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84" r:id="rId5"/>
    <p:sldId id="311" r:id="rId6"/>
    <p:sldId id="271" r:id="rId7"/>
    <p:sldId id="309" r:id="rId8"/>
    <p:sldId id="267" r:id="rId9"/>
    <p:sldId id="310" r:id="rId10"/>
    <p:sldId id="312" r:id="rId11"/>
    <p:sldId id="313" r:id="rId12"/>
    <p:sldId id="314" r:id="rId13"/>
    <p:sldId id="290" r:id="rId14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8E4"/>
    <a:srgbClr val="00639B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474" y="48"/>
      </p:cViewPr>
      <p:guideLst>
        <p:guide orient="horz" pos="162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262" y="-120"/>
      </p:cViewPr>
      <p:guideLst>
        <p:guide orient="horz" pos="2880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3735-0D1B-4203-9B8A-FFC6BB23A28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5051-4274-4FCD-A692-FCCBA9407F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E373-C11C-4F40-A86C-993B4D83F17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978884" y="0"/>
            <a:ext cx="3165117" cy="5143500"/>
          </a:xfrm>
          <a:custGeom>
            <a:avLst/>
            <a:gdLst/>
            <a:ahLst/>
            <a:cxnLst/>
            <a:rect l="l" t="t" r="r" b="b"/>
            <a:pathLst>
              <a:path w="3165117" h="5143500">
                <a:moveTo>
                  <a:pt x="0" y="0"/>
                </a:moveTo>
                <a:lnTo>
                  <a:pt x="3165117" y="0"/>
                </a:lnTo>
                <a:lnTo>
                  <a:pt x="3165117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2724150"/>
            <a:ext cx="3510455" cy="2419350"/>
          </a:xfrm>
          <a:custGeom>
            <a:avLst/>
            <a:gdLst/>
            <a:ahLst/>
            <a:cxnLst/>
            <a:rect l="l" t="t" r="r" b="b"/>
            <a:pathLst>
              <a:path w="3510455" h="2419350">
                <a:moveTo>
                  <a:pt x="0" y="0"/>
                </a:moveTo>
                <a:lnTo>
                  <a:pt x="3510455" y="0"/>
                </a:lnTo>
                <a:lnTo>
                  <a:pt x="3510455" y="2419350"/>
                </a:lnTo>
                <a:lnTo>
                  <a:pt x="0" y="24193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10455" cy="2724150"/>
          </a:xfrm>
          <a:custGeom>
            <a:avLst/>
            <a:gdLst/>
            <a:ahLst/>
            <a:cxnLst/>
            <a:rect l="l" t="t" r="r" b="b"/>
            <a:pathLst>
              <a:path w="3510455" h="2724150">
                <a:moveTo>
                  <a:pt x="0" y="0"/>
                </a:moveTo>
                <a:lnTo>
                  <a:pt x="3510455" y="0"/>
                </a:lnTo>
                <a:lnTo>
                  <a:pt x="3510455" y="2724150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98286" y="1906292"/>
            <a:ext cx="2975428" cy="1656058"/>
          </a:xfrm>
          <a:custGeom>
            <a:avLst/>
            <a:gdLst/>
            <a:ahLst/>
            <a:cxnLst/>
            <a:rect l="l" t="t" r="r" b="b"/>
            <a:pathLst>
              <a:path w="2895600" h="1656058">
                <a:moveTo>
                  <a:pt x="0" y="0"/>
                </a:moveTo>
                <a:lnTo>
                  <a:pt x="2895600" y="0"/>
                </a:lnTo>
                <a:lnTo>
                  <a:pt x="2895600" y="1656058"/>
                </a:lnTo>
                <a:lnTo>
                  <a:pt x="0" y="1656058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867025" y="1947864"/>
            <a:ext cx="1309688" cy="2648382"/>
          </a:xfrm>
          <a:custGeom>
            <a:avLst/>
            <a:gdLst/>
            <a:ahLst/>
            <a:cxnLst/>
            <a:rect l="l" t="t" r="r" b="b"/>
            <a:pathLst>
              <a:path w="1303020" h="2644139">
                <a:moveTo>
                  <a:pt x="68669" y="0"/>
                </a:moveTo>
                <a:lnTo>
                  <a:pt x="1234351" y="0"/>
                </a:lnTo>
                <a:cubicBezTo>
                  <a:pt x="1272276" y="0"/>
                  <a:pt x="1303020" y="30744"/>
                  <a:pt x="1303020" y="68669"/>
                </a:cubicBezTo>
                <a:lnTo>
                  <a:pt x="1303020" y="2575470"/>
                </a:lnTo>
                <a:cubicBezTo>
                  <a:pt x="1303020" y="2613395"/>
                  <a:pt x="1272276" y="2644139"/>
                  <a:pt x="1234351" y="2644139"/>
                </a:cubicBezTo>
                <a:lnTo>
                  <a:pt x="68669" y="2644139"/>
                </a:lnTo>
                <a:cubicBezTo>
                  <a:pt x="30744" y="2644139"/>
                  <a:pt x="0" y="2613395"/>
                  <a:pt x="0" y="2575470"/>
                </a:cubicBezTo>
                <a:lnTo>
                  <a:pt x="0" y="68669"/>
                </a:lnTo>
                <a:cubicBezTo>
                  <a:pt x="0" y="30744"/>
                  <a:pt x="30744" y="0"/>
                  <a:pt x="68669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111750" y="2173357"/>
            <a:ext cx="3536950" cy="2045341"/>
          </a:xfrm>
          <a:custGeom>
            <a:avLst/>
            <a:gdLst/>
            <a:ahLst/>
            <a:cxnLst/>
            <a:rect l="l" t="t" r="r" b="b"/>
            <a:pathLst>
              <a:path w="3536950" h="2045341">
                <a:moveTo>
                  <a:pt x="0" y="0"/>
                </a:moveTo>
                <a:lnTo>
                  <a:pt x="3536950" y="0"/>
                </a:lnTo>
                <a:lnTo>
                  <a:pt x="3536950" y="2045341"/>
                </a:lnTo>
                <a:lnTo>
                  <a:pt x="0" y="204534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280400" y="2477470"/>
            <a:ext cx="1155700" cy="1897680"/>
          </a:xfrm>
          <a:custGeom>
            <a:avLst/>
            <a:gdLst/>
            <a:ahLst/>
            <a:cxnLst/>
            <a:rect l="l" t="t" r="r" b="b"/>
            <a:pathLst>
              <a:path w="1155700" h="1897680">
                <a:moveTo>
                  <a:pt x="0" y="0"/>
                </a:moveTo>
                <a:lnTo>
                  <a:pt x="1155700" y="0"/>
                </a:lnTo>
                <a:lnTo>
                  <a:pt x="1155700" y="1897680"/>
                </a:lnTo>
                <a:lnTo>
                  <a:pt x="0" y="189768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419600" y="2477470"/>
            <a:ext cx="1149350" cy="1897680"/>
          </a:xfrm>
          <a:custGeom>
            <a:avLst/>
            <a:gdLst/>
            <a:ahLst/>
            <a:cxnLst/>
            <a:rect l="l" t="t" r="r" b="b"/>
            <a:pathLst>
              <a:path w="1149350" h="1897680">
                <a:moveTo>
                  <a:pt x="0" y="0"/>
                </a:moveTo>
                <a:lnTo>
                  <a:pt x="1149350" y="0"/>
                </a:lnTo>
                <a:lnTo>
                  <a:pt x="1149350" y="1897680"/>
                </a:lnTo>
                <a:lnTo>
                  <a:pt x="0" y="189768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/>
          <p:cNvSpPr>
            <a:spLocks noGrp="1"/>
          </p:cNvSpPr>
          <p:nvPr>
            <p:ph type="pic" sz="quarter" idx="12"/>
          </p:nvPr>
        </p:nvSpPr>
        <p:spPr>
          <a:xfrm>
            <a:off x="3022536" y="3725583"/>
            <a:ext cx="658423" cy="591006"/>
          </a:xfrm>
          <a:custGeom>
            <a:avLst/>
            <a:gdLst/>
            <a:ahLst/>
            <a:cxnLst/>
            <a:rect l="l" t="t" r="r" b="b"/>
            <a:pathLst>
              <a:path w="658423" h="591006">
                <a:moveTo>
                  <a:pt x="0" y="0"/>
                </a:moveTo>
                <a:lnTo>
                  <a:pt x="658423" y="0"/>
                </a:lnTo>
                <a:lnTo>
                  <a:pt x="658423" y="591006"/>
                </a:lnTo>
                <a:lnTo>
                  <a:pt x="0" y="591006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1"/>
          </p:nvPr>
        </p:nvSpPr>
        <p:spPr>
          <a:xfrm>
            <a:off x="3022536" y="2578115"/>
            <a:ext cx="1018707" cy="1046311"/>
          </a:xfrm>
          <a:custGeom>
            <a:avLst/>
            <a:gdLst/>
            <a:ahLst/>
            <a:cxnLst/>
            <a:rect l="l" t="t" r="r" b="b"/>
            <a:pathLst>
              <a:path w="1018707" h="1046311">
                <a:moveTo>
                  <a:pt x="0" y="0"/>
                </a:moveTo>
                <a:lnTo>
                  <a:pt x="1018707" y="0"/>
                </a:lnTo>
                <a:lnTo>
                  <a:pt x="1018707" y="1046311"/>
                </a:lnTo>
                <a:lnTo>
                  <a:pt x="0" y="104631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>
          <a:xfrm>
            <a:off x="381001" y="1657350"/>
            <a:ext cx="2551141" cy="2666813"/>
          </a:xfrm>
          <a:custGeom>
            <a:avLst/>
            <a:gdLst/>
            <a:ahLst/>
            <a:cxnLst/>
            <a:rect l="l" t="t" r="r" b="b"/>
            <a:pathLst>
              <a:path w="2551141" h="2666813">
                <a:moveTo>
                  <a:pt x="0" y="0"/>
                </a:moveTo>
                <a:lnTo>
                  <a:pt x="2551141" y="0"/>
                </a:lnTo>
                <a:lnTo>
                  <a:pt x="2551141" y="2666813"/>
                </a:lnTo>
                <a:lnTo>
                  <a:pt x="0" y="2666813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4759544" y="1733551"/>
            <a:ext cx="3785834" cy="2848477"/>
          </a:xfrm>
          <a:custGeom>
            <a:avLst/>
            <a:gdLst/>
            <a:ahLst/>
            <a:cxnLst/>
            <a:rect l="l" t="t" r="r" b="b"/>
            <a:pathLst>
              <a:path w="3785834" h="2848477">
                <a:moveTo>
                  <a:pt x="2827994" y="1976921"/>
                </a:moveTo>
                <a:lnTo>
                  <a:pt x="2828039" y="1977072"/>
                </a:lnTo>
                <a:lnTo>
                  <a:pt x="2827084" y="1978741"/>
                </a:lnTo>
                <a:lnTo>
                  <a:pt x="2827105" y="1978026"/>
                </a:lnTo>
                <a:close/>
                <a:moveTo>
                  <a:pt x="3149399" y="0"/>
                </a:moveTo>
                <a:lnTo>
                  <a:pt x="3160325" y="2729"/>
                </a:lnTo>
                <a:lnTo>
                  <a:pt x="3166698" y="8188"/>
                </a:lnTo>
                <a:lnTo>
                  <a:pt x="3166698" y="14556"/>
                </a:lnTo>
                <a:lnTo>
                  <a:pt x="3164877" y="21834"/>
                </a:lnTo>
                <a:lnTo>
                  <a:pt x="3160325" y="29113"/>
                </a:lnTo>
                <a:lnTo>
                  <a:pt x="3159414" y="35481"/>
                </a:lnTo>
                <a:lnTo>
                  <a:pt x="3160325" y="42759"/>
                </a:lnTo>
                <a:lnTo>
                  <a:pt x="3163967" y="46398"/>
                </a:lnTo>
                <a:lnTo>
                  <a:pt x="3164877" y="51857"/>
                </a:lnTo>
                <a:lnTo>
                  <a:pt x="3164877" y="57315"/>
                </a:lnTo>
                <a:lnTo>
                  <a:pt x="3163967" y="62774"/>
                </a:lnTo>
                <a:lnTo>
                  <a:pt x="3169430" y="72781"/>
                </a:lnTo>
                <a:lnTo>
                  <a:pt x="3170340" y="83699"/>
                </a:lnTo>
                <a:lnTo>
                  <a:pt x="3169430" y="94616"/>
                </a:lnTo>
                <a:lnTo>
                  <a:pt x="3173072" y="99165"/>
                </a:lnTo>
                <a:lnTo>
                  <a:pt x="3175803" y="101894"/>
                </a:lnTo>
                <a:lnTo>
                  <a:pt x="3181266" y="102804"/>
                </a:lnTo>
                <a:lnTo>
                  <a:pt x="3185818" y="104623"/>
                </a:lnTo>
                <a:lnTo>
                  <a:pt x="3191281" y="104623"/>
                </a:lnTo>
                <a:lnTo>
                  <a:pt x="3202207" y="94616"/>
                </a:lnTo>
                <a:lnTo>
                  <a:pt x="3243180" y="93706"/>
                </a:lnTo>
                <a:lnTo>
                  <a:pt x="3254106" y="81879"/>
                </a:lnTo>
                <a:lnTo>
                  <a:pt x="3259568" y="79150"/>
                </a:lnTo>
                <a:lnTo>
                  <a:pt x="3264121" y="79150"/>
                </a:lnTo>
                <a:lnTo>
                  <a:pt x="3269584" y="80969"/>
                </a:lnTo>
                <a:lnTo>
                  <a:pt x="3273226" y="83699"/>
                </a:lnTo>
                <a:lnTo>
                  <a:pt x="3284152" y="73691"/>
                </a:lnTo>
                <a:lnTo>
                  <a:pt x="3297809" y="70052"/>
                </a:lnTo>
                <a:lnTo>
                  <a:pt x="3303272" y="70052"/>
                </a:lnTo>
                <a:lnTo>
                  <a:pt x="3307825" y="70962"/>
                </a:lnTo>
                <a:lnTo>
                  <a:pt x="3312377" y="73691"/>
                </a:lnTo>
                <a:lnTo>
                  <a:pt x="3315109" y="78240"/>
                </a:lnTo>
                <a:lnTo>
                  <a:pt x="3317840" y="81879"/>
                </a:lnTo>
                <a:lnTo>
                  <a:pt x="3321482" y="78240"/>
                </a:lnTo>
                <a:lnTo>
                  <a:pt x="3326945" y="75511"/>
                </a:lnTo>
                <a:lnTo>
                  <a:pt x="3332408" y="73691"/>
                </a:lnTo>
                <a:lnTo>
                  <a:pt x="3337871" y="72781"/>
                </a:lnTo>
                <a:lnTo>
                  <a:pt x="3331498" y="70962"/>
                </a:lnTo>
                <a:lnTo>
                  <a:pt x="3324214" y="70052"/>
                </a:lnTo>
                <a:lnTo>
                  <a:pt x="3318751" y="67323"/>
                </a:lnTo>
                <a:lnTo>
                  <a:pt x="3316019" y="62774"/>
                </a:lnTo>
                <a:lnTo>
                  <a:pt x="3317840" y="59135"/>
                </a:lnTo>
                <a:lnTo>
                  <a:pt x="3318751" y="54586"/>
                </a:lnTo>
                <a:lnTo>
                  <a:pt x="3339692" y="31842"/>
                </a:lnTo>
                <a:lnTo>
                  <a:pt x="3347886" y="34571"/>
                </a:lnTo>
                <a:lnTo>
                  <a:pt x="3351528" y="40940"/>
                </a:lnTo>
                <a:lnTo>
                  <a:pt x="3354260" y="48218"/>
                </a:lnTo>
                <a:lnTo>
                  <a:pt x="3356991" y="54586"/>
                </a:lnTo>
                <a:lnTo>
                  <a:pt x="3356081" y="62774"/>
                </a:lnTo>
                <a:lnTo>
                  <a:pt x="3358812" y="72781"/>
                </a:lnTo>
                <a:lnTo>
                  <a:pt x="3364275" y="70052"/>
                </a:lnTo>
                <a:lnTo>
                  <a:pt x="3369738" y="68233"/>
                </a:lnTo>
                <a:lnTo>
                  <a:pt x="3375201" y="70052"/>
                </a:lnTo>
                <a:lnTo>
                  <a:pt x="3380664" y="73691"/>
                </a:lnTo>
                <a:lnTo>
                  <a:pt x="3383396" y="83699"/>
                </a:lnTo>
                <a:lnTo>
                  <a:pt x="3388859" y="90067"/>
                </a:lnTo>
                <a:lnTo>
                  <a:pt x="3396143" y="96435"/>
                </a:lnTo>
                <a:lnTo>
                  <a:pt x="3404337" y="101894"/>
                </a:lnTo>
                <a:lnTo>
                  <a:pt x="3410710" y="107352"/>
                </a:lnTo>
                <a:lnTo>
                  <a:pt x="3413442" y="115540"/>
                </a:lnTo>
                <a:lnTo>
                  <a:pt x="3412531" y="126458"/>
                </a:lnTo>
                <a:lnTo>
                  <a:pt x="3370649" y="127367"/>
                </a:lnTo>
                <a:lnTo>
                  <a:pt x="3285973" y="157390"/>
                </a:lnTo>
                <a:lnTo>
                  <a:pt x="3275047" y="151931"/>
                </a:lnTo>
                <a:lnTo>
                  <a:pt x="3265031" y="153751"/>
                </a:lnTo>
                <a:lnTo>
                  <a:pt x="3254106" y="157390"/>
                </a:lnTo>
                <a:lnTo>
                  <a:pt x="3245001" y="161938"/>
                </a:lnTo>
                <a:lnTo>
                  <a:pt x="3233164" y="166487"/>
                </a:lnTo>
                <a:lnTo>
                  <a:pt x="3224059" y="166487"/>
                </a:lnTo>
                <a:lnTo>
                  <a:pt x="3213133" y="159209"/>
                </a:lnTo>
                <a:lnTo>
                  <a:pt x="3213133" y="153751"/>
                </a:lnTo>
                <a:lnTo>
                  <a:pt x="3211312" y="153751"/>
                </a:lnTo>
                <a:lnTo>
                  <a:pt x="3213133" y="159209"/>
                </a:lnTo>
                <a:lnTo>
                  <a:pt x="3205849" y="156480"/>
                </a:lnTo>
                <a:lnTo>
                  <a:pt x="3199476" y="159209"/>
                </a:lnTo>
                <a:lnTo>
                  <a:pt x="3194013" y="163758"/>
                </a:lnTo>
                <a:lnTo>
                  <a:pt x="3189460" y="169217"/>
                </a:lnTo>
                <a:lnTo>
                  <a:pt x="3183997" y="174675"/>
                </a:lnTo>
                <a:lnTo>
                  <a:pt x="3177624" y="174675"/>
                </a:lnTo>
                <a:lnTo>
                  <a:pt x="3169430" y="170126"/>
                </a:lnTo>
                <a:lnTo>
                  <a:pt x="3159414" y="177404"/>
                </a:lnTo>
                <a:lnTo>
                  <a:pt x="3148488" y="180134"/>
                </a:lnTo>
                <a:lnTo>
                  <a:pt x="3135741" y="182863"/>
                </a:lnTo>
                <a:lnTo>
                  <a:pt x="3123905" y="185592"/>
                </a:lnTo>
                <a:lnTo>
                  <a:pt x="3112979" y="189231"/>
                </a:lnTo>
                <a:lnTo>
                  <a:pt x="3102964" y="197419"/>
                </a:lnTo>
                <a:lnTo>
                  <a:pt x="3096590" y="208336"/>
                </a:lnTo>
                <a:lnTo>
                  <a:pt x="3084754" y="210156"/>
                </a:lnTo>
                <a:lnTo>
                  <a:pt x="3075649" y="207427"/>
                </a:lnTo>
                <a:lnTo>
                  <a:pt x="3067454" y="200149"/>
                </a:lnTo>
                <a:lnTo>
                  <a:pt x="3059260" y="194690"/>
                </a:lnTo>
                <a:lnTo>
                  <a:pt x="3049244" y="191051"/>
                </a:lnTo>
                <a:lnTo>
                  <a:pt x="3049244" y="205607"/>
                </a:lnTo>
                <a:lnTo>
                  <a:pt x="3042871" y="219254"/>
                </a:lnTo>
                <a:lnTo>
                  <a:pt x="3034676" y="221073"/>
                </a:lnTo>
                <a:lnTo>
                  <a:pt x="3034676" y="223802"/>
                </a:lnTo>
                <a:lnTo>
                  <a:pt x="3032855" y="224712"/>
                </a:lnTo>
                <a:lnTo>
                  <a:pt x="3031945" y="228351"/>
                </a:lnTo>
                <a:lnTo>
                  <a:pt x="3030124" y="231081"/>
                </a:lnTo>
                <a:lnTo>
                  <a:pt x="3029214" y="233810"/>
                </a:lnTo>
                <a:lnTo>
                  <a:pt x="3027393" y="234720"/>
                </a:lnTo>
                <a:lnTo>
                  <a:pt x="3029214" y="237449"/>
                </a:lnTo>
                <a:lnTo>
                  <a:pt x="3030124" y="240178"/>
                </a:lnTo>
                <a:lnTo>
                  <a:pt x="3034676" y="241998"/>
                </a:lnTo>
                <a:lnTo>
                  <a:pt x="3037408" y="248366"/>
                </a:lnTo>
                <a:lnTo>
                  <a:pt x="3040139" y="255644"/>
                </a:lnTo>
                <a:lnTo>
                  <a:pt x="3042871" y="261103"/>
                </a:lnTo>
                <a:lnTo>
                  <a:pt x="3041050" y="267471"/>
                </a:lnTo>
                <a:lnTo>
                  <a:pt x="3034676" y="272930"/>
                </a:lnTo>
                <a:lnTo>
                  <a:pt x="3013735" y="272020"/>
                </a:lnTo>
                <a:lnTo>
                  <a:pt x="3006451" y="264742"/>
                </a:lnTo>
                <a:lnTo>
                  <a:pt x="3002809" y="258374"/>
                </a:lnTo>
                <a:lnTo>
                  <a:pt x="3000988" y="250186"/>
                </a:lnTo>
                <a:lnTo>
                  <a:pt x="2986420" y="258374"/>
                </a:lnTo>
                <a:lnTo>
                  <a:pt x="2995525" y="261103"/>
                </a:lnTo>
                <a:lnTo>
                  <a:pt x="3003720" y="264742"/>
                </a:lnTo>
                <a:lnTo>
                  <a:pt x="3008272" y="272930"/>
                </a:lnTo>
                <a:lnTo>
                  <a:pt x="3006451" y="286576"/>
                </a:lnTo>
                <a:lnTo>
                  <a:pt x="3003720" y="293854"/>
                </a:lnTo>
                <a:lnTo>
                  <a:pt x="3000078" y="302042"/>
                </a:lnTo>
                <a:lnTo>
                  <a:pt x="2995525" y="309320"/>
                </a:lnTo>
                <a:lnTo>
                  <a:pt x="2989152" y="314779"/>
                </a:lnTo>
                <a:lnTo>
                  <a:pt x="2970942" y="325696"/>
                </a:lnTo>
                <a:lnTo>
                  <a:pt x="2962747" y="317508"/>
                </a:lnTo>
                <a:lnTo>
                  <a:pt x="2959105" y="306591"/>
                </a:lnTo>
                <a:lnTo>
                  <a:pt x="2956374" y="295674"/>
                </a:lnTo>
                <a:lnTo>
                  <a:pt x="2957284" y="278388"/>
                </a:lnTo>
                <a:lnTo>
                  <a:pt x="2965479" y="263832"/>
                </a:lnTo>
                <a:lnTo>
                  <a:pt x="2961837" y="263832"/>
                </a:lnTo>
                <a:lnTo>
                  <a:pt x="2959105" y="262013"/>
                </a:lnTo>
                <a:lnTo>
                  <a:pt x="2956374" y="259283"/>
                </a:lnTo>
                <a:lnTo>
                  <a:pt x="2954553" y="255644"/>
                </a:lnTo>
                <a:lnTo>
                  <a:pt x="2953643" y="252915"/>
                </a:lnTo>
                <a:lnTo>
                  <a:pt x="2951822" y="248366"/>
                </a:lnTo>
                <a:lnTo>
                  <a:pt x="2950911" y="241998"/>
                </a:lnTo>
                <a:lnTo>
                  <a:pt x="2950911" y="234720"/>
                </a:lnTo>
                <a:lnTo>
                  <a:pt x="2951822" y="224712"/>
                </a:lnTo>
                <a:lnTo>
                  <a:pt x="2940896" y="224712"/>
                </a:lnTo>
                <a:lnTo>
                  <a:pt x="2930880" y="221073"/>
                </a:lnTo>
                <a:lnTo>
                  <a:pt x="2922686" y="212885"/>
                </a:lnTo>
                <a:lnTo>
                  <a:pt x="2916312" y="202878"/>
                </a:lnTo>
                <a:lnTo>
                  <a:pt x="2916312" y="201968"/>
                </a:lnTo>
                <a:lnTo>
                  <a:pt x="2916312" y="199239"/>
                </a:lnTo>
                <a:lnTo>
                  <a:pt x="2911760" y="199239"/>
                </a:lnTo>
                <a:lnTo>
                  <a:pt x="2910849" y="200149"/>
                </a:lnTo>
                <a:lnTo>
                  <a:pt x="2908118" y="205607"/>
                </a:lnTo>
                <a:lnTo>
                  <a:pt x="2905386" y="210156"/>
                </a:lnTo>
                <a:lnTo>
                  <a:pt x="2900834" y="212885"/>
                </a:lnTo>
                <a:lnTo>
                  <a:pt x="2895371" y="215615"/>
                </a:lnTo>
                <a:lnTo>
                  <a:pt x="2889908" y="216524"/>
                </a:lnTo>
                <a:lnTo>
                  <a:pt x="2884445" y="216524"/>
                </a:lnTo>
                <a:lnTo>
                  <a:pt x="2878982" y="215615"/>
                </a:lnTo>
                <a:lnTo>
                  <a:pt x="2873519" y="212885"/>
                </a:lnTo>
                <a:lnTo>
                  <a:pt x="2868967" y="204697"/>
                </a:lnTo>
                <a:lnTo>
                  <a:pt x="2868056" y="194690"/>
                </a:lnTo>
                <a:lnTo>
                  <a:pt x="2868967" y="185592"/>
                </a:lnTo>
                <a:lnTo>
                  <a:pt x="2866235" y="177404"/>
                </a:lnTo>
                <a:lnTo>
                  <a:pt x="2866235" y="171946"/>
                </a:lnTo>
                <a:lnTo>
                  <a:pt x="2863504" y="169217"/>
                </a:lnTo>
                <a:lnTo>
                  <a:pt x="2862593" y="167397"/>
                </a:lnTo>
                <a:lnTo>
                  <a:pt x="2863504" y="163758"/>
                </a:lnTo>
                <a:lnTo>
                  <a:pt x="2841652" y="175585"/>
                </a:lnTo>
                <a:lnTo>
                  <a:pt x="2819800" y="186502"/>
                </a:lnTo>
                <a:lnTo>
                  <a:pt x="2811605" y="186502"/>
                </a:lnTo>
                <a:lnTo>
                  <a:pt x="2805232" y="185592"/>
                </a:lnTo>
                <a:lnTo>
                  <a:pt x="2797948" y="182863"/>
                </a:lnTo>
                <a:lnTo>
                  <a:pt x="2793396" y="175585"/>
                </a:lnTo>
                <a:lnTo>
                  <a:pt x="2784291" y="186502"/>
                </a:lnTo>
                <a:lnTo>
                  <a:pt x="2779738" y="199239"/>
                </a:lnTo>
                <a:lnTo>
                  <a:pt x="2781559" y="212885"/>
                </a:lnTo>
                <a:lnTo>
                  <a:pt x="2784291" y="226532"/>
                </a:lnTo>
                <a:lnTo>
                  <a:pt x="2787933" y="239268"/>
                </a:lnTo>
                <a:lnTo>
                  <a:pt x="2787022" y="245637"/>
                </a:lnTo>
                <a:lnTo>
                  <a:pt x="2793396" y="248366"/>
                </a:lnTo>
                <a:lnTo>
                  <a:pt x="2800680" y="250186"/>
                </a:lnTo>
                <a:lnTo>
                  <a:pt x="2806143" y="248366"/>
                </a:lnTo>
                <a:lnTo>
                  <a:pt x="2811605" y="242908"/>
                </a:lnTo>
                <a:lnTo>
                  <a:pt x="2813426" y="231990"/>
                </a:lnTo>
                <a:lnTo>
                  <a:pt x="2816158" y="221073"/>
                </a:lnTo>
                <a:lnTo>
                  <a:pt x="2821621" y="213795"/>
                </a:lnTo>
                <a:lnTo>
                  <a:pt x="2827994" y="211066"/>
                </a:lnTo>
                <a:lnTo>
                  <a:pt x="2836189" y="210156"/>
                </a:lnTo>
                <a:lnTo>
                  <a:pt x="2846204" y="207427"/>
                </a:lnTo>
                <a:lnTo>
                  <a:pt x="2849846" y="208336"/>
                </a:lnTo>
                <a:lnTo>
                  <a:pt x="2852578" y="208336"/>
                </a:lnTo>
                <a:lnTo>
                  <a:pt x="2857130" y="211066"/>
                </a:lnTo>
                <a:lnTo>
                  <a:pt x="2858041" y="213795"/>
                </a:lnTo>
                <a:lnTo>
                  <a:pt x="2860772" y="218344"/>
                </a:lnTo>
                <a:lnTo>
                  <a:pt x="2863504" y="226532"/>
                </a:lnTo>
                <a:lnTo>
                  <a:pt x="2866235" y="236539"/>
                </a:lnTo>
                <a:lnTo>
                  <a:pt x="2871698" y="245637"/>
                </a:lnTo>
                <a:lnTo>
                  <a:pt x="2873519" y="247456"/>
                </a:lnTo>
                <a:lnTo>
                  <a:pt x="2873519" y="248366"/>
                </a:lnTo>
                <a:lnTo>
                  <a:pt x="2889908" y="250186"/>
                </a:lnTo>
                <a:lnTo>
                  <a:pt x="2903565" y="255644"/>
                </a:lnTo>
                <a:lnTo>
                  <a:pt x="2919044" y="263832"/>
                </a:lnTo>
                <a:lnTo>
                  <a:pt x="2924507" y="267471"/>
                </a:lnTo>
                <a:lnTo>
                  <a:pt x="2929970" y="272020"/>
                </a:lnTo>
                <a:lnTo>
                  <a:pt x="2933612" y="277479"/>
                </a:lnTo>
                <a:lnTo>
                  <a:pt x="2938164" y="282937"/>
                </a:lnTo>
                <a:lnTo>
                  <a:pt x="2940896" y="288396"/>
                </a:lnTo>
                <a:lnTo>
                  <a:pt x="2939075" y="293854"/>
                </a:lnTo>
                <a:lnTo>
                  <a:pt x="2932701" y="299313"/>
                </a:lnTo>
                <a:lnTo>
                  <a:pt x="2913581" y="310230"/>
                </a:lnTo>
                <a:lnTo>
                  <a:pt x="2894460" y="322967"/>
                </a:lnTo>
                <a:lnTo>
                  <a:pt x="2878982" y="323877"/>
                </a:lnTo>
                <a:lnTo>
                  <a:pt x="2865325" y="317508"/>
                </a:lnTo>
                <a:lnTo>
                  <a:pt x="2801590" y="336613"/>
                </a:lnTo>
                <a:lnTo>
                  <a:pt x="2797948" y="339343"/>
                </a:lnTo>
                <a:lnTo>
                  <a:pt x="2793396" y="339343"/>
                </a:lnTo>
                <a:lnTo>
                  <a:pt x="2789754" y="337523"/>
                </a:lnTo>
                <a:lnTo>
                  <a:pt x="2781559" y="347531"/>
                </a:lnTo>
                <a:lnTo>
                  <a:pt x="2779738" y="356628"/>
                </a:lnTo>
                <a:lnTo>
                  <a:pt x="2779738" y="368455"/>
                </a:lnTo>
                <a:lnTo>
                  <a:pt x="2779738" y="379373"/>
                </a:lnTo>
                <a:lnTo>
                  <a:pt x="2777007" y="387560"/>
                </a:lnTo>
                <a:lnTo>
                  <a:pt x="2770633" y="395748"/>
                </a:lnTo>
                <a:lnTo>
                  <a:pt x="2759707" y="402117"/>
                </a:lnTo>
                <a:lnTo>
                  <a:pt x="2740587" y="401207"/>
                </a:lnTo>
                <a:lnTo>
                  <a:pt x="2720556" y="423041"/>
                </a:lnTo>
                <a:lnTo>
                  <a:pt x="2705988" y="433958"/>
                </a:lnTo>
                <a:lnTo>
                  <a:pt x="2689599" y="443966"/>
                </a:lnTo>
                <a:lnTo>
                  <a:pt x="2689599" y="444876"/>
                </a:lnTo>
                <a:lnTo>
                  <a:pt x="2700525" y="442146"/>
                </a:lnTo>
                <a:lnTo>
                  <a:pt x="2703257" y="438507"/>
                </a:lnTo>
                <a:lnTo>
                  <a:pt x="2706899" y="435778"/>
                </a:lnTo>
                <a:lnTo>
                  <a:pt x="2726019" y="427590"/>
                </a:lnTo>
                <a:lnTo>
                  <a:pt x="2730572" y="428500"/>
                </a:lnTo>
                <a:lnTo>
                  <a:pt x="2733303" y="431229"/>
                </a:lnTo>
                <a:lnTo>
                  <a:pt x="2735124" y="433958"/>
                </a:lnTo>
                <a:lnTo>
                  <a:pt x="2736034" y="436688"/>
                </a:lnTo>
                <a:lnTo>
                  <a:pt x="2737855" y="441237"/>
                </a:lnTo>
                <a:lnTo>
                  <a:pt x="2740587" y="443966"/>
                </a:lnTo>
                <a:lnTo>
                  <a:pt x="2741497" y="447605"/>
                </a:lnTo>
                <a:lnTo>
                  <a:pt x="2748781" y="449424"/>
                </a:lnTo>
                <a:lnTo>
                  <a:pt x="2749692" y="453064"/>
                </a:lnTo>
                <a:lnTo>
                  <a:pt x="2751513" y="457612"/>
                </a:lnTo>
                <a:lnTo>
                  <a:pt x="2751513" y="460342"/>
                </a:lnTo>
                <a:lnTo>
                  <a:pt x="2749692" y="463071"/>
                </a:lnTo>
                <a:lnTo>
                  <a:pt x="2746960" y="463981"/>
                </a:lnTo>
                <a:lnTo>
                  <a:pt x="2744229" y="465800"/>
                </a:lnTo>
                <a:lnTo>
                  <a:pt x="2741497" y="466710"/>
                </a:lnTo>
                <a:lnTo>
                  <a:pt x="2738766" y="468530"/>
                </a:lnTo>
                <a:lnTo>
                  <a:pt x="2736034" y="469439"/>
                </a:lnTo>
                <a:lnTo>
                  <a:pt x="2665926" y="504010"/>
                </a:lnTo>
                <a:lnTo>
                  <a:pt x="2663195" y="505830"/>
                </a:lnTo>
                <a:lnTo>
                  <a:pt x="2685047" y="504010"/>
                </a:lnTo>
                <a:lnTo>
                  <a:pt x="2704167" y="491274"/>
                </a:lnTo>
                <a:lnTo>
                  <a:pt x="2714183" y="482176"/>
                </a:lnTo>
                <a:lnTo>
                  <a:pt x="2725109" y="477627"/>
                </a:lnTo>
                <a:lnTo>
                  <a:pt x="2737855" y="473988"/>
                </a:lnTo>
                <a:lnTo>
                  <a:pt x="2748781" y="469439"/>
                </a:lnTo>
                <a:lnTo>
                  <a:pt x="2752423" y="457612"/>
                </a:lnTo>
                <a:lnTo>
                  <a:pt x="2760618" y="452154"/>
                </a:lnTo>
                <a:lnTo>
                  <a:pt x="2768812" y="450334"/>
                </a:lnTo>
                <a:lnTo>
                  <a:pt x="2779738" y="450334"/>
                </a:lnTo>
                <a:lnTo>
                  <a:pt x="2789754" y="450334"/>
                </a:lnTo>
                <a:lnTo>
                  <a:pt x="2798859" y="450334"/>
                </a:lnTo>
                <a:lnTo>
                  <a:pt x="2798859" y="442146"/>
                </a:lnTo>
                <a:lnTo>
                  <a:pt x="2810695" y="433049"/>
                </a:lnTo>
                <a:lnTo>
                  <a:pt x="2821621" y="423951"/>
                </a:lnTo>
                <a:lnTo>
                  <a:pt x="2833457" y="420312"/>
                </a:lnTo>
                <a:lnTo>
                  <a:pt x="2866235" y="421222"/>
                </a:lnTo>
                <a:lnTo>
                  <a:pt x="2870788" y="421222"/>
                </a:lnTo>
                <a:lnTo>
                  <a:pt x="2876251" y="421222"/>
                </a:lnTo>
                <a:lnTo>
                  <a:pt x="2891729" y="413034"/>
                </a:lnTo>
                <a:lnTo>
                  <a:pt x="2908118" y="412124"/>
                </a:lnTo>
                <a:lnTo>
                  <a:pt x="2924507" y="418492"/>
                </a:lnTo>
                <a:lnTo>
                  <a:pt x="2953643" y="406665"/>
                </a:lnTo>
                <a:lnTo>
                  <a:pt x="2956374" y="399387"/>
                </a:lnTo>
                <a:lnTo>
                  <a:pt x="2987331" y="387560"/>
                </a:lnTo>
                <a:lnTo>
                  <a:pt x="2979136" y="387560"/>
                </a:lnTo>
                <a:lnTo>
                  <a:pt x="2970942" y="387560"/>
                </a:lnTo>
                <a:lnTo>
                  <a:pt x="2967300" y="384831"/>
                </a:lnTo>
                <a:lnTo>
                  <a:pt x="2962747" y="382102"/>
                </a:lnTo>
                <a:lnTo>
                  <a:pt x="2960016" y="379373"/>
                </a:lnTo>
                <a:lnTo>
                  <a:pt x="2965479" y="368455"/>
                </a:lnTo>
                <a:lnTo>
                  <a:pt x="2972763" y="356628"/>
                </a:lnTo>
                <a:lnTo>
                  <a:pt x="2979136" y="347531"/>
                </a:lnTo>
                <a:lnTo>
                  <a:pt x="2989152" y="339343"/>
                </a:lnTo>
                <a:lnTo>
                  <a:pt x="3002809" y="334794"/>
                </a:lnTo>
                <a:lnTo>
                  <a:pt x="3005541" y="333884"/>
                </a:lnTo>
                <a:lnTo>
                  <a:pt x="3008272" y="333884"/>
                </a:lnTo>
                <a:lnTo>
                  <a:pt x="3009183" y="334794"/>
                </a:lnTo>
                <a:lnTo>
                  <a:pt x="3011914" y="336613"/>
                </a:lnTo>
                <a:lnTo>
                  <a:pt x="3021019" y="342982"/>
                </a:lnTo>
                <a:lnTo>
                  <a:pt x="3029214" y="350260"/>
                </a:lnTo>
                <a:lnTo>
                  <a:pt x="3034676" y="358448"/>
                </a:lnTo>
                <a:lnTo>
                  <a:pt x="3057439" y="345711"/>
                </a:lnTo>
                <a:lnTo>
                  <a:pt x="3081112" y="336613"/>
                </a:lnTo>
                <a:lnTo>
                  <a:pt x="3104785" y="320238"/>
                </a:lnTo>
                <a:lnTo>
                  <a:pt x="3129368" y="307501"/>
                </a:lnTo>
                <a:lnTo>
                  <a:pt x="3129368" y="306591"/>
                </a:lnTo>
                <a:lnTo>
                  <a:pt x="3137562" y="301133"/>
                </a:lnTo>
                <a:lnTo>
                  <a:pt x="3145757" y="296584"/>
                </a:lnTo>
                <a:lnTo>
                  <a:pt x="3154862" y="293854"/>
                </a:lnTo>
                <a:lnTo>
                  <a:pt x="3203118" y="272020"/>
                </a:lnTo>
                <a:lnTo>
                  <a:pt x="3210402" y="261103"/>
                </a:lnTo>
                <a:lnTo>
                  <a:pt x="3247732" y="244727"/>
                </a:lnTo>
                <a:lnTo>
                  <a:pt x="3281420" y="223802"/>
                </a:lnTo>
                <a:lnTo>
                  <a:pt x="3306914" y="215615"/>
                </a:lnTo>
                <a:lnTo>
                  <a:pt x="3320572" y="204697"/>
                </a:lnTo>
                <a:lnTo>
                  <a:pt x="3335139" y="196509"/>
                </a:lnTo>
                <a:lnTo>
                  <a:pt x="3351528" y="188322"/>
                </a:lnTo>
                <a:lnTo>
                  <a:pt x="3367007" y="177404"/>
                </a:lnTo>
                <a:lnTo>
                  <a:pt x="3372470" y="178314"/>
                </a:lnTo>
                <a:lnTo>
                  <a:pt x="3461698" y="126458"/>
                </a:lnTo>
                <a:lnTo>
                  <a:pt x="3467161" y="129187"/>
                </a:lnTo>
                <a:lnTo>
                  <a:pt x="3467161" y="137375"/>
                </a:lnTo>
                <a:lnTo>
                  <a:pt x="3463519" y="143743"/>
                </a:lnTo>
                <a:lnTo>
                  <a:pt x="3458056" y="148292"/>
                </a:lnTo>
                <a:lnTo>
                  <a:pt x="3450772" y="151021"/>
                </a:lnTo>
                <a:lnTo>
                  <a:pt x="3443488" y="153751"/>
                </a:lnTo>
                <a:lnTo>
                  <a:pt x="3413442" y="170126"/>
                </a:lnTo>
                <a:lnTo>
                  <a:pt x="3385217" y="191051"/>
                </a:lnTo>
                <a:lnTo>
                  <a:pt x="3388859" y="193780"/>
                </a:lnTo>
                <a:lnTo>
                  <a:pt x="3393411" y="196509"/>
                </a:lnTo>
                <a:lnTo>
                  <a:pt x="3394322" y="200149"/>
                </a:lnTo>
                <a:lnTo>
                  <a:pt x="3394322" y="204697"/>
                </a:lnTo>
                <a:lnTo>
                  <a:pt x="3394322" y="210156"/>
                </a:lnTo>
                <a:lnTo>
                  <a:pt x="3377933" y="219254"/>
                </a:lnTo>
                <a:lnTo>
                  <a:pt x="3362454" y="231081"/>
                </a:lnTo>
                <a:lnTo>
                  <a:pt x="3346065" y="239268"/>
                </a:lnTo>
                <a:lnTo>
                  <a:pt x="3307825" y="272020"/>
                </a:lnTo>
                <a:lnTo>
                  <a:pt x="3309646" y="275659"/>
                </a:lnTo>
                <a:lnTo>
                  <a:pt x="3309646" y="280208"/>
                </a:lnTo>
                <a:lnTo>
                  <a:pt x="3309646" y="283847"/>
                </a:lnTo>
                <a:lnTo>
                  <a:pt x="3323303" y="289306"/>
                </a:lnTo>
                <a:lnTo>
                  <a:pt x="3329677" y="285667"/>
                </a:lnTo>
                <a:lnTo>
                  <a:pt x="3334229" y="285667"/>
                </a:lnTo>
                <a:lnTo>
                  <a:pt x="3337871" y="285667"/>
                </a:lnTo>
                <a:lnTo>
                  <a:pt x="3340602" y="286576"/>
                </a:lnTo>
                <a:lnTo>
                  <a:pt x="3343334" y="289306"/>
                </a:lnTo>
                <a:lnTo>
                  <a:pt x="3345155" y="291125"/>
                </a:lnTo>
                <a:lnTo>
                  <a:pt x="3345155" y="295674"/>
                </a:lnTo>
                <a:lnTo>
                  <a:pt x="3345155" y="298403"/>
                </a:lnTo>
                <a:lnTo>
                  <a:pt x="3345155" y="302042"/>
                </a:lnTo>
                <a:lnTo>
                  <a:pt x="3343334" y="304772"/>
                </a:lnTo>
                <a:lnTo>
                  <a:pt x="3339692" y="321147"/>
                </a:lnTo>
                <a:lnTo>
                  <a:pt x="3332408" y="337523"/>
                </a:lnTo>
                <a:lnTo>
                  <a:pt x="3321482" y="348440"/>
                </a:lnTo>
                <a:lnTo>
                  <a:pt x="3312377" y="360267"/>
                </a:lnTo>
                <a:lnTo>
                  <a:pt x="3299630" y="369365"/>
                </a:lnTo>
                <a:lnTo>
                  <a:pt x="3310556" y="368455"/>
                </a:lnTo>
                <a:lnTo>
                  <a:pt x="3321482" y="368455"/>
                </a:lnTo>
                <a:lnTo>
                  <a:pt x="3331498" y="371185"/>
                </a:lnTo>
                <a:lnTo>
                  <a:pt x="3340602" y="377553"/>
                </a:lnTo>
                <a:lnTo>
                  <a:pt x="3335139" y="384831"/>
                </a:lnTo>
                <a:lnTo>
                  <a:pt x="3326945" y="388470"/>
                </a:lnTo>
                <a:lnTo>
                  <a:pt x="3317840" y="388470"/>
                </a:lnTo>
                <a:lnTo>
                  <a:pt x="3309646" y="380282"/>
                </a:lnTo>
                <a:lnTo>
                  <a:pt x="3303272" y="388470"/>
                </a:lnTo>
                <a:lnTo>
                  <a:pt x="3296899" y="393929"/>
                </a:lnTo>
                <a:lnTo>
                  <a:pt x="3286883" y="399387"/>
                </a:lnTo>
                <a:lnTo>
                  <a:pt x="3277778" y="403936"/>
                </a:lnTo>
                <a:lnTo>
                  <a:pt x="3270494" y="410305"/>
                </a:lnTo>
                <a:lnTo>
                  <a:pt x="3265031" y="418492"/>
                </a:lnTo>
                <a:lnTo>
                  <a:pt x="3264121" y="430319"/>
                </a:lnTo>
                <a:lnTo>
                  <a:pt x="3275957" y="423041"/>
                </a:lnTo>
                <a:lnTo>
                  <a:pt x="3286883" y="415763"/>
                </a:lnTo>
                <a:lnTo>
                  <a:pt x="3299630" y="409395"/>
                </a:lnTo>
                <a:lnTo>
                  <a:pt x="3312377" y="406665"/>
                </a:lnTo>
                <a:lnTo>
                  <a:pt x="3324214" y="406665"/>
                </a:lnTo>
                <a:lnTo>
                  <a:pt x="3339692" y="410305"/>
                </a:lnTo>
                <a:lnTo>
                  <a:pt x="3382485" y="387560"/>
                </a:lnTo>
                <a:lnTo>
                  <a:pt x="3359723" y="368455"/>
                </a:lnTo>
                <a:lnTo>
                  <a:pt x="3361544" y="358448"/>
                </a:lnTo>
                <a:lnTo>
                  <a:pt x="3365186" y="352989"/>
                </a:lnTo>
                <a:lnTo>
                  <a:pt x="3372470" y="350260"/>
                </a:lnTo>
                <a:lnTo>
                  <a:pt x="3380664" y="350260"/>
                </a:lnTo>
                <a:lnTo>
                  <a:pt x="3388859" y="350260"/>
                </a:lnTo>
                <a:lnTo>
                  <a:pt x="3399785" y="355719"/>
                </a:lnTo>
                <a:lnTo>
                  <a:pt x="3409800" y="362997"/>
                </a:lnTo>
                <a:lnTo>
                  <a:pt x="3415263" y="371185"/>
                </a:lnTo>
                <a:lnTo>
                  <a:pt x="3448951" y="356628"/>
                </a:lnTo>
                <a:lnTo>
                  <a:pt x="3446220" y="365726"/>
                </a:lnTo>
                <a:lnTo>
                  <a:pt x="3428920" y="373914"/>
                </a:lnTo>
                <a:lnTo>
                  <a:pt x="3432562" y="374824"/>
                </a:lnTo>
                <a:lnTo>
                  <a:pt x="3435294" y="374824"/>
                </a:lnTo>
                <a:lnTo>
                  <a:pt x="3439846" y="377553"/>
                </a:lnTo>
                <a:lnTo>
                  <a:pt x="3446220" y="369365"/>
                </a:lnTo>
                <a:lnTo>
                  <a:pt x="3455325" y="362997"/>
                </a:lnTo>
                <a:lnTo>
                  <a:pt x="3464430" y="358448"/>
                </a:lnTo>
                <a:lnTo>
                  <a:pt x="3475356" y="356628"/>
                </a:lnTo>
                <a:lnTo>
                  <a:pt x="3483550" y="372094"/>
                </a:lnTo>
                <a:lnTo>
                  <a:pt x="3483550" y="385741"/>
                </a:lnTo>
                <a:lnTo>
                  <a:pt x="3475356" y="399387"/>
                </a:lnTo>
                <a:lnTo>
                  <a:pt x="3464430" y="407575"/>
                </a:lnTo>
                <a:lnTo>
                  <a:pt x="3443488" y="409395"/>
                </a:lnTo>
                <a:lnTo>
                  <a:pt x="3401606" y="412124"/>
                </a:lnTo>
                <a:lnTo>
                  <a:pt x="3402516" y="395748"/>
                </a:lnTo>
                <a:lnTo>
                  <a:pt x="3397053" y="395748"/>
                </a:lnTo>
                <a:lnTo>
                  <a:pt x="3393411" y="395748"/>
                </a:lnTo>
                <a:lnTo>
                  <a:pt x="3369738" y="409395"/>
                </a:lnTo>
                <a:lnTo>
                  <a:pt x="3343334" y="420312"/>
                </a:lnTo>
                <a:lnTo>
                  <a:pt x="3318751" y="435778"/>
                </a:lnTo>
                <a:lnTo>
                  <a:pt x="3294167" y="450334"/>
                </a:lnTo>
                <a:lnTo>
                  <a:pt x="3267763" y="465800"/>
                </a:lnTo>
                <a:lnTo>
                  <a:pt x="3242269" y="476717"/>
                </a:lnTo>
                <a:lnTo>
                  <a:pt x="3219507" y="490364"/>
                </a:lnTo>
                <a:lnTo>
                  <a:pt x="3194923" y="498552"/>
                </a:lnTo>
                <a:lnTo>
                  <a:pt x="3174893" y="514018"/>
                </a:lnTo>
                <a:lnTo>
                  <a:pt x="3189460" y="534033"/>
                </a:lnTo>
                <a:lnTo>
                  <a:pt x="3143025" y="563145"/>
                </a:lnTo>
                <a:lnTo>
                  <a:pt x="3145757" y="570423"/>
                </a:lnTo>
                <a:lnTo>
                  <a:pt x="3152130" y="574062"/>
                </a:lnTo>
                <a:lnTo>
                  <a:pt x="3159414" y="576792"/>
                </a:lnTo>
                <a:lnTo>
                  <a:pt x="3166698" y="578611"/>
                </a:lnTo>
                <a:lnTo>
                  <a:pt x="3170340" y="576792"/>
                </a:lnTo>
                <a:lnTo>
                  <a:pt x="3174893" y="575882"/>
                </a:lnTo>
                <a:lnTo>
                  <a:pt x="3178535" y="575882"/>
                </a:lnTo>
                <a:lnTo>
                  <a:pt x="3183087" y="576792"/>
                </a:lnTo>
                <a:lnTo>
                  <a:pt x="3210402" y="564965"/>
                </a:lnTo>
                <a:lnTo>
                  <a:pt x="3224970" y="555867"/>
                </a:lnTo>
                <a:lnTo>
                  <a:pt x="3222238" y="554957"/>
                </a:lnTo>
                <a:lnTo>
                  <a:pt x="3222238" y="552228"/>
                </a:lnTo>
                <a:lnTo>
                  <a:pt x="3222238" y="549499"/>
                </a:lnTo>
                <a:lnTo>
                  <a:pt x="3224059" y="544950"/>
                </a:lnTo>
                <a:lnTo>
                  <a:pt x="3247732" y="533123"/>
                </a:lnTo>
                <a:lnTo>
                  <a:pt x="3272315" y="523116"/>
                </a:lnTo>
                <a:lnTo>
                  <a:pt x="3296899" y="514018"/>
                </a:lnTo>
                <a:lnTo>
                  <a:pt x="3321482" y="504010"/>
                </a:lnTo>
                <a:lnTo>
                  <a:pt x="3320572" y="503101"/>
                </a:lnTo>
                <a:lnTo>
                  <a:pt x="3323303" y="491274"/>
                </a:lnTo>
                <a:lnTo>
                  <a:pt x="3329677" y="483086"/>
                </a:lnTo>
                <a:lnTo>
                  <a:pt x="3337871" y="477627"/>
                </a:lnTo>
                <a:lnTo>
                  <a:pt x="3347886" y="473988"/>
                </a:lnTo>
                <a:lnTo>
                  <a:pt x="3399785" y="447605"/>
                </a:lnTo>
                <a:lnTo>
                  <a:pt x="3452593" y="423041"/>
                </a:lnTo>
                <a:lnTo>
                  <a:pt x="3477177" y="412124"/>
                </a:lnTo>
                <a:lnTo>
                  <a:pt x="3499939" y="396658"/>
                </a:lnTo>
                <a:lnTo>
                  <a:pt x="3523612" y="383012"/>
                </a:lnTo>
                <a:lnTo>
                  <a:pt x="3547285" y="371185"/>
                </a:lnTo>
                <a:lnTo>
                  <a:pt x="3574599" y="363906"/>
                </a:lnTo>
                <a:lnTo>
                  <a:pt x="3577331" y="362997"/>
                </a:lnTo>
                <a:lnTo>
                  <a:pt x="3586436" y="351170"/>
                </a:lnTo>
                <a:lnTo>
                  <a:pt x="3599183" y="344801"/>
                </a:lnTo>
                <a:lnTo>
                  <a:pt x="3612840" y="340253"/>
                </a:lnTo>
                <a:lnTo>
                  <a:pt x="3626498" y="336613"/>
                </a:lnTo>
                <a:lnTo>
                  <a:pt x="3639244" y="332065"/>
                </a:lnTo>
                <a:lnTo>
                  <a:pt x="3672022" y="315689"/>
                </a:lnTo>
                <a:lnTo>
                  <a:pt x="3706621" y="301133"/>
                </a:lnTo>
                <a:lnTo>
                  <a:pt x="3741220" y="286576"/>
                </a:lnTo>
                <a:lnTo>
                  <a:pt x="3773998" y="272930"/>
                </a:lnTo>
                <a:lnTo>
                  <a:pt x="3777640" y="272020"/>
                </a:lnTo>
                <a:lnTo>
                  <a:pt x="3780371" y="272020"/>
                </a:lnTo>
                <a:lnTo>
                  <a:pt x="3783102" y="272930"/>
                </a:lnTo>
                <a:lnTo>
                  <a:pt x="3785834" y="274749"/>
                </a:lnTo>
                <a:lnTo>
                  <a:pt x="3785834" y="275659"/>
                </a:lnTo>
                <a:lnTo>
                  <a:pt x="3785834" y="280208"/>
                </a:lnTo>
                <a:lnTo>
                  <a:pt x="3785834" y="283847"/>
                </a:lnTo>
                <a:lnTo>
                  <a:pt x="3755788" y="301133"/>
                </a:lnTo>
                <a:lnTo>
                  <a:pt x="3726652" y="317508"/>
                </a:lnTo>
                <a:lnTo>
                  <a:pt x="3695695" y="331155"/>
                </a:lnTo>
                <a:lnTo>
                  <a:pt x="3659275" y="352989"/>
                </a:lnTo>
                <a:lnTo>
                  <a:pt x="3621035" y="373914"/>
                </a:lnTo>
                <a:lnTo>
                  <a:pt x="3582794" y="388470"/>
                </a:lnTo>
                <a:lnTo>
                  <a:pt x="3521791" y="427590"/>
                </a:lnTo>
                <a:lnTo>
                  <a:pt x="3475356" y="449424"/>
                </a:lnTo>
                <a:lnTo>
                  <a:pt x="3431652" y="473988"/>
                </a:lnTo>
                <a:lnTo>
                  <a:pt x="3424368" y="482176"/>
                </a:lnTo>
                <a:lnTo>
                  <a:pt x="3416173" y="487635"/>
                </a:lnTo>
                <a:lnTo>
                  <a:pt x="3407069" y="493093"/>
                </a:lnTo>
                <a:lnTo>
                  <a:pt x="3396143" y="493093"/>
                </a:lnTo>
                <a:lnTo>
                  <a:pt x="3393411" y="490364"/>
                </a:lnTo>
                <a:lnTo>
                  <a:pt x="3367917" y="504010"/>
                </a:lnTo>
                <a:lnTo>
                  <a:pt x="3361544" y="511289"/>
                </a:lnTo>
                <a:lnTo>
                  <a:pt x="3391590" y="516747"/>
                </a:lnTo>
                <a:lnTo>
                  <a:pt x="3401606" y="524935"/>
                </a:lnTo>
                <a:lnTo>
                  <a:pt x="3409800" y="525845"/>
                </a:lnTo>
                <a:lnTo>
                  <a:pt x="3416173" y="528574"/>
                </a:lnTo>
                <a:lnTo>
                  <a:pt x="3423457" y="531303"/>
                </a:lnTo>
                <a:lnTo>
                  <a:pt x="3424368" y="538582"/>
                </a:lnTo>
                <a:lnTo>
                  <a:pt x="3423457" y="544950"/>
                </a:lnTo>
                <a:lnTo>
                  <a:pt x="3418905" y="546769"/>
                </a:lnTo>
                <a:lnTo>
                  <a:pt x="3413442" y="546769"/>
                </a:lnTo>
                <a:lnTo>
                  <a:pt x="3407069" y="546769"/>
                </a:lnTo>
                <a:lnTo>
                  <a:pt x="3401606" y="547679"/>
                </a:lnTo>
                <a:lnTo>
                  <a:pt x="3391590" y="547679"/>
                </a:lnTo>
                <a:lnTo>
                  <a:pt x="3380664" y="552228"/>
                </a:lnTo>
                <a:lnTo>
                  <a:pt x="3369738" y="552228"/>
                </a:lnTo>
                <a:lnTo>
                  <a:pt x="3359723" y="547679"/>
                </a:lnTo>
                <a:lnTo>
                  <a:pt x="3348797" y="544950"/>
                </a:lnTo>
                <a:lnTo>
                  <a:pt x="3337871" y="546769"/>
                </a:lnTo>
                <a:lnTo>
                  <a:pt x="3328766" y="547679"/>
                </a:lnTo>
                <a:lnTo>
                  <a:pt x="3324214" y="544040"/>
                </a:lnTo>
                <a:lnTo>
                  <a:pt x="3321482" y="538582"/>
                </a:lnTo>
                <a:lnTo>
                  <a:pt x="3307825" y="544950"/>
                </a:lnTo>
                <a:lnTo>
                  <a:pt x="3292346" y="550409"/>
                </a:lnTo>
                <a:lnTo>
                  <a:pt x="3275957" y="550409"/>
                </a:lnTo>
                <a:lnTo>
                  <a:pt x="3273226" y="554957"/>
                </a:lnTo>
                <a:lnTo>
                  <a:pt x="3270494" y="558596"/>
                </a:lnTo>
                <a:lnTo>
                  <a:pt x="3266852" y="562235"/>
                </a:lnTo>
                <a:lnTo>
                  <a:pt x="3262300" y="564965"/>
                </a:lnTo>
                <a:lnTo>
                  <a:pt x="3256837" y="570423"/>
                </a:lnTo>
                <a:lnTo>
                  <a:pt x="3251374" y="575882"/>
                </a:lnTo>
                <a:lnTo>
                  <a:pt x="3245911" y="579521"/>
                </a:lnTo>
                <a:lnTo>
                  <a:pt x="3239538" y="582250"/>
                </a:lnTo>
                <a:lnTo>
                  <a:pt x="3233164" y="582250"/>
                </a:lnTo>
                <a:lnTo>
                  <a:pt x="3226791" y="581341"/>
                </a:lnTo>
                <a:lnTo>
                  <a:pt x="3224059" y="578611"/>
                </a:lnTo>
                <a:lnTo>
                  <a:pt x="3200386" y="592258"/>
                </a:lnTo>
                <a:lnTo>
                  <a:pt x="3188550" y="604085"/>
                </a:lnTo>
                <a:lnTo>
                  <a:pt x="3173072" y="615002"/>
                </a:lnTo>
                <a:lnTo>
                  <a:pt x="3167609" y="617731"/>
                </a:lnTo>
                <a:lnTo>
                  <a:pt x="3174893" y="620460"/>
                </a:lnTo>
                <a:lnTo>
                  <a:pt x="3181266" y="623190"/>
                </a:lnTo>
                <a:lnTo>
                  <a:pt x="3186729" y="626829"/>
                </a:lnTo>
                <a:lnTo>
                  <a:pt x="3189460" y="632287"/>
                </a:lnTo>
                <a:lnTo>
                  <a:pt x="3189460" y="641385"/>
                </a:lnTo>
                <a:lnTo>
                  <a:pt x="3149399" y="641385"/>
                </a:lnTo>
                <a:lnTo>
                  <a:pt x="3138473" y="635017"/>
                </a:lnTo>
                <a:lnTo>
                  <a:pt x="3133010" y="635926"/>
                </a:lnTo>
                <a:lnTo>
                  <a:pt x="3126636" y="635926"/>
                </a:lnTo>
                <a:lnTo>
                  <a:pt x="3123905" y="635017"/>
                </a:lnTo>
                <a:lnTo>
                  <a:pt x="3123905" y="635926"/>
                </a:lnTo>
                <a:lnTo>
                  <a:pt x="3119352" y="641385"/>
                </a:lnTo>
                <a:lnTo>
                  <a:pt x="3115710" y="652302"/>
                </a:lnTo>
                <a:lnTo>
                  <a:pt x="3113889" y="665039"/>
                </a:lnTo>
                <a:lnTo>
                  <a:pt x="3113889" y="678685"/>
                </a:lnTo>
                <a:lnTo>
                  <a:pt x="3112979" y="690512"/>
                </a:lnTo>
                <a:lnTo>
                  <a:pt x="3105695" y="702339"/>
                </a:lnTo>
                <a:lnTo>
                  <a:pt x="3126636" y="705069"/>
                </a:lnTo>
                <a:lnTo>
                  <a:pt x="3143025" y="700520"/>
                </a:lnTo>
                <a:lnTo>
                  <a:pt x="3157593" y="690512"/>
                </a:lnTo>
                <a:lnTo>
                  <a:pt x="3157593" y="687783"/>
                </a:lnTo>
                <a:lnTo>
                  <a:pt x="3157593" y="685054"/>
                </a:lnTo>
                <a:lnTo>
                  <a:pt x="3166698" y="676866"/>
                </a:lnTo>
                <a:lnTo>
                  <a:pt x="3177624" y="671407"/>
                </a:lnTo>
                <a:lnTo>
                  <a:pt x="3188550" y="670498"/>
                </a:lnTo>
                <a:lnTo>
                  <a:pt x="3222238" y="659580"/>
                </a:lnTo>
                <a:lnTo>
                  <a:pt x="3232254" y="671407"/>
                </a:lnTo>
                <a:lnTo>
                  <a:pt x="3239538" y="685054"/>
                </a:lnTo>
                <a:lnTo>
                  <a:pt x="3243180" y="699610"/>
                </a:lnTo>
                <a:lnTo>
                  <a:pt x="3284152" y="681415"/>
                </a:lnTo>
                <a:lnTo>
                  <a:pt x="3326945" y="665039"/>
                </a:lnTo>
                <a:lnTo>
                  <a:pt x="3326945" y="660490"/>
                </a:lnTo>
                <a:lnTo>
                  <a:pt x="3329677" y="656851"/>
                </a:lnTo>
                <a:lnTo>
                  <a:pt x="3331498" y="654122"/>
                </a:lnTo>
                <a:lnTo>
                  <a:pt x="3334229" y="651393"/>
                </a:lnTo>
                <a:lnTo>
                  <a:pt x="3337871" y="648663"/>
                </a:lnTo>
                <a:lnTo>
                  <a:pt x="3364275" y="635017"/>
                </a:lnTo>
                <a:lnTo>
                  <a:pt x="3391590" y="622280"/>
                </a:lnTo>
                <a:lnTo>
                  <a:pt x="3420726" y="614092"/>
                </a:lnTo>
                <a:lnTo>
                  <a:pt x="3463519" y="597716"/>
                </a:lnTo>
                <a:lnTo>
                  <a:pt x="3466251" y="601355"/>
                </a:lnTo>
                <a:lnTo>
                  <a:pt x="3467161" y="605904"/>
                </a:lnTo>
                <a:lnTo>
                  <a:pt x="3467161" y="609543"/>
                </a:lnTo>
                <a:lnTo>
                  <a:pt x="3466251" y="615002"/>
                </a:lnTo>
                <a:lnTo>
                  <a:pt x="3445309" y="629558"/>
                </a:lnTo>
                <a:lnTo>
                  <a:pt x="3417994" y="643205"/>
                </a:lnTo>
                <a:lnTo>
                  <a:pt x="3413442" y="646844"/>
                </a:lnTo>
                <a:lnTo>
                  <a:pt x="3409800" y="651393"/>
                </a:lnTo>
                <a:lnTo>
                  <a:pt x="3416173" y="652302"/>
                </a:lnTo>
                <a:lnTo>
                  <a:pt x="3423457" y="655032"/>
                </a:lnTo>
                <a:lnTo>
                  <a:pt x="3428920" y="662310"/>
                </a:lnTo>
                <a:lnTo>
                  <a:pt x="3432562" y="673227"/>
                </a:lnTo>
                <a:lnTo>
                  <a:pt x="3440757" y="673227"/>
                </a:lnTo>
                <a:lnTo>
                  <a:pt x="3450772" y="668678"/>
                </a:lnTo>
                <a:lnTo>
                  <a:pt x="3460788" y="665039"/>
                </a:lnTo>
                <a:lnTo>
                  <a:pt x="3468982" y="663219"/>
                </a:lnTo>
                <a:lnTo>
                  <a:pt x="3478087" y="665039"/>
                </a:lnTo>
                <a:lnTo>
                  <a:pt x="3488102" y="673227"/>
                </a:lnTo>
                <a:lnTo>
                  <a:pt x="3497207" y="673227"/>
                </a:lnTo>
                <a:lnTo>
                  <a:pt x="3496297" y="643205"/>
                </a:lnTo>
                <a:lnTo>
                  <a:pt x="3477177" y="611363"/>
                </a:lnTo>
                <a:lnTo>
                  <a:pt x="3494476" y="601355"/>
                </a:lnTo>
                <a:lnTo>
                  <a:pt x="3507223" y="598626"/>
                </a:lnTo>
                <a:lnTo>
                  <a:pt x="3516328" y="601355"/>
                </a:lnTo>
                <a:lnTo>
                  <a:pt x="3523612" y="609543"/>
                </a:lnTo>
                <a:lnTo>
                  <a:pt x="3526343" y="623190"/>
                </a:lnTo>
                <a:lnTo>
                  <a:pt x="3528164" y="641385"/>
                </a:lnTo>
                <a:lnTo>
                  <a:pt x="3533627" y="645934"/>
                </a:lnTo>
                <a:lnTo>
                  <a:pt x="3539090" y="644114"/>
                </a:lnTo>
                <a:lnTo>
                  <a:pt x="3544553" y="643205"/>
                </a:lnTo>
                <a:lnTo>
                  <a:pt x="3550016" y="641385"/>
                </a:lnTo>
                <a:lnTo>
                  <a:pt x="3563673" y="635926"/>
                </a:lnTo>
                <a:lnTo>
                  <a:pt x="3575510" y="635926"/>
                </a:lnTo>
                <a:lnTo>
                  <a:pt x="3589167" y="640475"/>
                </a:lnTo>
                <a:lnTo>
                  <a:pt x="3591899" y="611363"/>
                </a:lnTo>
                <a:lnTo>
                  <a:pt x="3582794" y="603175"/>
                </a:lnTo>
                <a:lnTo>
                  <a:pt x="3574599" y="609543"/>
                </a:lnTo>
                <a:lnTo>
                  <a:pt x="3563673" y="614092"/>
                </a:lnTo>
                <a:lnTo>
                  <a:pt x="3553658" y="612273"/>
                </a:lnTo>
                <a:lnTo>
                  <a:pt x="3547285" y="606814"/>
                </a:lnTo>
                <a:lnTo>
                  <a:pt x="3545464" y="603175"/>
                </a:lnTo>
                <a:lnTo>
                  <a:pt x="3545464" y="598626"/>
                </a:lnTo>
                <a:lnTo>
                  <a:pt x="3547285" y="595897"/>
                </a:lnTo>
                <a:lnTo>
                  <a:pt x="3548195" y="593168"/>
                </a:lnTo>
                <a:lnTo>
                  <a:pt x="3552748" y="592258"/>
                </a:lnTo>
                <a:lnTo>
                  <a:pt x="3555479" y="590438"/>
                </a:lnTo>
                <a:lnTo>
                  <a:pt x="3560942" y="589528"/>
                </a:lnTo>
                <a:lnTo>
                  <a:pt x="3564584" y="587709"/>
                </a:lnTo>
                <a:lnTo>
                  <a:pt x="3569136" y="587709"/>
                </a:lnTo>
                <a:lnTo>
                  <a:pt x="3580973" y="568604"/>
                </a:lnTo>
                <a:lnTo>
                  <a:pt x="3593720" y="575882"/>
                </a:lnTo>
                <a:lnTo>
                  <a:pt x="3601004" y="586799"/>
                </a:lnTo>
                <a:lnTo>
                  <a:pt x="3601914" y="601355"/>
                </a:lnTo>
                <a:lnTo>
                  <a:pt x="3612840" y="608634"/>
                </a:lnTo>
                <a:lnTo>
                  <a:pt x="3622856" y="617731"/>
                </a:lnTo>
                <a:lnTo>
                  <a:pt x="3631050" y="627739"/>
                </a:lnTo>
                <a:lnTo>
                  <a:pt x="3633782" y="641385"/>
                </a:lnTo>
                <a:lnTo>
                  <a:pt x="3633782" y="662310"/>
                </a:lnTo>
                <a:lnTo>
                  <a:pt x="3625587" y="665039"/>
                </a:lnTo>
                <a:lnTo>
                  <a:pt x="3614661" y="673227"/>
                </a:lnTo>
                <a:lnTo>
                  <a:pt x="3604646" y="684144"/>
                </a:lnTo>
                <a:lnTo>
                  <a:pt x="3595541" y="694152"/>
                </a:lnTo>
                <a:lnTo>
                  <a:pt x="3583704" y="700520"/>
                </a:lnTo>
                <a:lnTo>
                  <a:pt x="3570047" y="705069"/>
                </a:lnTo>
                <a:lnTo>
                  <a:pt x="3556390" y="714166"/>
                </a:lnTo>
                <a:lnTo>
                  <a:pt x="3541822" y="722354"/>
                </a:lnTo>
                <a:lnTo>
                  <a:pt x="3525433" y="726903"/>
                </a:lnTo>
                <a:lnTo>
                  <a:pt x="3507223" y="725084"/>
                </a:lnTo>
                <a:lnTo>
                  <a:pt x="3496297" y="737820"/>
                </a:lnTo>
                <a:lnTo>
                  <a:pt x="3483550" y="741459"/>
                </a:lnTo>
                <a:lnTo>
                  <a:pt x="3471714" y="740550"/>
                </a:lnTo>
                <a:lnTo>
                  <a:pt x="3460788" y="732362"/>
                </a:lnTo>
                <a:lnTo>
                  <a:pt x="3458056" y="725084"/>
                </a:lnTo>
                <a:lnTo>
                  <a:pt x="3456235" y="718715"/>
                </a:lnTo>
                <a:lnTo>
                  <a:pt x="3453504" y="714166"/>
                </a:lnTo>
                <a:lnTo>
                  <a:pt x="3450772" y="711437"/>
                </a:lnTo>
                <a:lnTo>
                  <a:pt x="3448041" y="708708"/>
                </a:lnTo>
                <a:lnTo>
                  <a:pt x="3443488" y="705978"/>
                </a:lnTo>
                <a:lnTo>
                  <a:pt x="3439846" y="705978"/>
                </a:lnTo>
                <a:lnTo>
                  <a:pt x="3434383" y="705978"/>
                </a:lnTo>
                <a:lnTo>
                  <a:pt x="3435294" y="710527"/>
                </a:lnTo>
                <a:lnTo>
                  <a:pt x="3434383" y="715986"/>
                </a:lnTo>
                <a:lnTo>
                  <a:pt x="3421636" y="724174"/>
                </a:lnTo>
                <a:lnTo>
                  <a:pt x="3412531" y="727813"/>
                </a:lnTo>
                <a:lnTo>
                  <a:pt x="3401606" y="726903"/>
                </a:lnTo>
                <a:lnTo>
                  <a:pt x="3391590" y="724174"/>
                </a:lnTo>
                <a:lnTo>
                  <a:pt x="3396143" y="729632"/>
                </a:lnTo>
                <a:lnTo>
                  <a:pt x="3397053" y="735091"/>
                </a:lnTo>
                <a:lnTo>
                  <a:pt x="3398874" y="741459"/>
                </a:lnTo>
                <a:lnTo>
                  <a:pt x="3399785" y="748737"/>
                </a:lnTo>
                <a:lnTo>
                  <a:pt x="3404337" y="751467"/>
                </a:lnTo>
                <a:lnTo>
                  <a:pt x="3409800" y="755106"/>
                </a:lnTo>
                <a:lnTo>
                  <a:pt x="3415263" y="757835"/>
                </a:lnTo>
                <a:lnTo>
                  <a:pt x="3418905" y="762384"/>
                </a:lnTo>
                <a:lnTo>
                  <a:pt x="3421636" y="766933"/>
                </a:lnTo>
                <a:lnTo>
                  <a:pt x="3420726" y="772391"/>
                </a:lnTo>
                <a:lnTo>
                  <a:pt x="3413442" y="780579"/>
                </a:lnTo>
                <a:lnTo>
                  <a:pt x="3402516" y="778760"/>
                </a:lnTo>
                <a:lnTo>
                  <a:pt x="3391590" y="778760"/>
                </a:lnTo>
                <a:lnTo>
                  <a:pt x="3379754" y="777850"/>
                </a:lnTo>
                <a:lnTo>
                  <a:pt x="3367917" y="775121"/>
                </a:lnTo>
                <a:lnTo>
                  <a:pt x="3358812" y="769662"/>
                </a:lnTo>
                <a:lnTo>
                  <a:pt x="3351528" y="759655"/>
                </a:lnTo>
                <a:lnTo>
                  <a:pt x="3339692" y="766933"/>
                </a:lnTo>
                <a:lnTo>
                  <a:pt x="3326945" y="770572"/>
                </a:lnTo>
                <a:lnTo>
                  <a:pt x="3313288" y="772391"/>
                </a:lnTo>
                <a:lnTo>
                  <a:pt x="3312377" y="773301"/>
                </a:lnTo>
                <a:lnTo>
                  <a:pt x="3303272" y="780579"/>
                </a:lnTo>
                <a:lnTo>
                  <a:pt x="3295078" y="786948"/>
                </a:lnTo>
                <a:lnTo>
                  <a:pt x="3296899" y="786948"/>
                </a:lnTo>
                <a:lnTo>
                  <a:pt x="3303272" y="786038"/>
                </a:lnTo>
                <a:lnTo>
                  <a:pt x="3309646" y="784218"/>
                </a:lnTo>
                <a:lnTo>
                  <a:pt x="3316019" y="783309"/>
                </a:lnTo>
                <a:lnTo>
                  <a:pt x="3332408" y="781489"/>
                </a:lnTo>
                <a:lnTo>
                  <a:pt x="3335139" y="781489"/>
                </a:lnTo>
                <a:lnTo>
                  <a:pt x="3337871" y="781489"/>
                </a:lnTo>
                <a:lnTo>
                  <a:pt x="3339692" y="784218"/>
                </a:lnTo>
                <a:lnTo>
                  <a:pt x="3339692" y="786038"/>
                </a:lnTo>
                <a:lnTo>
                  <a:pt x="3339692" y="788767"/>
                </a:lnTo>
                <a:lnTo>
                  <a:pt x="3339692" y="791496"/>
                </a:lnTo>
                <a:lnTo>
                  <a:pt x="3328766" y="803323"/>
                </a:lnTo>
                <a:lnTo>
                  <a:pt x="3316019" y="811511"/>
                </a:lnTo>
                <a:lnTo>
                  <a:pt x="3302362" y="818789"/>
                </a:lnTo>
                <a:lnTo>
                  <a:pt x="3288704" y="825158"/>
                </a:lnTo>
                <a:lnTo>
                  <a:pt x="3275047" y="832436"/>
                </a:lnTo>
                <a:lnTo>
                  <a:pt x="3262300" y="837895"/>
                </a:lnTo>
                <a:lnTo>
                  <a:pt x="3250464" y="842443"/>
                </a:lnTo>
                <a:lnTo>
                  <a:pt x="3237717" y="843353"/>
                </a:lnTo>
                <a:lnTo>
                  <a:pt x="3230433" y="843353"/>
                </a:lnTo>
                <a:lnTo>
                  <a:pt x="3227701" y="846082"/>
                </a:lnTo>
                <a:lnTo>
                  <a:pt x="3224970" y="850631"/>
                </a:lnTo>
                <a:lnTo>
                  <a:pt x="3222238" y="854270"/>
                </a:lnTo>
                <a:lnTo>
                  <a:pt x="3218596" y="858819"/>
                </a:lnTo>
                <a:lnTo>
                  <a:pt x="3221328" y="865187"/>
                </a:lnTo>
                <a:lnTo>
                  <a:pt x="3221328" y="872466"/>
                </a:lnTo>
                <a:lnTo>
                  <a:pt x="3218596" y="877924"/>
                </a:lnTo>
                <a:lnTo>
                  <a:pt x="3210402" y="883383"/>
                </a:lnTo>
                <a:lnTo>
                  <a:pt x="3202207" y="886112"/>
                </a:lnTo>
                <a:lnTo>
                  <a:pt x="3192192" y="889751"/>
                </a:lnTo>
                <a:lnTo>
                  <a:pt x="3185818" y="896120"/>
                </a:lnTo>
                <a:lnTo>
                  <a:pt x="3178535" y="904307"/>
                </a:lnTo>
                <a:lnTo>
                  <a:pt x="3191281" y="907037"/>
                </a:lnTo>
                <a:lnTo>
                  <a:pt x="3202207" y="904307"/>
                </a:lnTo>
                <a:lnTo>
                  <a:pt x="3213133" y="899759"/>
                </a:lnTo>
                <a:lnTo>
                  <a:pt x="3222238" y="893390"/>
                </a:lnTo>
                <a:lnTo>
                  <a:pt x="3256837" y="876105"/>
                </a:lnTo>
                <a:lnTo>
                  <a:pt x="3294167" y="864278"/>
                </a:lnTo>
                <a:lnTo>
                  <a:pt x="3331498" y="857000"/>
                </a:lnTo>
                <a:lnTo>
                  <a:pt x="3369738" y="851541"/>
                </a:lnTo>
                <a:lnTo>
                  <a:pt x="3373380" y="851541"/>
                </a:lnTo>
                <a:lnTo>
                  <a:pt x="3376112" y="853361"/>
                </a:lnTo>
                <a:lnTo>
                  <a:pt x="3379754" y="854270"/>
                </a:lnTo>
                <a:lnTo>
                  <a:pt x="3379754" y="857000"/>
                </a:lnTo>
                <a:lnTo>
                  <a:pt x="3380664" y="859729"/>
                </a:lnTo>
                <a:lnTo>
                  <a:pt x="3379754" y="862458"/>
                </a:lnTo>
                <a:lnTo>
                  <a:pt x="3379754" y="865187"/>
                </a:lnTo>
                <a:lnTo>
                  <a:pt x="3350618" y="886112"/>
                </a:lnTo>
                <a:lnTo>
                  <a:pt x="3318751" y="904307"/>
                </a:lnTo>
                <a:lnTo>
                  <a:pt x="3286883" y="918864"/>
                </a:lnTo>
                <a:lnTo>
                  <a:pt x="3285973" y="918864"/>
                </a:lnTo>
                <a:lnTo>
                  <a:pt x="3284152" y="918864"/>
                </a:lnTo>
                <a:lnTo>
                  <a:pt x="3284152" y="920683"/>
                </a:lnTo>
                <a:lnTo>
                  <a:pt x="3285973" y="921593"/>
                </a:lnTo>
                <a:lnTo>
                  <a:pt x="3285973" y="923413"/>
                </a:lnTo>
                <a:lnTo>
                  <a:pt x="3286883" y="923413"/>
                </a:lnTo>
                <a:lnTo>
                  <a:pt x="3291436" y="921593"/>
                </a:lnTo>
                <a:lnTo>
                  <a:pt x="3294167" y="921593"/>
                </a:lnTo>
                <a:lnTo>
                  <a:pt x="3297809" y="923413"/>
                </a:lnTo>
                <a:lnTo>
                  <a:pt x="3299630" y="926142"/>
                </a:lnTo>
                <a:lnTo>
                  <a:pt x="3302362" y="927052"/>
                </a:lnTo>
                <a:lnTo>
                  <a:pt x="3303272" y="931600"/>
                </a:lnTo>
                <a:lnTo>
                  <a:pt x="3305093" y="934330"/>
                </a:lnTo>
                <a:lnTo>
                  <a:pt x="3306914" y="937059"/>
                </a:lnTo>
                <a:lnTo>
                  <a:pt x="3307825" y="939788"/>
                </a:lnTo>
                <a:lnTo>
                  <a:pt x="3315109" y="942518"/>
                </a:lnTo>
                <a:lnTo>
                  <a:pt x="3315109" y="950705"/>
                </a:lnTo>
                <a:lnTo>
                  <a:pt x="3310556" y="957074"/>
                </a:lnTo>
                <a:lnTo>
                  <a:pt x="3305093" y="961623"/>
                </a:lnTo>
                <a:lnTo>
                  <a:pt x="3296899" y="964352"/>
                </a:lnTo>
                <a:lnTo>
                  <a:pt x="3289615" y="967081"/>
                </a:lnTo>
                <a:lnTo>
                  <a:pt x="3284152" y="971630"/>
                </a:lnTo>
                <a:lnTo>
                  <a:pt x="3278689" y="977998"/>
                </a:lnTo>
                <a:lnTo>
                  <a:pt x="3277778" y="980728"/>
                </a:lnTo>
                <a:lnTo>
                  <a:pt x="3275957" y="983457"/>
                </a:lnTo>
                <a:lnTo>
                  <a:pt x="3273226" y="986186"/>
                </a:lnTo>
                <a:lnTo>
                  <a:pt x="3273226" y="988916"/>
                </a:lnTo>
                <a:lnTo>
                  <a:pt x="3272315" y="991645"/>
                </a:lnTo>
                <a:lnTo>
                  <a:pt x="3273226" y="993464"/>
                </a:lnTo>
                <a:lnTo>
                  <a:pt x="3275957" y="996194"/>
                </a:lnTo>
                <a:lnTo>
                  <a:pt x="3280510" y="998923"/>
                </a:lnTo>
                <a:lnTo>
                  <a:pt x="3286883" y="997104"/>
                </a:lnTo>
                <a:lnTo>
                  <a:pt x="3292346" y="1001652"/>
                </a:lnTo>
                <a:lnTo>
                  <a:pt x="3295078" y="1007111"/>
                </a:lnTo>
                <a:lnTo>
                  <a:pt x="3299630" y="1010750"/>
                </a:lnTo>
                <a:lnTo>
                  <a:pt x="3305093" y="1013479"/>
                </a:lnTo>
                <a:lnTo>
                  <a:pt x="3305093" y="1015299"/>
                </a:lnTo>
                <a:lnTo>
                  <a:pt x="3320572" y="999833"/>
                </a:lnTo>
                <a:lnTo>
                  <a:pt x="3336960" y="990735"/>
                </a:lnTo>
                <a:lnTo>
                  <a:pt x="3354260" y="983457"/>
                </a:lnTo>
                <a:lnTo>
                  <a:pt x="3373380" y="977089"/>
                </a:lnTo>
                <a:lnTo>
                  <a:pt x="3391590" y="969811"/>
                </a:lnTo>
                <a:lnTo>
                  <a:pt x="3396143" y="969811"/>
                </a:lnTo>
                <a:lnTo>
                  <a:pt x="3397053" y="971630"/>
                </a:lnTo>
                <a:lnTo>
                  <a:pt x="3397053" y="967081"/>
                </a:lnTo>
                <a:lnTo>
                  <a:pt x="3397053" y="963442"/>
                </a:lnTo>
                <a:lnTo>
                  <a:pt x="3399785" y="960713"/>
                </a:lnTo>
                <a:lnTo>
                  <a:pt x="3402516" y="957074"/>
                </a:lnTo>
                <a:lnTo>
                  <a:pt x="3405248" y="956164"/>
                </a:lnTo>
                <a:lnTo>
                  <a:pt x="3407979" y="953435"/>
                </a:lnTo>
                <a:lnTo>
                  <a:pt x="3412531" y="951615"/>
                </a:lnTo>
                <a:lnTo>
                  <a:pt x="3415263" y="950705"/>
                </a:lnTo>
                <a:lnTo>
                  <a:pt x="3418905" y="950705"/>
                </a:lnTo>
                <a:lnTo>
                  <a:pt x="3421636" y="950705"/>
                </a:lnTo>
                <a:lnTo>
                  <a:pt x="3426189" y="950705"/>
                </a:lnTo>
                <a:lnTo>
                  <a:pt x="3488102" y="926142"/>
                </a:lnTo>
                <a:lnTo>
                  <a:pt x="3494476" y="932510"/>
                </a:lnTo>
                <a:lnTo>
                  <a:pt x="3485371" y="940698"/>
                </a:lnTo>
                <a:lnTo>
                  <a:pt x="3475356" y="951615"/>
                </a:lnTo>
                <a:lnTo>
                  <a:pt x="3468982" y="963442"/>
                </a:lnTo>
                <a:lnTo>
                  <a:pt x="3460788" y="974359"/>
                </a:lnTo>
                <a:lnTo>
                  <a:pt x="3452593" y="983457"/>
                </a:lnTo>
                <a:lnTo>
                  <a:pt x="3440757" y="990735"/>
                </a:lnTo>
                <a:lnTo>
                  <a:pt x="3427099" y="996194"/>
                </a:lnTo>
                <a:lnTo>
                  <a:pt x="3418905" y="1005291"/>
                </a:lnTo>
                <a:lnTo>
                  <a:pt x="3412531" y="1015299"/>
                </a:lnTo>
                <a:lnTo>
                  <a:pt x="3405248" y="1026216"/>
                </a:lnTo>
                <a:lnTo>
                  <a:pt x="3398874" y="1036223"/>
                </a:lnTo>
                <a:lnTo>
                  <a:pt x="3388859" y="1044411"/>
                </a:lnTo>
                <a:lnTo>
                  <a:pt x="3397053" y="1053509"/>
                </a:lnTo>
                <a:lnTo>
                  <a:pt x="3455325" y="1020757"/>
                </a:lnTo>
                <a:lnTo>
                  <a:pt x="3468982" y="1018028"/>
                </a:lnTo>
                <a:lnTo>
                  <a:pt x="3480819" y="1010750"/>
                </a:lnTo>
                <a:lnTo>
                  <a:pt x="3493565" y="1005291"/>
                </a:lnTo>
                <a:lnTo>
                  <a:pt x="3508133" y="1002562"/>
                </a:lnTo>
                <a:lnTo>
                  <a:pt x="3502670" y="1010750"/>
                </a:lnTo>
                <a:lnTo>
                  <a:pt x="3496297" y="1015299"/>
                </a:lnTo>
                <a:lnTo>
                  <a:pt x="3488102" y="1018938"/>
                </a:lnTo>
                <a:lnTo>
                  <a:pt x="3480819" y="1024397"/>
                </a:lnTo>
                <a:lnTo>
                  <a:pt x="3475356" y="1033494"/>
                </a:lnTo>
                <a:lnTo>
                  <a:pt x="3518149" y="1016209"/>
                </a:lnTo>
                <a:lnTo>
                  <a:pt x="3555479" y="994374"/>
                </a:lnTo>
                <a:lnTo>
                  <a:pt x="3570047" y="991645"/>
                </a:lnTo>
                <a:lnTo>
                  <a:pt x="3574599" y="993464"/>
                </a:lnTo>
                <a:lnTo>
                  <a:pt x="3575510" y="993464"/>
                </a:lnTo>
                <a:lnTo>
                  <a:pt x="3577331" y="994374"/>
                </a:lnTo>
                <a:lnTo>
                  <a:pt x="3577331" y="997104"/>
                </a:lnTo>
                <a:lnTo>
                  <a:pt x="3578241" y="999833"/>
                </a:lnTo>
                <a:lnTo>
                  <a:pt x="3577331" y="1002562"/>
                </a:lnTo>
                <a:lnTo>
                  <a:pt x="3556390" y="1021667"/>
                </a:lnTo>
                <a:lnTo>
                  <a:pt x="3531806" y="1036223"/>
                </a:lnTo>
                <a:lnTo>
                  <a:pt x="3505402" y="1047141"/>
                </a:lnTo>
                <a:lnTo>
                  <a:pt x="3478087" y="1055329"/>
                </a:lnTo>
                <a:lnTo>
                  <a:pt x="3474445" y="1055329"/>
                </a:lnTo>
                <a:lnTo>
                  <a:pt x="3472624" y="1058968"/>
                </a:lnTo>
                <a:lnTo>
                  <a:pt x="3471714" y="1061697"/>
                </a:lnTo>
                <a:lnTo>
                  <a:pt x="3468982" y="1064426"/>
                </a:lnTo>
                <a:lnTo>
                  <a:pt x="3464430" y="1066246"/>
                </a:lnTo>
                <a:lnTo>
                  <a:pt x="3460788" y="1068975"/>
                </a:lnTo>
                <a:lnTo>
                  <a:pt x="3467161" y="1069885"/>
                </a:lnTo>
                <a:lnTo>
                  <a:pt x="3589167" y="1007111"/>
                </a:lnTo>
                <a:lnTo>
                  <a:pt x="3596451" y="1012570"/>
                </a:lnTo>
                <a:lnTo>
                  <a:pt x="3598272" y="1018028"/>
                </a:lnTo>
                <a:lnTo>
                  <a:pt x="3596451" y="1020757"/>
                </a:lnTo>
                <a:lnTo>
                  <a:pt x="3591899" y="1023487"/>
                </a:lnTo>
                <a:lnTo>
                  <a:pt x="3586436" y="1026216"/>
                </a:lnTo>
                <a:lnTo>
                  <a:pt x="3582794" y="1028945"/>
                </a:lnTo>
                <a:lnTo>
                  <a:pt x="3574599" y="1034404"/>
                </a:lnTo>
                <a:lnTo>
                  <a:pt x="3564584" y="1038953"/>
                </a:lnTo>
                <a:lnTo>
                  <a:pt x="3555479" y="1041682"/>
                </a:lnTo>
                <a:lnTo>
                  <a:pt x="3545464" y="1047141"/>
                </a:lnTo>
                <a:lnTo>
                  <a:pt x="3540001" y="1053509"/>
                </a:lnTo>
                <a:lnTo>
                  <a:pt x="3550927" y="1050780"/>
                </a:lnTo>
                <a:lnTo>
                  <a:pt x="3563673" y="1052599"/>
                </a:lnTo>
                <a:lnTo>
                  <a:pt x="3566405" y="1055329"/>
                </a:lnTo>
                <a:lnTo>
                  <a:pt x="3589167" y="1037133"/>
                </a:lnTo>
                <a:lnTo>
                  <a:pt x="3615572" y="1026216"/>
                </a:lnTo>
                <a:lnTo>
                  <a:pt x="3617393" y="1021667"/>
                </a:lnTo>
                <a:lnTo>
                  <a:pt x="3626498" y="1015299"/>
                </a:lnTo>
                <a:lnTo>
                  <a:pt x="3636513" y="1010750"/>
                </a:lnTo>
                <a:lnTo>
                  <a:pt x="3645618" y="1009840"/>
                </a:lnTo>
                <a:lnTo>
                  <a:pt x="3656544" y="1007111"/>
                </a:lnTo>
                <a:lnTo>
                  <a:pt x="3659275" y="1012570"/>
                </a:lnTo>
                <a:lnTo>
                  <a:pt x="3659275" y="1018028"/>
                </a:lnTo>
                <a:lnTo>
                  <a:pt x="3655633" y="1020757"/>
                </a:lnTo>
                <a:lnTo>
                  <a:pt x="3651081" y="1024397"/>
                </a:lnTo>
                <a:lnTo>
                  <a:pt x="3648349" y="1028945"/>
                </a:lnTo>
                <a:lnTo>
                  <a:pt x="3648349" y="1034404"/>
                </a:lnTo>
                <a:lnTo>
                  <a:pt x="3674754" y="1026216"/>
                </a:lnTo>
                <a:lnTo>
                  <a:pt x="3679306" y="1033494"/>
                </a:lnTo>
                <a:lnTo>
                  <a:pt x="3533627" y="1123561"/>
                </a:lnTo>
                <a:lnTo>
                  <a:pt x="3519059" y="1141756"/>
                </a:lnTo>
                <a:lnTo>
                  <a:pt x="3512686" y="1144486"/>
                </a:lnTo>
                <a:lnTo>
                  <a:pt x="3505402" y="1149944"/>
                </a:lnTo>
                <a:lnTo>
                  <a:pt x="3499028" y="1153583"/>
                </a:lnTo>
                <a:lnTo>
                  <a:pt x="3491744" y="1155403"/>
                </a:lnTo>
                <a:lnTo>
                  <a:pt x="3479908" y="1166320"/>
                </a:lnTo>
                <a:lnTo>
                  <a:pt x="3458967" y="1173598"/>
                </a:lnTo>
                <a:lnTo>
                  <a:pt x="3440757" y="1184515"/>
                </a:lnTo>
                <a:lnTo>
                  <a:pt x="3423457" y="1196342"/>
                </a:lnTo>
                <a:lnTo>
                  <a:pt x="3405248" y="1209079"/>
                </a:lnTo>
                <a:lnTo>
                  <a:pt x="3398874" y="1206350"/>
                </a:lnTo>
                <a:lnTo>
                  <a:pt x="3386127" y="1215447"/>
                </a:lnTo>
                <a:lnTo>
                  <a:pt x="3370649" y="1219996"/>
                </a:lnTo>
                <a:lnTo>
                  <a:pt x="3362454" y="1230913"/>
                </a:lnTo>
                <a:lnTo>
                  <a:pt x="3353349" y="1236372"/>
                </a:lnTo>
                <a:lnTo>
                  <a:pt x="3340602" y="1239101"/>
                </a:lnTo>
                <a:lnTo>
                  <a:pt x="3316019" y="1249109"/>
                </a:lnTo>
                <a:lnTo>
                  <a:pt x="3294167" y="1260936"/>
                </a:lnTo>
                <a:lnTo>
                  <a:pt x="3292346" y="1268214"/>
                </a:lnTo>
                <a:lnTo>
                  <a:pt x="3291436" y="1282770"/>
                </a:lnTo>
                <a:lnTo>
                  <a:pt x="3292346" y="1292777"/>
                </a:lnTo>
                <a:lnTo>
                  <a:pt x="3296899" y="1297326"/>
                </a:lnTo>
                <a:lnTo>
                  <a:pt x="3302362" y="1298236"/>
                </a:lnTo>
                <a:lnTo>
                  <a:pt x="3310556" y="1297326"/>
                </a:lnTo>
                <a:lnTo>
                  <a:pt x="3320572" y="1292777"/>
                </a:lnTo>
                <a:lnTo>
                  <a:pt x="3329677" y="1285499"/>
                </a:lnTo>
                <a:lnTo>
                  <a:pt x="3328766" y="1290958"/>
                </a:lnTo>
                <a:lnTo>
                  <a:pt x="3328766" y="1297326"/>
                </a:lnTo>
                <a:lnTo>
                  <a:pt x="3326035" y="1300965"/>
                </a:lnTo>
                <a:lnTo>
                  <a:pt x="3323303" y="1303695"/>
                </a:lnTo>
                <a:lnTo>
                  <a:pt x="3320572" y="1306424"/>
                </a:lnTo>
                <a:lnTo>
                  <a:pt x="3326945" y="1308244"/>
                </a:lnTo>
                <a:lnTo>
                  <a:pt x="3332408" y="1310973"/>
                </a:lnTo>
                <a:lnTo>
                  <a:pt x="3339692" y="1311883"/>
                </a:lnTo>
                <a:lnTo>
                  <a:pt x="3346065" y="1322800"/>
                </a:lnTo>
                <a:lnTo>
                  <a:pt x="3348797" y="1335536"/>
                </a:lnTo>
                <a:lnTo>
                  <a:pt x="3350618" y="1347363"/>
                </a:lnTo>
                <a:lnTo>
                  <a:pt x="3348797" y="1358281"/>
                </a:lnTo>
                <a:lnTo>
                  <a:pt x="3347886" y="1364649"/>
                </a:lnTo>
                <a:lnTo>
                  <a:pt x="3346065" y="1367378"/>
                </a:lnTo>
                <a:lnTo>
                  <a:pt x="3345155" y="1368288"/>
                </a:lnTo>
                <a:lnTo>
                  <a:pt x="3343334" y="1368288"/>
                </a:lnTo>
                <a:lnTo>
                  <a:pt x="3342423" y="1368288"/>
                </a:lnTo>
                <a:lnTo>
                  <a:pt x="3339692" y="1367378"/>
                </a:lnTo>
                <a:lnTo>
                  <a:pt x="3337871" y="1364649"/>
                </a:lnTo>
                <a:lnTo>
                  <a:pt x="3336960" y="1362829"/>
                </a:lnTo>
                <a:lnTo>
                  <a:pt x="3334229" y="1360100"/>
                </a:lnTo>
                <a:lnTo>
                  <a:pt x="3332408" y="1360100"/>
                </a:lnTo>
                <a:lnTo>
                  <a:pt x="3331498" y="1358281"/>
                </a:lnTo>
                <a:lnTo>
                  <a:pt x="3307825" y="1346454"/>
                </a:lnTo>
                <a:lnTo>
                  <a:pt x="3295078" y="1368288"/>
                </a:lnTo>
                <a:lnTo>
                  <a:pt x="3294167" y="1381025"/>
                </a:lnTo>
                <a:lnTo>
                  <a:pt x="3289615" y="1386483"/>
                </a:lnTo>
                <a:lnTo>
                  <a:pt x="3283241" y="1389213"/>
                </a:lnTo>
                <a:lnTo>
                  <a:pt x="3273226" y="1389213"/>
                </a:lnTo>
                <a:lnTo>
                  <a:pt x="3265031" y="1389213"/>
                </a:lnTo>
                <a:lnTo>
                  <a:pt x="3266852" y="1368288"/>
                </a:lnTo>
                <a:lnTo>
                  <a:pt x="3275957" y="1357371"/>
                </a:lnTo>
                <a:lnTo>
                  <a:pt x="3294167" y="1333717"/>
                </a:lnTo>
                <a:lnTo>
                  <a:pt x="3294896" y="1328622"/>
                </a:lnTo>
                <a:lnTo>
                  <a:pt x="3295078" y="1328258"/>
                </a:lnTo>
                <a:lnTo>
                  <a:pt x="3295078" y="1327349"/>
                </a:lnTo>
                <a:lnTo>
                  <a:pt x="3294896" y="1328622"/>
                </a:lnTo>
                <a:lnTo>
                  <a:pt x="3294167" y="1330078"/>
                </a:lnTo>
                <a:lnTo>
                  <a:pt x="3224970" y="1365559"/>
                </a:lnTo>
                <a:lnTo>
                  <a:pt x="3243180" y="1370108"/>
                </a:lnTo>
                <a:lnTo>
                  <a:pt x="3243180" y="1375566"/>
                </a:lnTo>
                <a:lnTo>
                  <a:pt x="3242269" y="1381025"/>
                </a:lnTo>
                <a:lnTo>
                  <a:pt x="3239538" y="1386483"/>
                </a:lnTo>
                <a:lnTo>
                  <a:pt x="3234985" y="1390122"/>
                </a:lnTo>
                <a:lnTo>
                  <a:pt x="3233164" y="1398310"/>
                </a:lnTo>
                <a:lnTo>
                  <a:pt x="3229522" y="1402859"/>
                </a:lnTo>
                <a:lnTo>
                  <a:pt x="3224970" y="1405588"/>
                </a:lnTo>
                <a:lnTo>
                  <a:pt x="3219507" y="1406498"/>
                </a:lnTo>
                <a:lnTo>
                  <a:pt x="3210402" y="1408318"/>
                </a:lnTo>
                <a:lnTo>
                  <a:pt x="3202207" y="1406498"/>
                </a:lnTo>
                <a:lnTo>
                  <a:pt x="3194923" y="1402859"/>
                </a:lnTo>
                <a:lnTo>
                  <a:pt x="3191281" y="1392852"/>
                </a:lnTo>
                <a:lnTo>
                  <a:pt x="3186729" y="1392852"/>
                </a:lnTo>
                <a:lnTo>
                  <a:pt x="3181266" y="1391942"/>
                </a:lnTo>
                <a:lnTo>
                  <a:pt x="3180356" y="1390122"/>
                </a:lnTo>
                <a:lnTo>
                  <a:pt x="3178535" y="1389213"/>
                </a:lnTo>
                <a:lnTo>
                  <a:pt x="3116621" y="1416506"/>
                </a:lnTo>
                <a:lnTo>
                  <a:pt x="3116621" y="1419235"/>
                </a:lnTo>
                <a:lnTo>
                  <a:pt x="3113889" y="1417415"/>
                </a:lnTo>
                <a:lnTo>
                  <a:pt x="3102964" y="1422874"/>
                </a:lnTo>
                <a:lnTo>
                  <a:pt x="3092038" y="1429242"/>
                </a:lnTo>
                <a:lnTo>
                  <a:pt x="3081112" y="1434701"/>
                </a:lnTo>
                <a:lnTo>
                  <a:pt x="3089306" y="1432881"/>
                </a:lnTo>
                <a:lnTo>
                  <a:pt x="3096590" y="1432881"/>
                </a:lnTo>
                <a:lnTo>
                  <a:pt x="3102053" y="1434701"/>
                </a:lnTo>
                <a:lnTo>
                  <a:pt x="3107516" y="1441069"/>
                </a:lnTo>
                <a:lnTo>
                  <a:pt x="3157593" y="1451077"/>
                </a:lnTo>
                <a:lnTo>
                  <a:pt x="3159414" y="1448347"/>
                </a:lnTo>
                <a:lnTo>
                  <a:pt x="3167609" y="1445618"/>
                </a:lnTo>
                <a:lnTo>
                  <a:pt x="3174893" y="1443799"/>
                </a:lnTo>
                <a:lnTo>
                  <a:pt x="3189460" y="1446528"/>
                </a:lnTo>
                <a:lnTo>
                  <a:pt x="3204939" y="1448347"/>
                </a:lnTo>
                <a:lnTo>
                  <a:pt x="3219507" y="1451077"/>
                </a:lnTo>
                <a:lnTo>
                  <a:pt x="3233164" y="1457445"/>
                </a:lnTo>
                <a:lnTo>
                  <a:pt x="3245911" y="1467453"/>
                </a:lnTo>
                <a:lnTo>
                  <a:pt x="3248643" y="1472911"/>
                </a:lnTo>
                <a:lnTo>
                  <a:pt x="3251374" y="1479279"/>
                </a:lnTo>
                <a:lnTo>
                  <a:pt x="3251374" y="1487467"/>
                </a:lnTo>
                <a:lnTo>
                  <a:pt x="3250464" y="1500204"/>
                </a:lnTo>
                <a:lnTo>
                  <a:pt x="3253195" y="1512941"/>
                </a:lnTo>
                <a:lnTo>
                  <a:pt x="3258658" y="1524768"/>
                </a:lnTo>
                <a:lnTo>
                  <a:pt x="3259568" y="1526587"/>
                </a:lnTo>
                <a:lnTo>
                  <a:pt x="3264121" y="1524768"/>
                </a:lnTo>
                <a:lnTo>
                  <a:pt x="3267763" y="1524768"/>
                </a:lnTo>
                <a:lnTo>
                  <a:pt x="3272315" y="1524768"/>
                </a:lnTo>
                <a:lnTo>
                  <a:pt x="3275957" y="1526587"/>
                </a:lnTo>
                <a:lnTo>
                  <a:pt x="3281420" y="1530226"/>
                </a:lnTo>
                <a:lnTo>
                  <a:pt x="3286883" y="1534775"/>
                </a:lnTo>
                <a:lnTo>
                  <a:pt x="3286883" y="1537505"/>
                </a:lnTo>
                <a:lnTo>
                  <a:pt x="3285973" y="1540234"/>
                </a:lnTo>
                <a:lnTo>
                  <a:pt x="3284152" y="1542963"/>
                </a:lnTo>
                <a:lnTo>
                  <a:pt x="3283241" y="1545692"/>
                </a:lnTo>
                <a:lnTo>
                  <a:pt x="3280510" y="1548422"/>
                </a:lnTo>
                <a:lnTo>
                  <a:pt x="3285973" y="1548422"/>
                </a:lnTo>
                <a:lnTo>
                  <a:pt x="3292346" y="1548422"/>
                </a:lnTo>
                <a:lnTo>
                  <a:pt x="3302362" y="1548422"/>
                </a:lnTo>
                <a:lnTo>
                  <a:pt x="3310556" y="1551151"/>
                </a:lnTo>
                <a:lnTo>
                  <a:pt x="3318751" y="1556610"/>
                </a:lnTo>
                <a:lnTo>
                  <a:pt x="3328766" y="1567527"/>
                </a:lnTo>
                <a:lnTo>
                  <a:pt x="3332408" y="1578444"/>
                </a:lnTo>
                <a:lnTo>
                  <a:pt x="3331498" y="1586632"/>
                </a:lnTo>
                <a:lnTo>
                  <a:pt x="3326035" y="1592090"/>
                </a:lnTo>
                <a:lnTo>
                  <a:pt x="3317840" y="1594820"/>
                </a:lnTo>
                <a:lnTo>
                  <a:pt x="3307825" y="1596639"/>
                </a:lnTo>
                <a:lnTo>
                  <a:pt x="3292346" y="1596639"/>
                </a:lnTo>
                <a:lnTo>
                  <a:pt x="3277778" y="1593910"/>
                </a:lnTo>
                <a:lnTo>
                  <a:pt x="3262300" y="1592090"/>
                </a:lnTo>
                <a:lnTo>
                  <a:pt x="3248643" y="1591181"/>
                </a:lnTo>
                <a:lnTo>
                  <a:pt x="3245911" y="1597549"/>
                </a:lnTo>
                <a:lnTo>
                  <a:pt x="3240448" y="1602098"/>
                </a:lnTo>
                <a:lnTo>
                  <a:pt x="3233164" y="1603008"/>
                </a:lnTo>
                <a:lnTo>
                  <a:pt x="3224970" y="1604827"/>
                </a:lnTo>
                <a:lnTo>
                  <a:pt x="3218596" y="1605737"/>
                </a:lnTo>
                <a:lnTo>
                  <a:pt x="3211312" y="1608466"/>
                </a:lnTo>
                <a:lnTo>
                  <a:pt x="3207670" y="1608466"/>
                </a:lnTo>
                <a:lnTo>
                  <a:pt x="3203118" y="1610286"/>
                </a:lnTo>
                <a:lnTo>
                  <a:pt x="3266852" y="1642128"/>
                </a:lnTo>
                <a:lnTo>
                  <a:pt x="3270494" y="1642128"/>
                </a:lnTo>
                <a:lnTo>
                  <a:pt x="3275047" y="1643037"/>
                </a:lnTo>
                <a:lnTo>
                  <a:pt x="3284152" y="1637579"/>
                </a:lnTo>
                <a:lnTo>
                  <a:pt x="3295078" y="1633940"/>
                </a:lnTo>
                <a:lnTo>
                  <a:pt x="3305093" y="1629391"/>
                </a:lnTo>
                <a:lnTo>
                  <a:pt x="3317840" y="1631210"/>
                </a:lnTo>
                <a:lnTo>
                  <a:pt x="3320572" y="1642128"/>
                </a:lnTo>
                <a:lnTo>
                  <a:pt x="3321482" y="1651225"/>
                </a:lnTo>
                <a:lnTo>
                  <a:pt x="3318751" y="1662142"/>
                </a:lnTo>
                <a:lnTo>
                  <a:pt x="3302362" y="1673060"/>
                </a:lnTo>
                <a:lnTo>
                  <a:pt x="3285973" y="1680338"/>
                </a:lnTo>
                <a:lnTo>
                  <a:pt x="3267763" y="1683067"/>
                </a:lnTo>
                <a:lnTo>
                  <a:pt x="3248643" y="1683977"/>
                </a:lnTo>
                <a:lnTo>
                  <a:pt x="3230433" y="1686706"/>
                </a:lnTo>
                <a:lnTo>
                  <a:pt x="3213133" y="1692165"/>
                </a:lnTo>
                <a:lnTo>
                  <a:pt x="3208581" y="1686706"/>
                </a:lnTo>
                <a:lnTo>
                  <a:pt x="3208581" y="1683977"/>
                </a:lnTo>
                <a:lnTo>
                  <a:pt x="3207670" y="1681248"/>
                </a:lnTo>
                <a:lnTo>
                  <a:pt x="3207670" y="1678518"/>
                </a:lnTo>
                <a:lnTo>
                  <a:pt x="3205849" y="1675789"/>
                </a:lnTo>
                <a:lnTo>
                  <a:pt x="3204939" y="1674879"/>
                </a:lnTo>
                <a:lnTo>
                  <a:pt x="3202207" y="1672150"/>
                </a:lnTo>
                <a:lnTo>
                  <a:pt x="3199476" y="1672150"/>
                </a:lnTo>
                <a:lnTo>
                  <a:pt x="3192192" y="1670330"/>
                </a:lnTo>
                <a:lnTo>
                  <a:pt x="3186729" y="1669421"/>
                </a:lnTo>
                <a:lnTo>
                  <a:pt x="3183087" y="1666691"/>
                </a:lnTo>
                <a:lnTo>
                  <a:pt x="3180356" y="1663962"/>
                </a:lnTo>
                <a:lnTo>
                  <a:pt x="3180356" y="1661233"/>
                </a:lnTo>
                <a:lnTo>
                  <a:pt x="3160325" y="1661233"/>
                </a:lnTo>
                <a:lnTo>
                  <a:pt x="3157593" y="1656684"/>
                </a:lnTo>
                <a:lnTo>
                  <a:pt x="3156683" y="1653045"/>
                </a:lnTo>
                <a:lnTo>
                  <a:pt x="3154862" y="1648496"/>
                </a:lnTo>
                <a:lnTo>
                  <a:pt x="3157593" y="1645767"/>
                </a:lnTo>
                <a:lnTo>
                  <a:pt x="3160325" y="1642128"/>
                </a:lnTo>
                <a:lnTo>
                  <a:pt x="3177624" y="1639398"/>
                </a:lnTo>
                <a:lnTo>
                  <a:pt x="3175803" y="1636669"/>
                </a:lnTo>
                <a:lnTo>
                  <a:pt x="3180356" y="1621203"/>
                </a:lnTo>
                <a:lnTo>
                  <a:pt x="3191281" y="1608466"/>
                </a:lnTo>
                <a:lnTo>
                  <a:pt x="3186729" y="1603008"/>
                </a:lnTo>
                <a:lnTo>
                  <a:pt x="3188550" y="1592090"/>
                </a:lnTo>
                <a:lnTo>
                  <a:pt x="3194013" y="1583903"/>
                </a:lnTo>
                <a:lnTo>
                  <a:pt x="3203118" y="1580264"/>
                </a:lnTo>
                <a:lnTo>
                  <a:pt x="3218596" y="1577534"/>
                </a:lnTo>
                <a:lnTo>
                  <a:pt x="3208581" y="1563888"/>
                </a:lnTo>
                <a:lnTo>
                  <a:pt x="3199476" y="1549331"/>
                </a:lnTo>
                <a:lnTo>
                  <a:pt x="3188550" y="1537505"/>
                </a:lnTo>
                <a:lnTo>
                  <a:pt x="3183087" y="1527497"/>
                </a:lnTo>
                <a:lnTo>
                  <a:pt x="3175803" y="1518399"/>
                </a:lnTo>
                <a:lnTo>
                  <a:pt x="3167609" y="1508392"/>
                </a:lnTo>
                <a:lnTo>
                  <a:pt x="3159414" y="1500204"/>
                </a:lnTo>
                <a:lnTo>
                  <a:pt x="3152130" y="1490197"/>
                </a:lnTo>
                <a:lnTo>
                  <a:pt x="3149399" y="1478370"/>
                </a:lnTo>
                <a:lnTo>
                  <a:pt x="3151220" y="1465633"/>
                </a:lnTo>
                <a:lnTo>
                  <a:pt x="3132099" y="1471092"/>
                </a:lnTo>
                <a:lnTo>
                  <a:pt x="3112979" y="1473821"/>
                </a:lnTo>
                <a:lnTo>
                  <a:pt x="3092038" y="1471092"/>
                </a:lnTo>
                <a:lnTo>
                  <a:pt x="3072917" y="1462904"/>
                </a:lnTo>
                <a:lnTo>
                  <a:pt x="3056528" y="1462904"/>
                </a:lnTo>
                <a:lnTo>
                  <a:pt x="3054707" y="1483828"/>
                </a:lnTo>
                <a:lnTo>
                  <a:pt x="3084754" y="1505663"/>
                </a:lnTo>
                <a:lnTo>
                  <a:pt x="3102053" y="1502933"/>
                </a:lnTo>
                <a:lnTo>
                  <a:pt x="3116621" y="1505663"/>
                </a:lnTo>
                <a:lnTo>
                  <a:pt x="3129368" y="1512941"/>
                </a:lnTo>
                <a:lnTo>
                  <a:pt x="3140294" y="1523858"/>
                </a:lnTo>
                <a:lnTo>
                  <a:pt x="3149399" y="1537505"/>
                </a:lnTo>
                <a:lnTo>
                  <a:pt x="3181266" y="1567527"/>
                </a:lnTo>
                <a:lnTo>
                  <a:pt x="3181266" y="1572076"/>
                </a:lnTo>
                <a:lnTo>
                  <a:pt x="3181266" y="1575715"/>
                </a:lnTo>
                <a:lnTo>
                  <a:pt x="3180356" y="1578444"/>
                </a:lnTo>
                <a:lnTo>
                  <a:pt x="3177624" y="1581173"/>
                </a:lnTo>
                <a:lnTo>
                  <a:pt x="3174893" y="1582993"/>
                </a:lnTo>
                <a:lnTo>
                  <a:pt x="3170340" y="1583903"/>
                </a:lnTo>
                <a:lnTo>
                  <a:pt x="3167609" y="1583903"/>
                </a:lnTo>
                <a:lnTo>
                  <a:pt x="3163967" y="1583903"/>
                </a:lnTo>
                <a:lnTo>
                  <a:pt x="3157593" y="1582993"/>
                </a:lnTo>
                <a:lnTo>
                  <a:pt x="3153951" y="1580264"/>
                </a:lnTo>
                <a:lnTo>
                  <a:pt x="3151220" y="1577534"/>
                </a:lnTo>
                <a:lnTo>
                  <a:pt x="3148488" y="1581173"/>
                </a:lnTo>
                <a:lnTo>
                  <a:pt x="3143025" y="1583903"/>
                </a:lnTo>
                <a:lnTo>
                  <a:pt x="3135741" y="1585722"/>
                </a:lnTo>
                <a:lnTo>
                  <a:pt x="3129368" y="1585722"/>
                </a:lnTo>
                <a:lnTo>
                  <a:pt x="3123905" y="1582993"/>
                </a:lnTo>
                <a:lnTo>
                  <a:pt x="3119352" y="1580264"/>
                </a:lnTo>
                <a:lnTo>
                  <a:pt x="3116621" y="1577534"/>
                </a:lnTo>
                <a:lnTo>
                  <a:pt x="3113889" y="1572985"/>
                </a:lnTo>
                <a:lnTo>
                  <a:pt x="3110247" y="1561158"/>
                </a:lnTo>
                <a:lnTo>
                  <a:pt x="3102964" y="1551151"/>
                </a:lnTo>
                <a:lnTo>
                  <a:pt x="3102053" y="1549331"/>
                </a:lnTo>
                <a:lnTo>
                  <a:pt x="3091127" y="1561158"/>
                </a:lnTo>
                <a:lnTo>
                  <a:pt x="3082022" y="1572076"/>
                </a:lnTo>
                <a:lnTo>
                  <a:pt x="3076559" y="1585722"/>
                </a:lnTo>
                <a:lnTo>
                  <a:pt x="3075649" y="1600278"/>
                </a:lnTo>
                <a:lnTo>
                  <a:pt x="3082022" y="1596639"/>
                </a:lnTo>
                <a:lnTo>
                  <a:pt x="3091127" y="1592090"/>
                </a:lnTo>
                <a:lnTo>
                  <a:pt x="3113889" y="1607556"/>
                </a:lnTo>
                <a:lnTo>
                  <a:pt x="3138473" y="1623932"/>
                </a:lnTo>
                <a:lnTo>
                  <a:pt x="3135741" y="1633940"/>
                </a:lnTo>
                <a:lnTo>
                  <a:pt x="3118442" y="1629391"/>
                </a:lnTo>
                <a:lnTo>
                  <a:pt x="3102964" y="1624842"/>
                </a:lnTo>
                <a:lnTo>
                  <a:pt x="3091127" y="1640308"/>
                </a:lnTo>
                <a:lnTo>
                  <a:pt x="3079291" y="1653955"/>
                </a:lnTo>
                <a:lnTo>
                  <a:pt x="3071096" y="1664872"/>
                </a:lnTo>
                <a:lnTo>
                  <a:pt x="3053797" y="1650315"/>
                </a:lnTo>
                <a:lnTo>
                  <a:pt x="3038318" y="1637579"/>
                </a:lnTo>
                <a:lnTo>
                  <a:pt x="3026482" y="1626662"/>
                </a:lnTo>
                <a:lnTo>
                  <a:pt x="3041050" y="1619383"/>
                </a:lnTo>
                <a:lnTo>
                  <a:pt x="3057439" y="1610286"/>
                </a:lnTo>
                <a:lnTo>
                  <a:pt x="3049244" y="1610286"/>
                </a:lnTo>
                <a:lnTo>
                  <a:pt x="3041050" y="1613015"/>
                </a:lnTo>
                <a:lnTo>
                  <a:pt x="3032855" y="1618474"/>
                </a:lnTo>
                <a:lnTo>
                  <a:pt x="3021930" y="1618474"/>
                </a:lnTo>
                <a:lnTo>
                  <a:pt x="3011004" y="1619383"/>
                </a:lnTo>
                <a:lnTo>
                  <a:pt x="3000988" y="1619383"/>
                </a:lnTo>
                <a:lnTo>
                  <a:pt x="2990062" y="1616654"/>
                </a:lnTo>
                <a:lnTo>
                  <a:pt x="2980957" y="1610286"/>
                </a:lnTo>
                <a:lnTo>
                  <a:pt x="2976405" y="1610286"/>
                </a:lnTo>
                <a:lnTo>
                  <a:pt x="2972763" y="1610286"/>
                </a:lnTo>
                <a:lnTo>
                  <a:pt x="2970031" y="1611196"/>
                </a:lnTo>
                <a:lnTo>
                  <a:pt x="2965479" y="1613015"/>
                </a:lnTo>
                <a:lnTo>
                  <a:pt x="2962747" y="1615744"/>
                </a:lnTo>
                <a:lnTo>
                  <a:pt x="2960016" y="1619383"/>
                </a:lnTo>
                <a:lnTo>
                  <a:pt x="2950911" y="1631210"/>
                </a:lnTo>
                <a:lnTo>
                  <a:pt x="2946359" y="1640308"/>
                </a:lnTo>
                <a:lnTo>
                  <a:pt x="2948180" y="1650315"/>
                </a:lnTo>
                <a:lnTo>
                  <a:pt x="2956374" y="1656684"/>
                </a:lnTo>
                <a:lnTo>
                  <a:pt x="2970942" y="1662142"/>
                </a:lnTo>
                <a:lnTo>
                  <a:pt x="2978226" y="1656684"/>
                </a:lnTo>
                <a:lnTo>
                  <a:pt x="2986420" y="1651225"/>
                </a:lnTo>
                <a:lnTo>
                  <a:pt x="2992794" y="1647586"/>
                </a:lnTo>
                <a:lnTo>
                  <a:pt x="3000988" y="1648496"/>
                </a:lnTo>
                <a:lnTo>
                  <a:pt x="3008272" y="1653955"/>
                </a:lnTo>
                <a:lnTo>
                  <a:pt x="3013735" y="1667601"/>
                </a:lnTo>
                <a:lnTo>
                  <a:pt x="3016467" y="1672150"/>
                </a:lnTo>
                <a:lnTo>
                  <a:pt x="3017377" y="1673060"/>
                </a:lnTo>
                <a:lnTo>
                  <a:pt x="3019198" y="1673060"/>
                </a:lnTo>
                <a:lnTo>
                  <a:pt x="3021930" y="1672150"/>
                </a:lnTo>
                <a:lnTo>
                  <a:pt x="3023751" y="1670330"/>
                </a:lnTo>
                <a:lnTo>
                  <a:pt x="3024661" y="1667601"/>
                </a:lnTo>
                <a:lnTo>
                  <a:pt x="3027393" y="1664872"/>
                </a:lnTo>
                <a:lnTo>
                  <a:pt x="3029214" y="1662142"/>
                </a:lnTo>
                <a:lnTo>
                  <a:pt x="3031945" y="1661233"/>
                </a:lnTo>
                <a:lnTo>
                  <a:pt x="3034676" y="1661233"/>
                </a:lnTo>
                <a:lnTo>
                  <a:pt x="3043781" y="1693984"/>
                </a:lnTo>
                <a:lnTo>
                  <a:pt x="3053797" y="1693984"/>
                </a:lnTo>
                <a:lnTo>
                  <a:pt x="3057439" y="1696714"/>
                </a:lnTo>
                <a:lnTo>
                  <a:pt x="3059260" y="1701262"/>
                </a:lnTo>
                <a:lnTo>
                  <a:pt x="3059260" y="1706721"/>
                </a:lnTo>
                <a:lnTo>
                  <a:pt x="3057439" y="1710360"/>
                </a:lnTo>
                <a:lnTo>
                  <a:pt x="3056528" y="1714909"/>
                </a:lnTo>
                <a:lnTo>
                  <a:pt x="3053797" y="1725826"/>
                </a:lnTo>
                <a:lnTo>
                  <a:pt x="3049244" y="1736743"/>
                </a:lnTo>
                <a:lnTo>
                  <a:pt x="3043781" y="1744931"/>
                </a:lnTo>
                <a:lnTo>
                  <a:pt x="3059260" y="1758578"/>
                </a:lnTo>
                <a:lnTo>
                  <a:pt x="3068365" y="1774953"/>
                </a:lnTo>
                <a:lnTo>
                  <a:pt x="3071096" y="1794058"/>
                </a:lnTo>
                <a:lnTo>
                  <a:pt x="3067454" y="1813164"/>
                </a:lnTo>
                <a:lnTo>
                  <a:pt x="3054707" y="1834088"/>
                </a:lnTo>
                <a:lnTo>
                  <a:pt x="3091127" y="1842276"/>
                </a:lnTo>
                <a:lnTo>
                  <a:pt x="3126636" y="1850464"/>
                </a:lnTo>
                <a:lnTo>
                  <a:pt x="3124815" y="1930523"/>
                </a:lnTo>
                <a:lnTo>
                  <a:pt x="3111158" y="1934162"/>
                </a:lnTo>
                <a:lnTo>
                  <a:pt x="3100232" y="1912328"/>
                </a:lnTo>
                <a:lnTo>
                  <a:pt x="3087485" y="1885945"/>
                </a:lnTo>
                <a:lnTo>
                  <a:pt x="3073828" y="1887764"/>
                </a:lnTo>
                <a:lnTo>
                  <a:pt x="3065633" y="1890494"/>
                </a:lnTo>
                <a:lnTo>
                  <a:pt x="3059260" y="1897772"/>
                </a:lnTo>
                <a:lnTo>
                  <a:pt x="3056528" y="1905960"/>
                </a:lnTo>
                <a:lnTo>
                  <a:pt x="3054707" y="1915057"/>
                </a:lnTo>
                <a:lnTo>
                  <a:pt x="3053797" y="1925975"/>
                </a:lnTo>
                <a:lnTo>
                  <a:pt x="3051976" y="1936892"/>
                </a:lnTo>
                <a:lnTo>
                  <a:pt x="3049244" y="1946899"/>
                </a:lnTo>
                <a:lnTo>
                  <a:pt x="3045602" y="1955087"/>
                </a:lnTo>
                <a:lnTo>
                  <a:pt x="3038318" y="1962365"/>
                </a:lnTo>
                <a:lnTo>
                  <a:pt x="3027393" y="1966004"/>
                </a:lnTo>
                <a:lnTo>
                  <a:pt x="3029214" y="1928704"/>
                </a:lnTo>
                <a:lnTo>
                  <a:pt x="3031945" y="1895042"/>
                </a:lnTo>
                <a:lnTo>
                  <a:pt x="3011914" y="1905960"/>
                </a:lnTo>
                <a:lnTo>
                  <a:pt x="3006451" y="1905960"/>
                </a:lnTo>
                <a:lnTo>
                  <a:pt x="2965479" y="1928704"/>
                </a:lnTo>
                <a:lnTo>
                  <a:pt x="2921775" y="1953268"/>
                </a:lnTo>
                <a:lnTo>
                  <a:pt x="2930880" y="1960546"/>
                </a:lnTo>
                <a:lnTo>
                  <a:pt x="2940896" y="1967824"/>
                </a:lnTo>
                <a:lnTo>
                  <a:pt x="2946359" y="1976012"/>
                </a:lnTo>
                <a:lnTo>
                  <a:pt x="2949090" y="1990568"/>
                </a:lnTo>
                <a:lnTo>
                  <a:pt x="2949090" y="2006034"/>
                </a:lnTo>
                <a:lnTo>
                  <a:pt x="2944538" y="2020590"/>
                </a:lnTo>
                <a:lnTo>
                  <a:pt x="2939075" y="2023319"/>
                </a:lnTo>
                <a:lnTo>
                  <a:pt x="2929970" y="2025139"/>
                </a:lnTo>
                <a:lnTo>
                  <a:pt x="2917223" y="2025139"/>
                </a:lnTo>
                <a:lnTo>
                  <a:pt x="2906297" y="2025139"/>
                </a:lnTo>
                <a:lnTo>
                  <a:pt x="2857130" y="2026959"/>
                </a:lnTo>
                <a:lnTo>
                  <a:pt x="2847115" y="2041515"/>
                </a:lnTo>
                <a:lnTo>
                  <a:pt x="2828039" y="1977072"/>
                </a:lnTo>
                <a:lnTo>
                  <a:pt x="2841652" y="1953268"/>
                </a:lnTo>
                <a:lnTo>
                  <a:pt x="2838010" y="1950538"/>
                </a:lnTo>
                <a:lnTo>
                  <a:pt x="2833457" y="1946899"/>
                </a:lnTo>
                <a:lnTo>
                  <a:pt x="2827994" y="1946899"/>
                </a:lnTo>
                <a:lnTo>
                  <a:pt x="2827105" y="1978026"/>
                </a:lnTo>
                <a:lnTo>
                  <a:pt x="2797948" y="2014222"/>
                </a:lnTo>
                <a:lnTo>
                  <a:pt x="2787022" y="2027868"/>
                </a:lnTo>
                <a:lnTo>
                  <a:pt x="2776096" y="2041515"/>
                </a:lnTo>
                <a:lnTo>
                  <a:pt x="2762439" y="2051522"/>
                </a:lnTo>
                <a:lnTo>
                  <a:pt x="2777007" y="2004214"/>
                </a:lnTo>
                <a:lnTo>
                  <a:pt x="2773365" y="2004214"/>
                </a:lnTo>
                <a:lnTo>
                  <a:pt x="2768812" y="2003305"/>
                </a:lnTo>
                <a:lnTo>
                  <a:pt x="2765170" y="2000575"/>
                </a:lnTo>
                <a:lnTo>
                  <a:pt x="2759707" y="1997846"/>
                </a:lnTo>
                <a:lnTo>
                  <a:pt x="2756976" y="1997846"/>
                </a:lnTo>
                <a:lnTo>
                  <a:pt x="2746960" y="2011493"/>
                </a:lnTo>
                <a:lnTo>
                  <a:pt x="2736034" y="2019680"/>
                </a:lnTo>
                <a:lnTo>
                  <a:pt x="2725109" y="2022410"/>
                </a:lnTo>
                <a:lnTo>
                  <a:pt x="2711451" y="2017861"/>
                </a:lnTo>
                <a:lnTo>
                  <a:pt x="2695062" y="2008763"/>
                </a:lnTo>
                <a:lnTo>
                  <a:pt x="2695973" y="2011493"/>
                </a:lnTo>
                <a:lnTo>
                  <a:pt x="2695973" y="2015132"/>
                </a:lnTo>
                <a:lnTo>
                  <a:pt x="2695973" y="2019680"/>
                </a:lnTo>
                <a:lnTo>
                  <a:pt x="2697794" y="2026959"/>
                </a:lnTo>
                <a:lnTo>
                  <a:pt x="2701436" y="2032417"/>
                </a:lnTo>
                <a:lnTo>
                  <a:pt x="2705988" y="2038786"/>
                </a:lnTo>
                <a:lnTo>
                  <a:pt x="2708720" y="2046064"/>
                </a:lnTo>
                <a:lnTo>
                  <a:pt x="2705988" y="2052432"/>
                </a:lnTo>
                <a:lnTo>
                  <a:pt x="2695973" y="2059710"/>
                </a:lnTo>
                <a:lnTo>
                  <a:pt x="2675942" y="2048793"/>
                </a:lnTo>
                <a:lnTo>
                  <a:pt x="2673210" y="2051522"/>
                </a:lnTo>
                <a:lnTo>
                  <a:pt x="2670479" y="2052432"/>
                </a:lnTo>
                <a:lnTo>
                  <a:pt x="2665926" y="2082454"/>
                </a:lnTo>
                <a:lnTo>
                  <a:pt x="2675942" y="2082454"/>
                </a:lnTo>
                <a:lnTo>
                  <a:pt x="2608565" y="2148867"/>
                </a:lnTo>
                <a:lnTo>
                  <a:pt x="2633149" y="2187077"/>
                </a:lnTo>
                <a:lnTo>
                  <a:pt x="2644985" y="2177980"/>
                </a:lnTo>
                <a:lnTo>
                  <a:pt x="2655001" y="2176160"/>
                </a:lnTo>
                <a:lnTo>
                  <a:pt x="2662284" y="2187077"/>
                </a:lnTo>
                <a:lnTo>
                  <a:pt x="2670479" y="2194355"/>
                </a:lnTo>
                <a:lnTo>
                  <a:pt x="2679584" y="2195265"/>
                </a:lnTo>
                <a:lnTo>
                  <a:pt x="2690510" y="2195265"/>
                </a:lnTo>
                <a:lnTo>
                  <a:pt x="2698704" y="2192536"/>
                </a:lnTo>
                <a:lnTo>
                  <a:pt x="2706899" y="2188897"/>
                </a:lnTo>
                <a:lnTo>
                  <a:pt x="2716914" y="2186168"/>
                </a:lnTo>
                <a:lnTo>
                  <a:pt x="2725109" y="2186168"/>
                </a:lnTo>
                <a:lnTo>
                  <a:pt x="2728751" y="2188897"/>
                </a:lnTo>
                <a:lnTo>
                  <a:pt x="2733303" y="2194355"/>
                </a:lnTo>
                <a:lnTo>
                  <a:pt x="2736034" y="2200724"/>
                </a:lnTo>
                <a:lnTo>
                  <a:pt x="2738766" y="2206182"/>
                </a:lnTo>
                <a:lnTo>
                  <a:pt x="2736034" y="2211641"/>
                </a:lnTo>
                <a:lnTo>
                  <a:pt x="2740587" y="2210731"/>
                </a:lnTo>
                <a:lnTo>
                  <a:pt x="2738766" y="2206182"/>
                </a:lnTo>
                <a:lnTo>
                  <a:pt x="2759707" y="2218919"/>
                </a:lnTo>
                <a:lnTo>
                  <a:pt x="2762439" y="2206182"/>
                </a:lnTo>
                <a:lnTo>
                  <a:pt x="2766081" y="2194355"/>
                </a:lnTo>
                <a:lnTo>
                  <a:pt x="2771544" y="2181619"/>
                </a:lnTo>
                <a:lnTo>
                  <a:pt x="2779738" y="2172521"/>
                </a:lnTo>
                <a:lnTo>
                  <a:pt x="2792485" y="2165243"/>
                </a:lnTo>
                <a:lnTo>
                  <a:pt x="2801590" y="2167972"/>
                </a:lnTo>
                <a:lnTo>
                  <a:pt x="2833457" y="2165243"/>
                </a:lnTo>
                <a:lnTo>
                  <a:pt x="2844383" y="2161604"/>
                </a:lnTo>
                <a:lnTo>
                  <a:pt x="2857130" y="2154326"/>
                </a:lnTo>
                <a:lnTo>
                  <a:pt x="2866235" y="2144318"/>
                </a:lnTo>
                <a:lnTo>
                  <a:pt x="2870788" y="2136130"/>
                </a:lnTo>
                <a:lnTo>
                  <a:pt x="2876251" y="2132491"/>
                </a:lnTo>
                <a:lnTo>
                  <a:pt x="2883534" y="2130672"/>
                </a:lnTo>
                <a:lnTo>
                  <a:pt x="2889908" y="2133401"/>
                </a:lnTo>
                <a:lnTo>
                  <a:pt x="2898102" y="2136130"/>
                </a:lnTo>
                <a:lnTo>
                  <a:pt x="2906297" y="2129762"/>
                </a:lnTo>
                <a:lnTo>
                  <a:pt x="2916312" y="2125213"/>
                </a:lnTo>
                <a:lnTo>
                  <a:pt x="2927238" y="2127033"/>
                </a:lnTo>
                <a:lnTo>
                  <a:pt x="2930880" y="2124303"/>
                </a:lnTo>
                <a:lnTo>
                  <a:pt x="2933612" y="2121574"/>
                </a:lnTo>
                <a:lnTo>
                  <a:pt x="2933612" y="2118845"/>
                </a:lnTo>
                <a:lnTo>
                  <a:pt x="2933612" y="2116116"/>
                </a:lnTo>
                <a:lnTo>
                  <a:pt x="2932701" y="2113386"/>
                </a:lnTo>
                <a:lnTo>
                  <a:pt x="2930880" y="2110657"/>
                </a:lnTo>
                <a:lnTo>
                  <a:pt x="2928149" y="2107928"/>
                </a:lnTo>
                <a:lnTo>
                  <a:pt x="2928149" y="2105198"/>
                </a:lnTo>
                <a:lnTo>
                  <a:pt x="2922686" y="2103379"/>
                </a:lnTo>
                <a:lnTo>
                  <a:pt x="2919044" y="2102469"/>
                </a:lnTo>
                <a:lnTo>
                  <a:pt x="2916312" y="2100650"/>
                </a:lnTo>
                <a:lnTo>
                  <a:pt x="2911760" y="2097920"/>
                </a:lnTo>
                <a:lnTo>
                  <a:pt x="2910849" y="2094281"/>
                </a:lnTo>
                <a:lnTo>
                  <a:pt x="2909028" y="2089732"/>
                </a:lnTo>
                <a:lnTo>
                  <a:pt x="2909028" y="2084274"/>
                </a:lnTo>
                <a:lnTo>
                  <a:pt x="2908118" y="2071537"/>
                </a:lnTo>
                <a:lnTo>
                  <a:pt x="2979136" y="2027868"/>
                </a:lnTo>
                <a:lnTo>
                  <a:pt x="2989152" y="2017861"/>
                </a:lnTo>
                <a:lnTo>
                  <a:pt x="3013735" y="2001485"/>
                </a:lnTo>
                <a:lnTo>
                  <a:pt x="3031945" y="1990568"/>
                </a:lnTo>
                <a:lnTo>
                  <a:pt x="3051065" y="1985109"/>
                </a:lnTo>
                <a:lnTo>
                  <a:pt x="3070186" y="1982380"/>
                </a:lnTo>
                <a:lnTo>
                  <a:pt x="3089306" y="1981470"/>
                </a:lnTo>
                <a:lnTo>
                  <a:pt x="3096590" y="1981470"/>
                </a:lnTo>
                <a:lnTo>
                  <a:pt x="3102053" y="1982380"/>
                </a:lnTo>
                <a:lnTo>
                  <a:pt x="3110247" y="1976012"/>
                </a:lnTo>
                <a:lnTo>
                  <a:pt x="3119352" y="1967824"/>
                </a:lnTo>
                <a:lnTo>
                  <a:pt x="3127547" y="1962365"/>
                </a:lnTo>
                <a:lnTo>
                  <a:pt x="3137562" y="1957816"/>
                </a:lnTo>
                <a:lnTo>
                  <a:pt x="3148488" y="1957816"/>
                </a:lnTo>
                <a:lnTo>
                  <a:pt x="3160325" y="1965094"/>
                </a:lnTo>
                <a:lnTo>
                  <a:pt x="3180356" y="1966004"/>
                </a:lnTo>
                <a:lnTo>
                  <a:pt x="3189460" y="1955997"/>
                </a:lnTo>
                <a:lnTo>
                  <a:pt x="3199476" y="1946899"/>
                </a:lnTo>
                <a:lnTo>
                  <a:pt x="3210402" y="1938711"/>
                </a:lnTo>
                <a:lnTo>
                  <a:pt x="3218596" y="1927794"/>
                </a:lnTo>
                <a:lnTo>
                  <a:pt x="3224059" y="1915057"/>
                </a:lnTo>
                <a:lnTo>
                  <a:pt x="3234985" y="1915057"/>
                </a:lnTo>
                <a:lnTo>
                  <a:pt x="3245911" y="1914148"/>
                </a:lnTo>
                <a:lnTo>
                  <a:pt x="3256837" y="1916877"/>
                </a:lnTo>
                <a:lnTo>
                  <a:pt x="3266852" y="1923245"/>
                </a:lnTo>
                <a:lnTo>
                  <a:pt x="3335139" y="1925065"/>
                </a:lnTo>
                <a:lnTo>
                  <a:pt x="3337871" y="1925975"/>
                </a:lnTo>
                <a:lnTo>
                  <a:pt x="3340602" y="1925065"/>
                </a:lnTo>
                <a:lnTo>
                  <a:pt x="3335139" y="1925065"/>
                </a:lnTo>
                <a:lnTo>
                  <a:pt x="3329677" y="1903230"/>
                </a:lnTo>
                <a:lnTo>
                  <a:pt x="3321482" y="1897772"/>
                </a:lnTo>
                <a:lnTo>
                  <a:pt x="3318751" y="1890494"/>
                </a:lnTo>
                <a:lnTo>
                  <a:pt x="3317840" y="1882306"/>
                </a:lnTo>
                <a:lnTo>
                  <a:pt x="3318751" y="1874118"/>
                </a:lnTo>
                <a:lnTo>
                  <a:pt x="3326945" y="1872298"/>
                </a:lnTo>
                <a:lnTo>
                  <a:pt x="3334229" y="1869569"/>
                </a:lnTo>
                <a:lnTo>
                  <a:pt x="3342423" y="1866840"/>
                </a:lnTo>
                <a:lnTo>
                  <a:pt x="3348797" y="1868659"/>
                </a:lnTo>
                <a:lnTo>
                  <a:pt x="3354260" y="1872298"/>
                </a:lnTo>
                <a:lnTo>
                  <a:pt x="3358812" y="1883216"/>
                </a:lnTo>
                <a:lnTo>
                  <a:pt x="3362454" y="1898682"/>
                </a:lnTo>
                <a:lnTo>
                  <a:pt x="3359723" y="1914148"/>
                </a:lnTo>
                <a:lnTo>
                  <a:pt x="3362454" y="1912328"/>
                </a:lnTo>
                <a:lnTo>
                  <a:pt x="3365186" y="1919606"/>
                </a:lnTo>
                <a:lnTo>
                  <a:pt x="3367007" y="1925065"/>
                </a:lnTo>
                <a:lnTo>
                  <a:pt x="3367007" y="1925975"/>
                </a:lnTo>
                <a:lnTo>
                  <a:pt x="3391590" y="1935982"/>
                </a:lnTo>
                <a:lnTo>
                  <a:pt x="3391590" y="1944170"/>
                </a:lnTo>
                <a:lnTo>
                  <a:pt x="3393411" y="1942350"/>
                </a:lnTo>
                <a:lnTo>
                  <a:pt x="3397053" y="1942350"/>
                </a:lnTo>
                <a:lnTo>
                  <a:pt x="3401606" y="1944170"/>
                </a:lnTo>
                <a:lnTo>
                  <a:pt x="3405248" y="1946899"/>
                </a:lnTo>
                <a:lnTo>
                  <a:pt x="3407069" y="1949628"/>
                </a:lnTo>
                <a:lnTo>
                  <a:pt x="3407979" y="1936892"/>
                </a:lnTo>
                <a:lnTo>
                  <a:pt x="3413442" y="1927794"/>
                </a:lnTo>
                <a:lnTo>
                  <a:pt x="3423457" y="1922335"/>
                </a:lnTo>
                <a:lnTo>
                  <a:pt x="3420726" y="1917787"/>
                </a:lnTo>
                <a:lnTo>
                  <a:pt x="3418905" y="1914148"/>
                </a:lnTo>
                <a:lnTo>
                  <a:pt x="3417994" y="1909599"/>
                </a:lnTo>
                <a:lnTo>
                  <a:pt x="3418905" y="1905960"/>
                </a:lnTo>
                <a:lnTo>
                  <a:pt x="3420726" y="1903230"/>
                </a:lnTo>
                <a:lnTo>
                  <a:pt x="3423457" y="1900501"/>
                </a:lnTo>
                <a:lnTo>
                  <a:pt x="3423457" y="1895952"/>
                </a:lnTo>
                <a:lnTo>
                  <a:pt x="3424368" y="1890494"/>
                </a:lnTo>
                <a:lnTo>
                  <a:pt x="3426189" y="1885945"/>
                </a:lnTo>
                <a:lnTo>
                  <a:pt x="3427099" y="1882306"/>
                </a:lnTo>
                <a:lnTo>
                  <a:pt x="3421636" y="1880486"/>
                </a:lnTo>
                <a:lnTo>
                  <a:pt x="3416173" y="1877757"/>
                </a:lnTo>
                <a:lnTo>
                  <a:pt x="3410710" y="1875028"/>
                </a:lnTo>
                <a:lnTo>
                  <a:pt x="3409800" y="1877757"/>
                </a:lnTo>
                <a:lnTo>
                  <a:pt x="3407069" y="1880486"/>
                </a:lnTo>
                <a:lnTo>
                  <a:pt x="3404337" y="1883216"/>
                </a:lnTo>
                <a:lnTo>
                  <a:pt x="3399785" y="1885035"/>
                </a:lnTo>
                <a:lnTo>
                  <a:pt x="3396143" y="1885035"/>
                </a:lnTo>
                <a:lnTo>
                  <a:pt x="3391590" y="1883216"/>
                </a:lnTo>
                <a:lnTo>
                  <a:pt x="3385217" y="1876847"/>
                </a:lnTo>
                <a:lnTo>
                  <a:pt x="3382485" y="1869569"/>
                </a:lnTo>
                <a:lnTo>
                  <a:pt x="3382485" y="1861381"/>
                </a:lnTo>
                <a:lnTo>
                  <a:pt x="3383396" y="1852283"/>
                </a:lnTo>
                <a:lnTo>
                  <a:pt x="3412531" y="1850464"/>
                </a:lnTo>
                <a:lnTo>
                  <a:pt x="3416173" y="1838637"/>
                </a:lnTo>
                <a:lnTo>
                  <a:pt x="3423457" y="1831359"/>
                </a:lnTo>
                <a:lnTo>
                  <a:pt x="3432562" y="1828630"/>
                </a:lnTo>
                <a:lnTo>
                  <a:pt x="3443488" y="1828630"/>
                </a:lnTo>
                <a:lnTo>
                  <a:pt x="3455325" y="1830449"/>
                </a:lnTo>
                <a:lnTo>
                  <a:pt x="3458056" y="1836817"/>
                </a:lnTo>
                <a:lnTo>
                  <a:pt x="3458967" y="1844096"/>
                </a:lnTo>
                <a:lnTo>
                  <a:pt x="3461698" y="1836817"/>
                </a:lnTo>
                <a:lnTo>
                  <a:pt x="3466251" y="1831359"/>
                </a:lnTo>
                <a:lnTo>
                  <a:pt x="3488102" y="1828630"/>
                </a:lnTo>
                <a:lnTo>
                  <a:pt x="3507223" y="1818622"/>
                </a:lnTo>
                <a:lnTo>
                  <a:pt x="3528164" y="1833178"/>
                </a:lnTo>
                <a:lnTo>
                  <a:pt x="3541822" y="1828630"/>
                </a:lnTo>
                <a:lnTo>
                  <a:pt x="3553658" y="1830449"/>
                </a:lnTo>
                <a:lnTo>
                  <a:pt x="3564584" y="1834088"/>
                </a:lnTo>
                <a:lnTo>
                  <a:pt x="3577331" y="1839547"/>
                </a:lnTo>
                <a:lnTo>
                  <a:pt x="3588257" y="1844096"/>
                </a:lnTo>
                <a:lnTo>
                  <a:pt x="3601004" y="1844096"/>
                </a:lnTo>
                <a:lnTo>
                  <a:pt x="3603735" y="1844096"/>
                </a:lnTo>
                <a:lnTo>
                  <a:pt x="3607377" y="1845005"/>
                </a:lnTo>
                <a:lnTo>
                  <a:pt x="3610109" y="1846825"/>
                </a:lnTo>
                <a:lnTo>
                  <a:pt x="3611930" y="1849554"/>
                </a:lnTo>
                <a:lnTo>
                  <a:pt x="3612840" y="1850464"/>
                </a:lnTo>
                <a:lnTo>
                  <a:pt x="3614661" y="1853193"/>
                </a:lnTo>
                <a:lnTo>
                  <a:pt x="3612840" y="1857742"/>
                </a:lnTo>
                <a:lnTo>
                  <a:pt x="3611930" y="1861381"/>
                </a:lnTo>
                <a:lnTo>
                  <a:pt x="3589167" y="1863201"/>
                </a:lnTo>
                <a:lnTo>
                  <a:pt x="3569136" y="1858652"/>
                </a:lnTo>
                <a:lnTo>
                  <a:pt x="3548195" y="1853193"/>
                </a:lnTo>
                <a:lnTo>
                  <a:pt x="3528164" y="1846825"/>
                </a:lnTo>
                <a:lnTo>
                  <a:pt x="3475356" y="1861381"/>
                </a:lnTo>
                <a:lnTo>
                  <a:pt x="3469893" y="1860471"/>
                </a:lnTo>
                <a:lnTo>
                  <a:pt x="3466251" y="1858652"/>
                </a:lnTo>
                <a:lnTo>
                  <a:pt x="3461698" y="1857742"/>
                </a:lnTo>
                <a:lnTo>
                  <a:pt x="3460788" y="1855013"/>
                </a:lnTo>
                <a:lnTo>
                  <a:pt x="3458967" y="1863201"/>
                </a:lnTo>
                <a:lnTo>
                  <a:pt x="3458056" y="1871389"/>
                </a:lnTo>
                <a:lnTo>
                  <a:pt x="3455325" y="1875028"/>
                </a:lnTo>
                <a:lnTo>
                  <a:pt x="3463519" y="1895952"/>
                </a:lnTo>
                <a:lnTo>
                  <a:pt x="3464430" y="1900501"/>
                </a:lnTo>
                <a:lnTo>
                  <a:pt x="3468982" y="1904140"/>
                </a:lnTo>
                <a:lnTo>
                  <a:pt x="3466251" y="1916877"/>
                </a:lnTo>
                <a:lnTo>
                  <a:pt x="3460788" y="1925975"/>
                </a:lnTo>
                <a:lnTo>
                  <a:pt x="3453504" y="1934162"/>
                </a:lnTo>
                <a:lnTo>
                  <a:pt x="3455325" y="1946899"/>
                </a:lnTo>
                <a:lnTo>
                  <a:pt x="3445309" y="1950538"/>
                </a:lnTo>
                <a:lnTo>
                  <a:pt x="3437115" y="1955087"/>
                </a:lnTo>
                <a:lnTo>
                  <a:pt x="3427099" y="1957816"/>
                </a:lnTo>
                <a:lnTo>
                  <a:pt x="3416173" y="1955997"/>
                </a:lnTo>
                <a:lnTo>
                  <a:pt x="3413442" y="1955997"/>
                </a:lnTo>
                <a:lnTo>
                  <a:pt x="3410710" y="1955087"/>
                </a:lnTo>
                <a:lnTo>
                  <a:pt x="3412531" y="1957816"/>
                </a:lnTo>
                <a:lnTo>
                  <a:pt x="3416173" y="1955997"/>
                </a:lnTo>
                <a:lnTo>
                  <a:pt x="3413442" y="1967824"/>
                </a:lnTo>
                <a:lnTo>
                  <a:pt x="3407069" y="1974192"/>
                </a:lnTo>
                <a:lnTo>
                  <a:pt x="3398874" y="1979651"/>
                </a:lnTo>
                <a:lnTo>
                  <a:pt x="3390680" y="1984200"/>
                </a:lnTo>
                <a:lnTo>
                  <a:pt x="3380664" y="1986929"/>
                </a:lnTo>
                <a:lnTo>
                  <a:pt x="3370649" y="1993297"/>
                </a:lnTo>
                <a:lnTo>
                  <a:pt x="3361544" y="1996027"/>
                </a:lnTo>
                <a:lnTo>
                  <a:pt x="3350618" y="1997846"/>
                </a:lnTo>
                <a:lnTo>
                  <a:pt x="3339692" y="1997846"/>
                </a:lnTo>
                <a:lnTo>
                  <a:pt x="3328766" y="1998756"/>
                </a:lnTo>
                <a:lnTo>
                  <a:pt x="3320572" y="2006944"/>
                </a:lnTo>
                <a:lnTo>
                  <a:pt x="3312377" y="2004214"/>
                </a:lnTo>
                <a:lnTo>
                  <a:pt x="3303272" y="2003305"/>
                </a:lnTo>
                <a:lnTo>
                  <a:pt x="3296899" y="1998756"/>
                </a:lnTo>
                <a:lnTo>
                  <a:pt x="3292346" y="1993297"/>
                </a:lnTo>
                <a:lnTo>
                  <a:pt x="3292346" y="1984200"/>
                </a:lnTo>
                <a:lnTo>
                  <a:pt x="3288704" y="1982380"/>
                </a:lnTo>
                <a:lnTo>
                  <a:pt x="3284152" y="1981470"/>
                </a:lnTo>
                <a:lnTo>
                  <a:pt x="3278689" y="1981470"/>
                </a:lnTo>
                <a:lnTo>
                  <a:pt x="3275047" y="1982380"/>
                </a:lnTo>
                <a:lnTo>
                  <a:pt x="3272315" y="1979651"/>
                </a:lnTo>
                <a:lnTo>
                  <a:pt x="3269584" y="1976012"/>
                </a:lnTo>
                <a:lnTo>
                  <a:pt x="3245001" y="1976012"/>
                </a:lnTo>
                <a:lnTo>
                  <a:pt x="3234985" y="1978741"/>
                </a:lnTo>
                <a:lnTo>
                  <a:pt x="3236806" y="1981470"/>
                </a:lnTo>
                <a:lnTo>
                  <a:pt x="3234985" y="1985109"/>
                </a:lnTo>
                <a:lnTo>
                  <a:pt x="3233164" y="1987839"/>
                </a:lnTo>
                <a:lnTo>
                  <a:pt x="3222238" y="1998756"/>
                </a:lnTo>
                <a:lnTo>
                  <a:pt x="3234985" y="2017861"/>
                </a:lnTo>
                <a:lnTo>
                  <a:pt x="3239538" y="2017861"/>
                </a:lnTo>
                <a:lnTo>
                  <a:pt x="3243180" y="2019680"/>
                </a:lnTo>
                <a:lnTo>
                  <a:pt x="3247732" y="2019680"/>
                </a:lnTo>
                <a:lnTo>
                  <a:pt x="3250464" y="2020590"/>
                </a:lnTo>
                <a:lnTo>
                  <a:pt x="3253195" y="2023319"/>
                </a:lnTo>
                <a:lnTo>
                  <a:pt x="3254106" y="2026959"/>
                </a:lnTo>
                <a:lnTo>
                  <a:pt x="3254106" y="2029688"/>
                </a:lnTo>
                <a:lnTo>
                  <a:pt x="3254106" y="2035146"/>
                </a:lnTo>
                <a:lnTo>
                  <a:pt x="3251374" y="2044244"/>
                </a:lnTo>
                <a:lnTo>
                  <a:pt x="3245911" y="2048793"/>
                </a:lnTo>
                <a:lnTo>
                  <a:pt x="3239538" y="2049703"/>
                </a:lnTo>
                <a:lnTo>
                  <a:pt x="3230433" y="2049703"/>
                </a:lnTo>
                <a:lnTo>
                  <a:pt x="3224059" y="2051522"/>
                </a:lnTo>
                <a:lnTo>
                  <a:pt x="3216775" y="2048793"/>
                </a:lnTo>
                <a:lnTo>
                  <a:pt x="3211312" y="2046973"/>
                </a:lnTo>
                <a:lnTo>
                  <a:pt x="3204939" y="2046064"/>
                </a:lnTo>
                <a:lnTo>
                  <a:pt x="3200386" y="2040605"/>
                </a:lnTo>
                <a:lnTo>
                  <a:pt x="3197655" y="2041515"/>
                </a:lnTo>
                <a:lnTo>
                  <a:pt x="3194923" y="2041515"/>
                </a:lnTo>
                <a:lnTo>
                  <a:pt x="3191281" y="2040605"/>
                </a:lnTo>
                <a:lnTo>
                  <a:pt x="3181266" y="2019680"/>
                </a:lnTo>
                <a:lnTo>
                  <a:pt x="3173072" y="2017861"/>
                </a:lnTo>
                <a:lnTo>
                  <a:pt x="3164877" y="2029688"/>
                </a:lnTo>
                <a:lnTo>
                  <a:pt x="3153951" y="2037876"/>
                </a:lnTo>
                <a:lnTo>
                  <a:pt x="3143025" y="2044244"/>
                </a:lnTo>
                <a:lnTo>
                  <a:pt x="3149399" y="2051522"/>
                </a:lnTo>
                <a:lnTo>
                  <a:pt x="3138473" y="2082454"/>
                </a:lnTo>
                <a:lnTo>
                  <a:pt x="3134831" y="2085184"/>
                </a:lnTo>
                <a:lnTo>
                  <a:pt x="3130278" y="2085184"/>
                </a:lnTo>
                <a:lnTo>
                  <a:pt x="3126636" y="2084274"/>
                </a:lnTo>
                <a:lnTo>
                  <a:pt x="3112979" y="2084274"/>
                </a:lnTo>
                <a:lnTo>
                  <a:pt x="3099322" y="2078815"/>
                </a:lnTo>
                <a:lnTo>
                  <a:pt x="3086575" y="2073357"/>
                </a:lnTo>
                <a:lnTo>
                  <a:pt x="3082022" y="2068808"/>
                </a:lnTo>
                <a:lnTo>
                  <a:pt x="3081112" y="2063349"/>
                </a:lnTo>
                <a:lnTo>
                  <a:pt x="3081112" y="2057891"/>
                </a:lnTo>
                <a:lnTo>
                  <a:pt x="3082022" y="2052432"/>
                </a:lnTo>
                <a:lnTo>
                  <a:pt x="3084754" y="2046973"/>
                </a:lnTo>
                <a:lnTo>
                  <a:pt x="3089306" y="2043334"/>
                </a:lnTo>
                <a:lnTo>
                  <a:pt x="3094769" y="2040605"/>
                </a:lnTo>
                <a:lnTo>
                  <a:pt x="3081112" y="2033327"/>
                </a:lnTo>
                <a:lnTo>
                  <a:pt x="3065633" y="2029688"/>
                </a:lnTo>
                <a:lnTo>
                  <a:pt x="3065633" y="2041515"/>
                </a:lnTo>
                <a:lnTo>
                  <a:pt x="3053797" y="2046973"/>
                </a:lnTo>
                <a:lnTo>
                  <a:pt x="3042871" y="2046064"/>
                </a:lnTo>
                <a:lnTo>
                  <a:pt x="3038318" y="2052432"/>
                </a:lnTo>
                <a:lnTo>
                  <a:pt x="3034676" y="2057891"/>
                </a:lnTo>
                <a:lnTo>
                  <a:pt x="3023751" y="2065169"/>
                </a:lnTo>
                <a:lnTo>
                  <a:pt x="3013735" y="2067898"/>
                </a:lnTo>
                <a:lnTo>
                  <a:pt x="3005541" y="2066078"/>
                </a:lnTo>
                <a:lnTo>
                  <a:pt x="2995525" y="2057891"/>
                </a:lnTo>
                <a:lnTo>
                  <a:pt x="2991883" y="2068808"/>
                </a:lnTo>
                <a:lnTo>
                  <a:pt x="2986420" y="2078815"/>
                </a:lnTo>
                <a:lnTo>
                  <a:pt x="2978226" y="2087003"/>
                </a:lnTo>
                <a:lnTo>
                  <a:pt x="2989152" y="2094281"/>
                </a:lnTo>
                <a:lnTo>
                  <a:pt x="2994615" y="2103379"/>
                </a:lnTo>
                <a:lnTo>
                  <a:pt x="2994615" y="2113386"/>
                </a:lnTo>
                <a:lnTo>
                  <a:pt x="2989152" y="2124303"/>
                </a:lnTo>
                <a:lnTo>
                  <a:pt x="3003720" y="2118845"/>
                </a:lnTo>
                <a:lnTo>
                  <a:pt x="3019198" y="2118845"/>
                </a:lnTo>
                <a:lnTo>
                  <a:pt x="3017377" y="2114296"/>
                </a:lnTo>
                <a:lnTo>
                  <a:pt x="3017377" y="2110657"/>
                </a:lnTo>
                <a:lnTo>
                  <a:pt x="3017377" y="2105198"/>
                </a:lnTo>
                <a:lnTo>
                  <a:pt x="3019198" y="2103379"/>
                </a:lnTo>
                <a:lnTo>
                  <a:pt x="3019198" y="2102469"/>
                </a:lnTo>
                <a:lnTo>
                  <a:pt x="3016467" y="2099740"/>
                </a:lnTo>
                <a:lnTo>
                  <a:pt x="3011914" y="2097011"/>
                </a:lnTo>
                <a:lnTo>
                  <a:pt x="3011004" y="2094281"/>
                </a:lnTo>
                <a:lnTo>
                  <a:pt x="3009183" y="2090642"/>
                </a:lnTo>
                <a:lnTo>
                  <a:pt x="3011004" y="2087003"/>
                </a:lnTo>
                <a:lnTo>
                  <a:pt x="3013735" y="2084274"/>
                </a:lnTo>
                <a:lnTo>
                  <a:pt x="3014646" y="2082454"/>
                </a:lnTo>
                <a:lnTo>
                  <a:pt x="3017377" y="2082454"/>
                </a:lnTo>
                <a:lnTo>
                  <a:pt x="3021930" y="2082454"/>
                </a:lnTo>
                <a:lnTo>
                  <a:pt x="3024661" y="2084274"/>
                </a:lnTo>
                <a:lnTo>
                  <a:pt x="3027393" y="2084274"/>
                </a:lnTo>
                <a:lnTo>
                  <a:pt x="3031945" y="2084274"/>
                </a:lnTo>
                <a:lnTo>
                  <a:pt x="3032855" y="2089732"/>
                </a:lnTo>
                <a:lnTo>
                  <a:pt x="3046513" y="2089732"/>
                </a:lnTo>
                <a:lnTo>
                  <a:pt x="3057439" y="2095191"/>
                </a:lnTo>
                <a:lnTo>
                  <a:pt x="3065633" y="2103379"/>
                </a:lnTo>
                <a:lnTo>
                  <a:pt x="3062902" y="2116116"/>
                </a:lnTo>
                <a:lnTo>
                  <a:pt x="3056528" y="2124303"/>
                </a:lnTo>
                <a:lnTo>
                  <a:pt x="3046513" y="2130672"/>
                </a:lnTo>
                <a:lnTo>
                  <a:pt x="3037408" y="2136130"/>
                </a:lnTo>
                <a:lnTo>
                  <a:pt x="3027393" y="2147048"/>
                </a:lnTo>
                <a:lnTo>
                  <a:pt x="3017377" y="2157055"/>
                </a:lnTo>
                <a:lnTo>
                  <a:pt x="3006451" y="2164333"/>
                </a:lnTo>
                <a:lnTo>
                  <a:pt x="2991883" y="2167972"/>
                </a:lnTo>
                <a:lnTo>
                  <a:pt x="2970942" y="2157055"/>
                </a:lnTo>
                <a:lnTo>
                  <a:pt x="2957284" y="2162514"/>
                </a:lnTo>
                <a:lnTo>
                  <a:pt x="2943627" y="2167062"/>
                </a:lnTo>
                <a:lnTo>
                  <a:pt x="2928149" y="2167062"/>
                </a:lnTo>
                <a:lnTo>
                  <a:pt x="2908118" y="2155235"/>
                </a:lnTo>
                <a:lnTo>
                  <a:pt x="2887176" y="2154326"/>
                </a:lnTo>
                <a:lnTo>
                  <a:pt x="2886266" y="2154326"/>
                </a:lnTo>
                <a:lnTo>
                  <a:pt x="2876251" y="2167062"/>
                </a:lnTo>
                <a:lnTo>
                  <a:pt x="2887176" y="2175250"/>
                </a:lnTo>
                <a:lnTo>
                  <a:pt x="2895371" y="2184348"/>
                </a:lnTo>
                <a:lnTo>
                  <a:pt x="2897192" y="2197994"/>
                </a:lnTo>
                <a:lnTo>
                  <a:pt x="2876251" y="2200724"/>
                </a:lnTo>
                <a:lnTo>
                  <a:pt x="2858041" y="2208912"/>
                </a:lnTo>
                <a:lnTo>
                  <a:pt x="2838920" y="2219829"/>
                </a:lnTo>
                <a:lnTo>
                  <a:pt x="2821621" y="2231656"/>
                </a:lnTo>
                <a:lnTo>
                  <a:pt x="2801590" y="2240753"/>
                </a:lnTo>
                <a:lnTo>
                  <a:pt x="2782470" y="2248941"/>
                </a:lnTo>
                <a:lnTo>
                  <a:pt x="2762439" y="2253490"/>
                </a:lnTo>
                <a:lnTo>
                  <a:pt x="2740587" y="2253490"/>
                </a:lnTo>
                <a:lnTo>
                  <a:pt x="2730572" y="2262588"/>
                </a:lnTo>
                <a:lnTo>
                  <a:pt x="2730572" y="2268046"/>
                </a:lnTo>
                <a:lnTo>
                  <a:pt x="2727840" y="2272595"/>
                </a:lnTo>
                <a:lnTo>
                  <a:pt x="2726019" y="2276234"/>
                </a:lnTo>
                <a:lnTo>
                  <a:pt x="2722377" y="2278964"/>
                </a:lnTo>
                <a:lnTo>
                  <a:pt x="2717825" y="2283512"/>
                </a:lnTo>
                <a:lnTo>
                  <a:pt x="2695062" y="2291700"/>
                </a:lnTo>
                <a:lnTo>
                  <a:pt x="2673210" y="2304437"/>
                </a:lnTo>
                <a:lnTo>
                  <a:pt x="2650448" y="2315354"/>
                </a:lnTo>
                <a:lnTo>
                  <a:pt x="2628596" y="2326271"/>
                </a:lnTo>
                <a:lnTo>
                  <a:pt x="2604013" y="2332640"/>
                </a:lnTo>
                <a:lnTo>
                  <a:pt x="2606744" y="2335369"/>
                </a:lnTo>
                <a:lnTo>
                  <a:pt x="2608565" y="2338098"/>
                </a:lnTo>
                <a:lnTo>
                  <a:pt x="2609476" y="2342647"/>
                </a:lnTo>
                <a:lnTo>
                  <a:pt x="2611297" y="2345377"/>
                </a:lnTo>
                <a:lnTo>
                  <a:pt x="2611297" y="2349016"/>
                </a:lnTo>
                <a:lnTo>
                  <a:pt x="2611297" y="2350835"/>
                </a:lnTo>
                <a:lnTo>
                  <a:pt x="2611297" y="2351745"/>
                </a:lnTo>
                <a:lnTo>
                  <a:pt x="2608565" y="2353564"/>
                </a:lnTo>
                <a:lnTo>
                  <a:pt x="2590355" y="2351745"/>
                </a:lnTo>
                <a:lnTo>
                  <a:pt x="2572146" y="2356294"/>
                </a:lnTo>
                <a:lnTo>
                  <a:pt x="2555757" y="2363572"/>
                </a:lnTo>
                <a:lnTo>
                  <a:pt x="2538457" y="2367211"/>
                </a:lnTo>
                <a:lnTo>
                  <a:pt x="2520247" y="2369030"/>
                </a:lnTo>
                <a:lnTo>
                  <a:pt x="2506590" y="2375399"/>
                </a:lnTo>
                <a:lnTo>
                  <a:pt x="2492933" y="2382677"/>
                </a:lnTo>
                <a:lnTo>
                  <a:pt x="2492933" y="2383587"/>
                </a:lnTo>
                <a:lnTo>
                  <a:pt x="2493843" y="2385406"/>
                </a:lnTo>
                <a:lnTo>
                  <a:pt x="2495664" y="2386316"/>
                </a:lnTo>
                <a:lnTo>
                  <a:pt x="2499306" y="2388136"/>
                </a:lnTo>
                <a:lnTo>
                  <a:pt x="2504769" y="2388136"/>
                </a:lnTo>
                <a:lnTo>
                  <a:pt x="2512053" y="2389045"/>
                </a:lnTo>
                <a:lnTo>
                  <a:pt x="2527531" y="2390865"/>
                </a:lnTo>
                <a:lnTo>
                  <a:pt x="2535726" y="2393594"/>
                </a:lnTo>
                <a:lnTo>
                  <a:pt x="2536636" y="2397233"/>
                </a:lnTo>
                <a:lnTo>
                  <a:pt x="2533905" y="2401782"/>
                </a:lnTo>
                <a:lnTo>
                  <a:pt x="2528442" y="2407241"/>
                </a:lnTo>
                <a:lnTo>
                  <a:pt x="2522979" y="2412699"/>
                </a:lnTo>
                <a:lnTo>
                  <a:pt x="2517516" y="2416338"/>
                </a:lnTo>
                <a:lnTo>
                  <a:pt x="2498396" y="2420887"/>
                </a:lnTo>
                <a:lnTo>
                  <a:pt x="2488380" y="2428165"/>
                </a:lnTo>
                <a:lnTo>
                  <a:pt x="2476544" y="2429075"/>
                </a:lnTo>
                <a:lnTo>
                  <a:pt x="2465618" y="2429075"/>
                </a:lnTo>
                <a:lnTo>
                  <a:pt x="2454692" y="2436353"/>
                </a:lnTo>
                <a:lnTo>
                  <a:pt x="2446497" y="2436353"/>
                </a:lnTo>
                <a:lnTo>
                  <a:pt x="2439213" y="2431804"/>
                </a:lnTo>
                <a:lnTo>
                  <a:pt x="2433750" y="2426346"/>
                </a:lnTo>
                <a:lnTo>
                  <a:pt x="2428288" y="2419068"/>
                </a:lnTo>
                <a:lnTo>
                  <a:pt x="2421004" y="2413609"/>
                </a:lnTo>
                <a:lnTo>
                  <a:pt x="2414630" y="2410880"/>
                </a:lnTo>
                <a:lnTo>
                  <a:pt x="2409167" y="2412699"/>
                </a:lnTo>
                <a:lnTo>
                  <a:pt x="2404615" y="2412699"/>
                </a:lnTo>
                <a:lnTo>
                  <a:pt x="2400973" y="2409970"/>
                </a:lnTo>
                <a:lnTo>
                  <a:pt x="2399152" y="2405421"/>
                </a:lnTo>
                <a:lnTo>
                  <a:pt x="2399152" y="2399962"/>
                </a:lnTo>
                <a:lnTo>
                  <a:pt x="2401883" y="2396323"/>
                </a:lnTo>
                <a:lnTo>
                  <a:pt x="2400973" y="2388136"/>
                </a:lnTo>
                <a:lnTo>
                  <a:pt x="2403704" y="2380857"/>
                </a:lnTo>
                <a:lnTo>
                  <a:pt x="2407346" y="2374489"/>
                </a:lnTo>
                <a:lnTo>
                  <a:pt x="2410078" y="2367211"/>
                </a:lnTo>
                <a:lnTo>
                  <a:pt x="2421004" y="2364482"/>
                </a:lnTo>
                <a:lnTo>
                  <a:pt x="2421004" y="2360843"/>
                </a:lnTo>
                <a:lnTo>
                  <a:pt x="2422825" y="2356294"/>
                </a:lnTo>
                <a:lnTo>
                  <a:pt x="2423735" y="2350835"/>
                </a:lnTo>
                <a:lnTo>
                  <a:pt x="2382763" y="2379948"/>
                </a:lnTo>
                <a:lnTo>
                  <a:pt x="2385494" y="2389045"/>
                </a:lnTo>
                <a:lnTo>
                  <a:pt x="2382763" y="2396323"/>
                </a:lnTo>
                <a:lnTo>
                  <a:pt x="2376389" y="2402692"/>
                </a:lnTo>
                <a:lnTo>
                  <a:pt x="2359090" y="2401782"/>
                </a:lnTo>
                <a:lnTo>
                  <a:pt x="2345433" y="2394504"/>
                </a:lnTo>
                <a:lnTo>
                  <a:pt x="2345433" y="2399962"/>
                </a:lnTo>
                <a:lnTo>
                  <a:pt x="2344522" y="2404511"/>
                </a:lnTo>
                <a:lnTo>
                  <a:pt x="2341791" y="2408150"/>
                </a:lnTo>
                <a:lnTo>
                  <a:pt x="2337238" y="2410880"/>
                </a:lnTo>
                <a:lnTo>
                  <a:pt x="2331775" y="2412699"/>
                </a:lnTo>
                <a:lnTo>
                  <a:pt x="2331775" y="2415429"/>
                </a:lnTo>
                <a:lnTo>
                  <a:pt x="2331775" y="2416338"/>
                </a:lnTo>
                <a:lnTo>
                  <a:pt x="2329044" y="2418158"/>
                </a:lnTo>
                <a:lnTo>
                  <a:pt x="2328133" y="2418158"/>
                </a:lnTo>
                <a:lnTo>
                  <a:pt x="2322670" y="2423616"/>
                </a:lnTo>
                <a:lnTo>
                  <a:pt x="2317207" y="2428165"/>
                </a:lnTo>
                <a:lnTo>
                  <a:pt x="2311744" y="2431804"/>
                </a:lnTo>
                <a:lnTo>
                  <a:pt x="2309013" y="2437263"/>
                </a:lnTo>
                <a:lnTo>
                  <a:pt x="2309923" y="2442721"/>
                </a:lnTo>
                <a:lnTo>
                  <a:pt x="2317207" y="2450909"/>
                </a:lnTo>
                <a:lnTo>
                  <a:pt x="2319939" y="2455458"/>
                </a:lnTo>
                <a:lnTo>
                  <a:pt x="2320849" y="2460917"/>
                </a:lnTo>
                <a:lnTo>
                  <a:pt x="2328133" y="2463646"/>
                </a:lnTo>
                <a:lnTo>
                  <a:pt x="2336328" y="2467285"/>
                </a:lnTo>
                <a:lnTo>
                  <a:pt x="2342701" y="2472744"/>
                </a:lnTo>
                <a:lnTo>
                  <a:pt x="2344522" y="2480932"/>
                </a:lnTo>
                <a:lnTo>
                  <a:pt x="2342701" y="2488210"/>
                </a:lnTo>
                <a:lnTo>
                  <a:pt x="2339059" y="2490939"/>
                </a:lnTo>
                <a:lnTo>
                  <a:pt x="2333596" y="2490939"/>
                </a:lnTo>
                <a:lnTo>
                  <a:pt x="2328133" y="2490939"/>
                </a:lnTo>
                <a:lnTo>
                  <a:pt x="2320849" y="2490939"/>
                </a:lnTo>
                <a:lnTo>
                  <a:pt x="2306281" y="2461827"/>
                </a:lnTo>
                <a:lnTo>
                  <a:pt x="2298997" y="2453639"/>
                </a:lnTo>
                <a:lnTo>
                  <a:pt x="2293534" y="2445451"/>
                </a:lnTo>
                <a:lnTo>
                  <a:pt x="2286250" y="2437263"/>
                </a:lnTo>
                <a:lnTo>
                  <a:pt x="2278056" y="2430895"/>
                </a:lnTo>
                <a:lnTo>
                  <a:pt x="2266220" y="2429075"/>
                </a:lnTo>
                <a:lnTo>
                  <a:pt x="2264399" y="2426346"/>
                </a:lnTo>
                <a:lnTo>
                  <a:pt x="2263488" y="2423616"/>
                </a:lnTo>
                <a:lnTo>
                  <a:pt x="2261667" y="2421797"/>
                </a:lnTo>
                <a:lnTo>
                  <a:pt x="2260757" y="2419068"/>
                </a:lnTo>
                <a:lnTo>
                  <a:pt x="2258936" y="2416338"/>
                </a:lnTo>
                <a:lnTo>
                  <a:pt x="2260757" y="2413609"/>
                </a:lnTo>
                <a:lnTo>
                  <a:pt x="2261667" y="2410880"/>
                </a:lnTo>
                <a:lnTo>
                  <a:pt x="2266220" y="2408150"/>
                </a:lnTo>
                <a:lnTo>
                  <a:pt x="2266220" y="2377218"/>
                </a:lnTo>
                <a:lnTo>
                  <a:pt x="2297176" y="2378128"/>
                </a:lnTo>
                <a:lnTo>
                  <a:pt x="2301729" y="2375399"/>
                </a:lnTo>
                <a:lnTo>
                  <a:pt x="2306281" y="2375399"/>
                </a:lnTo>
                <a:lnTo>
                  <a:pt x="2317207" y="2367211"/>
                </a:lnTo>
                <a:lnTo>
                  <a:pt x="2328133" y="2359023"/>
                </a:lnTo>
                <a:lnTo>
                  <a:pt x="2317207" y="2349016"/>
                </a:lnTo>
                <a:lnTo>
                  <a:pt x="2306281" y="2340828"/>
                </a:lnTo>
                <a:lnTo>
                  <a:pt x="2301729" y="2346286"/>
                </a:lnTo>
                <a:lnTo>
                  <a:pt x="2296266" y="2354474"/>
                </a:lnTo>
                <a:lnTo>
                  <a:pt x="2286250" y="2367211"/>
                </a:lnTo>
                <a:lnTo>
                  <a:pt x="2279877" y="2331730"/>
                </a:lnTo>
                <a:lnTo>
                  <a:pt x="2274414" y="2301708"/>
                </a:lnTo>
                <a:lnTo>
                  <a:pt x="2268951" y="2275325"/>
                </a:lnTo>
                <a:lnTo>
                  <a:pt x="2268951" y="2272595"/>
                </a:lnTo>
                <a:lnTo>
                  <a:pt x="2268951" y="2269866"/>
                </a:lnTo>
                <a:lnTo>
                  <a:pt x="2269862" y="2267137"/>
                </a:lnTo>
                <a:lnTo>
                  <a:pt x="2271683" y="2265317"/>
                </a:lnTo>
                <a:lnTo>
                  <a:pt x="2274414" y="2262588"/>
                </a:lnTo>
                <a:lnTo>
                  <a:pt x="2277146" y="2259859"/>
                </a:lnTo>
                <a:lnTo>
                  <a:pt x="2282608" y="2257129"/>
                </a:lnTo>
                <a:lnTo>
                  <a:pt x="2288982" y="2254400"/>
                </a:lnTo>
                <a:lnTo>
                  <a:pt x="2282608" y="2248032"/>
                </a:lnTo>
                <a:lnTo>
                  <a:pt x="2275325" y="2243483"/>
                </a:lnTo>
                <a:lnTo>
                  <a:pt x="2267130" y="2240753"/>
                </a:lnTo>
                <a:lnTo>
                  <a:pt x="2258025" y="2240753"/>
                </a:lnTo>
                <a:lnTo>
                  <a:pt x="2245278" y="2251671"/>
                </a:lnTo>
                <a:lnTo>
                  <a:pt x="2238905" y="2254400"/>
                </a:lnTo>
                <a:lnTo>
                  <a:pt x="2231621" y="2259859"/>
                </a:lnTo>
                <a:lnTo>
                  <a:pt x="2226158" y="2265317"/>
                </a:lnTo>
                <a:lnTo>
                  <a:pt x="2218874" y="2269866"/>
                </a:lnTo>
                <a:lnTo>
                  <a:pt x="2210679" y="2268046"/>
                </a:lnTo>
                <a:lnTo>
                  <a:pt x="2201575" y="2262588"/>
                </a:lnTo>
                <a:lnTo>
                  <a:pt x="2180633" y="2264407"/>
                </a:lnTo>
                <a:lnTo>
                  <a:pt x="2166976" y="2272595"/>
                </a:lnTo>
                <a:lnTo>
                  <a:pt x="2151497" y="2275325"/>
                </a:lnTo>
                <a:lnTo>
                  <a:pt x="2148766" y="2275325"/>
                </a:lnTo>
                <a:lnTo>
                  <a:pt x="2147855" y="2278054"/>
                </a:lnTo>
                <a:lnTo>
                  <a:pt x="2146034" y="2278964"/>
                </a:lnTo>
                <a:lnTo>
                  <a:pt x="2142392" y="2278964"/>
                </a:lnTo>
                <a:lnTo>
                  <a:pt x="2136929" y="2278054"/>
                </a:lnTo>
                <a:lnTo>
                  <a:pt x="2134198" y="2275325"/>
                </a:lnTo>
                <a:lnTo>
                  <a:pt x="2131466" y="2272595"/>
                </a:lnTo>
                <a:lnTo>
                  <a:pt x="2128735" y="2268046"/>
                </a:lnTo>
                <a:lnTo>
                  <a:pt x="2126914" y="2264407"/>
                </a:lnTo>
                <a:lnTo>
                  <a:pt x="2107794" y="2272595"/>
                </a:lnTo>
                <a:lnTo>
                  <a:pt x="2106883" y="2280783"/>
                </a:lnTo>
                <a:lnTo>
                  <a:pt x="2106883" y="2286242"/>
                </a:lnTo>
                <a:lnTo>
                  <a:pt x="2115988" y="2273505"/>
                </a:lnTo>
                <a:lnTo>
                  <a:pt x="2121451" y="2284422"/>
                </a:lnTo>
                <a:lnTo>
                  <a:pt x="2126004" y="2294430"/>
                </a:lnTo>
                <a:lnTo>
                  <a:pt x="2129645" y="2294430"/>
                </a:lnTo>
                <a:lnTo>
                  <a:pt x="2132377" y="2296249"/>
                </a:lnTo>
                <a:lnTo>
                  <a:pt x="2135108" y="2296249"/>
                </a:lnTo>
                <a:lnTo>
                  <a:pt x="2136929" y="2298978"/>
                </a:lnTo>
                <a:lnTo>
                  <a:pt x="2137840" y="2299888"/>
                </a:lnTo>
                <a:lnTo>
                  <a:pt x="2137840" y="2302618"/>
                </a:lnTo>
                <a:lnTo>
                  <a:pt x="2135108" y="2307166"/>
                </a:lnTo>
                <a:lnTo>
                  <a:pt x="2132377" y="2310805"/>
                </a:lnTo>
                <a:lnTo>
                  <a:pt x="2134198" y="2312625"/>
                </a:lnTo>
                <a:lnTo>
                  <a:pt x="2128735" y="2315354"/>
                </a:lnTo>
                <a:lnTo>
                  <a:pt x="2107794" y="2337189"/>
                </a:lnTo>
                <a:lnTo>
                  <a:pt x="2096868" y="2331730"/>
                </a:lnTo>
                <a:lnTo>
                  <a:pt x="2090494" y="2335369"/>
                </a:lnTo>
                <a:lnTo>
                  <a:pt x="2087763" y="2332640"/>
                </a:lnTo>
                <a:lnTo>
                  <a:pt x="2085031" y="2329001"/>
                </a:lnTo>
                <a:lnTo>
                  <a:pt x="2080479" y="2324452"/>
                </a:lnTo>
                <a:lnTo>
                  <a:pt x="2075926" y="2323542"/>
                </a:lnTo>
                <a:lnTo>
                  <a:pt x="2055896" y="2324452"/>
                </a:lnTo>
                <a:lnTo>
                  <a:pt x="2050433" y="2318084"/>
                </a:lnTo>
                <a:lnTo>
                  <a:pt x="2043149" y="2315354"/>
                </a:lnTo>
                <a:lnTo>
                  <a:pt x="2034954" y="2315354"/>
                </a:lnTo>
                <a:lnTo>
                  <a:pt x="2026760" y="2315354"/>
                </a:lnTo>
                <a:lnTo>
                  <a:pt x="2017655" y="2313535"/>
                </a:lnTo>
                <a:lnTo>
                  <a:pt x="2010371" y="2310805"/>
                </a:lnTo>
                <a:lnTo>
                  <a:pt x="2004908" y="2305347"/>
                </a:lnTo>
                <a:lnTo>
                  <a:pt x="2003087" y="2294430"/>
                </a:lnTo>
                <a:lnTo>
                  <a:pt x="2007639" y="2284422"/>
                </a:lnTo>
                <a:lnTo>
                  <a:pt x="2014923" y="2278964"/>
                </a:lnTo>
                <a:lnTo>
                  <a:pt x="2021297" y="2278054"/>
                </a:lnTo>
                <a:lnTo>
                  <a:pt x="2032223" y="2280783"/>
                </a:lnTo>
                <a:lnTo>
                  <a:pt x="2036775" y="2268046"/>
                </a:lnTo>
                <a:lnTo>
                  <a:pt x="2044970" y="2259859"/>
                </a:lnTo>
                <a:lnTo>
                  <a:pt x="2055896" y="2254400"/>
                </a:lnTo>
                <a:lnTo>
                  <a:pt x="2066821" y="2250761"/>
                </a:lnTo>
                <a:lnTo>
                  <a:pt x="2078658" y="2248032"/>
                </a:lnTo>
                <a:lnTo>
                  <a:pt x="2083210" y="2248032"/>
                </a:lnTo>
                <a:lnTo>
                  <a:pt x="2087763" y="2248941"/>
                </a:lnTo>
                <a:lnTo>
                  <a:pt x="2087763" y="2246212"/>
                </a:lnTo>
                <a:lnTo>
                  <a:pt x="2087763" y="2243483"/>
                </a:lnTo>
                <a:lnTo>
                  <a:pt x="2088673" y="2240753"/>
                </a:lnTo>
                <a:lnTo>
                  <a:pt x="2088673" y="2239844"/>
                </a:lnTo>
                <a:lnTo>
                  <a:pt x="2090494" y="2237114"/>
                </a:lnTo>
                <a:lnTo>
                  <a:pt x="2093226" y="2235295"/>
                </a:lnTo>
                <a:lnTo>
                  <a:pt x="2095957" y="2235295"/>
                </a:lnTo>
                <a:lnTo>
                  <a:pt x="2098689" y="2235295"/>
                </a:lnTo>
                <a:lnTo>
                  <a:pt x="2095957" y="2229836"/>
                </a:lnTo>
                <a:lnTo>
                  <a:pt x="2105062" y="2225287"/>
                </a:lnTo>
                <a:lnTo>
                  <a:pt x="2113257" y="2224378"/>
                </a:lnTo>
                <a:lnTo>
                  <a:pt x="2123272" y="2224378"/>
                </a:lnTo>
                <a:lnTo>
                  <a:pt x="2131466" y="2219829"/>
                </a:lnTo>
                <a:lnTo>
                  <a:pt x="2160602" y="2208912"/>
                </a:lnTo>
                <a:lnTo>
                  <a:pt x="2168797" y="2208002"/>
                </a:lnTo>
                <a:lnTo>
                  <a:pt x="2174260" y="2210731"/>
                </a:lnTo>
                <a:lnTo>
                  <a:pt x="2175170" y="2214370"/>
                </a:lnTo>
                <a:lnTo>
                  <a:pt x="2175170" y="2218919"/>
                </a:lnTo>
                <a:lnTo>
                  <a:pt x="2175170" y="2224378"/>
                </a:lnTo>
                <a:lnTo>
                  <a:pt x="2176991" y="2229836"/>
                </a:lnTo>
                <a:lnTo>
                  <a:pt x="2179723" y="2234385"/>
                </a:lnTo>
                <a:lnTo>
                  <a:pt x="2182454" y="2222558"/>
                </a:lnTo>
                <a:lnTo>
                  <a:pt x="2188828" y="2214370"/>
                </a:lnTo>
                <a:lnTo>
                  <a:pt x="2197022" y="2208912"/>
                </a:lnTo>
                <a:lnTo>
                  <a:pt x="2207037" y="2205273"/>
                </a:lnTo>
                <a:lnTo>
                  <a:pt x="2216142" y="2200724"/>
                </a:lnTo>
                <a:lnTo>
                  <a:pt x="2224337" y="2195265"/>
                </a:lnTo>
                <a:lnTo>
                  <a:pt x="2231621" y="2188897"/>
                </a:lnTo>
                <a:lnTo>
                  <a:pt x="2234352" y="2188897"/>
                </a:lnTo>
                <a:lnTo>
                  <a:pt x="2241636" y="2191626"/>
                </a:lnTo>
                <a:lnTo>
                  <a:pt x="2248010" y="2197994"/>
                </a:lnTo>
                <a:lnTo>
                  <a:pt x="2253473" y="2206182"/>
                </a:lnTo>
                <a:lnTo>
                  <a:pt x="2256204" y="2217100"/>
                </a:lnTo>
                <a:lnTo>
                  <a:pt x="2261667" y="2214370"/>
                </a:lnTo>
                <a:lnTo>
                  <a:pt x="2266220" y="2214370"/>
                </a:lnTo>
                <a:lnTo>
                  <a:pt x="2271683" y="2216190"/>
                </a:lnTo>
                <a:lnTo>
                  <a:pt x="2277146" y="2218919"/>
                </a:lnTo>
                <a:lnTo>
                  <a:pt x="2286250" y="2224378"/>
                </a:lnTo>
                <a:lnTo>
                  <a:pt x="2296266" y="2229836"/>
                </a:lnTo>
                <a:lnTo>
                  <a:pt x="2303550" y="2237114"/>
                </a:lnTo>
                <a:lnTo>
                  <a:pt x="2307192" y="2246212"/>
                </a:lnTo>
                <a:lnTo>
                  <a:pt x="2325402" y="2238024"/>
                </a:lnTo>
                <a:lnTo>
                  <a:pt x="2348164" y="2228927"/>
                </a:lnTo>
                <a:lnTo>
                  <a:pt x="2376389" y="2216190"/>
                </a:lnTo>
                <a:lnTo>
                  <a:pt x="2366374" y="2289881"/>
                </a:lnTo>
                <a:lnTo>
                  <a:pt x="2381852" y="2254400"/>
                </a:lnTo>
                <a:lnTo>
                  <a:pt x="2395510" y="2222558"/>
                </a:lnTo>
                <a:lnTo>
                  <a:pt x="2409167" y="2192536"/>
                </a:lnTo>
                <a:lnTo>
                  <a:pt x="2398241" y="2176160"/>
                </a:lnTo>
                <a:lnTo>
                  <a:pt x="2417362" y="2181619"/>
                </a:lnTo>
                <a:lnTo>
                  <a:pt x="2436482" y="2188897"/>
                </a:lnTo>
                <a:lnTo>
                  <a:pt x="2460155" y="2195265"/>
                </a:lnTo>
                <a:lnTo>
                  <a:pt x="2441945" y="2206182"/>
                </a:lnTo>
                <a:lnTo>
                  <a:pt x="2429198" y="2211641"/>
                </a:lnTo>
                <a:lnTo>
                  <a:pt x="2423735" y="2216190"/>
                </a:lnTo>
                <a:lnTo>
                  <a:pt x="2423735" y="2232566"/>
                </a:lnTo>
                <a:lnTo>
                  <a:pt x="2425556" y="2248032"/>
                </a:lnTo>
                <a:lnTo>
                  <a:pt x="2437392" y="2243483"/>
                </a:lnTo>
                <a:lnTo>
                  <a:pt x="2450139" y="2238024"/>
                </a:lnTo>
                <a:lnTo>
                  <a:pt x="2460155" y="2229836"/>
                </a:lnTo>
                <a:lnTo>
                  <a:pt x="2466528" y="2218919"/>
                </a:lnTo>
                <a:lnTo>
                  <a:pt x="2469260" y="2205273"/>
                </a:lnTo>
                <a:lnTo>
                  <a:pt x="2468349" y="2184348"/>
                </a:lnTo>
                <a:lnTo>
                  <a:pt x="2479275" y="2184348"/>
                </a:lnTo>
                <a:lnTo>
                  <a:pt x="2490201" y="2183438"/>
                </a:lnTo>
                <a:lnTo>
                  <a:pt x="2501127" y="2183438"/>
                </a:lnTo>
                <a:lnTo>
                  <a:pt x="2510232" y="2183438"/>
                </a:lnTo>
                <a:lnTo>
                  <a:pt x="2516605" y="2187077"/>
                </a:lnTo>
                <a:lnTo>
                  <a:pt x="2532994" y="2200724"/>
                </a:lnTo>
                <a:lnTo>
                  <a:pt x="2549383" y="2210731"/>
                </a:lnTo>
                <a:lnTo>
                  <a:pt x="2566683" y="2216190"/>
                </a:lnTo>
                <a:lnTo>
                  <a:pt x="2585803" y="2216190"/>
                </a:lnTo>
                <a:lnTo>
                  <a:pt x="2608565" y="2208912"/>
                </a:lnTo>
                <a:lnTo>
                  <a:pt x="2608565" y="2221648"/>
                </a:lnTo>
                <a:lnTo>
                  <a:pt x="2611297" y="2214370"/>
                </a:lnTo>
                <a:lnTo>
                  <a:pt x="2614028" y="2208912"/>
                </a:lnTo>
                <a:lnTo>
                  <a:pt x="2619491" y="2200724"/>
                </a:lnTo>
                <a:lnTo>
                  <a:pt x="2598550" y="2183438"/>
                </a:lnTo>
                <a:lnTo>
                  <a:pt x="2576698" y="2172521"/>
                </a:lnTo>
                <a:lnTo>
                  <a:pt x="2550294" y="2167062"/>
                </a:lnTo>
                <a:lnTo>
                  <a:pt x="2520247" y="2167062"/>
                </a:lnTo>
                <a:lnTo>
                  <a:pt x="2504769" y="2167062"/>
                </a:lnTo>
                <a:lnTo>
                  <a:pt x="2490201" y="2162514"/>
                </a:lnTo>
                <a:lnTo>
                  <a:pt x="2479275" y="2154326"/>
                </a:lnTo>
                <a:lnTo>
                  <a:pt x="2471081" y="2141589"/>
                </a:lnTo>
                <a:lnTo>
                  <a:pt x="2462886" y="2137950"/>
                </a:lnTo>
                <a:lnTo>
                  <a:pt x="2454692" y="2133401"/>
                </a:lnTo>
                <a:lnTo>
                  <a:pt x="2444676" y="2136130"/>
                </a:lnTo>
                <a:lnTo>
                  <a:pt x="2431019" y="2144318"/>
                </a:lnTo>
                <a:lnTo>
                  <a:pt x="2415541" y="2149777"/>
                </a:lnTo>
                <a:lnTo>
                  <a:pt x="2399152" y="2152506"/>
                </a:lnTo>
                <a:lnTo>
                  <a:pt x="2382763" y="2148867"/>
                </a:lnTo>
                <a:lnTo>
                  <a:pt x="2382763" y="2152506"/>
                </a:lnTo>
                <a:lnTo>
                  <a:pt x="2381852" y="2157055"/>
                </a:lnTo>
                <a:lnTo>
                  <a:pt x="2381852" y="2173431"/>
                </a:lnTo>
                <a:lnTo>
                  <a:pt x="2374568" y="2188897"/>
                </a:lnTo>
                <a:lnTo>
                  <a:pt x="2363642" y="2199814"/>
                </a:lnTo>
                <a:lnTo>
                  <a:pt x="2349985" y="2208912"/>
                </a:lnTo>
                <a:lnTo>
                  <a:pt x="2342701" y="2208002"/>
                </a:lnTo>
                <a:lnTo>
                  <a:pt x="2336328" y="2208912"/>
                </a:lnTo>
                <a:lnTo>
                  <a:pt x="2329044" y="2208912"/>
                </a:lnTo>
                <a:lnTo>
                  <a:pt x="2322670" y="2206182"/>
                </a:lnTo>
                <a:lnTo>
                  <a:pt x="2317207" y="2199814"/>
                </a:lnTo>
                <a:lnTo>
                  <a:pt x="2297176" y="2199814"/>
                </a:lnTo>
                <a:lnTo>
                  <a:pt x="2286250" y="2202543"/>
                </a:lnTo>
                <a:lnTo>
                  <a:pt x="2277146" y="2203453"/>
                </a:lnTo>
                <a:lnTo>
                  <a:pt x="2267130" y="2205273"/>
                </a:lnTo>
                <a:lnTo>
                  <a:pt x="2258936" y="2203453"/>
                </a:lnTo>
                <a:lnTo>
                  <a:pt x="2253473" y="2200724"/>
                </a:lnTo>
                <a:lnTo>
                  <a:pt x="2248010" y="2194355"/>
                </a:lnTo>
                <a:lnTo>
                  <a:pt x="2247099" y="2183438"/>
                </a:lnTo>
                <a:lnTo>
                  <a:pt x="2247099" y="2167972"/>
                </a:lnTo>
                <a:lnTo>
                  <a:pt x="2255294" y="2167972"/>
                </a:lnTo>
                <a:lnTo>
                  <a:pt x="2256204" y="2164333"/>
                </a:lnTo>
                <a:lnTo>
                  <a:pt x="2258936" y="2161604"/>
                </a:lnTo>
                <a:lnTo>
                  <a:pt x="2261667" y="2157965"/>
                </a:lnTo>
                <a:lnTo>
                  <a:pt x="2264399" y="2157965"/>
                </a:lnTo>
                <a:lnTo>
                  <a:pt x="2268951" y="2157055"/>
                </a:lnTo>
                <a:lnTo>
                  <a:pt x="2271683" y="2157055"/>
                </a:lnTo>
                <a:lnTo>
                  <a:pt x="2275325" y="2155235"/>
                </a:lnTo>
                <a:lnTo>
                  <a:pt x="2317207" y="2132491"/>
                </a:lnTo>
                <a:lnTo>
                  <a:pt x="2360911" y="2114296"/>
                </a:lnTo>
                <a:lnTo>
                  <a:pt x="2367284" y="2107928"/>
                </a:lnTo>
                <a:lnTo>
                  <a:pt x="2377300" y="2105198"/>
                </a:lnTo>
                <a:lnTo>
                  <a:pt x="2387315" y="2105198"/>
                </a:lnTo>
                <a:lnTo>
                  <a:pt x="2366374" y="2079725"/>
                </a:lnTo>
                <a:lnTo>
                  <a:pt x="2385494" y="2060620"/>
                </a:lnTo>
                <a:lnTo>
                  <a:pt x="2400973" y="2046973"/>
                </a:lnTo>
                <a:lnTo>
                  <a:pt x="2412809" y="2037876"/>
                </a:lnTo>
                <a:lnTo>
                  <a:pt x="2422825" y="2035146"/>
                </a:lnTo>
                <a:lnTo>
                  <a:pt x="2431929" y="2036056"/>
                </a:lnTo>
                <a:lnTo>
                  <a:pt x="2439213" y="2043334"/>
                </a:lnTo>
                <a:lnTo>
                  <a:pt x="2449229" y="2055161"/>
                </a:lnTo>
                <a:lnTo>
                  <a:pt x="2458334" y="2073357"/>
                </a:lnTo>
                <a:lnTo>
                  <a:pt x="2463797" y="2071537"/>
                </a:lnTo>
                <a:lnTo>
                  <a:pt x="2468349" y="2055161"/>
                </a:lnTo>
                <a:lnTo>
                  <a:pt x="2471991" y="2040605"/>
                </a:lnTo>
                <a:lnTo>
                  <a:pt x="2476544" y="2025139"/>
                </a:lnTo>
                <a:lnTo>
                  <a:pt x="2488380" y="2032417"/>
                </a:lnTo>
                <a:lnTo>
                  <a:pt x="2504769" y="2038786"/>
                </a:lnTo>
                <a:lnTo>
                  <a:pt x="2520247" y="2046064"/>
                </a:lnTo>
                <a:lnTo>
                  <a:pt x="2530263" y="2017861"/>
                </a:lnTo>
                <a:lnTo>
                  <a:pt x="2538457" y="1993297"/>
                </a:lnTo>
                <a:lnTo>
                  <a:pt x="2547562" y="2000575"/>
                </a:lnTo>
                <a:lnTo>
                  <a:pt x="2557578" y="2006944"/>
                </a:lnTo>
                <a:lnTo>
                  <a:pt x="2572146" y="2016951"/>
                </a:lnTo>
                <a:lnTo>
                  <a:pt x="2576698" y="1997846"/>
                </a:lnTo>
                <a:lnTo>
                  <a:pt x="2582161" y="1978741"/>
                </a:lnTo>
                <a:lnTo>
                  <a:pt x="2576698" y="1979651"/>
                </a:lnTo>
                <a:lnTo>
                  <a:pt x="2572146" y="1981470"/>
                </a:lnTo>
                <a:lnTo>
                  <a:pt x="2554846" y="1989658"/>
                </a:lnTo>
                <a:lnTo>
                  <a:pt x="2535726" y="1992387"/>
                </a:lnTo>
                <a:lnTo>
                  <a:pt x="2517516" y="1990568"/>
                </a:lnTo>
                <a:lnTo>
                  <a:pt x="2498396" y="1987839"/>
                </a:lnTo>
                <a:lnTo>
                  <a:pt x="2495664" y="1984200"/>
                </a:lnTo>
                <a:lnTo>
                  <a:pt x="2495664" y="1981470"/>
                </a:lnTo>
                <a:lnTo>
                  <a:pt x="2495664" y="1978741"/>
                </a:lnTo>
                <a:lnTo>
                  <a:pt x="2490201" y="1982380"/>
                </a:lnTo>
                <a:lnTo>
                  <a:pt x="2484738" y="1986929"/>
                </a:lnTo>
                <a:lnTo>
                  <a:pt x="2479275" y="1992387"/>
                </a:lnTo>
                <a:lnTo>
                  <a:pt x="2474723" y="1997846"/>
                </a:lnTo>
                <a:lnTo>
                  <a:pt x="2455602" y="1998756"/>
                </a:lnTo>
                <a:lnTo>
                  <a:pt x="2451960" y="1995117"/>
                </a:lnTo>
                <a:lnTo>
                  <a:pt x="2450139" y="1990568"/>
                </a:lnTo>
                <a:lnTo>
                  <a:pt x="2449229" y="1986929"/>
                </a:lnTo>
                <a:lnTo>
                  <a:pt x="2449229" y="1981470"/>
                </a:lnTo>
                <a:lnTo>
                  <a:pt x="2450139" y="1978741"/>
                </a:lnTo>
                <a:lnTo>
                  <a:pt x="2443766" y="1981470"/>
                </a:lnTo>
                <a:lnTo>
                  <a:pt x="2437392" y="1986929"/>
                </a:lnTo>
                <a:lnTo>
                  <a:pt x="2434661" y="1995117"/>
                </a:lnTo>
                <a:lnTo>
                  <a:pt x="2431929" y="2003305"/>
                </a:lnTo>
                <a:lnTo>
                  <a:pt x="2429198" y="2011493"/>
                </a:lnTo>
                <a:lnTo>
                  <a:pt x="2423735" y="2016951"/>
                </a:lnTo>
                <a:lnTo>
                  <a:pt x="2417362" y="2019680"/>
                </a:lnTo>
                <a:lnTo>
                  <a:pt x="2406436" y="2017861"/>
                </a:lnTo>
                <a:lnTo>
                  <a:pt x="2400973" y="2009673"/>
                </a:lnTo>
                <a:lnTo>
                  <a:pt x="2401883" y="2001485"/>
                </a:lnTo>
                <a:lnTo>
                  <a:pt x="2407346" y="1995117"/>
                </a:lnTo>
                <a:lnTo>
                  <a:pt x="2414630" y="1989658"/>
                </a:lnTo>
                <a:lnTo>
                  <a:pt x="2423735" y="1976012"/>
                </a:lnTo>
                <a:lnTo>
                  <a:pt x="2434661" y="1962365"/>
                </a:lnTo>
                <a:lnTo>
                  <a:pt x="2447408" y="1949628"/>
                </a:lnTo>
                <a:lnTo>
                  <a:pt x="2447408" y="1944170"/>
                </a:lnTo>
                <a:lnTo>
                  <a:pt x="2450139" y="1938711"/>
                </a:lnTo>
                <a:lnTo>
                  <a:pt x="2454692" y="1931433"/>
                </a:lnTo>
                <a:lnTo>
                  <a:pt x="2458334" y="1928704"/>
                </a:lnTo>
                <a:lnTo>
                  <a:pt x="2463797" y="1925975"/>
                </a:lnTo>
                <a:lnTo>
                  <a:pt x="2461065" y="1923245"/>
                </a:lnTo>
                <a:lnTo>
                  <a:pt x="2457423" y="1920516"/>
                </a:lnTo>
                <a:lnTo>
                  <a:pt x="2454692" y="1916877"/>
                </a:lnTo>
                <a:lnTo>
                  <a:pt x="2452871" y="1912328"/>
                </a:lnTo>
                <a:lnTo>
                  <a:pt x="2434661" y="1914148"/>
                </a:lnTo>
                <a:lnTo>
                  <a:pt x="2425556" y="1911418"/>
                </a:lnTo>
                <a:lnTo>
                  <a:pt x="2417362" y="1912328"/>
                </a:lnTo>
                <a:lnTo>
                  <a:pt x="2410078" y="1916877"/>
                </a:lnTo>
                <a:lnTo>
                  <a:pt x="2401883" y="1920516"/>
                </a:lnTo>
                <a:lnTo>
                  <a:pt x="2393689" y="1923245"/>
                </a:lnTo>
                <a:lnTo>
                  <a:pt x="2380031" y="1920516"/>
                </a:lnTo>
                <a:lnTo>
                  <a:pt x="2369105" y="1915057"/>
                </a:lnTo>
                <a:lnTo>
                  <a:pt x="2360911" y="1906869"/>
                </a:lnTo>
                <a:lnTo>
                  <a:pt x="2355448" y="1895952"/>
                </a:lnTo>
                <a:lnTo>
                  <a:pt x="2350896" y="1885035"/>
                </a:lnTo>
                <a:lnTo>
                  <a:pt x="2347254" y="1872298"/>
                </a:lnTo>
                <a:lnTo>
                  <a:pt x="2344522" y="1874118"/>
                </a:lnTo>
                <a:lnTo>
                  <a:pt x="2341791" y="1875028"/>
                </a:lnTo>
                <a:lnTo>
                  <a:pt x="2339970" y="1879576"/>
                </a:lnTo>
                <a:lnTo>
                  <a:pt x="2339970" y="1883216"/>
                </a:lnTo>
                <a:lnTo>
                  <a:pt x="2339059" y="1903230"/>
                </a:lnTo>
                <a:lnTo>
                  <a:pt x="2320849" y="1915057"/>
                </a:lnTo>
                <a:lnTo>
                  <a:pt x="2341791" y="1967824"/>
                </a:lnTo>
                <a:lnTo>
                  <a:pt x="2333596" y="1976921"/>
                </a:lnTo>
                <a:lnTo>
                  <a:pt x="2322670" y="1984200"/>
                </a:lnTo>
                <a:lnTo>
                  <a:pt x="2309013" y="1986929"/>
                </a:lnTo>
                <a:lnTo>
                  <a:pt x="2286250" y="1976012"/>
                </a:lnTo>
                <a:lnTo>
                  <a:pt x="2286250" y="1979651"/>
                </a:lnTo>
                <a:lnTo>
                  <a:pt x="2256204" y="1968734"/>
                </a:lnTo>
                <a:lnTo>
                  <a:pt x="2234352" y="1989658"/>
                </a:lnTo>
                <a:lnTo>
                  <a:pt x="2223426" y="1989658"/>
                </a:lnTo>
                <a:lnTo>
                  <a:pt x="2216142" y="1985109"/>
                </a:lnTo>
                <a:lnTo>
                  <a:pt x="2212500" y="1978741"/>
                </a:lnTo>
                <a:lnTo>
                  <a:pt x="2209769" y="1968734"/>
                </a:lnTo>
                <a:lnTo>
                  <a:pt x="2182454" y="1976012"/>
                </a:lnTo>
                <a:lnTo>
                  <a:pt x="2172439" y="1978741"/>
                </a:lnTo>
                <a:lnTo>
                  <a:pt x="2168797" y="1982380"/>
                </a:lnTo>
                <a:lnTo>
                  <a:pt x="2166976" y="1989658"/>
                </a:lnTo>
                <a:lnTo>
                  <a:pt x="2171528" y="1998756"/>
                </a:lnTo>
                <a:lnTo>
                  <a:pt x="2163334" y="1998756"/>
                </a:lnTo>
                <a:lnTo>
                  <a:pt x="2163334" y="2009673"/>
                </a:lnTo>
                <a:lnTo>
                  <a:pt x="2160602" y="2019680"/>
                </a:lnTo>
                <a:lnTo>
                  <a:pt x="2153318" y="2026959"/>
                </a:lnTo>
                <a:lnTo>
                  <a:pt x="2146034" y="2033327"/>
                </a:lnTo>
                <a:lnTo>
                  <a:pt x="2137840" y="2040605"/>
                </a:lnTo>
                <a:lnTo>
                  <a:pt x="2128735" y="2044244"/>
                </a:lnTo>
                <a:lnTo>
                  <a:pt x="2115988" y="2046064"/>
                </a:lnTo>
                <a:lnTo>
                  <a:pt x="2104152" y="2049703"/>
                </a:lnTo>
                <a:lnTo>
                  <a:pt x="2093226" y="2052432"/>
                </a:lnTo>
                <a:lnTo>
                  <a:pt x="2080479" y="2052432"/>
                </a:lnTo>
                <a:lnTo>
                  <a:pt x="2080479" y="2056981"/>
                </a:lnTo>
                <a:lnTo>
                  <a:pt x="2078658" y="2059710"/>
                </a:lnTo>
                <a:lnTo>
                  <a:pt x="2075926" y="2062439"/>
                </a:lnTo>
                <a:lnTo>
                  <a:pt x="2024028" y="2073357"/>
                </a:lnTo>
                <a:lnTo>
                  <a:pt x="2018565" y="2073357"/>
                </a:lnTo>
                <a:lnTo>
                  <a:pt x="2014923" y="2073357"/>
                </a:lnTo>
                <a:lnTo>
                  <a:pt x="2010371" y="2079725"/>
                </a:lnTo>
                <a:lnTo>
                  <a:pt x="2010371" y="2087003"/>
                </a:lnTo>
                <a:lnTo>
                  <a:pt x="2010371" y="2095191"/>
                </a:lnTo>
                <a:lnTo>
                  <a:pt x="2012192" y="2103379"/>
                </a:lnTo>
                <a:lnTo>
                  <a:pt x="2012192" y="2110657"/>
                </a:lnTo>
                <a:lnTo>
                  <a:pt x="2010371" y="2117025"/>
                </a:lnTo>
                <a:lnTo>
                  <a:pt x="2003087" y="2121574"/>
                </a:lnTo>
                <a:lnTo>
                  <a:pt x="1992161" y="2124303"/>
                </a:lnTo>
                <a:lnTo>
                  <a:pt x="1958473" y="2105198"/>
                </a:lnTo>
                <a:lnTo>
                  <a:pt x="1953920" y="2103379"/>
                </a:lnTo>
                <a:lnTo>
                  <a:pt x="1948457" y="2102469"/>
                </a:lnTo>
                <a:lnTo>
                  <a:pt x="1940263" y="2105198"/>
                </a:lnTo>
                <a:lnTo>
                  <a:pt x="1940263" y="2113386"/>
                </a:lnTo>
                <a:lnTo>
                  <a:pt x="1926605" y="2114296"/>
                </a:lnTo>
                <a:lnTo>
                  <a:pt x="1932068" y="2121574"/>
                </a:lnTo>
                <a:lnTo>
                  <a:pt x="1934800" y="2129762"/>
                </a:lnTo>
                <a:lnTo>
                  <a:pt x="1932979" y="2136130"/>
                </a:lnTo>
                <a:lnTo>
                  <a:pt x="1927516" y="2144318"/>
                </a:lnTo>
                <a:lnTo>
                  <a:pt x="1919321" y="2149777"/>
                </a:lnTo>
                <a:lnTo>
                  <a:pt x="1910217" y="2151596"/>
                </a:lnTo>
                <a:lnTo>
                  <a:pt x="1900201" y="2152506"/>
                </a:lnTo>
                <a:lnTo>
                  <a:pt x="1892007" y="2155235"/>
                </a:lnTo>
                <a:lnTo>
                  <a:pt x="1870155" y="2165243"/>
                </a:lnTo>
                <a:lnTo>
                  <a:pt x="1846482" y="2169792"/>
                </a:lnTo>
                <a:lnTo>
                  <a:pt x="1823720" y="2167972"/>
                </a:lnTo>
                <a:lnTo>
                  <a:pt x="1812794" y="2157055"/>
                </a:lnTo>
                <a:lnTo>
                  <a:pt x="1807331" y="2157965"/>
                </a:lnTo>
                <a:lnTo>
                  <a:pt x="1800047" y="2167972"/>
                </a:lnTo>
                <a:lnTo>
                  <a:pt x="1799136" y="2178889"/>
                </a:lnTo>
                <a:lnTo>
                  <a:pt x="1805510" y="2188897"/>
                </a:lnTo>
                <a:lnTo>
                  <a:pt x="1807331" y="2200724"/>
                </a:lnTo>
                <a:lnTo>
                  <a:pt x="1805510" y="2208912"/>
                </a:lnTo>
                <a:lnTo>
                  <a:pt x="1800047" y="2214370"/>
                </a:lnTo>
                <a:lnTo>
                  <a:pt x="1792763" y="2218919"/>
                </a:lnTo>
                <a:lnTo>
                  <a:pt x="1786389" y="2221648"/>
                </a:lnTo>
                <a:lnTo>
                  <a:pt x="1778195" y="2225287"/>
                </a:lnTo>
                <a:lnTo>
                  <a:pt x="1770000" y="2228927"/>
                </a:lnTo>
                <a:lnTo>
                  <a:pt x="1765448" y="2229836"/>
                </a:lnTo>
                <a:lnTo>
                  <a:pt x="1759985" y="2231656"/>
                </a:lnTo>
                <a:lnTo>
                  <a:pt x="1757254" y="2228927"/>
                </a:lnTo>
                <a:lnTo>
                  <a:pt x="1754522" y="2224378"/>
                </a:lnTo>
                <a:lnTo>
                  <a:pt x="1745417" y="2228927"/>
                </a:lnTo>
                <a:lnTo>
                  <a:pt x="1737223" y="2229836"/>
                </a:lnTo>
                <a:lnTo>
                  <a:pt x="1729028" y="2227107"/>
                </a:lnTo>
                <a:lnTo>
                  <a:pt x="1719923" y="2218919"/>
                </a:lnTo>
                <a:lnTo>
                  <a:pt x="1708997" y="2214370"/>
                </a:lnTo>
                <a:lnTo>
                  <a:pt x="1698071" y="2214370"/>
                </a:lnTo>
                <a:lnTo>
                  <a:pt x="1687145" y="2219829"/>
                </a:lnTo>
                <a:lnTo>
                  <a:pt x="1678951" y="2237114"/>
                </a:lnTo>
                <a:lnTo>
                  <a:pt x="1680772" y="2237114"/>
                </a:lnTo>
                <a:lnTo>
                  <a:pt x="1688966" y="2242573"/>
                </a:lnTo>
                <a:lnTo>
                  <a:pt x="1694429" y="2250761"/>
                </a:lnTo>
                <a:lnTo>
                  <a:pt x="1697161" y="2259859"/>
                </a:lnTo>
                <a:lnTo>
                  <a:pt x="1695340" y="2272595"/>
                </a:lnTo>
                <a:lnTo>
                  <a:pt x="1692608" y="2283512"/>
                </a:lnTo>
                <a:lnTo>
                  <a:pt x="1684414" y="2291700"/>
                </a:lnTo>
                <a:lnTo>
                  <a:pt x="1676220" y="2296249"/>
                </a:lnTo>
                <a:lnTo>
                  <a:pt x="1665294" y="2296249"/>
                </a:lnTo>
                <a:lnTo>
                  <a:pt x="1644352" y="2293520"/>
                </a:lnTo>
                <a:lnTo>
                  <a:pt x="1633426" y="2293520"/>
                </a:lnTo>
                <a:lnTo>
                  <a:pt x="1624321" y="2289881"/>
                </a:lnTo>
                <a:lnTo>
                  <a:pt x="1614306" y="2284422"/>
                </a:lnTo>
                <a:lnTo>
                  <a:pt x="1611574" y="2288971"/>
                </a:lnTo>
                <a:lnTo>
                  <a:pt x="1613395" y="2293520"/>
                </a:lnTo>
                <a:lnTo>
                  <a:pt x="1614306" y="2296249"/>
                </a:lnTo>
                <a:lnTo>
                  <a:pt x="1614306" y="2298978"/>
                </a:lnTo>
                <a:lnTo>
                  <a:pt x="1613395" y="2302618"/>
                </a:lnTo>
                <a:lnTo>
                  <a:pt x="1583349" y="2316264"/>
                </a:lnTo>
                <a:lnTo>
                  <a:pt x="1551482" y="2315354"/>
                </a:lnTo>
                <a:lnTo>
                  <a:pt x="1540556" y="2321723"/>
                </a:lnTo>
                <a:lnTo>
                  <a:pt x="1527809" y="2329911"/>
                </a:lnTo>
                <a:lnTo>
                  <a:pt x="1516883" y="2332640"/>
                </a:lnTo>
                <a:lnTo>
                  <a:pt x="1507778" y="2329911"/>
                </a:lnTo>
                <a:lnTo>
                  <a:pt x="1501405" y="2321723"/>
                </a:lnTo>
                <a:lnTo>
                  <a:pt x="1495942" y="2307166"/>
                </a:lnTo>
                <a:lnTo>
                  <a:pt x="1459522" y="2305347"/>
                </a:lnTo>
                <a:lnTo>
                  <a:pt x="1457701" y="2308076"/>
                </a:lnTo>
                <a:lnTo>
                  <a:pt x="1457701" y="2312625"/>
                </a:lnTo>
                <a:lnTo>
                  <a:pt x="1479553" y="2334459"/>
                </a:lnTo>
                <a:lnTo>
                  <a:pt x="1470448" y="2343557"/>
                </a:lnTo>
                <a:lnTo>
                  <a:pt x="1482284" y="2351745"/>
                </a:lnTo>
                <a:lnTo>
                  <a:pt x="1492300" y="2363572"/>
                </a:lnTo>
                <a:lnTo>
                  <a:pt x="1497763" y="2377218"/>
                </a:lnTo>
                <a:lnTo>
                  <a:pt x="1507778" y="2374489"/>
                </a:lnTo>
                <a:lnTo>
                  <a:pt x="1516883" y="2377218"/>
                </a:lnTo>
                <a:lnTo>
                  <a:pt x="1527809" y="2380857"/>
                </a:lnTo>
                <a:lnTo>
                  <a:pt x="1529630" y="2383587"/>
                </a:lnTo>
                <a:lnTo>
                  <a:pt x="1530541" y="2386316"/>
                </a:lnTo>
                <a:lnTo>
                  <a:pt x="1540556" y="2377218"/>
                </a:lnTo>
                <a:lnTo>
                  <a:pt x="1543287" y="2375399"/>
                </a:lnTo>
                <a:lnTo>
                  <a:pt x="1546019" y="2375399"/>
                </a:lnTo>
                <a:lnTo>
                  <a:pt x="1548750" y="2378128"/>
                </a:lnTo>
                <a:lnTo>
                  <a:pt x="1549661" y="2375399"/>
                </a:lnTo>
                <a:lnTo>
                  <a:pt x="1560587" y="2369940"/>
                </a:lnTo>
                <a:lnTo>
                  <a:pt x="1571513" y="2369940"/>
                </a:lnTo>
                <a:lnTo>
                  <a:pt x="1583349" y="2375399"/>
                </a:lnTo>
                <a:lnTo>
                  <a:pt x="1591544" y="2385406"/>
                </a:lnTo>
                <a:lnTo>
                  <a:pt x="1594275" y="2385406"/>
                </a:lnTo>
                <a:lnTo>
                  <a:pt x="1599738" y="2390865"/>
                </a:lnTo>
                <a:lnTo>
                  <a:pt x="1606112" y="2393594"/>
                </a:lnTo>
                <a:lnTo>
                  <a:pt x="1613395" y="2397233"/>
                </a:lnTo>
                <a:lnTo>
                  <a:pt x="1618858" y="2401782"/>
                </a:lnTo>
                <a:lnTo>
                  <a:pt x="1621590" y="2408150"/>
                </a:lnTo>
                <a:lnTo>
                  <a:pt x="1621590" y="2418158"/>
                </a:lnTo>
                <a:lnTo>
                  <a:pt x="1622500" y="2418158"/>
                </a:lnTo>
                <a:lnTo>
                  <a:pt x="1614306" y="2428165"/>
                </a:lnTo>
                <a:lnTo>
                  <a:pt x="1603380" y="2433624"/>
                </a:lnTo>
                <a:lnTo>
                  <a:pt x="1592454" y="2439082"/>
                </a:lnTo>
                <a:lnTo>
                  <a:pt x="1580618" y="2442721"/>
                </a:lnTo>
                <a:lnTo>
                  <a:pt x="1570602" y="2450000"/>
                </a:lnTo>
                <a:lnTo>
                  <a:pt x="1562408" y="2455458"/>
                </a:lnTo>
                <a:lnTo>
                  <a:pt x="1554213" y="2453639"/>
                </a:lnTo>
                <a:lnTo>
                  <a:pt x="1546929" y="2447270"/>
                </a:lnTo>
                <a:lnTo>
                  <a:pt x="1546929" y="2441812"/>
                </a:lnTo>
                <a:lnTo>
                  <a:pt x="1540556" y="2439992"/>
                </a:lnTo>
                <a:lnTo>
                  <a:pt x="1529630" y="2450909"/>
                </a:lnTo>
                <a:lnTo>
                  <a:pt x="1497763" y="2471834"/>
                </a:lnTo>
                <a:lnTo>
                  <a:pt x="1495942" y="2501856"/>
                </a:lnTo>
                <a:lnTo>
                  <a:pt x="1487747" y="2504586"/>
                </a:lnTo>
                <a:lnTo>
                  <a:pt x="1476821" y="2499127"/>
                </a:lnTo>
                <a:lnTo>
                  <a:pt x="1467716" y="2496398"/>
                </a:lnTo>
                <a:lnTo>
                  <a:pt x="1460432" y="2499127"/>
                </a:lnTo>
                <a:lnTo>
                  <a:pt x="1454970" y="2510044"/>
                </a:lnTo>
                <a:lnTo>
                  <a:pt x="1457701" y="2511864"/>
                </a:lnTo>
                <a:lnTo>
                  <a:pt x="1459522" y="2515503"/>
                </a:lnTo>
                <a:lnTo>
                  <a:pt x="1460432" y="2520052"/>
                </a:lnTo>
                <a:lnTo>
                  <a:pt x="1460432" y="2523691"/>
                </a:lnTo>
                <a:lnTo>
                  <a:pt x="1460432" y="2526420"/>
                </a:lnTo>
                <a:lnTo>
                  <a:pt x="1457701" y="2530969"/>
                </a:lnTo>
                <a:lnTo>
                  <a:pt x="1454970" y="2533698"/>
                </a:lnTo>
                <a:lnTo>
                  <a:pt x="1413997" y="2547345"/>
                </a:lnTo>
                <a:lnTo>
                  <a:pt x="1400340" y="2550984"/>
                </a:lnTo>
                <a:lnTo>
                  <a:pt x="1386682" y="2553713"/>
                </a:lnTo>
                <a:lnTo>
                  <a:pt x="1384861" y="2563720"/>
                </a:lnTo>
                <a:lnTo>
                  <a:pt x="1379399" y="2570998"/>
                </a:lnTo>
                <a:lnTo>
                  <a:pt x="1373025" y="2577367"/>
                </a:lnTo>
                <a:lnTo>
                  <a:pt x="1360278" y="2587374"/>
                </a:lnTo>
                <a:lnTo>
                  <a:pt x="1358457" y="2596472"/>
                </a:lnTo>
                <a:lnTo>
                  <a:pt x="1347531" y="2601021"/>
                </a:lnTo>
                <a:lnTo>
                  <a:pt x="1339337" y="2601021"/>
                </a:lnTo>
                <a:lnTo>
                  <a:pt x="1332963" y="2598291"/>
                </a:lnTo>
                <a:lnTo>
                  <a:pt x="1330232" y="2591013"/>
                </a:lnTo>
                <a:lnTo>
                  <a:pt x="1330232" y="2577367"/>
                </a:lnTo>
                <a:lnTo>
                  <a:pt x="1327500" y="2573728"/>
                </a:lnTo>
                <a:lnTo>
                  <a:pt x="1325679" y="2570998"/>
                </a:lnTo>
                <a:lnTo>
                  <a:pt x="1325679" y="2568269"/>
                </a:lnTo>
                <a:lnTo>
                  <a:pt x="1327500" y="2566450"/>
                </a:lnTo>
                <a:lnTo>
                  <a:pt x="1328411" y="2565540"/>
                </a:lnTo>
                <a:lnTo>
                  <a:pt x="1330232" y="2565540"/>
                </a:lnTo>
                <a:lnTo>
                  <a:pt x="1332963" y="2563720"/>
                </a:lnTo>
                <a:lnTo>
                  <a:pt x="1335695" y="2563720"/>
                </a:lnTo>
                <a:lnTo>
                  <a:pt x="1338426" y="2562811"/>
                </a:lnTo>
                <a:lnTo>
                  <a:pt x="1339337" y="2560991"/>
                </a:lnTo>
                <a:lnTo>
                  <a:pt x="1341158" y="2560081"/>
                </a:lnTo>
                <a:lnTo>
                  <a:pt x="1341158" y="2558262"/>
                </a:lnTo>
                <a:lnTo>
                  <a:pt x="1343889" y="2553713"/>
                </a:lnTo>
                <a:lnTo>
                  <a:pt x="1346621" y="2550074"/>
                </a:lnTo>
                <a:lnTo>
                  <a:pt x="1349352" y="2548254"/>
                </a:lnTo>
                <a:lnTo>
                  <a:pt x="1352994" y="2547345"/>
                </a:lnTo>
                <a:lnTo>
                  <a:pt x="1357547" y="2545525"/>
                </a:lnTo>
                <a:lnTo>
                  <a:pt x="1355726" y="2542796"/>
                </a:lnTo>
                <a:lnTo>
                  <a:pt x="1354815" y="2540066"/>
                </a:lnTo>
                <a:lnTo>
                  <a:pt x="1352994" y="2533698"/>
                </a:lnTo>
                <a:lnTo>
                  <a:pt x="1352994" y="2526420"/>
                </a:lnTo>
                <a:lnTo>
                  <a:pt x="1354815" y="2520052"/>
                </a:lnTo>
                <a:lnTo>
                  <a:pt x="1355726" y="2515503"/>
                </a:lnTo>
                <a:lnTo>
                  <a:pt x="1358457" y="2512773"/>
                </a:lnTo>
                <a:lnTo>
                  <a:pt x="1363010" y="2510044"/>
                </a:lnTo>
                <a:lnTo>
                  <a:pt x="1368473" y="2507315"/>
                </a:lnTo>
                <a:lnTo>
                  <a:pt x="1373936" y="2504586"/>
                </a:lnTo>
                <a:lnTo>
                  <a:pt x="1379399" y="2501856"/>
                </a:lnTo>
                <a:lnTo>
                  <a:pt x="1383951" y="2496398"/>
                </a:lnTo>
                <a:lnTo>
                  <a:pt x="1389414" y="2491849"/>
                </a:lnTo>
                <a:lnTo>
                  <a:pt x="1393056" y="2488210"/>
                </a:lnTo>
                <a:lnTo>
                  <a:pt x="1400340" y="2486390"/>
                </a:lnTo>
                <a:lnTo>
                  <a:pt x="1406713" y="2486390"/>
                </a:lnTo>
                <a:lnTo>
                  <a:pt x="1413997" y="2488210"/>
                </a:lnTo>
                <a:lnTo>
                  <a:pt x="1438581" y="2501856"/>
                </a:lnTo>
                <a:lnTo>
                  <a:pt x="1440402" y="2496398"/>
                </a:lnTo>
                <a:lnTo>
                  <a:pt x="1441312" y="2490939"/>
                </a:lnTo>
                <a:lnTo>
                  <a:pt x="1445865" y="2485480"/>
                </a:lnTo>
                <a:lnTo>
                  <a:pt x="1462253" y="2480022"/>
                </a:lnTo>
                <a:lnTo>
                  <a:pt x="1478642" y="2472744"/>
                </a:lnTo>
                <a:lnTo>
                  <a:pt x="1495942" y="2471834"/>
                </a:lnTo>
                <a:lnTo>
                  <a:pt x="1492300" y="2453639"/>
                </a:lnTo>
                <a:lnTo>
                  <a:pt x="1493210" y="2436353"/>
                </a:lnTo>
                <a:lnTo>
                  <a:pt x="1497763" y="2416338"/>
                </a:lnTo>
                <a:lnTo>
                  <a:pt x="1495942" y="2399053"/>
                </a:lnTo>
                <a:lnTo>
                  <a:pt x="1476821" y="2399053"/>
                </a:lnTo>
                <a:lnTo>
                  <a:pt x="1456791" y="2408150"/>
                </a:lnTo>
                <a:lnTo>
                  <a:pt x="1437670" y="2413609"/>
                </a:lnTo>
                <a:lnTo>
                  <a:pt x="1414908" y="2415429"/>
                </a:lnTo>
                <a:lnTo>
                  <a:pt x="1394877" y="2409970"/>
                </a:lnTo>
                <a:lnTo>
                  <a:pt x="1383951" y="2412699"/>
                </a:lnTo>
                <a:lnTo>
                  <a:pt x="1373025" y="2430895"/>
                </a:lnTo>
                <a:lnTo>
                  <a:pt x="1360278" y="2450000"/>
                </a:lnTo>
                <a:lnTo>
                  <a:pt x="1349352" y="2450909"/>
                </a:lnTo>
                <a:lnTo>
                  <a:pt x="1338426" y="2450000"/>
                </a:lnTo>
                <a:lnTo>
                  <a:pt x="1328411" y="2442721"/>
                </a:lnTo>
                <a:lnTo>
                  <a:pt x="1308380" y="2441812"/>
                </a:lnTo>
                <a:lnTo>
                  <a:pt x="1303828" y="2441812"/>
                </a:lnTo>
                <a:lnTo>
                  <a:pt x="1298365" y="2441812"/>
                </a:lnTo>
                <a:lnTo>
                  <a:pt x="1284707" y="2439082"/>
                </a:lnTo>
                <a:lnTo>
                  <a:pt x="1274692" y="2439082"/>
                </a:lnTo>
                <a:lnTo>
                  <a:pt x="1269229" y="2444541"/>
                </a:lnTo>
                <a:lnTo>
                  <a:pt x="1266497" y="2450909"/>
                </a:lnTo>
                <a:lnTo>
                  <a:pt x="1268318" y="2460917"/>
                </a:lnTo>
                <a:lnTo>
                  <a:pt x="1271050" y="2472744"/>
                </a:lnTo>
                <a:lnTo>
                  <a:pt x="1277423" y="2493668"/>
                </a:lnTo>
                <a:lnTo>
                  <a:pt x="1233719" y="2491849"/>
                </a:lnTo>
                <a:lnTo>
                  <a:pt x="1230078" y="2493668"/>
                </a:lnTo>
                <a:lnTo>
                  <a:pt x="1232809" y="2496398"/>
                </a:lnTo>
                <a:lnTo>
                  <a:pt x="1233719" y="2499127"/>
                </a:lnTo>
                <a:lnTo>
                  <a:pt x="1235540" y="2503676"/>
                </a:lnTo>
                <a:lnTo>
                  <a:pt x="1235540" y="2507315"/>
                </a:lnTo>
                <a:lnTo>
                  <a:pt x="1232809" y="2512773"/>
                </a:lnTo>
                <a:lnTo>
                  <a:pt x="1224615" y="2525510"/>
                </a:lnTo>
                <a:lnTo>
                  <a:pt x="1214599" y="2533698"/>
                </a:lnTo>
                <a:lnTo>
                  <a:pt x="1201852" y="2537337"/>
                </a:lnTo>
                <a:lnTo>
                  <a:pt x="1190016" y="2540066"/>
                </a:lnTo>
                <a:lnTo>
                  <a:pt x="1176358" y="2541886"/>
                </a:lnTo>
                <a:lnTo>
                  <a:pt x="1163611" y="2542796"/>
                </a:lnTo>
                <a:lnTo>
                  <a:pt x="1151775" y="2545525"/>
                </a:lnTo>
                <a:lnTo>
                  <a:pt x="1147223" y="2555532"/>
                </a:lnTo>
                <a:lnTo>
                  <a:pt x="1117176" y="2595562"/>
                </a:lnTo>
                <a:lnTo>
                  <a:pt x="1098056" y="2595562"/>
                </a:lnTo>
                <a:lnTo>
                  <a:pt x="1096235" y="2601931"/>
                </a:lnTo>
                <a:lnTo>
                  <a:pt x="1098966" y="2609209"/>
                </a:lnTo>
                <a:lnTo>
                  <a:pt x="1100787" y="2614667"/>
                </a:lnTo>
                <a:lnTo>
                  <a:pt x="1101698" y="2620126"/>
                </a:lnTo>
                <a:lnTo>
                  <a:pt x="1096235" y="2623765"/>
                </a:lnTo>
                <a:lnTo>
                  <a:pt x="1093503" y="2625584"/>
                </a:lnTo>
                <a:lnTo>
                  <a:pt x="1092593" y="2623765"/>
                </a:lnTo>
                <a:lnTo>
                  <a:pt x="1090772" y="2622855"/>
                </a:lnTo>
                <a:lnTo>
                  <a:pt x="1089861" y="2620126"/>
                </a:lnTo>
                <a:lnTo>
                  <a:pt x="1089861" y="2615577"/>
                </a:lnTo>
                <a:lnTo>
                  <a:pt x="1088040" y="2612848"/>
                </a:lnTo>
                <a:lnTo>
                  <a:pt x="1088040" y="2609209"/>
                </a:lnTo>
                <a:lnTo>
                  <a:pt x="1087130" y="2606479"/>
                </a:lnTo>
                <a:lnTo>
                  <a:pt x="1081667" y="2614667"/>
                </a:lnTo>
                <a:lnTo>
                  <a:pt x="1077115" y="2622855"/>
                </a:lnTo>
                <a:lnTo>
                  <a:pt x="1072562" y="2631043"/>
                </a:lnTo>
                <a:lnTo>
                  <a:pt x="1066189" y="2638321"/>
                </a:lnTo>
                <a:lnTo>
                  <a:pt x="1057994" y="2641050"/>
                </a:lnTo>
                <a:lnTo>
                  <a:pt x="1045247" y="2641050"/>
                </a:lnTo>
                <a:lnTo>
                  <a:pt x="1041605" y="2641960"/>
                </a:lnTo>
                <a:lnTo>
                  <a:pt x="1036142" y="2641960"/>
                </a:lnTo>
                <a:lnTo>
                  <a:pt x="1023395" y="2650148"/>
                </a:lnTo>
                <a:lnTo>
                  <a:pt x="1012469" y="2643780"/>
                </a:lnTo>
                <a:lnTo>
                  <a:pt x="1002454" y="2643780"/>
                </a:lnTo>
                <a:lnTo>
                  <a:pt x="993349" y="2646509"/>
                </a:lnTo>
                <a:lnTo>
                  <a:pt x="982423" y="2649238"/>
                </a:lnTo>
                <a:lnTo>
                  <a:pt x="982423" y="2650148"/>
                </a:lnTo>
                <a:lnTo>
                  <a:pt x="980602" y="2657426"/>
                </a:lnTo>
                <a:lnTo>
                  <a:pt x="979692" y="2662885"/>
                </a:lnTo>
                <a:lnTo>
                  <a:pt x="975139" y="2668343"/>
                </a:lnTo>
                <a:lnTo>
                  <a:pt x="979692" y="2671982"/>
                </a:lnTo>
                <a:lnTo>
                  <a:pt x="983334" y="2676531"/>
                </a:lnTo>
                <a:lnTo>
                  <a:pt x="986065" y="2681990"/>
                </a:lnTo>
                <a:lnTo>
                  <a:pt x="986065" y="2685629"/>
                </a:lnTo>
                <a:lnTo>
                  <a:pt x="985155" y="2691088"/>
                </a:lnTo>
                <a:lnTo>
                  <a:pt x="983334" y="2695636"/>
                </a:lnTo>
                <a:lnTo>
                  <a:pt x="975139" y="2698366"/>
                </a:lnTo>
                <a:lnTo>
                  <a:pt x="966034" y="2698366"/>
                </a:lnTo>
                <a:lnTo>
                  <a:pt x="957840" y="2698366"/>
                </a:lnTo>
                <a:lnTo>
                  <a:pt x="950556" y="2702915"/>
                </a:lnTo>
                <a:lnTo>
                  <a:pt x="945093" y="2706554"/>
                </a:lnTo>
                <a:lnTo>
                  <a:pt x="938719" y="2706554"/>
                </a:lnTo>
                <a:lnTo>
                  <a:pt x="929615" y="2708373"/>
                </a:lnTo>
                <a:lnTo>
                  <a:pt x="924152" y="2709283"/>
                </a:lnTo>
                <a:lnTo>
                  <a:pt x="918689" y="2713832"/>
                </a:lnTo>
                <a:lnTo>
                  <a:pt x="915957" y="2722929"/>
                </a:lnTo>
                <a:lnTo>
                  <a:pt x="909584" y="2722929"/>
                </a:lnTo>
                <a:lnTo>
                  <a:pt x="905031" y="2720200"/>
                </a:lnTo>
                <a:lnTo>
                  <a:pt x="901389" y="2716561"/>
                </a:lnTo>
                <a:lnTo>
                  <a:pt x="898658" y="2713832"/>
                </a:lnTo>
                <a:lnTo>
                  <a:pt x="880448" y="2713832"/>
                </a:lnTo>
                <a:lnTo>
                  <a:pt x="880448" y="2716561"/>
                </a:lnTo>
                <a:lnTo>
                  <a:pt x="877716" y="2722020"/>
                </a:lnTo>
                <a:lnTo>
                  <a:pt x="874074" y="2727478"/>
                </a:lnTo>
                <a:lnTo>
                  <a:pt x="869522" y="2730207"/>
                </a:lnTo>
                <a:lnTo>
                  <a:pt x="864059" y="2733847"/>
                </a:lnTo>
                <a:lnTo>
                  <a:pt x="860417" y="2733847"/>
                </a:lnTo>
                <a:lnTo>
                  <a:pt x="855865" y="2735666"/>
                </a:lnTo>
                <a:lnTo>
                  <a:pt x="844939" y="2733847"/>
                </a:lnTo>
                <a:lnTo>
                  <a:pt x="837655" y="2735666"/>
                </a:lnTo>
                <a:lnTo>
                  <a:pt x="834923" y="2741125"/>
                </a:lnTo>
                <a:lnTo>
                  <a:pt x="832192" y="2747493"/>
                </a:lnTo>
                <a:lnTo>
                  <a:pt x="829460" y="2754771"/>
                </a:lnTo>
                <a:lnTo>
                  <a:pt x="828550" y="2762049"/>
                </a:lnTo>
                <a:lnTo>
                  <a:pt x="823997" y="2767508"/>
                </a:lnTo>
                <a:lnTo>
                  <a:pt x="813071" y="2765688"/>
                </a:lnTo>
                <a:lnTo>
                  <a:pt x="783025" y="2776606"/>
                </a:lnTo>
                <a:lnTo>
                  <a:pt x="773010" y="2786613"/>
                </a:lnTo>
                <a:lnTo>
                  <a:pt x="764815" y="2797530"/>
                </a:lnTo>
                <a:lnTo>
                  <a:pt x="756621" y="2808447"/>
                </a:lnTo>
                <a:lnTo>
                  <a:pt x="748426" y="2817545"/>
                </a:lnTo>
                <a:lnTo>
                  <a:pt x="739321" y="2826643"/>
                </a:lnTo>
                <a:lnTo>
                  <a:pt x="725664" y="2830282"/>
                </a:lnTo>
                <a:lnTo>
                  <a:pt x="710186" y="2832101"/>
                </a:lnTo>
                <a:lnTo>
                  <a:pt x="700170" y="2838470"/>
                </a:lnTo>
                <a:lnTo>
                  <a:pt x="689244" y="2840289"/>
                </a:lnTo>
                <a:lnTo>
                  <a:pt x="677408" y="2838470"/>
                </a:lnTo>
                <a:lnTo>
                  <a:pt x="667392" y="2841199"/>
                </a:lnTo>
                <a:lnTo>
                  <a:pt x="655556" y="2838470"/>
                </a:lnTo>
                <a:lnTo>
                  <a:pt x="631883" y="2843928"/>
                </a:lnTo>
                <a:lnTo>
                  <a:pt x="608210" y="2848477"/>
                </a:lnTo>
                <a:lnTo>
                  <a:pt x="596374" y="2846658"/>
                </a:lnTo>
                <a:lnTo>
                  <a:pt x="589090" y="2843928"/>
                </a:lnTo>
                <a:lnTo>
                  <a:pt x="586358" y="2837560"/>
                </a:lnTo>
                <a:lnTo>
                  <a:pt x="588179" y="2829372"/>
                </a:lnTo>
                <a:lnTo>
                  <a:pt x="593642" y="2819365"/>
                </a:lnTo>
                <a:lnTo>
                  <a:pt x="585448" y="2809357"/>
                </a:lnTo>
                <a:lnTo>
                  <a:pt x="575432" y="2801169"/>
                </a:lnTo>
                <a:lnTo>
                  <a:pt x="565417" y="2795711"/>
                </a:lnTo>
                <a:lnTo>
                  <a:pt x="551760" y="2795711"/>
                </a:lnTo>
                <a:lnTo>
                  <a:pt x="548118" y="2811177"/>
                </a:lnTo>
                <a:lnTo>
                  <a:pt x="543565" y="2819365"/>
                </a:lnTo>
                <a:lnTo>
                  <a:pt x="537192" y="2822094"/>
                </a:lnTo>
                <a:lnTo>
                  <a:pt x="528997" y="2819365"/>
                </a:lnTo>
                <a:lnTo>
                  <a:pt x="518982" y="2814816"/>
                </a:lnTo>
                <a:lnTo>
                  <a:pt x="509877" y="2806628"/>
                </a:lnTo>
                <a:lnTo>
                  <a:pt x="509877" y="2797530"/>
                </a:lnTo>
                <a:lnTo>
                  <a:pt x="513519" y="2789342"/>
                </a:lnTo>
                <a:lnTo>
                  <a:pt x="520803" y="2783884"/>
                </a:lnTo>
                <a:lnTo>
                  <a:pt x="527176" y="2778425"/>
                </a:lnTo>
                <a:lnTo>
                  <a:pt x="534460" y="2772966"/>
                </a:lnTo>
                <a:lnTo>
                  <a:pt x="538102" y="2765688"/>
                </a:lnTo>
                <a:lnTo>
                  <a:pt x="539923" y="2755681"/>
                </a:lnTo>
                <a:lnTo>
                  <a:pt x="543565" y="2747493"/>
                </a:lnTo>
                <a:lnTo>
                  <a:pt x="548118" y="2739305"/>
                </a:lnTo>
                <a:lnTo>
                  <a:pt x="550849" y="2732937"/>
                </a:lnTo>
                <a:lnTo>
                  <a:pt x="550849" y="2725659"/>
                </a:lnTo>
                <a:lnTo>
                  <a:pt x="549028" y="2719290"/>
                </a:lnTo>
                <a:lnTo>
                  <a:pt x="545386" y="2714741"/>
                </a:lnTo>
                <a:lnTo>
                  <a:pt x="535371" y="2712012"/>
                </a:lnTo>
                <a:lnTo>
                  <a:pt x="520803" y="2712012"/>
                </a:lnTo>
                <a:lnTo>
                  <a:pt x="487115" y="2714741"/>
                </a:lnTo>
                <a:lnTo>
                  <a:pt x="475278" y="2705644"/>
                </a:lnTo>
                <a:lnTo>
                  <a:pt x="467084" y="2691088"/>
                </a:lnTo>
                <a:lnTo>
                  <a:pt x="476189" y="2684719"/>
                </a:lnTo>
                <a:lnTo>
                  <a:pt x="487115" y="2681990"/>
                </a:lnTo>
                <a:lnTo>
                  <a:pt x="498040" y="2679261"/>
                </a:lnTo>
                <a:lnTo>
                  <a:pt x="508056" y="2671982"/>
                </a:lnTo>
                <a:lnTo>
                  <a:pt x="520803" y="2671982"/>
                </a:lnTo>
                <a:lnTo>
                  <a:pt x="528997" y="2662885"/>
                </a:lnTo>
                <a:lnTo>
                  <a:pt x="537192" y="2652877"/>
                </a:lnTo>
                <a:lnTo>
                  <a:pt x="540834" y="2641050"/>
                </a:lnTo>
                <a:lnTo>
                  <a:pt x="540834" y="2627404"/>
                </a:lnTo>
                <a:lnTo>
                  <a:pt x="549028" y="2627404"/>
                </a:lnTo>
                <a:lnTo>
                  <a:pt x="559954" y="2618306"/>
                </a:lnTo>
                <a:lnTo>
                  <a:pt x="561775" y="2612848"/>
                </a:lnTo>
                <a:lnTo>
                  <a:pt x="562685" y="2607389"/>
                </a:lnTo>
                <a:lnTo>
                  <a:pt x="567238" y="2603750"/>
                </a:lnTo>
                <a:lnTo>
                  <a:pt x="570880" y="2601021"/>
                </a:lnTo>
                <a:lnTo>
                  <a:pt x="575432" y="2598291"/>
                </a:lnTo>
                <a:lnTo>
                  <a:pt x="580895" y="2596472"/>
                </a:lnTo>
                <a:lnTo>
                  <a:pt x="593642" y="2609209"/>
                </a:lnTo>
                <a:lnTo>
                  <a:pt x="599105" y="2618306"/>
                </a:lnTo>
                <a:lnTo>
                  <a:pt x="605479" y="2628314"/>
                </a:lnTo>
                <a:lnTo>
                  <a:pt x="610942" y="2638321"/>
                </a:lnTo>
                <a:lnTo>
                  <a:pt x="613673" y="2649238"/>
                </a:lnTo>
                <a:lnTo>
                  <a:pt x="612763" y="2661065"/>
                </a:lnTo>
                <a:lnTo>
                  <a:pt x="623689" y="2671982"/>
                </a:lnTo>
                <a:lnTo>
                  <a:pt x="632794" y="2679261"/>
                </a:lnTo>
                <a:lnTo>
                  <a:pt x="644630" y="2681990"/>
                </a:lnTo>
                <a:lnTo>
                  <a:pt x="655556" y="2681990"/>
                </a:lnTo>
                <a:lnTo>
                  <a:pt x="666482" y="2681990"/>
                </a:lnTo>
                <a:lnTo>
                  <a:pt x="677408" y="2682900"/>
                </a:lnTo>
                <a:lnTo>
                  <a:pt x="677408" y="2671982"/>
                </a:lnTo>
                <a:lnTo>
                  <a:pt x="669213" y="2657426"/>
                </a:lnTo>
                <a:lnTo>
                  <a:pt x="666482" y="2646509"/>
                </a:lnTo>
                <a:lnTo>
                  <a:pt x="667392" y="2636502"/>
                </a:lnTo>
                <a:lnTo>
                  <a:pt x="672855" y="2630133"/>
                </a:lnTo>
                <a:lnTo>
                  <a:pt x="682871" y="2623765"/>
                </a:lnTo>
                <a:lnTo>
                  <a:pt x="693797" y="2620126"/>
                </a:lnTo>
                <a:lnTo>
                  <a:pt x="707454" y="2618306"/>
                </a:lnTo>
                <a:lnTo>
                  <a:pt x="710186" y="2596472"/>
                </a:lnTo>
                <a:lnTo>
                  <a:pt x="678318" y="2576457"/>
                </a:lnTo>
                <a:lnTo>
                  <a:pt x="669213" y="2590104"/>
                </a:lnTo>
                <a:lnTo>
                  <a:pt x="659198" y="2596472"/>
                </a:lnTo>
                <a:lnTo>
                  <a:pt x="651003" y="2598291"/>
                </a:lnTo>
                <a:lnTo>
                  <a:pt x="642809" y="2593743"/>
                </a:lnTo>
                <a:lnTo>
                  <a:pt x="635525" y="2587374"/>
                </a:lnTo>
                <a:lnTo>
                  <a:pt x="627331" y="2579186"/>
                </a:lnTo>
                <a:lnTo>
                  <a:pt x="620957" y="2571908"/>
                </a:lnTo>
                <a:lnTo>
                  <a:pt x="612763" y="2566450"/>
                </a:lnTo>
                <a:lnTo>
                  <a:pt x="666482" y="2523691"/>
                </a:lnTo>
                <a:lnTo>
                  <a:pt x="670124" y="2512773"/>
                </a:lnTo>
                <a:lnTo>
                  <a:pt x="675587" y="2503676"/>
                </a:lnTo>
                <a:lnTo>
                  <a:pt x="683781" y="2498217"/>
                </a:lnTo>
                <a:lnTo>
                  <a:pt x="693797" y="2496398"/>
                </a:lnTo>
                <a:lnTo>
                  <a:pt x="707454" y="2499127"/>
                </a:lnTo>
                <a:lnTo>
                  <a:pt x="710186" y="2501856"/>
                </a:lnTo>
                <a:lnTo>
                  <a:pt x="718380" y="2491849"/>
                </a:lnTo>
                <a:lnTo>
                  <a:pt x="729306" y="2488210"/>
                </a:lnTo>
                <a:lnTo>
                  <a:pt x="740232" y="2486390"/>
                </a:lnTo>
                <a:lnTo>
                  <a:pt x="751158" y="2489120"/>
                </a:lnTo>
                <a:lnTo>
                  <a:pt x="762084" y="2491849"/>
                </a:lnTo>
                <a:lnTo>
                  <a:pt x="767547" y="2486390"/>
                </a:lnTo>
                <a:lnTo>
                  <a:pt x="774831" y="2483661"/>
                </a:lnTo>
                <a:lnTo>
                  <a:pt x="783025" y="2482751"/>
                </a:lnTo>
                <a:lnTo>
                  <a:pt x="793040" y="2480932"/>
                </a:lnTo>
                <a:lnTo>
                  <a:pt x="793040" y="2461827"/>
                </a:lnTo>
                <a:lnTo>
                  <a:pt x="801235" y="2444541"/>
                </a:lnTo>
                <a:lnTo>
                  <a:pt x="813071" y="2430895"/>
                </a:lnTo>
                <a:lnTo>
                  <a:pt x="801235" y="2428165"/>
                </a:lnTo>
                <a:lnTo>
                  <a:pt x="791219" y="2421797"/>
                </a:lnTo>
                <a:lnTo>
                  <a:pt x="785757" y="2412699"/>
                </a:lnTo>
                <a:lnTo>
                  <a:pt x="783025" y="2399962"/>
                </a:lnTo>
                <a:lnTo>
                  <a:pt x="795772" y="2404511"/>
                </a:lnTo>
                <a:lnTo>
                  <a:pt x="803966" y="2404511"/>
                </a:lnTo>
                <a:lnTo>
                  <a:pt x="812161" y="2399962"/>
                </a:lnTo>
                <a:lnTo>
                  <a:pt x="820355" y="2393594"/>
                </a:lnTo>
                <a:lnTo>
                  <a:pt x="826729" y="2386316"/>
                </a:lnTo>
                <a:lnTo>
                  <a:pt x="834923" y="2380857"/>
                </a:lnTo>
                <a:lnTo>
                  <a:pt x="843118" y="2378128"/>
                </a:lnTo>
                <a:lnTo>
                  <a:pt x="834013" y="2375399"/>
                </a:lnTo>
                <a:lnTo>
                  <a:pt x="823087" y="2372670"/>
                </a:lnTo>
                <a:lnTo>
                  <a:pt x="828550" y="2366301"/>
                </a:lnTo>
                <a:lnTo>
                  <a:pt x="834013" y="2359023"/>
                </a:lnTo>
                <a:lnTo>
                  <a:pt x="837655" y="2350835"/>
                </a:lnTo>
                <a:lnTo>
                  <a:pt x="839476" y="2340828"/>
                </a:lnTo>
                <a:lnTo>
                  <a:pt x="847670" y="2337189"/>
                </a:lnTo>
                <a:lnTo>
                  <a:pt x="851312" y="2332640"/>
                </a:lnTo>
                <a:lnTo>
                  <a:pt x="854044" y="2329911"/>
                </a:lnTo>
                <a:lnTo>
                  <a:pt x="858596" y="2327181"/>
                </a:lnTo>
                <a:lnTo>
                  <a:pt x="864059" y="2326271"/>
                </a:lnTo>
                <a:lnTo>
                  <a:pt x="868611" y="2326271"/>
                </a:lnTo>
                <a:lnTo>
                  <a:pt x="872253" y="2327181"/>
                </a:lnTo>
                <a:lnTo>
                  <a:pt x="874074" y="2329001"/>
                </a:lnTo>
                <a:lnTo>
                  <a:pt x="885000" y="2320813"/>
                </a:lnTo>
                <a:lnTo>
                  <a:pt x="895926" y="2312625"/>
                </a:lnTo>
                <a:lnTo>
                  <a:pt x="907763" y="2305347"/>
                </a:lnTo>
                <a:lnTo>
                  <a:pt x="921420" y="2301708"/>
                </a:lnTo>
                <a:lnTo>
                  <a:pt x="925973" y="2298978"/>
                </a:lnTo>
                <a:lnTo>
                  <a:pt x="926883" y="2296249"/>
                </a:lnTo>
                <a:lnTo>
                  <a:pt x="928704" y="2293520"/>
                </a:lnTo>
                <a:lnTo>
                  <a:pt x="931436" y="2291700"/>
                </a:lnTo>
                <a:lnTo>
                  <a:pt x="935988" y="2289881"/>
                </a:lnTo>
                <a:lnTo>
                  <a:pt x="939630" y="2289881"/>
                </a:lnTo>
                <a:lnTo>
                  <a:pt x="950556" y="2283512"/>
                </a:lnTo>
                <a:lnTo>
                  <a:pt x="947824" y="2278964"/>
                </a:lnTo>
                <a:lnTo>
                  <a:pt x="945093" y="2276234"/>
                </a:lnTo>
                <a:lnTo>
                  <a:pt x="941451" y="2273505"/>
                </a:lnTo>
                <a:lnTo>
                  <a:pt x="935988" y="2272595"/>
                </a:lnTo>
                <a:lnTo>
                  <a:pt x="935988" y="2273505"/>
                </a:lnTo>
                <a:lnTo>
                  <a:pt x="925973" y="2284422"/>
                </a:lnTo>
                <a:lnTo>
                  <a:pt x="917778" y="2288971"/>
                </a:lnTo>
                <a:lnTo>
                  <a:pt x="907763" y="2288971"/>
                </a:lnTo>
                <a:lnTo>
                  <a:pt x="898658" y="2284422"/>
                </a:lnTo>
                <a:lnTo>
                  <a:pt x="888642" y="2278964"/>
                </a:lnTo>
                <a:lnTo>
                  <a:pt x="836744" y="2297159"/>
                </a:lnTo>
                <a:lnTo>
                  <a:pt x="823997" y="2304437"/>
                </a:lnTo>
                <a:lnTo>
                  <a:pt x="812161" y="2307166"/>
                </a:lnTo>
                <a:lnTo>
                  <a:pt x="799414" y="2305347"/>
                </a:lnTo>
                <a:lnTo>
                  <a:pt x="783936" y="2307166"/>
                </a:lnTo>
                <a:lnTo>
                  <a:pt x="780294" y="2315354"/>
                </a:lnTo>
                <a:lnTo>
                  <a:pt x="773010" y="2320813"/>
                </a:lnTo>
                <a:lnTo>
                  <a:pt x="764815" y="2326271"/>
                </a:lnTo>
                <a:lnTo>
                  <a:pt x="756621" y="2329911"/>
                </a:lnTo>
                <a:lnTo>
                  <a:pt x="750247" y="2335369"/>
                </a:lnTo>
                <a:lnTo>
                  <a:pt x="758442" y="2346286"/>
                </a:lnTo>
                <a:lnTo>
                  <a:pt x="770278" y="2356294"/>
                </a:lnTo>
                <a:lnTo>
                  <a:pt x="783936" y="2364482"/>
                </a:lnTo>
                <a:lnTo>
                  <a:pt x="755710" y="2367211"/>
                </a:lnTo>
                <a:lnTo>
                  <a:pt x="726574" y="2371760"/>
                </a:lnTo>
                <a:lnTo>
                  <a:pt x="701991" y="2380857"/>
                </a:lnTo>
                <a:lnTo>
                  <a:pt x="677408" y="2397233"/>
                </a:lnTo>
                <a:lnTo>
                  <a:pt x="677408" y="2419068"/>
                </a:lnTo>
                <a:lnTo>
                  <a:pt x="666482" y="2420887"/>
                </a:lnTo>
                <a:lnTo>
                  <a:pt x="661929" y="2420887"/>
                </a:lnTo>
                <a:lnTo>
                  <a:pt x="656466" y="2419068"/>
                </a:lnTo>
                <a:lnTo>
                  <a:pt x="623689" y="2399962"/>
                </a:lnTo>
                <a:lnTo>
                  <a:pt x="613673" y="2394504"/>
                </a:lnTo>
                <a:lnTo>
                  <a:pt x="590911" y="2397233"/>
                </a:lnTo>
                <a:lnTo>
                  <a:pt x="591821" y="2405421"/>
                </a:lnTo>
                <a:lnTo>
                  <a:pt x="597284" y="2410880"/>
                </a:lnTo>
                <a:lnTo>
                  <a:pt x="604568" y="2413609"/>
                </a:lnTo>
                <a:lnTo>
                  <a:pt x="610942" y="2415429"/>
                </a:lnTo>
                <a:lnTo>
                  <a:pt x="618226" y="2418158"/>
                </a:lnTo>
                <a:lnTo>
                  <a:pt x="623689" y="2420887"/>
                </a:lnTo>
                <a:lnTo>
                  <a:pt x="626420" y="2428165"/>
                </a:lnTo>
                <a:lnTo>
                  <a:pt x="626420" y="2429075"/>
                </a:lnTo>
                <a:lnTo>
                  <a:pt x="630062" y="2428165"/>
                </a:lnTo>
                <a:lnTo>
                  <a:pt x="634615" y="2426346"/>
                </a:lnTo>
                <a:lnTo>
                  <a:pt x="638256" y="2429075"/>
                </a:lnTo>
                <a:lnTo>
                  <a:pt x="642809" y="2431804"/>
                </a:lnTo>
                <a:lnTo>
                  <a:pt x="634615" y="2471834"/>
                </a:lnTo>
                <a:lnTo>
                  <a:pt x="613673" y="2472744"/>
                </a:lnTo>
                <a:lnTo>
                  <a:pt x="612763" y="2491849"/>
                </a:lnTo>
                <a:lnTo>
                  <a:pt x="596374" y="2495488"/>
                </a:lnTo>
                <a:lnTo>
                  <a:pt x="586358" y="2500946"/>
                </a:lnTo>
                <a:lnTo>
                  <a:pt x="578164" y="2503676"/>
                </a:lnTo>
                <a:lnTo>
                  <a:pt x="567238" y="2503676"/>
                </a:lnTo>
                <a:lnTo>
                  <a:pt x="557223" y="2504586"/>
                </a:lnTo>
                <a:lnTo>
                  <a:pt x="548118" y="2507315"/>
                </a:lnTo>
                <a:lnTo>
                  <a:pt x="539923" y="2514593"/>
                </a:lnTo>
                <a:lnTo>
                  <a:pt x="529908" y="2509134"/>
                </a:lnTo>
                <a:lnTo>
                  <a:pt x="518982" y="2509134"/>
                </a:lnTo>
                <a:lnTo>
                  <a:pt x="508056" y="2514593"/>
                </a:lnTo>
                <a:lnTo>
                  <a:pt x="499861" y="2517322"/>
                </a:lnTo>
                <a:lnTo>
                  <a:pt x="489846" y="2515503"/>
                </a:lnTo>
                <a:lnTo>
                  <a:pt x="481652" y="2514593"/>
                </a:lnTo>
                <a:lnTo>
                  <a:pt x="472547" y="2514593"/>
                </a:lnTo>
                <a:lnTo>
                  <a:pt x="464352" y="2517322"/>
                </a:lnTo>
                <a:lnTo>
                  <a:pt x="456158" y="2523691"/>
                </a:lnTo>
                <a:lnTo>
                  <a:pt x="447963" y="2528239"/>
                </a:lnTo>
                <a:lnTo>
                  <a:pt x="446142" y="2533698"/>
                </a:lnTo>
                <a:lnTo>
                  <a:pt x="448874" y="2539157"/>
                </a:lnTo>
                <a:lnTo>
                  <a:pt x="450695" y="2545525"/>
                </a:lnTo>
                <a:lnTo>
                  <a:pt x="450695" y="2550984"/>
                </a:lnTo>
                <a:lnTo>
                  <a:pt x="445232" y="2556442"/>
                </a:lnTo>
                <a:lnTo>
                  <a:pt x="437037" y="2553713"/>
                </a:lnTo>
                <a:lnTo>
                  <a:pt x="435216" y="2545525"/>
                </a:lnTo>
                <a:lnTo>
                  <a:pt x="431574" y="2541886"/>
                </a:lnTo>
                <a:lnTo>
                  <a:pt x="425201" y="2541886"/>
                </a:lnTo>
                <a:lnTo>
                  <a:pt x="419738" y="2542796"/>
                </a:lnTo>
                <a:lnTo>
                  <a:pt x="414275" y="2547345"/>
                </a:lnTo>
                <a:lnTo>
                  <a:pt x="414275" y="2592833"/>
                </a:lnTo>
                <a:lnTo>
                  <a:pt x="406081" y="2582825"/>
                </a:lnTo>
                <a:lnTo>
                  <a:pt x="399707" y="2574638"/>
                </a:lnTo>
                <a:lnTo>
                  <a:pt x="392423" y="2566450"/>
                </a:lnTo>
                <a:lnTo>
                  <a:pt x="380587" y="2571908"/>
                </a:lnTo>
                <a:lnTo>
                  <a:pt x="370571" y="2571908"/>
                </a:lnTo>
                <a:lnTo>
                  <a:pt x="366929" y="2570998"/>
                </a:lnTo>
                <a:lnTo>
                  <a:pt x="366929" y="2566450"/>
                </a:lnTo>
                <a:lnTo>
                  <a:pt x="367840" y="2560991"/>
                </a:lnTo>
                <a:lnTo>
                  <a:pt x="369661" y="2555532"/>
                </a:lnTo>
                <a:lnTo>
                  <a:pt x="372392" y="2548254"/>
                </a:lnTo>
                <a:lnTo>
                  <a:pt x="375124" y="2542796"/>
                </a:lnTo>
                <a:lnTo>
                  <a:pt x="375124" y="2537337"/>
                </a:lnTo>
                <a:lnTo>
                  <a:pt x="372392" y="2534608"/>
                </a:lnTo>
                <a:lnTo>
                  <a:pt x="396976" y="2523691"/>
                </a:lnTo>
                <a:lnTo>
                  <a:pt x="396976" y="2520052"/>
                </a:lnTo>
                <a:lnTo>
                  <a:pt x="397886" y="2515503"/>
                </a:lnTo>
                <a:lnTo>
                  <a:pt x="397886" y="2512773"/>
                </a:lnTo>
                <a:lnTo>
                  <a:pt x="400618" y="2510044"/>
                </a:lnTo>
                <a:lnTo>
                  <a:pt x="402439" y="2507315"/>
                </a:lnTo>
                <a:lnTo>
                  <a:pt x="406081" y="2504586"/>
                </a:lnTo>
                <a:lnTo>
                  <a:pt x="414275" y="2503676"/>
                </a:lnTo>
                <a:lnTo>
                  <a:pt x="424290" y="2491849"/>
                </a:lnTo>
                <a:lnTo>
                  <a:pt x="432485" y="2483661"/>
                </a:lnTo>
                <a:lnTo>
                  <a:pt x="437037" y="2472744"/>
                </a:lnTo>
                <a:lnTo>
                  <a:pt x="437948" y="2461827"/>
                </a:lnTo>
                <a:lnTo>
                  <a:pt x="437037" y="2450909"/>
                </a:lnTo>
                <a:lnTo>
                  <a:pt x="437037" y="2439082"/>
                </a:lnTo>
                <a:lnTo>
                  <a:pt x="386960" y="2458188"/>
                </a:lnTo>
                <a:lnTo>
                  <a:pt x="372392" y="2460917"/>
                </a:lnTo>
                <a:lnTo>
                  <a:pt x="364198" y="2470014"/>
                </a:lnTo>
                <a:lnTo>
                  <a:pt x="352361" y="2475473"/>
                </a:lnTo>
                <a:lnTo>
                  <a:pt x="340525" y="2480022"/>
                </a:lnTo>
                <a:lnTo>
                  <a:pt x="329599" y="2482751"/>
                </a:lnTo>
                <a:lnTo>
                  <a:pt x="316852" y="2486390"/>
                </a:lnTo>
                <a:lnTo>
                  <a:pt x="299553" y="2499127"/>
                </a:lnTo>
                <a:lnTo>
                  <a:pt x="278611" y="2507315"/>
                </a:lnTo>
                <a:lnTo>
                  <a:pt x="257670" y="2512773"/>
                </a:lnTo>
                <a:lnTo>
                  <a:pt x="237639" y="2520052"/>
                </a:lnTo>
                <a:lnTo>
                  <a:pt x="222161" y="2520052"/>
                </a:lnTo>
                <a:lnTo>
                  <a:pt x="206682" y="2523691"/>
                </a:lnTo>
                <a:lnTo>
                  <a:pt x="192114" y="2526420"/>
                </a:lnTo>
                <a:lnTo>
                  <a:pt x="173905" y="2528239"/>
                </a:lnTo>
                <a:lnTo>
                  <a:pt x="186652" y="2515503"/>
                </a:lnTo>
                <a:lnTo>
                  <a:pt x="198488" y="2507315"/>
                </a:lnTo>
                <a:lnTo>
                  <a:pt x="213056" y="2501856"/>
                </a:lnTo>
                <a:lnTo>
                  <a:pt x="226713" y="2495488"/>
                </a:lnTo>
                <a:lnTo>
                  <a:pt x="237639" y="2486390"/>
                </a:lnTo>
                <a:lnTo>
                  <a:pt x="229445" y="2483661"/>
                </a:lnTo>
                <a:lnTo>
                  <a:pt x="222161" y="2485480"/>
                </a:lnTo>
                <a:lnTo>
                  <a:pt x="216698" y="2488210"/>
                </a:lnTo>
                <a:lnTo>
                  <a:pt x="208503" y="2489120"/>
                </a:lnTo>
                <a:lnTo>
                  <a:pt x="201219" y="2489120"/>
                </a:lnTo>
                <a:lnTo>
                  <a:pt x="218519" y="2467285"/>
                </a:lnTo>
                <a:lnTo>
                  <a:pt x="235818" y="2458188"/>
                </a:lnTo>
                <a:lnTo>
                  <a:pt x="238550" y="2456368"/>
                </a:lnTo>
                <a:lnTo>
                  <a:pt x="230355" y="2458188"/>
                </a:lnTo>
                <a:lnTo>
                  <a:pt x="222161" y="2455458"/>
                </a:lnTo>
                <a:lnTo>
                  <a:pt x="216698" y="2448180"/>
                </a:lnTo>
                <a:lnTo>
                  <a:pt x="213966" y="2397233"/>
                </a:lnTo>
                <a:lnTo>
                  <a:pt x="224892" y="2391775"/>
                </a:lnTo>
                <a:lnTo>
                  <a:pt x="233087" y="2391775"/>
                </a:lnTo>
                <a:lnTo>
                  <a:pt x="241281" y="2396323"/>
                </a:lnTo>
                <a:lnTo>
                  <a:pt x="248565" y="2402692"/>
                </a:lnTo>
                <a:lnTo>
                  <a:pt x="256760" y="2408150"/>
                </a:lnTo>
                <a:lnTo>
                  <a:pt x="286806" y="2389045"/>
                </a:lnTo>
                <a:lnTo>
                  <a:pt x="256760" y="2356294"/>
                </a:lnTo>
                <a:lnTo>
                  <a:pt x="244013" y="2346286"/>
                </a:lnTo>
                <a:lnTo>
                  <a:pt x="232176" y="2340828"/>
                </a:lnTo>
                <a:lnTo>
                  <a:pt x="218519" y="2340828"/>
                </a:lnTo>
                <a:lnTo>
                  <a:pt x="203951" y="2348106"/>
                </a:lnTo>
                <a:lnTo>
                  <a:pt x="203040" y="2345377"/>
                </a:lnTo>
                <a:lnTo>
                  <a:pt x="201219" y="2342647"/>
                </a:lnTo>
                <a:lnTo>
                  <a:pt x="200309" y="2343557"/>
                </a:lnTo>
                <a:lnTo>
                  <a:pt x="203951" y="2348106"/>
                </a:lnTo>
                <a:lnTo>
                  <a:pt x="205772" y="2357203"/>
                </a:lnTo>
                <a:lnTo>
                  <a:pt x="206682" y="2369030"/>
                </a:lnTo>
                <a:lnTo>
                  <a:pt x="208503" y="2378128"/>
                </a:lnTo>
                <a:lnTo>
                  <a:pt x="203951" y="2388136"/>
                </a:lnTo>
                <a:lnTo>
                  <a:pt x="193025" y="2397233"/>
                </a:lnTo>
                <a:lnTo>
                  <a:pt x="178457" y="2397233"/>
                </a:lnTo>
                <a:lnTo>
                  <a:pt x="168442" y="2394504"/>
                </a:lnTo>
                <a:lnTo>
                  <a:pt x="162979" y="2388136"/>
                </a:lnTo>
                <a:lnTo>
                  <a:pt x="159337" y="2379948"/>
                </a:lnTo>
                <a:lnTo>
                  <a:pt x="157516" y="2369940"/>
                </a:lnTo>
                <a:lnTo>
                  <a:pt x="156605" y="2360843"/>
                </a:lnTo>
                <a:lnTo>
                  <a:pt x="153874" y="2350835"/>
                </a:lnTo>
                <a:lnTo>
                  <a:pt x="151142" y="2342647"/>
                </a:lnTo>
                <a:lnTo>
                  <a:pt x="140216" y="2335369"/>
                </a:lnTo>
                <a:lnTo>
                  <a:pt x="132932" y="2337189"/>
                </a:lnTo>
                <a:lnTo>
                  <a:pt x="127469" y="2339918"/>
                </a:lnTo>
                <a:lnTo>
                  <a:pt x="122917" y="2345377"/>
                </a:lnTo>
                <a:lnTo>
                  <a:pt x="119275" y="2351745"/>
                </a:lnTo>
                <a:lnTo>
                  <a:pt x="113812" y="2356294"/>
                </a:lnTo>
                <a:lnTo>
                  <a:pt x="108349" y="2357203"/>
                </a:lnTo>
                <a:lnTo>
                  <a:pt x="100155" y="2356294"/>
                </a:lnTo>
                <a:lnTo>
                  <a:pt x="97423" y="2346286"/>
                </a:lnTo>
                <a:lnTo>
                  <a:pt x="90139" y="2340828"/>
                </a:lnTo>
                <a:lnTo>
                  <a:pt x="87408" y="2332640"/>
                </a:lnTo>
                <a:lnTo>
                  <a:pt x="84676" y="2324452"/>
                </a:lnTo>
                <a:lnTo>
                  <a:pt x="119275" y="2304437"/>
                </a:lnTo>
                <a:lnTo>
                  <a:pt x="125648" y="2294430"/>
                </a:lnTo>
                <a:lnTo>
                  <a:pt x="133843" y="2287152"/>
                </a:lnTo>
                <a:lnTo>
                  <a:pt x="145679" y="2283512"/>
                </a:lnTo>
                <a:lnTo>
                  <a:pt x="156605" y="2283512"/>
                </a:lnTo>
                <a:lnTo>
                  <a:pt x="154784" y="2278964"/>
                </a:lnTo>
                <a:lnTo>
                  <a:pt x="153874" y="2278054"/>
                </a:lnTo>
                <a:lnTo>
                  <a:pt x="143858" y="2281693"/>
                </a:lnTo>
                <a:lnTo>
                  <a:pt x="131111" y="2283512"/>
                </a:lnTo>
                <a:lnTo>
                  <a:pt x="119275" y="2281693"/>
                </a:lnTo>
                <a:lnTo>
                  <a:pt x="109260" y="2281693"/>
                </a:lnTo>
                <a:lnTo>
                  <a:pt x="98334" y="2283512"/>
                </a:lnTo>
                <a:lnTo>
                  <a:pt x="87408" y="2280783"/>
                </a:lnTo>
                <a:lnTo>
                  <a:pt x="79213" y="2273505"/>
                </a:lnTo>
                <a:lnTo>
                  <a:pt x="94692" y="2267137"/>
                </a:lnTo>
                <a:lnTo>
                  <a:pt x="108349" y="2256219"/>
                </a:lnTo>
                <a:lnTo>
                  <a:pt x="122917" y="2246212"/>
                </a:lnTo>
                <a:lnTo>
                  <a:pt x="136574" y="2237114"/>
                </a:lnTo>
                <a:lnTo>
                  <a:pt x="153874" y="2231656"/>
                </a:lnTo>
                <a:lnTo>
                  <a:pt x="172994" y="2229836"/>
                </a:lnTo>
                <a:lnTo>
                  <a:pt x="181189" y="2222558"/>
                </a:lnTo>
                <a:lnTo>
                  <a:pt x="187562" y="2213460"/>
                </a:lnTo>
                <a:lnTo>
                  <a:pt x="194846" y="2203453"/>
                </a:lnTo>
                <a:lnTo>
                  <a:pt x="201219" y="2195265"/>
                </a:lnTo>
                <a:lnTo>
                  <a:pt x="211235" y="2189807"/>
                </a:lnTo>
                <a:lnTo>
                  <a:pt x="224892" y="2187077"/>
                </a:lnTo>
                <a:lnTo>
                  <a:pt x="233087" y="2178889"/>
                </a:lnTo>
                <a:lnTo>
                  <a:pt x="243102" y="2175250"/>
                </a:lnTo>
                <a:lnTo>
                  <a:pt x="254939" y="2175250"/>
                </a:lnTo>
                <a:lnTo>
                  <a:pt x="256760" y="2167972"/>
                </a:lnTo>
                <a:lnTo>
                  <a:pt x="265864" y="2169792"/>
                </a:lnTo>
                <a:lnTo>
                  <a:pt x="274059" y="2165243"/>
                </a:lnTo>
                <a:lnTo>
                  <a:pt x="282253" y="2159784"/>
                </a:lnTo>
                <a:lnTo>
                  <a:pt x="289537" y="2155235"/>
                </a:lnTo>
                <a:lnTo>
                  <a:pt x="299553" y="2152506"/>
                </a:lnTo>
                <a:lnTo>
                  <a:pt x="308658" y="2155235"/>
                </a:lnTo>
                <a:lnTo>
                  <a:pt x="311389" y="2151596"/>
                </a:lnTo>
                <a:lnTo>
                  <a:pt x="314121" y="2148867"/>
                </a:lnTo>
                <a:lnTo>
                  <a:pt x="318673" y="2146138"/>
                </a:lnTo>
                <a:lnTo>
                  <a:pt x="322315" y="2144318"/>
                </a:lnTo>
                <a:lnTo>
                  <a:pt x="327778" y="2144318"/>
                </a:lnTo>
                <a:lnTo>
                  <a:pt x="327778" y="2129762"/>
                </a:lnTo>
                <a:lnTo>
                  <a:pt x="330510" y="2119755"/>
                </a:lnTo>
                <a:lnTo>
                  <a:pt x="335973" y="2113386"/>
                </a:lnTo>
                <a:lnTo>
                  <a:pt x="343256" y="2108837"/>
                </a:lnTo>
                <a:lnTo>
                  <a:pt x="352361" y="2106108"/>
                </a:lnTo>
                <a:lnTo>
                  <a:pt x="362377" y="2105198"/>
                </a:lnTo>
                <a:lnTo>
                  <a:pt x="373303" y="2103379"/>
                </a:lnTo>
                <a:lnTo>
                  <a:pt x="383318" y="2102469"/>
                </a:lnTo>
                <a:lnTo>
                  <a:pt x="386960" y="2107928"/>
                </a:lnTo>
                <a:lnTo>
                  <a:pt x="445232" y="2090642"/>
                </a:lnTo>
                <a:lnTo>
                  <a:pt x="458889" y="2074266"/>
                </a:lnTo>
                <a:lnTo>
                  <a:pt x="465263" y="2060620"/>
                </a:lnTo>
                <a:lnTo>
                  <a:pt x="467994" y="2046973"/>
                </a:lnTo>
                <a:lnTo>
                  <a:pt x="467994" y="2032417"/>
                </a:lnTo>
                <a:lnTo>
                  <a:pt x="467084" y="2016951"/>
                </a:lnTo>
                <a:lnTo>
                  <a:pt x="458889" y="2017861"/>
                </a:lnTo>
                <a:lnTo>
                  <a:pt x="453426" y="2023319"/>
                </a:lnTo>
                <a:lnTo>
                  <a:pt x="446142" y="2029688"/>
                </a:lnTo>
                <a:lnTo>
                  <a:pt x="440679" y="2036056"/>
                </a:lnTo>
                <a:lnTo>
                  <a:pt x="434306" y="2038786"/>
                </a:lnTo>
                <a:lnTo>
                  <a:pt x="424290" y="2037876"/>
                </a:lnTo>
                <a:lnTo>
                  <a:pt x="424290" y="2044244"/>
                </a:lnTo>
                <a:lnTo>
                  <a:pt x="413364" y="2040605"/>
                </a:lnTo>
                <a:lnTo>
                  <a:pt x="402439" y="2043334"/>
                </a:lnTo>
                <a:lnTo>
                  <a:pt x="391513" y="2046064"/>
                </a:lnTo>
                <a:lnTo>
                  <a:pt x="381497" y="2049703"/>
                </a:lnTo>
                <a:lnTo>
                  <a:pt x="370571" y="2060620"/>
                </a:lnTo>
                <a:lnTo>
                  <a:pt x="361466" y="2070627"/>
                </a:lnTo>
                <a:lnTo>
                  <a:pt x="338704" y="2063349"/>
                </a:lnTo>
                <a:lnTo>
                  <a:pt x="326868" y="2066078"/>
                </a:lnTo>
                <a:lnTo>
                  <a:pt x="316852" y="2071537"/>
                </a:lnTo>
                <a:lnTo>
                  <a:pt x="311389" y="2081544"/>
                </a:lnTo>
                <a:lnTo>
                  <a:pt x="308658" y="2094281"/>
                </a:lnTo>
                <a:lnTo>
                  <a:pt x="288627" y="2094281"/>
                </a:lnTo>
                <a:lnTo>
                  <a:pt x="259491" y="2095191"/>
                </a:lnTo>
                <a:lnTo>
                  <a:pt x="252207" y="2106108"/>
                </a:lnTo>
                <a:lnTo>
                  <a:pt x="244013" y="2113386"/>
                </a:lnTo>
                <a:lnTo>
                  <a:pt x="234908" y="2116116"/>
                </a:lnTo>
                <a:lnTo>
                  <a:pt x="223982" y="2116116"/>
                </a:lnTo>
                <a:lnTo>
                  <a:pt x="213056" y="2116116"/>
                </a:lnTo>
                <a:lnTo>
                  <a:pt x="201219" y="2118845"/>
                </a:lnTo>
                <a:lnTo>
                  <a:pt x="192114" y="2122484"/>
                </a:lnTo>
                <a:lnTo>
                  <a:pt x="162068" y="2125213"/>
                </a:lnTo>
                <a:lnTo>
                  <a:pt x="159337" y="2127942"/>
                </a:lnTo>
                <a:lnTo>
                  <a:pt x="154784" y="2129762"/>
                </a:lnTo>
                <a:lnTo>
                  <a:pt x="151142" y="2130672"/>
                </a:lnTo>
                <a:lnTo>
                  <a:pt x="146590" y="2132491"/>
                </a:lnTo>
                <a:lnTo>
                  <a:pt x="142948" y="2133401"/>
                </a:lnTo>
                <a:lnTo>
                  <a:pt x="149321" y="2132491"/>
                </a:lnTo>
                <a:lnTo>
                  <a:pt x="154784" y="2133401"/>
                </a:lnTo>
                <a:lnTo>
                  <a:pt x="162068" y="2136130"/>
                </a:lnTo>
                <a:lnTo>
                  <a:pt x="172994" y="2137950"/>
                </a:lnTo>
                <a:lnTo>
                  <a:pt x="179368" y="2141589"/>
                </a:lnTo>
                <a:lnTo>
                  <a:pt x="182099" y="2147048"/>
                </a:lnTo>
                <a:lnTo>
                  <a:pt x="182099" y="2155235"/>
                </a:lnTo>
                <a:lnTo>
                  <a:pt x="181189" y="2167062"/>
                </a:lnTo>
                <a:lnTo>
                  <a:pt x="165710" y="2170701"/>
                </a:lnTo>
                <a:lnTo>
                  <a:pt x="153874" y="2178889"/>
                </a:lnTo>
                <a:lnTo>
                  <a:pt x="141127" y="2188897"/>
                </a:lnTo>
                <a:lnTo>
                  <a:pt x="130201" y="2197994"/>
                </a:lnTo>
                <a:lnTo>
                  <a:pt x="125648" y="2202543"/>
                </a:lnTo>
                <a:lnTo>
                  <a:pt x="122917" y="2205273"/>
                </a:lnTo>
                <a:lnTo>
                  <a:pt x="119275" y="2208002"/>
                </a:lnTo>
                <a:lnTo>
                  <a:pt x="113812" y="2208912"/>
                </a:lnTo>
                <a:lnTo>
                  <a:pt x="109260" y="2208912"/>
                </a:lnTo>
                <a:lnTo>
                  <a:pt x="79213" y="2217100"/>
                </a:lnTo>
                <a:lnTo>
                  <a:pt x="72840" y="2206182"/>
                </a:lnTo>
                <a:lnTo>
                  <a:pt x="68287" y="2194355"/>
                </a:lnTo>
                <a:lnTo>
                  <a:pt x="66466" y="2181619"/>
                </a:lnTo>
                <a:lnTo>
                  <a:pt x="57361" y="2180709"/>
                </a:lnTo>
                <a:lnTo>
                  <a:pt x="49167" y="2176160"/>
                </a:lnTo>
                <a:lnTo>
                  <a:pt x="39151" y="2173431"/>
                </a:lnTo>
                <a:lnTo>
                  <a:pt x="28226" y="2178889"/>
                </a:lnTo>
                <a:lnTo>
                  <a:pt x="17300" y="2183438"/>
                </a:lnTo>
                <a:lnTo>
                  <a:pt x="10926" y="2181619"/>
                </a:lnTo>
                <a:lnTo>
                  <a:pt x="5463" y="2178889"/>
                </a:lnTo>
                <a:lnTo>
                  <a:pt x="0" y="2169792"/>
                </a:lnTo>
                <a:lnTo>
                  <a:pt x="0" y="2162514"/>
                </a:lnTo>
                <a:lnTo>
                  <a:pt x="3642" y="2155235"/>
                </a:lnTo>
                <a:lnTo>
                  <a:pt x="10926" y="2149777"/>
                </a:lnTo>
                <a:lnTo>
                  <a:pt x="17300" y="2144318"/>
                </a:lnTo>
                <a:lnTo>
                  <a:pt x="22763" y="2138860"/>
                </a:lnTo>
                <a:lnTo>
                  <a:pt x="25494" y="2132491"/>
                </a:lnTo>
                <a:lnTo>
                  <a:pt x="24584" y="2124303"/>
                </a:lnTo>
                <a:lnTo>
                  <a:pt x="30047" y="2118845"/>
                </a:lnTo>
                <a:lnTo>
                  <a:pt x="38241" y="2114296"/>
                </a:lnTo>
                <a:lnTo>
                  <a:pt x="46435" y="2114296"/>
                </a:lnTo>
                <a:lnTo>
                  <a:pt x="50077" y="2113386"/>
                </a:lnTo>
                <a:lnTo>
                  <a:pt x="54630" y="2113386"/>
                </a:lnTo>
                <a:lnTo>
                  <a:pt x="54630" y="2105198"/>
                </a:lnTo>
                <a:lnTo>
                  <a:pt x="51898" y="2095191"/>
                </a:lnTo>
                <a:lnTo>
                  <a:pt x="49167" y="2087003"/>
                </a:lnTo>
                <a:lnTo>
                  <a:pt x="46435" y="2076996"/>
                </a:lnTo>
                <a:lnTo>
                  <a:pt x="47346" y="2068808"/>
                </a:lnTo>
                <a:lnTo>
                  <a:pt x="54630" y="2059710"/>
                </a:lnTo>
                <a:lnTo>
                  <a:pt x="52809" y="2052432"/>
                </a:lnTo>
                <a:lnTo>
                  <a:pt x="52809" y="2037876"/>
                </a:lnTo>
                <a:lnTo>
                  <a:pt x="55540" y="2025139"/>
                </a:lnTo>
                <a:lnTo>
                  <a:pt x="62824" y="2016951"/>
                </a:lnTo>
                <a:lnTo>
                  <a:pt x="72840" y="2012402"/>
                </a:lnTo>
                <a:lnTo>
                  <a:pt x="83766" y="2008763"/>
                </a:lnTo>
                <a:lnTo>
                  <a:pt x="97423" y="2006944"/>
                </a:lnTo>
                <a:lnTo>
                  <a:pt x="111081" y="1998756"/>
                </a:lnTo>
                <a:lnTo>
                  <a:pt x="124738" y="1990568"/>
                </a:lnTo>
                <a:lnTo>
                  <a:pt x="140216" y="1987839"/>
                </a:lnTo>
                <a:lnTo>
                  <a:pt x="149321" y="1976012"/>
                </a:lnTo>
                <a:lnTo>
                  <a:pt x="154784" y="1971463"/>
                </a:lnTo>
                <a:lnTo>
                  <a:pt x="160247" y="1967824"/>
                </a:lnTo>
                <a:lnTo>
                  <a:pt x="165710" y="1965094"/>
                </a:lnTo>
                <a:lnTo>
                  <a:pt x="172994" y="1960546"/>
                </a:lnTo>
                <a:lnTo>
                  <a:pt x="176636" y="1944170"/>
                </a:lnTo>
                <a:lnTo>
                  <a:pt x="179368" y="1927794"/>
                </a:lnTo>
                <a:lnTo>
                  <a:pt x="182099" y="1911418"/>
                </a:lnTo>
                <a:lnTo>
                  <a:pt x="181189" y="1909599"/>
                </a:lnTo>
                <a:lnTo>
                  <a:pt x="179368" y="1908689"/>
                </a:lnTo>
                <a:lnTo>
                  <a:pt x="178457" y="1903230"/>
                </a:lnTo>
                <a:lnTo>
                  <a:pt x="179368" y="1897772"/>
                </a:lnTo>
                <a:lnTo>
                  <a:pt x="182099" y="1893223"/>
                </a:lnTo>
                <a:lnTo>
                  <a:pt x="203951" y="1874118"/>
                </a:lnTo>
                <a:lnTo>
                  <a:pt x="206682" y="1871389"/>
                </a:lnTo>
                <a:lnTo>
                  <a:pt x="209414" y="1869569"/>
                </a:lnTo>
                <a:lnTo>
                  <a:pt x="213966" y="1869569"/>
                </a:lnTo>
                <a:lnTo>
                  <a:pt x="216698" y="1871389"/>
                </a:lnTo>
                <a:lnTo>
                  <a:pt x="219429" y="1874118"/>
                </a:lnTo>
                <a:lnTo>
                  <a:pt x="222161" y="1877757"/>
                </a:lnTo>
                <a:lnTo>
                  <a:pt x="275880" y="1895952"/>
                </a:lnTo>
                <a:lnTo>
                  <a:pt x="286806" y="1883216"/>
                </a:lnTo>
                <a:lnTo>
                  <a:pt x="276790" y="1872298"/>
                </a:lnTo>
                <a:lnTo>
                  <a:pt x="267685" y="1872298"/>
                </a:lnTo>
                <a:lnTo>
                  <a:pt x="257670" y="1872298"/>
                </a:lnTo>
                <a:lnTo>
                  <a:pt x="249476" y="1869569"/>
                </a:lnTo>
                <a:lnTo>
                  <a:pt x="243102" y="1864110"/>
                </a:lnTo>
                <a:lnTo>
                  <a:pt x="238550" y="1860471"/>
                </a:lnTo>
                <a:lnTo>
                  <a:pt x="237639" y="1857742"/>
                </a:lnTo>
                <a:lnTo>
                  <a:pt x="235818" y="1853193"/>
                </a:lnTo>
                <a:lnTo>
                  <a:pt x="235818" y="1849554"/>
                </a:lnTo>
                <a:lnTo>
                  <a:pt x="235818" y="1846825"/>
                </a:lnTo>
                <a:lnTo>
                  <a:pt x="235818" y="1842276"/>
                </a:lnTo>
                <a:lnTo>
                  <a:pt x="276790" y="1835908"/>
                </a:lnTo>
                <a:lnTo>
                  <a:pt x="288627" y="1839547"/>
                </a:lnTo>
                <a:lnTo>
                  <a:pt x="316852" y="1827720"/>
                </a:lnTo>
                <a:lnTo>
                  <a:pt x="338704" y="1807705"/>
                </a:lnTo>
                <a:lnTo>
                  <a:pt x="330510" y="1793149"/>
                </a:lnTo>
                <a:lnTo>
                  <a:pt x="326868" y="1793149"/>
                </a:lnTo>
                <a:lnTo>
                  <a:pt x="319584" y="1793149"/>
                </a:lnTo>
                <a:lnTo>
                  <a:pt x="314121" y="1802246"/>
                </a:lnTo>
                <a:lnTo>
                  <a:pt x="305926" y="1809525"/>
                </a:lnTo>
                <a:lnTo>
                  <a:pt x="297732" y="1812254"/>
                </a:lnTo>
                <a:lnTo>
                  <a:pt x="286806" y="1814983"/>
                </a:lnTo>
                <a:lnTo>
                  <a:pt x="276790" y="1815893"/>
                </a:lnTo>
                <a:lnTo>
                  <a:pt x="267685" y="1818622"/>
                </a:lnTo>
                <a:lnTo>
                  <a:pt x="265864" y="1798607"/>
                </a:lnTo>
                <a:lnTo>
                  <a:pt x="268596" y="1795878"/>
                </a:lnTo>
                <a:lnTo>
                  <a:pt x="270417" y="1793149"/>
                </a:lnTo>
                <a:lnTo>
                  <a:pt x="273148" y="1790419"/>
                </a:lnTo>
                <a:lnTo>
                  <a:pt x="275880" y="1788600"/>
                </a:lnTo>
                <a:lnTo>
                  <a:pt x="274059" y="1787690"/>
                </a:lnTo>
                <a:lnTo>
                  <a:pt x="273148" y="1784961"/>
                </a:lnTo>
                <a:lnTo>
                  <a:pt x="271327" y="1774953"/>
                </a:lnTo>
                <a:lnTo>
                  <a:pt x="275880" y="1769495"/>
                </a:lnTo>
                <a:lnTo>
                  <a:pt x="282253" y="1764036"/>
                </a:lnTo>
                <a:lnTo>
                  <a:pt x="289537" y="1761307"/>
                </a:lnTo>
                <a:lnTo>
                  <a:pt x="296821" y="1755848"/>
                </a:lnTo>
                <a:lnTo>
                  <a:pt x="297732" y="1753119"/>
                </a:lnTo>
                <a:lnTo>
                  <a:pt x="300463" y="1748570"/>
                </a:lnTo>
                <a:lnTo>
                  <a:pt x="311389" y="1744931"/>
                </a:lnTo>
                <a:lnTo>
                  <a:pt x="324136" y="1740382"/>
                </a:lnTo>
                <a:lnTo>
                  <a:pt x="335973" y="1739473"/>
                </a:lnTo>
                <a:lnTo>
                  <a:pt x="348719" y="1742202"/>
                </a:lnTo>
                <a:lnTo>
                  <a:pt x="346898" y="1737653"/>
                </a:lnTo>
                <a:lnTo>
                  <a:pt x="345988" y="1734014"/>
                </a:lnTo>
                <a:lnTo>
                  <a:pt x="346898" y="1729465"/>
                </a:lnTo>
                <a:lnTo>
                  <a:pt x="351451" y="1725826"/>
                </a:lnTo>
                <a:lnTo>
                  <a:pt x="361466" y="1714909"/>
                </a:lnTo>
                <a:lnTo>
                  <a:pt x="383318" y="1724007"/>
                </a:lnTo>
                <a:lnTo>
                  <a:pt x="384229" y="1728555"/>
                </a:lnTo>
                <a:lnTo>
                  <a:pt x="384229" y="1732194"/>
                </a:lnTo>
                <a:lnTo>
                  <a:pt x="384229" y="1736743"/>
                </a:lnTo>
                <a:lnTo>
                  <a:pt x="381497" y="1739473"/>
                </a:lnTo>
                <a:lnTo>
                  <a:pt x="378766" y="1743112"/>
                </a:lnTo>
                <a:lnTo>
                  <a:pt x="376034" y="1745841"/>
                </a:lnTo>
                <a:lnTo>
                  <a:pt x="372392" y="1750390"/>
                </a:lnTo>
                <a:lnTo>
                  <a:pt x="367840" y="1754029"/>
                </a:lnTo>
                <a:lnTo>
                  <a:pt x="364198" y="1756758"/>
                </a:lnTo>
                <a:lnTo>
                  <a:pt x="358735" y="1758578"/>
                </a:lnTo>
                <a:lnTo>
                  <a:pt x="356914" y="1771314"/>
                </a:lnTo>
                <a:lnTo>
                  <a:pt x="349630" y="1780412"/>
                </a:lnTo>
                <a:lnTo>
                  <a:pt x="349630" y="1782232"/>
                </a:lnTo>
                <a:lnTo>
                  <a:pt x="354182" y="1782232"/>
                </a:lnTo>
                <a:lnTo>
                  <a:pt x="356914" y="1783141"/>
                </a:lnTo>
                <a:lnTo>
                  <a:pt x="361466" y="1784961"/>
                </a:lnTo>
                <a:lnTo>
                  <a:pt x="364198" y="1785871"/>
                </a:lnTo>
                <a:lnTo>
                  <a:pt x="414275" y="1787690"/>
                </a:lnTo>
                <a:lnTo>
                  <a:pt x="424290" y="1809525"/>
                </a:lnTo>
                <a:lnTo>
                  <a:pt x="443411" y="1817712"/>
                </a:lnTo>
                <a:lnTo>
                  <a:pt x="445232" y="1817712"/>
                </a:lnTo>
                <a:lnTo>
                  <a:pt x="461621" y="1806795"/>
                </a:lnTo>
                <a:lnTo>
                  <a:pt x="475278" y="1793149"/>
                </a:lnTo>
                <a:lnTo>
                  <a:pt x="487115" y="1776773"/>
                </a:lnTo>
                <a:lnTo>
                  <a:pt x="489846" y="1777683"/>
                </a:lnTo>
                <a:lnTo>
                  <a:pt x="489846" y="1774044"/>
                </a:lnTo>
                <a:lnTo>
                  <a:pt x="488935" y="1771314"/>
                </a:lnTo>
                <a:lnTo>
                  <a:pt x="489846" y="1763126"/>
                </a:lnTo>
                <a:lnTo>
                  <a:pt x="491667" y="1753119"/>
                </a:lnTo>
                <a:lnTo>
                  <a:pt x="498040" y="1745841"/>
                </a:lnTo>
                <a:lnTo>
                  <a:pt x="518071" y="1744931"/>
                </a:lnTo>
                <a:lnTo>
                  <a:pt x="518982" y="1736743"/>
                </a:lnTo>
                <a:lnTo>
                  <a:pt x="538102" y="1726736"/>
                </a:lnTo>
                <a:lnTo>
                  <a:pt x="557223" y="1725826"/>
                </a:lnTo>
                <a:lnTo>
                  <a:pt x="577253" y="1731285"/>
                </a:lnTo>
                <a:lnTo>
                  <a:pt x="580895" y="1732194"/>
                </a:lnTo>
                <a:lnTo>
                  <a:pt x="583627" y="1734924"/>
                </a:lnTo>
                <a:lnTo>
                  <a:pt x="590911" y="1725826"/>
                </a:lnTo>
                <a:lnTo>
                  <a:pt x="593642" y="1712180"/>
                </a:lnTo>
                <a:lnTo>
                  <a:pt x="599105" y="1703992"/>
                </a:lnTo>
                <a:lnTo>
                  <a:pt x="604568" y="1699443"/>
                </a:lnTo>
                <a:lnTo>
                  <a:pt x="610942" y="1698533"/>
                </a:lnTo>
                <a:lnTo>
                  <a:pt x="621868" y="1685796"/>
                </a:lnTo>
                <a:lnTo>
                  <a:pt x="624599" y="1674879"/>
                </a:lnTo>
                <a:lnTo>
                  <a:pt x="619136" y="1663962"/>
                </a:lnTo>
                <a:lnTo>
                  <a:pt x="605479" y="1653045"/>
                </a:lnTo>
                <a:lnTo>
                  <a:pt x="590911" y="1655774"/>
                </a:lnTo>
                <a:lnTo>
                  <a:pt x="570880" y="1669421"/>
                </a:lnTo>
                <a:lnTo>
                  <a:pt x="570880" y="1674879"/>
                </a:lnTo>
                <a:lnTo>
                  <a:pt x="570880" y="1678518"/>
                </a:lnTo>
                <a:lnTo>
                  <a:pt x="559954" y="1688526"/>
                </a:lnTo>
                <a:lnTo>
                  <a:pt x="549028" y="1693984"/>
                </a:lnTo>
                <a:lnTo>
                  <a:pt x="537192" y="1696714"/>
                </a:lnTo>
                <a:lnTo>
                  <a:pt x="523534" y="1699443"/>
                </a:lnTo>
                <a:lnTo>
                  <a:pt x="487115" y="1706721"/>
                </a:lnTo>
                <a:lnTo>
                  <a:pt x="451605" y="1712180"/>
                </a:lnTo>
                <a:lnTo>
                  <a:pt x="416096" y="1718548"/>
                </a:lnTo>
                <a:lnTo>
                  <a:pt x="410633" y="1720367"/>
                </a:lnTo>
                <a:lnTo>
                  <a:pt x="406081" y="1720367"/>
                </a:lnTo>
                <a:lnTo>
                  <a:pt x="403349" y="1720367"/>
                </a:lnTo>
                <a:lnTo>
                  <a:pt x="402439" y="1718548"/>
                </a:lnTo>
                <a:lnTo>
                  <a:pt x="400618" y="1717638"/>
                </a:lnTo>
                <a:lnTo>
                  <a:pt x="400618" y="1713089"/>
                </a:lnTo>
                <a:lnTo>
                  <a:pt x="403349" y="1709450"/>
                </a:lnTo>
                <a:lnTo>
                  <a:pt x="406081" y="1704901"/>
                </a:lnTo>
                <a:lnTo>
                  <a:pt x="411544" y="1698533"/>
                </a:lnTo>
                <a:lnTo>
                  <a:pt x="418827" y="1692165"/>
                </a:lnTo>
                <a:lnTo>
                  <a:pt x="427022" y="1686706"/>
                </a:lnTo>
                <a:lnTo>
                  <a:pt x="435216" y="1683977"/>
                </a:lnTo>
                <a:lnTo>
                  <a:pt x="446142" y="1681248"/>
                </a:lnTo>
                <a:lnTo>
                  <a:pt x="453426" y="1674879"/>
                </a:lnTo>
                <a:lnTo>
                  <a:pt x="454337" y="1666691"/>
                </a:lnTo>
                <a:lnTo>
                  <a:pt x="450695" y="1655774"/>
                </a:lnTo>
                <a:lnTo>
                  <a:pt x="443411" y="1639398"/>
                </a:lnTo>
                <a:lnTo>
                  <a:pt x="442500" y="1622113"/>
                </a:lnTo>
                <a:lnTo>
                  <a:pt x="447963" y="1604827"/>
                </a:lnTo>
                <a:lnTo>
                  <a:pt x="450695" y="1599369"/>
                </a:lnTo>
                <a:lnTo>
                  <a:pt x="465263" y="1596639"/>
                </a:lnTo>
                <a:lnTo>
                  <a:pt x="470726" y="1593910"/>
                </a:lnTo>
                <a:lnTo>
                  <a:pt x="469815" y="1591181"/>
                </a:lnTo>
                <a:lnTo>
                  <a:pt x="467994" y="1588451"/>
                </a:lnTo>
                <a:lnTo>
                  <a:pt x="467994" y="1583903"/>
                </a:lnTo>
                <a:lnTo>
                  <a:pt x="467994" y="1578444"/>
                </a:lnTo>
                <a:lnTo>
                  <a:pt x="465263" y="1569346"/>
                </a:lnTo>
                <a:lnTo>
                  <a:pt x="457068" y="1567527"/>
                </a:lnTo>
                <a:lnTo>
                  <a:pt x="448874" y="1567527"/>
                </a:lnTo>
                <a:lnTo>
                  <a:pt x="440679" y="1570256"/>
                </a:lnTo>
                <a:lnTo>
                  <a:pt x="434306" y="1575715"/>
                </a:lnTo>
                <a:lnTo>
                  <a:pt x="429753" y="1585722"/>
                </a:lnTo>
                <a:lnTo>
                  <a:pt x="422469" y="1591181"/>
                </a:lnTo>
                <a:lnTo>
                  <a:pt x="411544" y="1589361"/>
                </a:lnTo>
                <a:lnTo>
                  <a:pt x="403349" y="1578444"/>
                </a:lnTo>
                <a:lnTo>
                  <a:pt x="400618" y="1567527"/>
                </a:lnTo>
                <a:lnTo>
                  <a:pt x="403349" y="1557519"/>
                </a:lnTo>
                <a:lnTo>
                  <a:pt x="411544" y="1552061"/>
                </a:lnTo>
                <a:lnTo>
                  <a:pt x="424290" y="1546602"/>
                </a:lnTo>
                <a:lnTo>
                  <a:pt x="454337" y="1534775"/>
                </a:lnTo>
                <a:lnTo>
                  <a:pt x="461621" y="1527497"/>
                </a:lnTo>
                <a:lnTo>
                  <a:pt x="469815" y="1521129"/>
                </a:lnTo>
                <a:lnTo>
                  <a:pt x="476189" y="1515670"/>
                </a:lnTo>
                <a:lnTo>
                  <a:pt x="486204" y="1512941"/>
                </a:lnTo>
                <a:lnTo>
                  <a:pt x="497130" y="1512941"/>
                </a:lnTo>
                <a:lnTo>
                  <a:pt x="499861" y="1507482"/>
                </a:lnTo>
                <a:lnTo>
                  <a:pt x="502593" y="1502024"/>
                </a:lnTo>
                <a:lnTo>
                  <a:pt x="505324" y="1496565"/>
                </a:lnTo>
                <a:lnTo>
                  <a:pt x="484383" y="1505663"/>
                </a:lnTo>
                <a:lnTo>
                  <a:pt x="462531" y="1513851"/>
                </a:lnTo>
                <a:lnTo>
                  <a:pt x="439769" y="1518399"/>
                </a:lnTo>
                <a:lnTo>
                  <a:pt x="422469" y="1524768"/>
                </a:lnTo>
                <a:lnTo>
                  <a:pt x="405170" y="1530226"/>
                </a:lnTo>
                <a:lnTo>
                  <a:pt x="388781" y="1537505"/>
                </a:lnTo>
                <a:lnTo>
                  <a:pt x="383318" y="1543873"/>
                </a:lnTo>
                <a:lnTo>
                  <a:pt x="380587" y="1546602"/>
                </a:lnTo>
                <a:lnTo>
                  <a:pt x="376034" y="1551151"/>
                </a:lnTo>
                <a:lnTo>
                  <a:pt x="351451" y="1559339"/>
                </a:lnTo>
                <a:lnTo>
                  <a:pt x="327778" y="1570256"/>
                </a:lnTo>
                <a:lnTo>
                  <a:pt x="305016" y="1583903"/>
                </a:lnTo>
                <a:lnTo>
                  <a:pt x="305926" y="1586632"/>
                </a:lnTo>
                <a:lnTo>
                  <a:pt x="305016" y="1591181"/>
                </a:lnTo>
                <a:lnTo>
                  <a:pt x="303195" y="1593910"/>
                </a:lnTo>
                <a:lnTo>
                  <a:pt x="302284" y="1596639"/>
                </a:lnTo>
                <a:lnTo>
                  <a:pt x="297732" y="1597549"/>
                </a:lnTo>
                <a:lnTo>
                  <a:pt x="292269" y="1597549"/>
                </a:lnTo>
                <a:lnTo>
                  <a:pt x="265864" y="1611196"/>
                </a:lnTo>
                <a:lnTo>
                  <a:pt x="241281" y="1623932"/>
                </a:lnTo>
                <a:lnTo>
                  <a:pt x="215787" y="1637579"/>
                </a:lnTo>
                <a:lnTo>
                  <a:pt x="179368" y="1656684"/>
                </a:lnTo>
                <a:lnTo>
                  <a:pt x="175726" y="1655774"/>
                </a:lnTo>
                <a:lnTo>
                  <a:pt x="173905" y="1653955"/>
                </a:lnTo>
                <a:lnTo>
                  <a:pt x="172994" y="1653045"/>
                </a:lnTo>
                <a:lnTo>
                  <a:pt x="171173" y="1650315"/>
                </a:lnTo>
                <a:lnTo>
                  <a:pt x="171173" y="1645767"/>
                </a:lnTo>
                <a:lnTo>
                  <a:pt x="186652" y="1631210"/>
                </a:lnTo>
                <a:lnTo>
                  <a:pt x="203951" y="1618474"/>
                </a:lnTo>
                <a:lnTo>
                  <a:pt x="223982" y="1607556"/>
                </a:lnTo>
                <a:lnTo>
                  <a:pt x="243102" y="1596639"/>
                </a:lnTo>
                <a:lnTo>
                  <a:pt x="260402" y="1583903"/>
                </a:lnTo>
                <a:lnTo>
                  <a:pt x="265864" y="1580264"/>
                </a:lnTo>
                <a:lnTo>
                  <a:pt x="268596" y="1574805"/>
                </a:lnTo>
                <a:lnTo>
                  <a:pt x="303195" y="1562068"/>
                </a:lnTo>
                <a:lnTo>
                  <a:pt x="305016" y="1557519"/>
                </a:lnTo>
                <a:lnTo>
                  <a:pt x="305016" y="1556610"/>
                </a:lnTo>
                <a:lnTo>
                  <a:pt x="305016" y="1553880"/>
                </a:lnTo>
                <a:lnTo>
                  <a:pt x="305016" y="1551151"/>
                </a:lnTo>
                <a:lnTo>
                  <a:pt x="305926" y="1549331"/>
                </a:lnTo>
                <a:lnTo>
                  <a:pt x="307747" y="1549331"/>
                </a:lnTo>
                <a:lnTo>
                  <a:pt x="337793" y="1529317"/>
                </a:lnTo>
                <a:lnTo>
                  <a:pt x="354182" y="1527497"/>
                </a:lnTo>
                <a:lnTo>
                  <a:pt x="361466" y="1522038"/>
                </a:lnTo>
                <a:lnTo>
                  <a:pt x="370571" y="1511121"/>
                </a:lnTo>
                <a:lnTo>
                  <a:pt x="383318" y="1502933"/>
                </a:lnTo>
                <a:lnTo>
                  <a:pt x="395155" y="1497475"/>
                </a:lnTo>
                <a:lnTo>
                  <a:pt x="406081" y="1489287"/>
                </a:lnTo>
                <a:lnTo>
                  <a:pt x="419738" y="1481099"/>
                </a:lnTo>
                <a:lnTo>
                  <a:pt x="432485" y="1472911"/>
                </a:lnTo>
                <a:lnTo>
                  <a:pt x="446142" y="1465633"/>
                </a:lnTo>
                <a:lnTo>
                  <a:pt x="467084" y="1454716"/>
                </a:lnTo>
                <a:lnTo>
                  <a:pt x="472547" y="1451987"/>
                </a:lnTo>
                <a:lnTo>
                  <a:pt x="478920" y="1451077"/>
                </a:lnTo>
                <a:lnTo>
                  <a:pt x="486204" y="1449257"/>
                </a:lnTo>
                <a:lnTo>
                  <a:pt x="484383" y="1438340"/>
                </a:lnTo>
                <a:lnTo>
                  <a:pt x="489846" y="1430152"/>
                </a:lnTo>
                <a:lnTo>
                  <a:pt x="495309" y="1421964"/>
                </a:lnTo>
                <a:lnTo>
                  <a:pt x="501682" y="1413776"/>
                </a:lnTo>
                <a:lnTo>
                  <a:pt x="502593" y="1403769"/>
                </a:lnTo>
                <a:lnTo>
                  <a:pt x="494398" y="1409228"/>
                </a:lnTo>
                <a:lnTo>
                  <a:pt x="484383" y="1411957"/>
                </a:lnTo>
                <a:lnTo>
                  <a:pt x="476189" y="1411047"/>
                </a:lnTo>
                <a:lnTo>
                  <a:pt x="470726" y="1403769"/>
                </a:lnTo>
                <a:lnTo>
                  <a:pt x="469815" y="1397401"/>
                </a:lnTo>
                <a:lnTo>
                  <a:pt x="473457" y="1391942"/>
                </a:lnTo>
                <a:lnTo>
                  <a:pt x="478920" y="1389213"/>
                </a:lnTo>
                <a:lnTo>
                  <a:pt x="487115" y="1387393"/>
                </a:lnTo>
                <a:lnTo>
                  <a:pt x="494398" y="1386483"/>
                </a:lnTo>
                <a:lnTo>
                  <a:pt x="509877" y="1376476"/>
                </a:lnTo>
                <a:lnTo>
                  <a:pt x="476189" y="1376476"/>
                </a:lnTo>
                <a:lnTo>
                  <a:pt x="456158" y="1387393"/>
                </a:lnTo>
                <a:lnTo>
                  <a:pt x="456158" y="1389213"/>
                </a:lnTo>
                <a:lnTo>
                  <a:pt x="465263" y="1420145"/>
                </a:lnTo>
                <a:lnTo>
                  <a:pt x="425201" y="1422874"/>
                </a:lnTo>
                <a:lnTo>
                  <a:pt x="418827" y="1437430"/>
                </a:lnTo>
                <a:lnTo>
                  <a:pt x="410633" y="1445618"/>
                </a:lnTo>
                <a:lnTo>
                  <a:pt x="399707" y="1449257"/>
                </a:lnTo>
                <a:lnTo>
                  <a:pt x="386960" y="1451987"/>
                </a:lnTo>
                <a:lnTo>
                  <a:pt x="375124" y="1451987"/>
                </a:lnTo>
                <a:lnTo>
                  <a:pt x="361466" y="1451987"/>
                </a:lnTo>
                <a:lnTo>
                  <a:pt x="356914" y="1453806"/>
                </a:lnTo>
                <a:lnTo>
                  <a:pt x="352361" y="1453806"/>
                </a:lnTo>
                <a:lnTo>
                  <a:pt x="346898" y="1459265"/>
                </a:lnTo>
                <a:lnTo>
                  <a:pt x="344167" y="1467453"/>
                </a:lnTo>
                <a:lnTo>
                  <a:pt x="341435" y="1476550"/>
                </a:lnTo>
                <a:lnTo>
                  <a:pt x="340525" y="1487467"/>
                </a:lnTo>
                <a:lnTo>
                  <a:pt x="337793" y="1496565"/>
                </a:lnTo>
                <a:lnTo>
                  <a:pt x="333241" y="1504753"/>
                </a:lnTo>
                <a:lnTo>
                  <a:pt x="326868" y="1508392"/>
                </a:lnTo>
                <a:lnTo>
                  <a:pt x="315942" y="1510212"/>
                </a:lnTo>
                <a:lnTo>
                  <a:pt x="300463" y="1507482"/>
                </a:lnTo>
                <a:lnTo>
                  <a:pt x="303195" y="1518399"/>
                </a:lnTo>
                <a:lnTo>
                  <a:pt x="300463" y="1524768"/>
                </a:lnTo>
                <a:lnTo>
                  <a:pt x="296821" y="1529317"/>
                </a:lnTo>
                <a:lnTo>
                  <a:pt x="291358" y="1530226"/>
                </a:lnTo>
                <a:lnTo>
                  <a:pt x="284074" y="1530226"/>
                </a:lnTo>
                <a:lnTo>
                  <a:pt x="276790" y="1530226"/>
                </a:lnTo>
                <a:lnTo>
                  <a:pt x="270417" y="1532046"/>
                </a:lnTo>
                <a:lnTo>
                  <a:pt x="265864" y="1535685"/>
                </a:lnTo>
                <a:lnTo>
                  <a:pt x="265864" y="1545692"/>
                </a:lnTo>
                <a:lnTo>
                  <a:pt x="252207" y="1563888"/>
                </a:lnTo>
                <a:lnTo>
                  <a:pt x="234908" y="1574805"/>
                </a:lnTo>
                <a:lnTo>
                  <a:pt x="215787" y="1583903"/>
                </a:lnTo>
                <a:lnTo>
                  <a:pt x="194846" y="1589361"/>
                </a:lnTo>
                <a:lnTo>
                  <a:pt x="182099" y="1607556"/>
                </a:lnTo>
                <a:lnTo>
                  <a:pt x="162979" y="1611196"/>
                </a:lnTo>
                <a:lnTo>
                  <a:pt x="146590" y="1613015"/>
                </a:lnTo>
                <a:lnTo>
                  <a:pt x="132932" y="1608466"/>
                </a:lnTo>
                <a:lnTo>
                  <a:pt x="122006" y="1599369"/>
                </a:lnTo>
                <a:lnTo>
                  <a:pt x="114722" y="1583903"/>
                </a:lnTo>
                <a:lnTo>
                  <a:pt x="111991" y="1563888"/>
                </a:lnTo>
                <a:lnTo>
                  <a:pt x="113812" y="1559339"/>
                </a:lnTo>
                <a:lnTo>
                  <a:pt x="114722" y="1554790"/>
                </a:lnTo>
                <a:lnTo>
                  <a:pt x="116543" y="1551151"/>
                </a:lnTo>
                <a:lnTo>
                  <a:pt x="119275" y="1546602"/>
                </a:lnTo>
                <a:lnTo>
                  <a:pt x="122006" y="1543873"/>
                </a:lnTo>
                <a:lnTo>
                  <a:pt x="124738" y="1543873"/>
                </a:lnTo>
                <a:lnTo>
                  <a:pt x="127469" y="1545692"/>
                </a:lnTo>
                <a:lnTo>
                  <a:pt x="130201" y="1546602"/>
                </a:lnTo>
                <a:lnTo>
                  <a:pt x="128380" y="1545692"/>
                </a:lnTo>
                <a:lnTo>
                  <a:pt x="130201" y="1545692"/>
                </a:lnTo>
                <a:lnTo>
                  <a:pt x="127469" y="1542963"/>
                </a:lnTo>
                <a:lnTo>
                  <a:pt x="130201" y="1532046"/>
                </a:lnTo>
                <a:lnTo>
                  <a:pt x="136574" y="1524768"/>
                </a:lnTo>
                <a:lnTo>
                  <a:pt x="146590" y="1519309"/>
                </a:lnTo>
                <a:lnTo>
                  <a:pt x="146590" y="1513851"/>
                </a:lnTo>
                <a:lnTo>
                  <a:pt x="148411" y="1508392"/>
                </a:lnTo>
                <a:lnTo>
                  <a:pt x="151142" y="1504753"/>
                </a:lnTo>
                <a:lnTo>
                  <a:pt x="162068" y="1492016"/>
                </a:lnTo>
                <a:lnTo>
                  <a:pt x="167531" y="1499294"/>
                </a:lnTo>
                <a:lnTo>
                  <a:pt x="175726" y="1502933"/>
                </a:lnTo>
                <a:lnTo>
                  <a:pt x="183920" y="1504753"/>
                </a:lnTo>
                <a:lnTo>
                  <a:pt x="193025" y="1505663"/>
                </a:lnTo>
                <a:lnTo>
                  <a:pt x="200309" y="1510212"/>
                </a:lnTo>
                <a:lnTo>
                  <a:pt x="201219" y="1508392"/>
                </a:lnTo>
                <a:lnTo>
                  <a:pt x="208503" y="1508392"/>
                </a:lnTo>
                <a:lnTo>
                  <a:pt x="215787" y="1510212"/>
                </a:lnTo>
                <a:lnTo>
                  <a:pt x="222161" y="1513851"/>
                </a:lnTo>
                <a:lnTo>
                  <a:pt x="254939" y="1502933"/>
                </a:lnTo>
                <a:lnTo>
                  <a:pt x="259491" y="1499294"/>
                </a:lnTo>
                <a:lnTo>
                  <a:pt x="264954" y="1496565"/>
                </a:lnTo>
                <a:lnTo>
                  <a:pt x="262222" y="1489287"/>
                </a:lnTo>
                <a:lnTo>
                  <a:pt x="256760" y="1483828"/>
                </a:lnTo>
                <a:lnTo>
                  <a:pt x="249476" y="1478370"/>
                </a:lnTo>
                <a:lnTo>
                  <a:pt x="245834" y="1472911"/>
                </a:lnTo>
                <a:lnTo>
                  <a:pt x="254028" y="1465633"/>
                </a:lnTo>
                <a:lnTo>
                  <a:pt x="259491" y="1461994"/>
                </a:lnTo>
                <a:lnTo>
                  <a:pt x="264954" y="1460174"/>
                </a:lnTo>
                <a:lnTo>
                  <a:pt x="270417" y="1464723"/>
                </a:lnTo>
                <a:lnTo>
                  <a:pt x="275880" y="1472911"/>
                </a:lnTo>
                <a:lnTo>
                  <a:pt x="285895" y="1484738"/>
                </a:lnTo>
                <a:lnTo>
                  <a:pt x="292269" y="1479279"/>
                </a:lnTo>
                <a:lnTo>
                  <a:pt x="300463" y="1473821"/>
                </a:lnTo>
                <a:lnTo>
                  <a:pt x="307747" y="1465633"/>
                </a:lnTo>
                <a:lnTo>
                  <a:pt x="314121" y="1454716"/>
                </a:lnTo>
                <a:lnTo>
                  <a:pt x="319584" y="1441069"/>
                </a:lnTo>
                <a:lnTo>
                  <a:pt x="326868" y="1429242"/>
                </a:lnTo>
                <a:lnTo>
                  <a:pt x="332331" y="1426513"/>
                </a:lnTo>
                <a:lnTo>
                  <a:pt x="338704" y="1424694"/>
                </a:lnTo>
                <a:lnTo>
                  <a:pt x="345988" y="1426513"/>
                </a:lnTo>
                <a:lnTo>
                  <a:pt x="346898" y="1426513"/>
                </a:lnTo>
                <a:lnTo>
                  <a:pt x="349630" y="1427423"/>
                </a:lnTo>
                <a:lnTo>
                  <a:pt x="349630" y="1426513"/>
                </a:lnTo>
                <a:lnTo>
                  <a:pt x="351451" y="1421964"/>
                </a:lnTo>
                <a:lnTo>
                  <a:pt x="352361" y="1419235"/>
                </a:lnTo>
                <a:lnTo>
                  <a:pt x="355093" y="1416506"/>
                </a:lnTo>
                <a:lnTo>
                  <a:pt x="359645" y="1414686"/>
                </a:lnTo>
                <a:lnTo>
                  <a:pt x="362377" y="1414686"/>
                </a:lnTo>
                <a:lnTo>
                  <a:pt x="366929" y="1414686"/>
                </a:lnTo>
                <a:lnTo>
                  <a:pt x="370571" y="1414686"/>
                </a:lnTo>
                <a:lnTo>
                  <a:pt x="378766" y="1417415"/>
                </a:lnTo>
                <a:lnTo>
                  <a:pt x="384229" y="1420145"/>
                </a:lnTo>
                <a:lnTo>
                  <a:pt x="391513" y="1409228"/>
                </a:lnTo>
                <a:lnTo>
                  <a:pt x="395155" y="1397401"/>
                </a:lnTo>
                <a:lnTo>
                  <a:pt x="396976" y="1394671"/>
                </a:lnTo>
                <a:lnTo>
                  <a:pt x="396976" y="1392852"/>
                </a:lnTo>
                <a:lnTo>
                  <a:pt x="389692" y="1394671"/>
                </a:lnTo>
                <a:lnTo>
                  <a:pt x="383318" y="1394671"/>
                </a:lnTo>
                <a:lnTo>
                  <a:pt x="383318" y="1400130"/>
                </a:lnTo>
                <a:lnTo>
                  <a:pt x="376034" y="1397401"/>
                </a:lnTo>
                <a:lnTo>
                  <a:pt x="369661" y="1395581"/>
                </a:lnTo>
                <a:lnTo>
                  <a:pt x="361466" y="1394671"/>
                </a:lnTo>
                <a:lnTo>
                  <a:pt x="354182" y="1392852"/>
                </a:lnTo>
                <a:lnTo>
                  <a:pt x="349630" y="1389213"/>
                </a:lnTo>
                <a:lnTo>
                  <a:pt x="348719" y="1381025"/>
                </a:lnTo>
                <a:lnTo>
                  <a:pt x="351451" y="1370108"/>
                </a:lnTo>
                <a:lnTo>
                  <a:pt x="370571" y="1367378"/>
                </a:lnTo>
                <a:lnTo>
                  <a:pt x="380587" y="1361920"/>
                </a:lnTo>
                <a:lnTo>
                  <a:pt x="380587" y="1357371"/>
                </a:lnTo>
                <a:lnTo>
                  <a:pt x="384229" y="1352822"/>
                </a:lnTo>
                <a:lnTo>
                  <a:pt x="389692" y="1350093"/>
                </a:lnTo>
                <a:lnTo>
                  <a:pt x="388781" y="1340995"/>
                </a:lnTo>
                <a:lnTo>
                  <a:pt x="392423" y="1333717"/>
                </a:lnTo>
                <a:lnTo>
                  <a:pt x="399707" y="1328258"/>
                </a:lnTo>
                <a:lnTo>
                  <a:pt x="407902" y="1324619"/>
                </a:lnTo>
                <a:lnTo>
                  <a:pt x="421559" y="1319161"/>
                </a:lnTo>
                <a:lnTo>
                  <a:pt x="435216" y="1317341"/>
                </a:lnTo>
                <a:lnTo>
                  <a:pt x="448874" y="1321890"/>
                </a:lnTo>
                <a:lnTo>
                  <a:pt x="448874" y="1320070"/>
                </a:lnTo>
                <a:lnTo>
                  <a:pt x="448874" y="1314612"/>
                </a:lnTo>
                <a:lnTo>
                  <a:pt x="450695" y="1309153"/>
                </a:lnTo>
                <a:lnTo>
                  <a:pt x="453426" y="1303695"/>
                </a:lnTo>
                <a:lnTo>
                  <a:pt x="457068" y="1300056"/>
                </a:lnTo>
                <a:lnTo>
                  <a:pt x="470726" y="1297326"/>
                </a:lnTo>
                <a:lnTo>
                  <a:pt x="484383" y="1300056"/>
                </a:lnTo>
                <a:lnTo>
                  <a:pt x="494398" y="1308244"/>
                </a:lnTo>
                <a:lnTo>
                  <a:pt x="501682" y="1310973"/>
                </a:lnTo>
                <a:lnTo>
                  <a:pt x="507145" y="1310973"/>
                </a:lnTo>
                <a:lnTo>
                  <a:pt x="508056" y="1305514"/>
                </a:lnTo>
                <a:lnTo>
                  <a:pt x="510787" y="1300056"/>
                </a:lnTo>
                <a:lnTo>
                  <a:pt x="510787" y="1292777"/>
                </a:lnTo>
                <a:lnTo>
                  <a:pt x="513519" y="1285499"/>
                </a:lnTo>
                <a:lnTo>
                  <a:pt x="515340" y="1281860"/>
                </a:lnTo>
                <a:lnTo>
                  <a:pt x="521713" y="1274582"/>
                </a:lnTo>
                <a:lnTo>
                  <a:pt x="529908" y="1270943"/>
                </a:lnTo>
                <a:lnTo>
                  <a:pt x="539923" y="1269124"/>
                </a:lnTo>
                <a:lnTo>
                  <a:pt x="540834" y="1270943"/>
                </a:lnTo>
                <a:lnTo>
                  <a:pt x="590911" y="1227274"/>
                </a:lnTo>
                <a:lnTo>
                  <a:pt x="596374" y="1230913"/>
                </a:lnTo>
                <a:lnTo>
                  <a:pt x="597284" y="1230913"/>
                </a:lnTo>
                <a:lnTo>
                  <a:pt x="600016" y="1230004"/>
                </a:lnTo>
                <a:lnTo>
                  <a:pt x="601837" y="1230004"/>
                </a:lnTo>
                <a:lnTo>
                  <a:pt x="601837" y="1201801"/>
                </a:lnTo>
                <a:lnTo>
                  <a:pt x="602747" y="1200891"/>
                </a:lnTo>
                <a:lnTo>
                  <a:pt x="593642" y="1193613"/>
                </a:lnTo>
                <a:lnTo>
                  <a:pt x="586358" y="1185425"/>
                </a:lnTo>
                <a:lnTo>
                  <a:pt x="582716" y="1176327"/>
                </a:lnTo>
                <a:lnTo>
                  <a:pt x="578164" y="1166320"/>
                </a:lnTo>
                <a:lnTo>
                  <a:pt x="572701" y="1156313"/>
                </a:lnTo>
                <a:lnTo>
                  <a:pt x="562685" y="1156313"/>
                </a:lnTo>
                <a:lnTo>
                  <a:pt x="554491" y="1158132"/>
                </a:lnTo>
                <a:lnTo>
                  <a:pt x="546297" y="1162681"/>
                </a:lnTo>
                <a:lnTo>
                  <a:pt x="542655" y="1169049"/>
                </a:lnTo>
                <a:lnTo>
                  <a:pt x="539923" y="1179967"/>
                </a:lnTo>
                <a:lnTo>
                  <a:pt x="543565" y="1189974"/>
                </a:lnTo>
                <a:lnTo>
                  <a:pt x="543565" y="1199072"/>
                </a:lnTo>
                <a:lnTo>
                  <a:pt x="540834" y="1209989"/>
                </a:lnTo>
                <a:lnTo>
                  <a:pt x="539923" y="1219996"/>
                </a:lnTo>
                <a:lnTo>
                  <a:pt x="535371" y="1219996"/>
                </a:lnTo>
                <a:lnTo>
                  <a:pt x="529908" y="1219996"/>
                </a:lnTo>
                <a:lnTo>
                  <a:pt x="526266" y="1235462"/>
                </a:lnTo>
                <a:lnTo>
                  <a:pt x="516250" y="1246379"/>
                </a:lnTo>
                <a:lnTo>
                  <a:pt x="505324" y="1251838"/>
                </a:lnTo>
                <a:lnTo>
                  <a:pt x="488935" y="1252748"/>
                </a:lnTo>
                <a:lnTo>
                  <a:pt x="476189" y="1257297"/>
                </a:lnTo>
                <a:lnTo>
                  <a:pt x="467084" y="1252748"/>
                </a:lnTo>
                <a:lnTo>
                  <a:pt x="458889" y="1244560"/>
                </a:lnTo>
                <a:lnTo>
                  <a:pt x="456158" y="1241831"/>
                </a:lnTo>
                <a:lnTo>
                  <a:pt x="451605" y="1238192"/>
                </a:lnTo>
                <a:lnTo>
                  <a:pt x="437948" y="1241831"/>
                </a:lnTo>
                <a:lnTo>
                  <a:pt x="439769" y="1243650"/>
                </a:lnTo>
                <a:lnTo>
                  <a:pt x="443411" y="1257297"/>
                </a:lnTo>
                <a:lnTo>
                  <a:pt x="440679" y="1269124"/>
                </a:lnTo>
                <a:lnTo>
                  <a:pt x="432485" y="1274582"/>
                </a:lnTo>
                <a:lnTo>
                  <a:pt x="422469" y="1279131"/>
                </a:lnTo>
                <a:lnTo>
                  <a:pt x="413364" y="1282770"/>
                </a:lnTo>
                <a:lnTo>
                  <a:pt x="405170" y="1287319"/>
                </a:lnTo>
                <a:lnTo>
                  <a:pt x="396976" y="1294597"/>
                </a:lnTo>
                <a:lnTo>
                  <a:pt x="391513" y="1302785"/>
                </a:lnTo>
                <a:lnTo>
                  <a:pt x="388781" y="1313702"/>
                </a:lnTo>
                <a:lnTo>
                  <a:pt x="383318" y="1319161"/>
                </a:lnTo>
                <a:lnTo>
                  <a:pt x="376034" y="1322800"/>
                </a:lnTo>
                <a:lnTo>
                  <a:pt x="365108" y="1324619"/>
                </a:lnTo>
                <a:lnTo>
                  <a:pt x="355093" y="1324619"/>
                </a:lnTo>
                <a:lnTo>
                  <a:pt x="346898" y="1321890"/>
                </a:lnTo>
                <a:lnTo>
                  <a:pt x="341435" y="1313702"/>
                </a:lnTo>
                <a:lnTo>
                  <a:pt x="338704" y="1321890"/>
                </a:lnTo>
                <a:lnTo>
                  <a:pt x="337793" y="1330988"/>
                </a:lnTo>
                <a:lnTo>
                  <a:pt x="335062" y="1339176"/>
                </a:lnTo>
                <a:lnTo>
                  <a:pt x="330510" y="1346454"/>
                </a:lnTo>
                <a:lnTo>
                  <a:pt x="325047" y="1351912"/>
                </a:lnTo>
                <a:lnTo>
                  <a:pt x="318673" y="1351912"/>
                </a:lnTo>
                <a:lnTo>
                  <a:pt x="305926" y="1349183"/>
                </a:lnTo>
                <a:lnTo>
                  <a:pt x="305016" y="1352822"/>
                </a:lnTo>
                <a:lnTo>
                  <a:pt x="302284" y="1357371"/>
                </a:lnTo>
                <a:lnTo>
                  <a:pt x="297732" y="1360100"/>
                </a:lnTo>
                <a:lnTo>
                  <a:pt x="292269" y="1360100"/>
                </a:lnTo>
                <a:lnTo>
                  <a:pt x="288627" y="1357371"/>
                </a:lnTo>
                <a:lnTo>
                  <a:pt x="237639" y="1346454"/>
                </a:lnTo>
                <a:lnTo>
                  <a:pt x="235818" y="1330988"/>
                </a:lnTo>
                <a:lnTo>
                  <a:pt x="238550" y="1320070"/>
                </a:lnTo>
                <a:lnTo>
                  <a:pt x="243102" y="1313702"/>
                </a:lnTo>
                <a:lnTo>
                  <a:pt x="251297" y="1308244"/>
                </a:lnTo>
                <a:lnTo>
                  <a:pt x="259491" y="1303695"/>
                </a:lnTo>
                <a:lnTo>
                  <a:pt x="270417" y="1300965"/>
                </a:lnTo>
                <a:lnTo>
                  <a:pt x="279522" y="1298236"/>
                </a:lnTo>
                <a:lnTo>
                  <a:pt x="289537" y="1295507"/>
                </a:lnTo>
                <a:lnTo>
                  <a:pt x="296821" y="1290958"/>
                </a:lnTo>
                <a:lnTo>
                  <a:pt x="297732" y="1287319"/>
                </a:lnTo>
                <a:lnTo>
                  <a:pt x="299553" y="1284590"/>
                </a:lnTo>
                <a:lnTo>
                  <a:pt x="327778" y="1270943"/>
                </a:lnTo>
                <a:lnTo>
                  <a:pt x="372392" y="1241831"/>
                </a:lnTo>
                <a:lnTo>
                  <a:pt x="373303" y="1232733"/>
                </a:lnTo>
                <a:lnTo>
                  <a:pt x="403349" y="1230004"/>
                </a:lnTo>
                <a:lnTo>
                  <a:pt x="435216" y="1219996"/>
                </a:lnTo>
                <a:lnTo>
                  <a:pt x="457068" y="1199072"/>
                </a:lnTo>
                <a:lnTo>
                  <a:pt x="467084" y="1177237"/>
                </a:lnTo>
                <a:lnTo>
                  <a:pt x="488935" y="1158132"/>
                </a:lnTo>
                <a:lnTo>
                  <a:pt x="512608" y="1145395"/>
                </a:lnTo>
                <a:lnTo>
                  <a:pt x="537192" y="1139937"/>
                </a:lnTo>
                <a:lnTo>
                  <a:pt x="565417" y="1141756"/>
                </a:lnTo>
                <a:lnTo>
                  <a:pt x="574522" y="1141756"/>
                </a:lnTo>
                <a:lnTo>
                  <a:pt x="580895" y="1142666"/>
                </a:lnTo>
                <a:lnTo>
                  <a:pt x="582716" y="1145395"/>
                </a:lnTo>
                <a:lnTo>
                  <a:pt x="583627" y="1148125"/>
                </a:lnTo>
                <a:lnTo>
                  <a:pt x="586358" y="1147215"/>
                </a:lnTo>
                <a:lnTo>
                  <a:pt x="589090" y="1147215"/>
                </a:lnTo>
                <a:lnTo>
                  <a:pt x="593642" y="1139937"/>
                </a:lnTo>
                <a:lnTo>
                  <a:pt x="600016" y="1134478"/>
                </a:lnTo>
                <a:lnTo>
                  <a:pt x="607300" y="1130839"/>
                </a:lnTo>
                <a:lnTo>
                  <a:pt x="613673" y="1125381"/>
                </a:lnTo>
                <a:lnTo>
                  <a:pt x="615494" y="1122651"/>
                </a:lnTo>
                <a:lnTo>
                  <a:pt x="618226" y="1119922"/>
                </a:lnTo>
                <a:lnTo>
                  <a:pt x="621868" y="1119922"/>
                </a:lnTo>
                <a:lnTo>
                  <a:pt x="624599" y="1119922"/>
                </a:lnTo>
                <a:lnTo>
                  <a:pt x="629152" y="1122651"/>
                </a:lnTo>
                <a:lnTo>
                  <a:pt x="624599" y="1118102"/>
                </a:lnTo>
                <a:lnTo>
                  <a:pt x="623689" y="1114463"/>
                </a:lnTo>
                <a:lnTo>
                  <a:pt x="629152" y="1107185"/>
                </a:lnTo>
                <a:lnTo>
                  <a:pt x="635525" y="1101727"/>
                </a:lnTo>
                <a:lnTo>
                  <a:pt x="644630" y="1096268"/>
                </a:lnTo>
                <a:lnTo>
                  <a:pt x="651003" y="1090809"/>
                </a:lnTo>
                <a:lnTo>
                  <a:pt x="658287" y="1083531"/>
                </a:lnTo>
                <a:lnTo>
                  <a:pt x="661019" y="1074434"/>
                </a:lnTo>
                <a:lnTo>
                  <a:pt x="669213" y="1074434"/>
                </a:lnTo>
                <a:lnTo>
                  <a:pt x="677408" y="1074434"/>
                </a:lnTo>
                <a:lnTo>
                  <a:pt x="685602" y="1074434"/>
                </a:lnTo>
                <a:lnTo>
                  <a:pt x="691976" y="1071704"/>
                </a:lnTo>
                <a:lnTo>
                  <a:pt x="696528" y="1064426"/>
                </a:lnTo>
                <a:lnTo>
                  <a:pt x="699260" y="1053509"/>
                </a:lnTo>
                <a:lnTo>
                  <a:pt x="702902" y="1053509"/>
                </a:lnTo>
                <a:lnTo>
                  <a:pt x="708365" y="1052599"/>
                </a:lnTo>
                <a:lnTo>
                  <a:pt x="708365" y="1044411"/>
                </a:lnTo>
                <a:lnTo>
                  <a:pt x="710186" y="1036223"/>
                </a:lnTo>
                <a:lnTo>
                  <a:pt x="711096" y="1028945"/>
                </a:lnTo>
                <a:lnTo>
                  <a:pt x="718380" y="1021667"/>
                </a:lnTo>
                <a:lnTo>
                  <a:pt x="723843" y="1021667"/>
                </a:lnTo>
                <a:lnTo>
                  <a:pt x="726574" y="1020757"/>
                </a:lnTo>
                <a:lnTo>
                  <a:pt x="729306" y="1018938"/>
                </a:lnTo>
                <a:lnTo>
                  <a:pt x="732037" y="1016209"/>
                </a:lnTo>
                <a:lnTo>
                  <a:pt x="734769" y="1013479"/>
                </a:lnTo>
                <a:lnTo>
                  <a:pt x="736590" y="1009840"/>
                </a:lnTo>
                <a:lnTo>
                  <a:pt x="739321" y="1007111"/>
                </a:lnTo>
                <a:lnTo>
                  <a:pt x="729306" y="1010750"/>
                </a:lnTo>
                <a:lnTo>
                  <a:pt x="721111" y="1015299"/>
                </a:lnTo>
                <a:lnTo>
                  <a:pt x="710186" y="1021667"/>
                </a:lnTo>
                <a:lnTo>
                  <a:pt x="696528" y="1024397"/>
                </a:lnTo>
                <a:lnTo>
                  <a:pt x="680139" y="1026216"/>
                </a:lnTo>
                <a:lnTo>
                  <a:pt x="661929" y="1023487"/>
                </a:lnTo>
                <a:lnTo>
                  <a:pt x="661929" y="1024397"/>
                </a:lnTo>
                <a:lnTo>
                  <a:pt x="656466" y="1042592"/>
                </a:lnTo>
                <a:lnTo>
                  <a:pt x="647361" y="1055329"/>
                </a:lnTo>
                <a:lnTo>
                  <a:pt x="630062" y="1063516"/>
                </a:lnTo>
                <a:lnTo>
                  <a:pt x="602747" y="1064426"/>
                </a:lnTo>
                <a:lnTo>
                  <a:pt x="599105" y="1067156"/>
                </a:lnTo>
                <a:lnTo>
                  <a:pt x="594553" y="1068975"/>
                </a:lnTo>
                <a:lnTo>
                  <a:pt x="590911" y="1072614"/>
                </a:lnTo>
                <a:lnTo>
                  <a:pt x="586358" y="1075343"/>
                </a:lnTo>
                <a:lnTo>
                  <a:pt x="588179" y="1080802"/>
                </a:lnTo>
                <a:lnTo>
                  <a:pt x="588179" y="1085351"/>
                </a:lnTo>
                <a:lnTo>
                  <a:pt x="586358" y="1090809"/>
                </a:lnTo>
                <a:lnTo>
                  <a:pt x="582716" y="1095358"/>
                </a:lnTo>
                <a:lnTo>
                  <a:pt x="579985" y="1098997"/>
                </a:lnTo>
                <a:lnTo>
                  <a:pt x="574522" y="1101727"/>
                </a:lnTo>
                <a:lnTo>
                  <a:pt x="564506" y="1104456"/>
                </a:lnTo>
                <a:lnTo>
                  <a:pt x="553581" y="1106275"/>
                </a:lnTo>
                <a:lnTo>
                  <a:pt x="523534" y="1111734"/>
                </a:lnTo>
                <a:lnTo>
                  <a:pt x="521713" y="1112644"/>
                </a:lnTo>
                <a:lnTo>
                  <a:pt x="520803" y="1115373"/>
                </a:lnTo>
                <a:lnTo>
                  <a:pt x="518071" y="1117193"/>
                </a:lnTo>
                <a:lnTo>
                  <a:pt x="515340" y="1118102"/>
                </a:lnTo>
                <a:lnTo>
                  <a:pt x="512608" y="1119922"/>
                </a:lnTo>
                <a:lnTo>
                  <a:pt x="510787" y="1120832"/>
                </a:lnTo>
                <a:lnTo>
                  <a:pt x="509877" y="1123561"/>
                </a:lnTo>
                <a:lnTo>
                  <a:pt x="509877" y="1126290"/>
                </a:lnTo>
                <a:lnTo>
                  <a:pt x="507145" y="1129020"/>
                </a:lnTo>
                <a:lnTo>
                  <a:pt x="504414" y="1133568"/>
                </a:lnTo>
                <a:lnTo>
                  <a:pt x="501682" y="1136298"/>
                </a:lnTo>
                <a:lnTo>
                  <a:pt x="497130" y="1139027"/>
                </a:lnTo>
                <a:lnTo>
                  <a:pt x="498040" y="1142666"/>
                </a:lnTo>
                <a:lnTo>
                  <a:pt x="498040" y="1145395"/>
                </a:lnTo>
                <a:lnTo>
                  <a:pt x="497130" y="1148125"/>
                </a:lnTo>
                <a:lnTo>
                  <a:pt x="495309" y="1149944"/>
                </a:lnTo>
                <a:lnTo>
                  <a:pt x="492577" y="1150854"/>
                </a:lnTo>
                <a:lnTo>
                  <a:pt x="489846" y="1152674"/>
                </a:lnTo>
                <a:lnTo>
                  <a:pt x="487115" y="1152674"/>
                </a:lnTo>
                <a:lnTo>
                  <a:pt x="483473" y="1153583"/>
                </a:lnTo>
                <a:lnTo>
                  <a:pt x="480741" y="1155403"/>
                </a:lnTo>
                <a:lnTo>
                  <a:pt x="470726" y="1153583"/>
                </a:lnTo>
                <a:lnTo>
                  <a:pt x="462531" y="1149944"/>
                </a:lnTo>
                <a:lnTo>
                  <a:pt x="454337" y="1145395"/>
                </a:lnTo>
                <a:lnTo>
                  <a:pt x="453426" y="1156313"/>
                </a:lnTo>
                <a:lnTo>
                  <a:pt x="446142" y="1168140"/>
                </a:lnTo>
                <a:lnTo>
                  <a:pt x="439769" y="1170869"/>
                </a:lnTo>
                <a:lnTo>
                  <a:pt x="434306" y="1173598"/>
                </a:lnTo>
                <a:lnTo>
                  <a:pt x="427022" y="1176327"/>
                </a:lnTo>
                <a:lnTo>
                  <a:pt x="421559" y="1176327"/>
                </a:lnTo>
                <a:lnTo>
                  <a:pt x="414275" y="1169049"/>
                </a:lnTo>
                <a:lnTo>
                  <a:pt x="386050" y="1195433"/>
                </a:lnTo>
                <a:lnTo>
                  <a:pt x="386050" y="1198162"/>
                </a:lnTo>
                <a:lnTo>
                  <a:pt x="376034" y="1211808"/>
                </a:lnTo>
                <a:lnTo>
                  <a:pt x="365108" y="1218177"/>
                </a:lnTo>
                <a:lnTo>
                  <a:pt x="351451" y="1223635"/>
                </a:lnTo>
                <a:lnTo>
                  <a:pt x="335973" y="1228184"/>
                </a:lnTo>
                <a:lnTo>
                  <a:pt x="329599" y="1228184"/>
                </a:lnTo>
                <a:lnTo>
                  <a:pt x="322315" y="1227274"/>
                </a:lnTo>
                <a:lnTo>
                  <a:pt x="321405" y="1227274"/>
                </a:lnTo>
                <a:lnTo>
                  <a:pt x="316852" y="1239101"/>
                </a:lnTo>
                <a:lnTo>
                  <a:pt x="310479" y="1246379"/>
                </a:lnTo>
                <a:lnTo>
                  <a:pt x="300463" y="1250018"/>
                </a:lnTo>
                <a:lnTo>
                  <a:pt x="289537" y="1251838"/>
                </a:lnTo>
                <a:lnTo>
                  <a:pt x="276790" y="1251838"/>
                </a:lnTo>
                <a:lnTo>
                  <a:pt x="276790" y="1255477"/>
                </a:lnTo>
                <a:lnTo>
                  <a:pt x="268596" y="1257297"/>
                </a:lnTo>
                <a:lnTo>
                  <a:pt x="260402" y="1257297"/>
                </a:lnTo>
                <a:lnTo>
                  <a:pt x="252207" y="1258206"/>
                </a:lnTo>
                <a:lnTo>
                  <a:pt x="244013" y="1260936"/>
                </a:lnTo>
                <a:lnTo>
                  <a:pt x="213966" y="1252748"/>
                </a:lnTo>
                <a:lnTo>
                  <a:pt x="181189" y="1271853"/>
                </a:lnTo>
                <a:lnTo>
                  <a:pt x="168442" y="1285499"/>
                </a:lnTo>
                <a:lnTo>
                  <a:pt x="154784" y="1298236"/>
                </a:lnTo>
                <a:lnTo>
                  <a:pt x="140216" y="1310973"/>
                </a:lnTo>
                <a:lnTo>
                  <a:pt x="131111" y="1314612"/>
                </a:lnTo>
                <a:lnTo>
                  <a:pt x="122917" y="1319161"/>
                </a:lnTo>
                <a:lnTo>
                  <a:pt x="113812" y="1320070"/>
                </a:lnTo>
                <a:lnTo>
                  <a:pt x="105618" y="1319161"/>
                </a:lnTo>
                <a:lnTo>
                  <a:pt x="98334" y="1310973"/>
                </a:lnTo>
                <a:lnTo>
                  <a:pt x="94692" y="1300965"/>
                </a:lnTo>
                <a:lnTo>
                  <a:pt x="94692" y="1290958"/>
                </a:lnTo>
                <a:lnTo>
                  <a:pt x="97423" y="1282770"/>
                </a:lnTo>
                <a:lnTo>
                  <a:pt x="105618" y="1276402"/>
                </a:lnTo>
                <a:lnTo>
                  <a:pt x="117454" y="1271853"/>
                </a:lnTo>
                <a:lnTo>
                  <a:pt x="125648" y="1257297"/>
                </a:lnTo>
                <a:lnTo>
                  <a:pt x="136574" y="1247289"/>
                </a:lnTo>
                <a:lnTo>
                  <a:pt x="151142" y="1241831"/>
                </a:lnTo>
                <a:lnTo>
                  <a:pt x="165710" y="1239101"/>
                </a:lnTo>
                <a:lnTo>
                  <a:pt x="181189" y="1240921"/>
                </a:lnTo>
                <a:lnTo>
                  <a:pt x="189383" y="1225455"/>
                </a:lnTo>
                <a:lnTo>
                  <a:pt x="200309" y="1217267"/>
                </a:lnTo>
                <a:lnTo>
                  <a:pt x="213056" y="1211808"/>
                </a:lnTo>
                <a:lnTo>
                  <a:pt x="226713" y="1209079"/>
                </a:lnTo>
                <a:lnTo>
                  <a:pt x="240371" y="1207259"/>
                </a:lnTo>
                <a:lnTo>
                  <a:pt x="254028" y="1204530"/>
                </a:lnTo>
                <a:lnTo>
                  <a:pt x="265864" y="1199072"/>
                </a:lnTo>
                <a:lnTo>
                  <a:pt x="274059" y="1193613"/>
                </a:lnTo>
                <a:lnTo>
                  <a:pt x="279522" y="1187245"/>
                </a:lnTo>
                <a:lnTo>
                  <a:pt x="285895" y="1179057"/>
                </a:lnTo>
                <a:lnTo>
                  <a:pt x="291358" y="1170869"/>
                </a:lnTo>
                <a:lnTo>
                  <a:pt x="296821" y="1162681"/>
                </a:lnTo>
                <a:lnTo>
                  <a:pt x="303195" y="1156313"/>
                </a:lnTo>
                <a:lnTo>
                  <a:pt x="313210" y="1153583"/>
                </a:lnTo>
                <a:lnTo>
                  <a:pt x="325047" y="1155403"/>
                </a:lnTo>
                <a:lnTo>
                  <a:pt x="333241" y="1153583"/>
                </a:lnTo>
                <a:lnTo>
                  <a:pt x="348719" y="1147215"/>
                </a:lnTo>
                <a:lnTo>
                  <a:pt x="361466" y="1139027"/>
                </a:lnTo>
                <a:lnTo>
                  <a:pt x="375124" y="1128110"/>
                </a:lnTo>
                <a:lnTo>
                  <a:pt x="388781" y="1119922"/>
                </a:lnTo>
                <a:lnTo>
                  <a:pt x="403349" y="1115373"/>
                </a:lnTo>
                <a:lnTo>
                  <a:pt x="422469" y="1114463"/>
                </a:lnTo>
                <a:lnTo>
                  <a:pt x="456158" y="1103546"/>
                </a:lnTo>
                <a:lnTo>
                  <a:pt x="476189" y="1086261"/>
                </a:lnTo>
                <a:lnTo>
                  <a:pt x="499861" y="1074434"/>
                </a:lnTo>
                <a:lnTo>
                  <a:pt x="501682" y="1071704"/>
                </a:lnTo>
                <a:lnTo>
                  <a:pt x="508056" y="1060787"/>
                </a:lnTo>
                <a:lnTo>
                  <a:pt x="513519" y="1049870"/>
                </a:lnTo>
                <a:lnTo>
                  <a:pt x="520803" y="1039863"/>
                </a:lnTo>
                <a:lnTo>
                  <a:pt x="529908" y="1031675"/>
                </a:lnTo>
                <a:lnTo>
                  <a:pt x="540834" y="1031675"/>
                </a:lnTo>
                <a:lnTo>
                  <a:pt x="569969" y="1030765"/>
                </a:lnTo>
                <a:lnTo>
                  <a:pt x="575432" y="1018028"/>
                </a:lnTo>
                <a:lnTo>
                  <a:pt x="582716" y="1007111"/>
                </a:lnTo>
                <a:lnTo>
                  <a:pt x="593642" y="998923"/>
                </a:lnTo>
                <a:lnTo>
                  <a:pt x="602747" y="991645"/>
                </a:lnTo>
                <a:lnTo>
                  <a:pt x="612763" y="983457"/>
                </a:lnTo>
                <a:lnTo>
                  <a:pt x="621868" y="975269"/>
                </a:lnTo>
                <a:lnTo>
                  <a:pt x="631883" y="968901"/>
                </a:lnTo>
                <a:lnTo>
                  <a:pt x="645540" y="967081"/>
                </a:lnTo>
                <a:lnTo>
                  <a:pt x="708365" y="937059"/>
                </a:lnTo>
                <a:lnTo>
                  <a:pt x="717469" y="929781"/>
                </a:lnTo>
                <a:lnTo>
                  <a:pt x="728395" y="926142"/>
                </a:lnTo>
                <a:lnTo>
                  <a:pt x="737500" y="924322"/>
                </a:lnTo>
                <a:lnTo>
                  <a:pt x="744784" y="916134"/>
                </a:lnTo>
                <a:lnTo>
                  <a:pt x="753889" y="912495"/>
                </a:lnTo>
                <a:lnTo>
                  <a:pt x="764815" y="907946"/>
                </a:lnTo>
                <a:lnTo>
                  <a:pt x="773010" y="902488"/>
                </a:lnTo>
                <a:lnTo>
                  <a:pt x="780294" y="893390"/>
                </a:lnTo>
                <a:lnTo>
                  <a:pt x="807608" y="876105"/>
                </a:lnTo>
                <a:lnTo>
                  <a:pt x="834923" y="862458"/>
                </a:lnTo>
                <a:lnTo>
                  <a:pt x="865880" y="851541"/>
                </a:lnTo>
                <a:lnTo>
                  <a:pt x="938719" y="818789"/>
                </a:lnTo>
                <a:lnTo>
                  <a:pt x="950556" y="800594"/>
                </a:lnTo>
                <a:lnTo>
                  <a:pt x="964213" y="786948"/>
                </a:lnTo>
                <a:lnTo>
                  <a:pt x="982423" y="775121"/>
                </a:lnTo>
                <a:lnTo>
                  <a:pt x="1001544" y="766933"/>
                </a:lnTo>
                <a:lnTo>
                  <a:pt x="1012469" y="755106"/>
                </a:lnTo>
                <a:lnTo>
                  <a:pt x="1020664" y="744189"/>
                </a:lnTo>
                <a:lnTo>
                  <a:pt x="1031590" y="738730"/>
                </a:lnTo>
                <a:lnTo>
                  <a:pt x="1045247" y="737820"/>
                </a:lnTo>
                <a:lnTo>
                  <a:pt x="1050710" y="735091"/>
                </a:lnTo>
                <a:lnTo>
                  <a:pt x="1055263" y="735091"/>
                </a:lnTo>
                <a:lnTo>
                  <a:pt x="1063457" y="725084"/>
                </a:lnTo>
                <a:lnTo>
                  <a:pt x="1072562" y="719625"/>
                </a:lnTo>
                <a:lnTo>
                  <a:pt x="1084398" y="715986"/>
                </a:lnTo>
                <a:lnTo>
                  <a:pt x="1095324" y="713257"/>
                </a:lnTo>
                <a:lnTo>
                  <a:pt x="1120818" y="694152"/>
                </a:lnTo>
                <a:lnTo>
                  <a:pt x="1149954" y="679595"/>
                </a:lnTo>
                <a:lnTo>
                  <a:pt x="1181821" y="673227"/>
                </a:lnTo>
                <a:lnTo>
                  <a:pt x="1193658" y="660490"/>
                </a:lnTo>
                <a:lnTo>
                  <a:pt x="1207315" y="651393"/>
                </a:lnTo>
                <a:lnTo>
                  <a:pt x="1221883" y="644114"/>
                </a:lnTo>
                <a:lnTo>
                  <a:pt x="1238272" y="641385"/>
                </a:lnTo>
                <a:lnTo>
                  <a:pt x="1255571" y="643205"/>
                </a:lnTo>
                <a:lnTo>
                  <a:pt x="1268318" y="632287"/>
                </a:lnTo>
                <a:lnTo>
                  <a:pt x="1292902" y="609543"/>
                </a:lnTo>
                <a:lnTo>
                  <a:pt x="1319306" y="592258"/>
                </a:lnTo>
                <a:lnTo>
                  <a:pt x="1347531" y="576792"/>
                </a:lnTo>
                <a:lnTo>
                  <a:pt x="1378488" y="564965"/>
                </a:lnTo>
                <a:lnTo>
                  <a:pt x="1408534" y="554957"/>
                </a:lnTo>
                <a:lnTo>
                  <a:pt x="1416729" y="539491"/>
                </a:lnTo>
                <a:lnTo>
                  <a:pt x="1425834" y="530394"/>
                </a:lnTo>
                <a:lnTo>
                  <a:pt x="1438581" y="524935"/>
                </a:lnTo>
                <a:lnTo>
                  <a:pt x="1452238" y="520386"/>
                </a:lnTo>
                <a:lnTo>
                  <a:pt x="1465895" y="516747"/>
                </a:lnTo>
                <a:lnTo>
                  <a:pt x="1482284" y="506740"/>
                </a:lnTo>
                <a:lnTo>
                  <a:pt x="1498673" y="497642"/>
                </a:lnTo>
                <a:lnTo>
                  <a:pt x="1514152" y="485815"/>
                </a:lnTo>
                <a:lnTo>
                  <a:pt x="1532362" y="479447"/>
                </a:lnTo>
                <a:lnTo>
                  <a:pt x="1549661" y="473988"/>
                </a:lnTo>
                <a:lnTo>
                  <a:pt x="1635247" y="431229"/>
                </a:lnTo>
                <a:lnTo>
                  <a:pt x="1654368" y="420312"/>
                </a:lnTo>
                <a:lnTo>
                  <a:pt x="1672578" y="407575"/>
                </a:lnTo>
                <a:lnTo>
                  <a:pt x="1692608" y="398478"/>
                </a:lnTo>
                <a:lnTo>
                  <a:pt x="1713550" y="390290"/>
                </a:lnTo>
                <a:lnTo>
                  <a:pt x="1737223" y="388470"/>
                </a:lnTo>
                <a:lnTo>
                  <a:pt x="1751791" y="372094"/>
                </a:lnTo>
                <a:lnTo>
                  <a:pt x="1770911" y="361177"/>
                </a:lnTo>
                <a:lnTo>
                  <a:pt x="1791852" y="352989"/>
                </a:lnTo>
                <a:lnTo>
                  <a:pt x="1813704" y="347531"/>
                </a:lnTo>
                <a:lnTo>
                  <a:pt x="1893828" y="304772"/>
                </a:lnTo>
                <a:lnTo>
                  <a:pt x="1897470" y="306591"/>
                </a:lnTo>
                <a:lnTo>
                  <a:pt x="1900201" y="307501"/>
                </a:lnTo>
                <a:lnTo>
                  <a:pt x="1900201" y="306591"/>
                </a:lnTo>
                <a:lnTo>
                  <a:pt x="1897470" y="304772"/>
                </a:lnTo>
                <a:lnTo>
                  <a:pt x="1893828" y="304772"/>
                </a:lnTo>
                <a:lnTo>
                  <a:pt x="1919321" y="289306"/>
                </a:lnTo>
                <a:lnTo>
                  <a:pt x="1945726" y="275659"/>
                </a:lnTo>
                <a:lnTo>
                  <a:pt x="1973041" y="266561"/>
                </a:lnTo>
                <a:lnTo>
                  <a:pt x="2002176" y="262013"/>
                </a:lnTo>
                <a:lnTo>
                  <a:pt x="2014923" y="256554"/>
                </a:lnTo>
                <a:lnTo>
                  <a:pt x="2024028" y="247456"/>
                </a:lnTo>
                <a:lnTo>
                  <a:pt x="2034044" y="237449"/>
                </a:lnTo>
                <a:lnTo>
                  <a:pt x="2043149" y="229261"/>
                </a:lnTo>
                <a:lnTo>
                  <a:pt x="2055896" y="224712"/>
                </a:lnTo>
                <a:lnTo>
                  <a:pt x="2096868" y="211066"/>
                </a:lnTo>
                <a:lnTo>
                  <a:pt x="2107794" y="200149"/>
                </a:lnTo>
                <a:lnTo>
                  <a:pt x="2150587" y="200149"/>
                </a:lnTo>
                <a:lnTo>
                  <a:pt x="2157871" y="188322"/>
                </a:lnTo>
                <a:lnTo>
                  <a:pt x="2168797" y="182863"/>
                </a:lnTo>
                <a:lnTo>
                  <a:pt x="2179723" y="177404"/>
                </a:lnTo>
                <a:lnTo>
                  <a:pt x="2191559" y="172856"/>
                </a:lnTo>
                <a:lnTo>
                  <a:pt x="2202485" y="167397"/>
                </a:lnTo>
                <a:lnTo>
                  <a:pt x="2204306" y="138284"/>
                </a:lnTo>
                <a:lnTo>
                  <a:pt x="2223426" y="137375"/>
                </a:lnTo>
                <a:lnTo>
                  <a:pt x="2231621" y="126458"/>
                </a:lnTo>
                <a:lnTo>
                  <a:pt x="2242547" y="120999"/>
                </a:lnTo>
                <a:lnTo>
                  <a:pt x="2253473" y="118270"/>
                </a:lnTo>
                <a:lnTo>
                  <a:pt x="2266220" y="118270"/>
                </a:lnTo>
                <a:lnTo>
                  <a:pt x="2269862" y="115540"/>
                </a:lnTo>
                <a:lnTo>
                  <a:pt x="2275325" y="115540"/>
                </a:lnTo>
                <a:lnTo>
                  <a:pt x="2283519" y="107352"/>
                </a:lnTo>
                <a:lnTo>
                  <a:pt x="2294445" y="104623"/>
                </a:lnTo>
                <a:lnTo>
                  <a:pt x="2307192" y="102804"/>
                </a:lnTo>
                <a:lnTo>
                  <a:pt x="2329044" y="84608"/>
                </a:lnTo>
                <a:lnTo>
                  <a:pt x="2350896" y="78240"/>
                </a:lnTo>
                <a:lnTo>
                  <a:pt x="2374568" y="76420"/>
                </a:lnTo>
                <a:lnTo>
                  <a:pt x="2396420" y="78240"/>
                </a:lnTo>
                <a:lnTo>
                  <a:pt x="2418272" y="79150"/>
                </a:lnTo>
                <a:lnTo>
                  <a:pt x="2429198" y="81879"/>
                </a:lnTo>
                <a:lnTo>
                  <a:pt x="2433750" y="86428"/>
                </a:lnTo>
                <a:lnTo>
                  <a:pt x="2434661" y="91886"/>
                </a:lnTo>
                <a:lnTo>
                  <a:pt x="2431019" y="97345"/>
                </a:lnTo>
                <a:lnTo>
                  <a:pt x="2422825" y="104623"/>
                </a:lnTo>
                <a:lnTo>
                  <a:pt x="2407346" y="104623"/>
                </a:lnTo>
                <a:lnTo>
                  <a:pt x="2396420" y="110082"/>
                </a:lnTo>
                <a:lnTo>
                  <a:pt x="2387315" y="116450"/>
                </a:lnTo>
                <a:lnTo>
                  <a:pt x="2379121" y="126458"/>
                </a:lnTo>
                <a:lnTo>
                  <a:pt x="2373658" y="135555"/>
                </a:lnTo>
                <a:lnTo>
                  <a:pt x="2366374" y="146472"/>
                </a:lnTo>
                <a:lnTo>
                  <a:pt x="2360911" y="157390"/>
                </a:lnTo>
                <a:lnTo>
                  <a:pt x="2329044" y="157390"/>
                </a:lnTo>
                <a:lnTo>
                  <a:pt x="2318118" y="170126"/>
                </a:lnTo>
                <a:lnTo>
                  <a:pt x="2303550" y="169217"/>
                </a:lnTo>
                <a:lnTo>
                  <a:pt x="2288982" y="171946"/>
                </a:lnTo>
                <a:lnTo>
                  <a:pt x="2274414" y="175585"/>
                </a:lnTo>
                <a:lnTo>
                  <a:pt x="2258936" y="180134"/>
                </a:lnTo>
                <a:lnTo>
                  <a:pt x="2244368" y="178314"/>
                </a:lnTo>
                <a:lnTo>
                  <a:pt x="2241636" y="180134"/>
                </a:lnTo>
                <a:lnTo>
                  <a:pt x="2236173" y="181043"/>
                </a:lnTo>
                <a:lnTo>
                  <a:pt x="2233442" y="194690"/>
                </a:lnTo>
                <a:lnTo>
                  <a:pt x="2226158" y="202878"/>
                </a:lnTo>
                <a:lnTo>
                  <a:pt x="2216142" y="208336"/>
                </a:lnTo>
                <a:lnTo>
                  <a:pt x="2205216" y="211066"/>
                </a:lnTo>
                <a:lnTo>
                  <a:pt x="2191559" y="210156"/>
                </a:lnTo>
                <a:lnTo>
                  <a:pt x="2188828" y="218344"/>
                </a:lnTo>
                <a:lnTo>
                  <a:pt x="2163334" y="223802"/>
                </a:lnTo>
                <a:lnTo>
                  <a:pt x="2153318" y="229261"/>
                </a:lnTo>
                <a:lnTo>
                  <a:pt x="2143303" y="233810"/>
                </a:lnTo>
                <a:lnTo>
                  <a:pt x="2134198" y="237449"/>
                </a:lnTo>
                <a:lnTo>
                  <a:pt x="2124183" y="236539"/>
                </a:lnTo>
                <a:lnTo>
                  <a:pt x="2118720" y="248366"/>
                </a:lnTo>
                <a:lnTo>
                  <a:pt x="2110525" y="258374"/>
                </a:lnTo>
                <a:lnTo>
                  <a:pt x="2101420" y="266561"/>
                </a:lnTo>
                <a:lnTo>
                  <a:pt x="2099599" y="266561"/>
                </a:lnTo>
                <a:lnTo>
                  <a:pt x="2106883" y="267471"/>
                </a:lnTo>
                <a:lnTo>
                  <a:pt x="2115078" y="266561"/>
                </a:lnTo>
                <a:lnTo>
                  <a:pt x="2121451" y="263832"/>
                </a:lnTo>
                <a:lnTo>
                  <a:pt x="2128735" y="263832"/>
                </a:lnTo>
                <a:lnTo>
                  <a:pt x="2118720" y="283847"/>
                </a:lnTo>
                <a:lnTo>
                  <a:pt x="2118720" y="289306"/>
                </a:lnTo>
                <a:lnTo>
                  <a:pt x="2117809" y="293854"/>
                </a:lnTo>
                <a:lnTo>
                  <a:pt x="2087763" y="295674"/>
                </a:lnTo>
                <a:lnTo>
                  <a:pt x="2077747" y="299313"/>
                </a:lnTo>
                <a:lnTo>
                  <a:pt x="2067732" y="299313"/>
                </a:lnTo>
                <a:lnTo>
                  <a:pt x="2059538" y="296584"/>
                </a:lnTo>
                <a:lnTo>
                  <a:pt x="2056806" y="298403"/>
                </a:lnTo>
                <a:lnTo>
                  <a:pt x="2044970" y="301133"/>
                </a:lnTo>
                <a:lnTo>
                  <a:pt x="2032223" y="304772"/>
                </a:lnTo>
                <a:lnTo>
                  <a:pt x="2029491" y="304772"/>
                </a:lnTo>
                <a:lnTo>
                  <a:pt x="2026760" y="306591"/>
                </a:lnTo>
                <a:lnTo>
                  <a:pt x="2024028" y="307501"/>
                </a:lnTo>
                <a:lnTo>
                  <a:pt x="2018565" y="314779"/>
                </a:lnTo>
                <a:lnTo>
                  <a:pt x="2013102" y="322967"/>
                </a:lnTo>
                <a:lnTo>
                  <a:pt x="2007639" y="331155"/>
                </a:lnTo>
                <a:lnTo>
                  <a:pt x="2000355" y="336613"/>
                </a:lnTo>
                <a:lnTo>
                  <a:pt x="1991250" y="340253"/>
                </a:lnTo>
                <a:lnTo>
                  <a:pt x="1985788" y="340253"/>
                </a:lnTo>
                <a:lnTo>
                  <a:pt x="1981235" y="339343"/>
                </a:lnTo>
                <a:lnTo>
                  <a:pt x="1980325" y="344801"/>
                </a:lnTo>
                <a:lnTo>
                  <a:pt x="1977593" y="348440"/>
                </a:lnTo>
                <a:lnTo>
                  <a:pt x="1973041" y="351170"/>
                </a:lnTo>
                <a:lnTo>
                  <a:pt x="1969399" y="352989"/>
                </a:lnTo>
                <a:lnTo>
                  <a:pt x="1964846" y="352989"/>
                </a:lnTo>
                <a:lnTo>
                  <a:pt x="1961204" y="352989"/>
                </a:lnTo>
                <a:lnTo>
                  <a:pt x="1959383" y="356628"/>
                </a:lnTo>
                <a:lnTo>
                  <a:pt x="1958473" y="360267"/>
                </a:lnTo>
                <a:lnTo>
                  <a:pt x="1955741" y="361177"/>
                </a:lnTo>
                <a:lnTo>
                  <a:pt x="1953010" y="362997"/>
                </a:lnTo>
                <a:lnTo>
                  <a:pt x="1950278" y="362997"/>
                </a:lnTo>
                <a:lnTo>
                  <a:pt x="1945726" y="362997"/>
                </a:lnTo>
                <a:lnTo>
                  <a:pt x="1942084" y="361177"/>
                </a:lnTo>
                <a:lnTo>
                  <a:pt x="1937531" y="371185"/>
                </a:lnTo>
                <a:lnTo>
                  <a:pt x="1930247" y="376643"/>
                </a:lnTo>
                <a:lnTo>
                  <a:pt x="1922053" y="379373"/>
                </a:lnTo>
                <a:lnTo>
                  <a:pt x="1912948" y="382102"/>
                </a:lnTo>
                <a:lnTo>
                  <a:pt x="1904754" y="384831"/>
                </a:lnTo>
                <a:lnTo>
                  <a:pt x="1896559" y="388470"/>
                </a:lnTo>
                <a:lnTo>
                  <a:pt x="1888365" y="388470"/>
                </a:lnTo>
                <a:lnTo>
                  <a:pt x="1882902" y="396658"/>
                </a:lnTo>
                <a:lnTo>
                  <a:pt x="1872886" y="409395"/>
                </a:lnTo>
                <a:lnTo>
                  <a:pt x="1859229" y="417583"/>
                </a:lnTo>
                <a:lnTo>
                  <a:pt x="1843750" y="421222"/>
                </a:lnTo>
                <a:lnTo>
                  <a:pt x="1820988" y="423041"/>
                </a:lnTo>
                <a:lnTo>
                  <a:pt x="1797315" y="418492"/>
                </a:lnTo>
                <a:lnTo>
                  <a:pt x="1792763" y="417583"/>
                </a:lnTo>
                <a:lnTo>
                  <a:pt x="1790031" y="441237"/>
                </a:lnTo>
                <a:lnTo>
                  <a:pt x="1761806" y="442146"/>
                </a:lnTo>
                <a:lnTo>
                  <a:pt x="1757254" y="444876"/>
                </a:lnTo>
                <a:lnTo>
                  <a:pt x="1754522" y="446695"/>
                </a:lnTo>
                <a:lnTo>
                  <a:pt x="1751791" y="446695"/>
                </a:lnTo>
                <a:lnTo>
                  <a:pt x="1748149" y="446695"/>
                </a:lnTo>
                <a:lnTo>
                  <a:pt x="1745417" y="444876"/>
                </a:lnTo>
                <a:lnTo>
                  <a:pt x="1743596" y="446695"/>
                </a:lnTo>
                <a:lnTo>
                  <a:pt x="1737223" y="452154"/>
                </a:lnTo>
                <a:lnTo>
                  <a:pt x="1731760" y="460342"/>
                </a:lnTo>
                <a:lnTo>
                  <a:pt x="1724476" y="468530"/>
                </a:lnTo>
                <a:lnTo>
                  <a:pt x="1719013" y="476717"/>
                </a:lnTo>
                <a:lnTo>
                  <a:pt x="1711729" y="483086"/>
                </a:lnTo>
                <a:lnTo>
                  <a:pt x="1705355" y="487635"/>
                </a:lnTo>
                <a:lnTo>
                  <a:pt x="1695340" y="487635"/>
                </a:lnTo>
                <a:lnTo>
                  <a:pt x="1686235" y="482176"/>
                </a:lnTo>
                <a:lnTo>
                  <a:pt x="1672578" y="469439"/>
                </a:lnTo>
                <a:lnTo>
                  <a:pt x="1673488" y="465800"/>
                </a:lnTo>
                <a:lnTo>
                  <a:pt x="1673488" y="463071"/>
                </a:lnTo>
                <a:lnTo>
                  <a:pt x="1662562" y="458522"/>
                </a:lnTo>
                <a:lnTo>
                  <a:pt x="1654368" y="460342"/>
                </a:lnTo>
                <a:lnTo>
                  <a:pt x="1648905" y="463981"/>
                </a:lnTo>
                <a:lnTo>
                  <a:pt x="1646173" y="472169"/>
                </a:lnTo>
                <a:lnTo>
                  <a:pt x="1644352" y="483086"/>
                </a:lnTo>
                <a:lnTo>
                  <a:pt x="1643442" y="487635"/>
                </a:lnTo>
                <a:lnTo>
                  <a:pt x="1640710" y="490364"/>
                </a:lnTo>
                <a:lnTo>
                  <a:pt x="1638889" y="493093"/>
                </a:lnTo>
                <a:lnTo>
                  <a:pt x="1635247" y="494913"/>
                </a:lnTo>
                <a:lnTo>
                  <a:pt x="1632516" y="494913"/>
                </a:lnTo>
                <a:lnTo>
                  <a:pt x="1627963" y="495823"/>
                </a:lnTo>
                <a:lnTo>
                  <a:pt x="1625232" y="495823"/>
                </a:lnTo>
                <a:lnTo>
                  <a:pt x="1624321" y="505830"/>
                </a:lnTo>
                <a:lnTo>
                  <a:pt x="1625232" y="516747"/>
                </a:lnTo>
                <a:lnTo>
                  <a:pt x="1617037" y="519476"/>
                </a:lnTo>
                <a:lnTo>
                  <a:pt x="1610664" y="524935"/>
                </a:lnTo>
                <a:lnTo>
                  <a:pt x="1603380" y="531303"/>
                </a:lnTo>
                <a:lnTo>
                  <a:pt x="1597007" y="538582"/>
                </a:lnTo>
                <a:lnTo>
                  <a:pt x="1589723" y="544040"/>
                </a:lnTo>
                <a:lnTo>
                  <a:pt x="1581528" y="544950"/>
                </a:lnTo>
                <a:lnTo>
                  <a:pt x="1571513" y="544040"/>
                </a:lnTo>
                <a:lnTo>
                  <a:pt x="1560587" y="536762"/>
                </a:lnTo>
                <a:lnTo>
                  <a:pt x="1540556" y="536762"/>
                </a:lnTo>
                <a:lnTo>
                  <a:pt x="1533272" y="531303"/>
                </a:lnTo>
                <a:lnTo>
                  <a:pt x="1530541" y="533123"/>
                </a:lnTo>
                <a:lnTo>
                  <a:pt x="1527809" y="534033"/>
                </a:lnTo>
                <a:lnTo>
                  <a:pt x="1533272" y="538582"/>
                </a:lnTo>
                <a:lnTo>
                  <a:pt x="1538735" y="542221"/>
                </a:lnTo>
                <a:lnTo>
                  <a:pt x="1543287" y="547679"/>
                </a:lnTo>
                <a:lnTo>
                  <a:pt x="1546019" y="560416"/>
                </a:lnTo>
                <a:lnTo>
                  <a:pt x="1543287" y="570423"/>
                </a:lnTo>
                <a:lnTo>
                  <a:pt x="1536003" y="578611"/>
                </a:lnTo>
                <a:lnTo>
                  <a:pt x="1525078" y="584980"/>
                </a:lnTo>
                <a:lnTo>
                  <a:pt x="1510510" y="589528"/>
                </a:lnTo>
                <a:lnTo>
                  <a:pt x="1495031" y="587709"/>
                </a:lnTo>
                <a:lnTo>
                  <a:pt x="1489568" y="584980"/>
                </a:lnTo>
                <a:lnTo>
                  <a:pt x="1489568" y="590438"/>
                </a:lnTo>
                <a:lnTo>
                  <a:pt x="1487747" y="594987"/>
                </a:lnTo>
                <a:lnTo>
                  <a:pt x="1486837" y="598626"/>
                </a:lnTo>
                <a:lnTo>
                  <a:pt x="1497763" y="601355"/>
                </a:lnTo>
                <a:lnTo>
                  <a:pt x="1508689" y="598626"/>
                </a:lnTo>
                <a:lnTo>
                  <a:pt x="1521436" y="604085"/>
                </a:lnTo>
                <a:lnTo>
                  <a:pt x="1533272" y="605904"/>
                </a:lnTo>
                <a:lnTo>
                  <a:pt x="1546019" y="603175"/>
                </a:lnTo>
                <a:lnTo>
                  <a:pt x="1556945" y="598626"/>
                </a:lnTo>
                <a:lnTo>
                  <a:pt x="1568781" y="597716"/>
                </a:lnTo>
                <a:lnTo>
                  <a:pt x="1581528" y="598626"/>
                </a:lnTo>
                <a:lnTo>
                  <a:pt x="1591544" y="589528"/>
                </a:lnTo>
                <a:lnTo>
                  <a:pt x="1600649" y="584980"/>
                </a:lnTo>
                <a:lnTo>
                  <a:pt x="1611574" y="584980"/>
                </a:lnTo>
                <a:lnTo>
                  <a:pt x="1624321" y="589528"/>
                </a:lnTo>
                <a:lnTo>
                  <a:pt x="1624321" y="587709"/>
                </a:lnTo>
                <a:lnTo>
                  <a:pt x="1625232" y="586799"/>
                </a:lnTo>
                <a:lnTo>
                  <a:pt x="1627053" y="586799"/>
                </a:lnTo>
                <a:lnTo>
                  <a:pt x="1627963" y="586799"/>
                </a:lnTo>
                <a:lnTo>
                  <a:pt x="1630695" y="586799"/>
                </a:lnTo>
                <a:lnTo>
                  <a:pt x="1632516" y="587709"/>
                </a:lnTo>
                <a:lnTo>
                  <a:pt x="1635247" y="587709"/>
                </a:lnTo>
                <a:lnTo>
                  <a:pt x="1637979" y="587709"/>
                </a:lnTo>
                <a:lnTo>
                  <a:pt x="1638889" y="587709"/>
                </a:lnTo>
                <a:lnTo>
                  <a:pt x="1640710" y="587709"/>
                </a:lnTo>
                <a:lnTo>
                  <a:pt x="1640710" y="586799"/>
                </a:lnTo>
                <a:lnTo>
                  <a:pt x="1638889" y="584070"/>
                </a:lnTo>
                <a:lnTo>
                  <a:pt x="1637979" y="581341"/>
                </a:lnTo>
                <a:lnTo>
                  <a:pt x="1633426" y="576792"/>
                </a:lnTo>
                <a:lnTo>
                  <a:pt x="1627963" y="568604"/>
                </a:lnTo>
                <a:lnTo>
                  <a:pt x="1627053" y="563145"/>
                </a:lnTo>
                <a:lnTo>
                  <a:pt x="1629784" y="558596"/>
                </a:lnTo>
                <a:lnTo>
                  <a:pt x="1635247" y="555867"/>
                </a:lnTo>
                <a:lnTo>
                  <a:pt x="1640710" y="553138"/>
                </a:lnTo>
                <a:lnTo>
                  <a:pt x="1646173" y="552228"/>
                </a:lnTo>
                <a:lnTo>
                  <a:pt x="1662562" y="555867"/>
                </a:lnTo>
                <a:lnTo>
                  <a:pt x="1678041" y="560416"/>
                </a:lnTo>
                <a:lnTo>
                  <a:pt x="1681683" y="547679"/>
                </a:lnTo>
                <a:lnTo>
                  <a:pt x="1689877" y="541311"/>
                </a:lnTo>
                <a:lnTo>
                  <a:pt x="1699892" y="536762"/>
                </a:lnTo>
                <a:lnTo>
                  <a:pt x="1711729" y="535852"/>
                </a:lnTo>
                <a:lnTo>
                  <a:pt x="1724476" y="535852"/>
                </a:lnTo>
                <a:lnTo>
                  <a:pt x="1726297" y="530394"/>
                </a:lnTo>
                <a:lnTo>
                  <a:pt x="1729939" y="525845"/>
                </a:lnTo>
                <a:lnTo>
                  <a:pt x="1734491" y="525845"/>
                </a:lnTo>
                <a:lnTo>
                  <a:pt x="1738133" y="524935"/>
                </a:lnTo>
                <a:lnTo>
                  <a:pt x="1742686" y="511289"/>
                </a:lnTo>
                <a:lnTo>
                  <a:pt x="1750880" y="500371"/>
                </a:lnTo>
                <a:lnTo>
                  <a:pt x="1759985" y="491274"/>
                </a:lnTo>
                <a:lnTo>
                  <a:pt x="1770911" y="485815"/>
                </a:lnTo>
                <a:lnTo>
                  <a:pt x="1783658" y="480357"/>
                </a:lnTo>
                <a:lnTo>
                  <a:pt x="1794584" y="474898"/>
                </a:lnTo>
                <a:lnTo>
                  <a:pt x="1805510" y="468530"/>
                </a:lnTo>
                <a:lnTo>
                  <a:pt x="1813704" y="458522"/>
                </a:lnTo>
                <a:lnTo>
                  <a:pt x="1840108" y="446695"/>
                </a:lnTo>
                <a:lnTo>
                  <a:pt x="1840108" y="444876"/>
                </a:lnTo>
                <a:lnTo>
                  <a:pt x="1846482" y="436688"/>
                </a:lnTo>
                <a:lnTo>
                  <a:pt x="1856497" y="433049"/>
                </a:lnTo>
                <a:lnTo>
                  <a:pt x="1865602" y="433049"/>
                </a:lnTo>
                <a:lnTo>
                  <a:pt x="1881081" y="423041"/>
                </a:lnTo>
                <a:lnTo>
                  <a:pt x="1894738" y="420312"/>
                </a:lnTo>
                <a:lnTo>
                  <a:pt x="1910217" y="421222"/>
                </a:lnTo>
                <a:lnTo>
                  <a:pt x="1923874" y="425771"/>
                </a:lnTo>
                <a:lnTo>
                  <a:pt x="1938442" y="430319"/>
                </a:lnTo>
                <a:lnTo>
                  <a:pt x="1938442" y="431229"/>
                </a:lnTo>
                <a:lnTo>
                  <a:pt x="1939352" y="431229"/>
                </a:lnTo>
                <a:lnTo>
                  <a:pt x="1942084" y="433958"/>
                </a:lnTo>
                <a:lnTo>
                  <a:pt x="1942084" y="433049"/>
                </a:lnTo>
                <a:lnTo>
                  <a:pt x="1940263" y="431229"/>
                </a:lnTo>
                <a:lnTo>
                  <a:pt x="1939352" y="431229"/>
                </a:lnTo>
                <a:lnTo>
                  <a:pt x="1938442" y="430319"/>
                </a:lnTo>
                <a:lnTo>
                  <a:pt x="1930247" y="401207"/>
                </a:lnTo>
                <a:lnTo>
                  <a:pt x="1938442" y="399387"/>
                </a:lnTo>
                <a:lnTo>
                  <a:pt x="1948457" y="391199"/>
                </a:lnTo>
                <a:lnTo>
                  <a:pt x="1959383" y="383012"/>
                </a:lnTo>
                <a:lnTo>
                  <a:pt x="1969399" y="376643"/>
                </a:lnTo>
                <a:lnTo>
                  <a:pt x="1980325" y="372094"/>
                </a:lnTo>
                <a:lnTo>
                  <a:pt x="1993982" y="371185"/>
                </a:lnTo>
                <a:lnTo>
                  <a:pt x="2004908" y="360267"/>
                </a:lnTo>
                <a:lnTo>
                  <a:pt x="2024028" y="356628"/>
                </a:lnTo>
                <a:lnTo>
                  <a:pt x="2034044" y="347531"/>
                </a:lnTo>
                <a:lnTo>
                  <a:pt x="2056806" y="360267"/>
                </a:lnTo>
                <a:lnTo>
                  <a:pt x="2090494" y="348440"/>
                </a:lnTo>
                <a:lnTo>
                  <a:pt x="2091405" y="342072"/>
                </a:lnTo>
                <a:lnTo>
                  <a:pt x="2095957" y="337523"/>
                </a:lnTo>
                <a:lnTo>
                  <a:pt x="2099599" y="333884"/>
                </a:lnTo>
                <a:lnTo>
                  <a:pt x="2104152" y="329335"/>
                </a:lnTo>
                <a:lnTo>
                  <a:pt x="2109615" y="328426"/>
                </a:lnTo>
                <a:lnTo>
                  <a:pt x="2118720" y="326606"/>
                </a:lnTo>
                <a:lnTo>
                  <a:pt x="2124183" y="320238"/>
                </a:lnTo>
                <a:lnTo>
                  <a:pt x="2132377" y="317508"/>
                </a:lnTo>
                <a:lnTo>
                  <a:pt x="2140571" y="317508"/>
                </a:lnTo>
                <a:lnTo>
                  <a:pt x="2148766" y="317508"/>
                </a:lnTo>
                <a:lnTo>
                  <a:pt x="2160602" y="304772"/>
                </a:lnTo>
                <a:lnTo>
                  <a:pt x="2174260" y="296584"/>
                </a:lnTo>
                <a:lnTo>
                  <a:pt x="2188828" y="291125"/>
                </a:lnTo>
                <a:lnTo>
                  <a:pt x="2204306" y="286576"/>
                </a:lnTo>
                <a:lnTo>
                  <a:pt x="2202485" y="282937"/>
                </a:lnTo>
                <a:lnTo>
                  <a:pt x="2212500" y="282937"/>
                </a:lnTo>
                <a:lnTo>
                  <a:pt x="2220695" y="280208"/>
                </a:lnTo>
                <a:lnTo>
                  <a:pt x="2226158" y="272930"/>
                </a:lnTo>
                <a:lnTo>
                  <a:pt x="2231621" y="264742"/>
                </a:lnTo>
                <a:lnTo>
                  <a:pt x="2237084" y="258374"/>
                </a:lnTo>
                <a:lnTo>
                  <a:pt x="2244368" y="253825"/>
                </a:lnTo>
                <a:lnTo>
                  <a:pt x="2264399" y="285667"/>
                </a:lnTo>
                <a:lnTo>
                  <a:pt x="2288071" y="274749"/>
                </a:lnTo>
                <a:lnTo>
                  <a:pt x="2291713" y="272020"/>
                </a:lnTo>
                <a:lnTo>
                  <a:pt x="2296266" y="270201"/>
                </a:lnTo>
                <a:lnTo>
                  <a:pt x="2300818" y="269291"/>
                </a:lnTo>
                <a:lnTo>
                  <a:pt x="2303550" y="270201"/>
                </a:lnTo>
                <a:lnTo>
                  <a:pt x="2307192" y="272930"/>
                </a:lnTo>
                <a:lnTo>
                  <a:pt x="2318118" y="272930"/>
                </a:lnTo>
                <a:lnTo>
                  <a:pt x="2320849" y="262013"/>
                </a:lnTo>
                <a:lnTo>
                  <a:pt x="2326312" y="251095"/>
                </a:lnTo>
                <a:lnTo>
                  <a:pt x="2333596" y="241998"/>
                </a:lnTo>
                <a:lnTo>
                  <a:pt x="2341791" y="233810"/>
                </a:lnTo>
                <a:lnTo>
                  <a:pt x="2347254" y="221983"/>
                </a:lnTo>
                <a:lnTo>
                  <a:pt x="2349985" y="211066"/>
                </a:lnTo>
                <a:lnTo>
                  <a:pt x="2366374" y="218344"/>
                </a:lnTo>
                <a:lnTo>
                  <a:pt x="2384584" y="221073"/>
                </a:lnTo>
                <a:lnTo>
                  <a:pt x="2403704" y="221983"/>
                </a:lnTo>
                <a:lnTo>
                  <a:pt x="2401883" y="221073"/>
                </a:lnTo>
                <a:lnTo>
                  <a:pt x="2414630" y="218344"/>
                </a:lnTo>
                <a:lnTo>
                  <a:pt x="2426467" y="212885"/>
                </a:lnTo>
                <a:lnTo>
                  <a:pt x="2437392" y="205607"/>
                </a:lnTo>
                <a:lnTo>
                  <a:pt x="2450139" y="199239"/>
                </a:lnTo>
                <a:lnTo>
                  <a:pt x="2462886" y="197419"/>
                </a:lnTo>
                <a:lnTo>
                  <a:pt x="2477454" y="200149"/>
                </a:lnTo>
                <a:lnTo>
                  <a:pt x="2474723" y="210156"/>
                </a:lnTo>
                <a:lnTo>
                  <a:pt x="2455602" y="231990"/>
                </a:lnTo>
                <a:lnTo>
                  <a:pt x="2412809" y="234720"/>
                </a:lnTo>
                <a:lnTo>
                  <a:pt x="2409167" y="236539"/>
                </a:lnTo>
                <a:lnTo>
                  <a:pt x="2404615" y="236539"/>
                </a:lnTo>
                <a:lnTo>
                  <a:pt x="2401883" y="233810"/>
                </a:lnTo>
                <a:lnTo>
                  <a:pt x="2393689" y="242908"/>
                </a:lnTo>
                <a:lnTo>
                  <a:pt x="2390047" y="255644"/>
                </a:lnTo>
                <a:lnTo>
                  <a:pt x="2382763" y="262013"/>
                </a:lnTo>
                <a:lnTo>
                  <a:pt x="2373658" y="267471"/>
                </a:lnTo>
                <a:lnTo>
                  <a:pt x="2361821" y="270201"/>
                </a:lnTo>
                <a:lnTo>
                  <a:pt x="2350896" y="272930"/>
                </a:lnTo>
                <a:lnTo>
                  <a:pt x="2352717" y="277479"/>
                </a:lnTo>
                <a:lnTo>
                  <a:pt x="2350896" y="280208"/>
                </a:lnTo>
                <a:lnTo>
                  <a:pt x="2348164" y="283847"/>
                </a:lnTo>
                <a:lnTo>
                  <a:pt x="2337238" y="301133"/>
                </a:lnTo>
                <a:lnTo>
                  <a:pt x="2323581" y="314779"/>
                </a:lnTo>
                <a:lnTo>
                  <a:pt x="2307192" y="325696"/>
                </a:lnTo>
                <a:lnTo>
                  <a:pt x="2297176" y="332065"/>
                </a:lnTo>
                <a:lnTo>
                  <a:pt x="2288071" y="333884"/>
                </a:lnTo>
                <a:lnTo>
                  <a:pt x="2277146" y="331155"/>
                </a:lnTo>
                <a:lnTo>
                  <a:pt x="2271683" y="325696"/>
                </a:lnTo>
                <a:lnTo>
                  <a:pt x="2266220" y="325696"/>
                </a:lnTo>
                <a:lnTo>
                  <a:pt x="2260757" y="325696"/>
                </a:lnTo>
                <a:lnTo>
                  <a:pt x="2256204" y="323877"/>
                </a:lnTo>
                <a:lnTo>
                  <a:pt x="2250741" y="321147"/>
                </a:lnTo>
                <a:lnTo>
                  <a:pt x="2247099" y="318418"/>
                </a:lnTo>
                <a:lnTo>
                  <a:pt x="2247099" y="328426"/>
                </a:lnTo>
                <a:lnTo>
                  <a:pt x="2242547" y="334794"/>
                </a:lnTo>
                <a:lnTo>
                  <a:pt x="2236173" y="342072"/>
                </a:lnTo>
                <a:lnTo>
                  <a:pt x="2209769" y="355719"/>
                </a:lnTo>
                <a:lnTo>
                  <a:pt x="2186096" y="371185"/>
                </a:lnTo>
                <a:lnTo>
                  <a:pt x="2185186" y="372094"/>
                </a:lnTo>
                <a:lnTo>
                  <a:pt x="2193380" y="380282"/>
                </a:lnTo>
                <a:lnTo>
                  <a:pt x="2171528" y="401207"/>
                </a:lnTo>
                <a:lnTo>
                  <a:pt x="2166976" y="403936"/>
                </a:lnTo>
                <a:lnTo>
                  <a:pt x="2163334" y="404846"/>
                </a:lnTo>
                <a:lnTo>
                  <a:pt x="2156050" y="414853"/>
                </a:lnTo>
                <a:lnTo>
                  <a:pt x="2147855" y="420312"/>
                </a:lnTo>
                <a:lnTo>
                  <a:pt x="2137840" y="421222"/>
                </a:lnTo>
                <a:lnTo>
                  <a:pt x="2126914" y="423041"/>
                </a:lnTo>
                <a:lnTo>
                  <a:pt x="2115988" y="423041"/>
                </a:lnTo>
                <a:lnTo>
                  <a:pt x="2107794" y="423041"/>
                </a:lnTo>
                <a:lnTo>
                  <a:pt x="2101420" y="428500"/>
                </a:lnTo>
                <a:lnTo>
                  <a:pt x="2091405" y="433049"/>
                </a:lnTo>
                <a:lnTo>
                  <a:pt x="2081389" y="435778"/>
                </a:lnTo>
                <a:lnTo>
                  <a:pt x="2073195" y="438507"/>
                </a:lnTo>
                <a:lnTo>
                  <a:pt x="2065000" y="443966"/>
                </a:lnTo>
                <a:lnTo>
                  <a:pt x="2062269" y="444876"/>
                </a:lnTo>
                <a:lnTo>
                  <a:pt x="2059538" y="443966"/>
                </a:lnTo>
                <a:lnTo>
                  <a:pt x="2056806" y="442146"/>
                </a:lnTo>
                <a:lnTo>
                  <a:pt x="2053164" y="447605"/>
                </a:lnTo>
                <a:lnTo>
                  <a:pt x="2039507" y="452154"/>
                </a:lnTo>
                <a:lnTo>
                  <a:pt x="2024028" y="452154"/>
                </a:lnTo>
                <a:lnTo>
                  <a:pt x="2004908" y="446695"/>
                </a:lnTo>
                <a:lnTo>
                  <a:pt x="1986698" y="436688"/>
                </a:lnTo>
                <a:lnTo>
                  <a:pt x="1983967" y="441237"/>
                </a:lnTo>
                <a:lnTo>
                  <a:pt x="1981235" y="444876"/>
                </a:lnTo>
                <a:lnTo>
                  <a:pt x="1980325" y="471259"/>
                </a:lnTo>
                <a:lnTo>
                  <a:pt x="1974862" y="483086"/>
                </a:lnTo>
                <a:lnTo>
                  <a:pt x="1967578" y="493093"/>
                </a:lnTo>
                <a:lnTo>
                  <a:pt x="1959383" y="500371"/>
                </a:lnTo>
                <a:lnTo>
                  <a:pt x="1950278" y="501281"/>
                </a:lnTo>
                <a:lnTo>
                  <a:pt x="1937531" y="497642"/>
                </a:lnTo>
                <a:lnTo>
                  <a:pt x="1934800" y="500371"/>
                </a:lnTo>
                <a:lnTo>
                  <a:pt x="1927516" y="503101"/>
                </a:lnTo>
                <a:lnTo>
                  <a:pt x="1921142" y="504010"/>
                </a:lnTo>
                <a:lnTo>
                  <a:pt x="1919321" y="505830"/>
                </a:lnTo>
                <a:lnTo>
                  <a:pt x="1919321" y="514928"/>
                </a:lnTo>
                <a:lnTo>
                  <a:pt x="1937531" y="516747"/>
                </a:lnTo>
                <a:lnTo>
                  <a:pt x="1955741" y="512198"/>
                </a:lnTo>
                <a:lnTo>
                  <a:pt x="1972130" y="503101"/>
                </a:lnTo>
                <a:lnTo>
                  <a:pt x="1972130" y="504010"/>
                </a:lnTo>
                <a:lnTo>
                  <a:pt x="1972130" y="505830"/>
                </a:lnTo>
                <a:lnTo>
                  <a:pt x="1972130" y="506740"/>
                </a:lnTo>
                <a:lnTo>
                  <a:pt x="1983056" y="498552"/>
                </a:lnTo>
                <a:lnTo>
                  <a:pt x="1996713" y="495823"/>
                </a:lnTo>
                <a:lnTo>
                  <a:pt x="2010371" y="494913"/>
                </a:lnTo>
                <a:lnTo>
                  <a:pt x="2025849" y="491274"/>
                </a:lnTo>
                <a:lnTo>
                  <a:pt x="2037686" y="485815"/>
                </a:lnTo>
                <a:lnTo>
                  <a:pt x="2032223" y="483086"/>
                </a:lnTo>
                <a:lnTo>
                  <a:pt x="2055896" y="473988"/>
                </a:lnTo>
                <a:lnTo>
                  <a:pt x="2056806" y="483086"/>
                </a:lnTo>
                <a:lnTo>
                  <a:pt x="2061359" y="488544"/>
                </a:lnTo>
                <a:lnTo>
                  <a:pt x="2067732" y="491274"/>
                </a:lnTo>
                <a:lnTo>
                  <a:pt x="2075016" y="490364"/>
                </a:lnTo>
                <a:lnTo>
                  <a:pt x="2081389" y="490364"/>
                </a:lnTo>
                <a:lnTo>
                  <a:pt x="2090494" y="490364"/>
                </a:lnTo>
                <a:lnTo>
                  <a:pt x="2095957" y="493093"/>
                </a:lnTo>
                <a:lnTo>
                  <a:pt x="2093226" y="482176"/>
                </a:lnTo>
                <a:lnTo>
                  <a:pt x="2094136" y="474898"/>
                </a:lnTo>
                <a:lnTo>
                  <a:pt x="2101420" y="468530"/>
                </a:lnTo>
                <a:lnTo>
                  <a:pt x="2107794" y="463071"/>
                </a:lnTo>
                <a:lnTo>
                  <a:pt x="2115078" y="457612"/>
                </a:lnTo>
                <a:lnTo>
                  <a:pt x="2115078" y="452154"/>
                </a:lnTo>
                <a:lnTo>
                  <a:pt x="2115078" y="447605"/>
                </a:lnTo>
                <a:lnTo>
                  <a:pt x="2126004" y="433958"/>
                </a:lnTo>
                <a:lnTo>
                  <a:pt x="2139661" y="425771"/>
                </a:lnTo>
                <a:lnTo>
                  <a:pt x="2154229" y="421222"/>
                </a:lnTo>
                <a:lnTo>
                  <a:pt x="2171528" y="420312"/>
                </a:lnTo>
                <a:lnTo>
                  <a:pt x="2183365" y="418492"/>
                </a:lnTo>
                <a:lnTo>
                  <a:pt x="2193380" y="410305"/>
                </a:lnTo>
                <a:lnTo>
                  <a:pt x="2201575" y="402117"/>
                </a:lnTo>
                <a:lnTo>
                  <a:pt x="2210679" y="399387"/>
                </a:lnTo>
                <a:lnTo>
                  <a:pt x="2221605" y="398478"/>
                </a:lnTo>
                <a:lnTo>
                  <a:pt x="2233442" y="398478"/>
                </a:lnTo>
                <a:lnTo>
                  <a:pt x="2274414" y="355719"/>
                </a:lnTo>
                <a:lnTo>
                  <a:pt x="2283519" y="358448"/>
                </a:lnTo>
                <a:lnTo>
                  <a:pt x="2290803" y="361177"/>
                </a:lnTo>
                <a:lnTo>
                  <a:pt x="2297176" y="368455"/>
                </a:lnTo>
                <a:lnTo>
                  <a:pt x="2297176" y="399387"/>
                </a:lnTo>
                <a:lnTo>
                  <a:pt x="2297176" y="412124"/>
                </a:lnTo>
                <a:lnTo>
                  <a:pt x="2294445" y="418492"/>
                </a:lnTo>
                <a:lnTo>
                  <a:pt x="2288982" y="423041"/>
                </a:lnTo>
                <a:lnTo>
                  <a:pt x="2282608" y="423041"/>
                </a:lnTo>
                <a:lnTo>
                  <a:pt x="2274414" y="423041"/>
                </a:lnTo>
                <a:lnTo>
                  <a:pt x="2264399" y="423041"/>
                </a:lnTo>
                <a:lnTo>
                  <a:pt x="2250741" y="418492"/>
                </a:lnTo>
                <a:lnTo>
                  <a:pt x="2238905" y="410305"/>
                </a:lnTo>
                <a:lnTo>
                  <a:pt x="2238905" y="415763"/>
                </a:lnTo>
                <a:lnTo>
                  <a:pt x="2236173" y="421222"/>
                </a:lnTo>
                <a:lnTo>
                  <a:pt x="2230710" y="423951"/>
                </a:lnTo>
                <a:lnTo>
                  <a:pt x="2226158" y="425771"/>
                </a:lnTo>
                <a:lnTo>
                  <a:pt x="2220695" y="425771"/>
                </a:lnTo>
                <a:lnTo>
                  <a:pt x="2215232" y="423041"/>
                </a:lnTo>
                <a:lnTo>
                  <a:pt x="2212500" y="435778"/>
                </a:lnTo>
                <a:lnTo>
                  <a:pt x="2215232" y="446695"/>
                </a:lnTo>
                <a:lnTo>
                  <a:pt x="2223426" y="454883"/>
                </a:lnTo>
                <a:lnTo>
                  <a:pt x="2236173" y="461251"/>
                </a:lnTo>
                <a:lnTo>
                  <a:pt x="2255294" y="442146"/>
                </a:lnTo>
                <a:lnTo>
                  <a:pt x="2277146" y="442146"/>
                </a:lnTo>
                <a:lnTo>
                  <a:pt x="2285340" y="439417"/>
                </a:lnTo>
                <a:lnTo>
                  <a:pt x="2286250" y="431229"/>
                </a:lnTo>
                <a:lnTo>
                  <a:pt x="2317207" y="431229"/>
                </a:lnTo>
                <a:lnTo>
                  <a:pt x="2317207" y="427590"/>
                </a:lnTo>
                <a:lnTo>
                  <a:pt x="2318118" y="423951"/>
                </a:lnTo>
                <a:lnTo>
                  <a:pt x="2319939" y="421222"/>
                </a:lnTo>
                <a:lnTo>
                  <a:pt x="2322670" y="420312"/>
                </a:lnTo>
                <a:lnTo>
                  <a:pt x="2325402" y="420312"/>
                </a:lnTo>
                <a:lnTo>
                  <a:pt x="2323581" y="415763"/>
                </a:lnTo>
                <a:lnTo>
                  <a:pt x="2323581" y="412124"/>
                </a:lnTo>
                <a:lnTo>
                  <a:pt x="2325402" y="406665"/>
                </a:lnTo>
                <a:lnTo>
                  <a:pt x="2328133" y="402117"/>
                </a:lnTo>
                <a:lnTo>
                  <a:pt x="2322670" y="391199"/>
                </a:lnTo>
                <a:lnTo>
                  <a:pt x="2322670" y="379373"/>
                </a:lnTo>
                <a:lnTo>
                  <a:pt x="2322670" y="366636"/>
                </a:lnTo>
                <a:lnTo>
                  <a:pt x="2322670" y="362997"/>
                </a:lnTo>
                <a:lnTo>
                  <a:pt x="2322670" y="358448"/>
                </a:lnTo>
                <a:lnTo>
                  <a:pt x="2325402" y="355719"/>
                </a:lnTo>
                <a:lnTo>
                  <a:pt x="2326312" y="351170"/>
                </a:lnTo>
                <a:lnTo>
                  <a:pt x="2330865" y="350260"/>
                </a:lnTo>
                <a:lnTo>
                  <a:pt x="2339970" y="342072"/>
                </a:lnTo>
                <a:lnTo>
                  <a:pt x="2348164" y="334794"/>
                </a:lnTo>
                <a:lnTo>
                  <a:pt x="2359090" y="328426"/>
                </a:lnTo>
                <a:lnTo>
                  <a:pt x="2370016" y="326606"/>
                </a:lnTo>
                <a:lnTo>
                  <a:pt x="2423735" y="301133"/>
                </a:lnTo>
                <a:lnTo>
                  <a:pt x="2440124" y="296584"/>
                </a:lnTo>
                <a:lnTo>
                  <a:pt x="2452871" y="288396"/>
                </a:lnTo>
                <a:lnTo>
                  <a:pt x="2463797" y="278388"/>
                </a:lnTo>
                <a:lnTo>
                  <a:pt x="2473812" y="266561"/>
                </a:lnTo>
                <a:lnTo>
                  <a:pt x="2484738" y="255644"/>
                </a:lnTo>
                <a:lnTo>
                  <a:pt x="2487470" y="263832"/>
                </a:lnTo>
                <a:lnTo>
                  <a:pt x="2519337" y="255644"/>
                </a:lnTo>
                <a:lnTo>
                  <a:pt x="2549383" y="251095"/>
                </a:lnTo>
                <a:lnTo>
                  <a:pt x="2554846" y="248366"/>
                </a:lnTo>
                <a:lnTo>
                  <a:pt x="2558488" y="248366"/>
                </a:lnTo>
                <a:lnTo>
                  <a:pt x="2563041" y="250186"/>
                </a:lnTo>
                <a:lnTo>
                  <a:pt x="2566683" y="252915"/>
                </a:lnTo>
                <a:lnTo>
                  <a:pt x="2574877" y="244727"/>
                </a:lnTo>
                <a:lnTo>
                  <a:pt x="2583071" y="239268"/>
                </a:lnTo>
                <a:lnTo>
                  <a:pt x="2593087" y="233810"/>
                </a:lnTo>
                <a:lnTo>
                  <a:pt x="2603102" y="231990"/>
                </a:lnTo>
                <a:lnTo>
                  <a:pt x="2655001" y="199239"/>
                </a:lnTo>
                <a:lnTo>
                  <a:pt x="2662284" y="207427"/>
                </a:lnTo>
                <a:lnTo>
                  <a:pt x="2665016" y="216524"/>
                </a:lnTo>
                <a:lnTo>
                  <a:pt x="2665016" y="228351"/>
                </a:lnTo>
                <a:lnTo>
                  <a:pt x="2657732" y="234720"/>
                </a:lnTo>
                <a:lnTo>
                  <a:pt x="2657732" y="241998"/>
                </a:lnTo>
                <a:lnTo>
                  <a:pt x="2660463" y="248366"/>
                </a:lnTo>
                <a:lnTo>
                  <a:pt x="2665016" y="255644"/>
                </a:lnTo>
                <a:lnTo>
                  <a:pt x="2665016" y="262013"/>
                </a:lnTo>
                <a:lnTo>
                  <a:pt x="2665926" y="262013"/>
                </a:lnTo>
                <a:lnTo>
                  <a:pt x="2665926" y="263832"/>
                </a:lnTo>
                <a:lnTo>
                  <a:pt x="2675942" y="263832"/>
                </a:lnTo>
                <a:lnTo>
                  <a:pt x="2678673" y="259283"/>
                </a:lnTo>
                <a:lnTo>
                  <a:pt x="2681405" y="256554"/>
                </a:lnTo>
                <a:lnTo>
                  <a:pt x="2685047" y="253825"/>
                </a:lnTo>
                <a:lnTo>
                  <a:pt x="2689599" y="252915"/>
                </a:lnTo>
                <a:lnTo>
                  <a:pt x="2693241" y="251095"/>
                </a:lnTo>
                <a:lnTo>
                  <a:pt x="2697794" y="251095"/>
                </a:lnTo>
                <a:lnTo>
                  <a:pt x="2697794" y="272930"/>
                </a:lnTo>
                <a:lnTo>
                  <a:pt x="2706899" y="281118"/>
                </a:lnTo>
                <a:lnTo>
                  <a:pt x="2706899" y="280208"/>
                </a:lnTo>
                <a:lnTo>
                  <a:pt x="2719646" y="275659"/>
                </a:lnTo>
                <a:lnTo>
                  <a:pt x="2732392" y="274749"/>
                </a:lnTo>
                <a:lnTo>
                  <a:pt x="2744229" y="280208"/>
                </a:lnTo>
                <a:lnTo>
                  <a:pt x="2738766" y="264742"/>
                </a:lnTo>
                <a:lnTo>
                  <a:pt x="2736034" y="250186"/>
                </a:lnTo>
                <a:lnTo>
                  <a:pt x="2736034" y="245637"/>
                </a:lnTo>
                <a:lnTo>
                  <a:pt x="2735124" y="241998"/>
                </a:lnTo>
                <a:lnTo>
                  <a:pt x="2733303" y="237449"/>
                </a:lnTo>
                <a:lnTo>
                  <a:pt x="2727840" y="239268"/>
                </a:lnTo>
                <a:lnTo>
                  <a:pt x="2722377" y="240178"/>
                </a:lnTo>
                <a:lnTo>
                  <a:pt x="2720556" y="242908"/>
                </a:lnTo>
                <a:lnTo>
                  <a:pt x="2716914" y="245637"/>
                </a:lnTo>
                <a:lnTo>
                  <a:pt x="2709630" y="248366"/>
                </a:lnTo>
                <a:lnTo>
                  <a:pt x="2704167" y="248366"/>
                </a:lnTo>
                <a:lnTo>
                  <a:pt x="2697794" y="247456"/>
                </a:lnTo>
                <a:lnTo>
                  <a:pt x="2690510" y="242908"/>
                </a:lnTo>
                <a:lnTo>
                  <a:pt x="2686868" y="239268"/>
                </a:lnTo>
                <a:lnTo>
                  <a:pt x="2681405" y="233810"/>
                </a:lnTo>
                <a:lnTo>
                  <a:pt x="2676852" y="229261"/>
                </a:lnTo>
                <a:lnTo>
                  <a:pt x="2670479" y="221073"/>
                </a:lnTo>
                <a:lnTo>
                  <a:pt x="2665926" y="212885"/>
                </a:lnTo>
                <a:lnTo>
                  <a:pt x="2665016" y="205607"/>
                </a:lnTo>
                <a:lnTo>
                  <a:pt x="2667747" y="197419"/>
                </a:lnTo>
                <a:lnTo>
                  <a:pt x="2675942" y="189231"/>
                </a:lnTo>
                <a:lnTo>
                  <a:pt x="2706899" y="178314"/>
                </a:lnTo>
                <a:lnTo>
                  <a:pt x="2717825" y="167397"/>
                </a:lnTo>
                <a:lnTo>
                  <a:pt x="2737855" y="161938"/>
                </a:lnTo>
                <a:lnTo>
                  <a:pt x="2757886" y="154660"/>
                </a:lnTo>
                <a:lnTo>
                  <a:pt x="2756976" y="153751"/>
                </a:lnTo>
                <a:lnTo>
                  <a:pt x="2756976" y="151021"/>
                </a:lnTo>
                <a:lnTo>
                  <a:pt x="2759707" y="146472"/>
                </a:lnTo>
                <a:lnTo>
                  <a:pt x="2789754" y="148292"/>
                </a:lnTo>
                <a:lnTo>
                  <a:pt x="2816158" y="142833"/>
                </a:lnTo>
                <a:lnTo>
                  <a:pt x="2841652" y="131916"/>
                </a:lnTo>
                <a:lnTo>
                  <a:pt x="2865325" y="116450"/>
                </a:lnTo>
                <a:lnTo>
                  <a:pt x="2884445" y="113721"/>
                </a:lnTo>
                <a:lnTo>
                  <a:pt x="2909028" y="100074"/>
                </a:lnTo>
                <a:lnTo>
                  <a:pt x="2935433" y="86428"/>
                </a:lnTo>
                <a:lnTo>
                  <a:pt x="2962747" y="76420"/>
                </a:lnTo>
                <a:lnTo>
                  <a:pt x="2991883" y="70962"/>
                </a:lnTo>
                <a:lnTo>
                  <a:pt x="2990062" y="73691"/>
                </a:lnTo>
                <a:lnTo>
                  <a:pt x="2990062" y="76420"/>
                </a:lnTo>
                <a:lnTo>
                  <a:pt x="2994615" y="76420"/>
                </a:lnTo>
                <a:lnTo>
                  <a:pt x="2992794" y="73691"/>
                </a:lnTo>
                <a:lnTo>
                  <a:pt x="2991883" y="70962"/>
                </a:lnTo>
                <a:lnTo>
                  <a:pt x="3042871" y="43669"/>
                </a:lnTo>
                <a:lnTo>
                  <a:pt x="3094769" y="20015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573711" y="1621460"/>
            <a:ext cx="3745484" cy="3109328"/>
          </a:xfrm>
          <a:custGeom>
            <a:avLst/>
            <a:gdLst/>
            <a:ahLst/>
            <a:cxnLst/>
            <a:rect l="l" t="t" r="r" b="b"/>
            <a:pathLst>
              <a:path w="3745484" h="3109328">
                <a:moveTo>
                  <a:pt x="1554665" y="0"/>
                </a:moveTo>
                <a:cubicBezTo>
                  <a:pt x="2413282" y="0"/>
                  <a:pt x="3109328" y="696047"/>
                  <a:pt x="3109328" y="1554665"/>
                </a:cubicBezTo>
                <a:cubicBezTo>
                  <a:pt x="3109328" y="1779496"/>
                  <a:pt x="3061602" y="1993180"/>
                  <a:pt x="2974693" y="2185679"/>
                </a:cubicBezTo>
                <a:cubicBezTo>
                  <a:pt x="3090284" y="2301569"/>
                  <a:pt x="3310300" y="2384776"/>
                  <a:pt x="3745484" y="2402967"/>
                </a:cubicBezTo>
                <a:cubicBezTo>
                  <a:pt x="3335918" y="2642059"/>
                  <a:pt x="2923713" y="2725975"/>
                  <a:pt x="2569356" y="2730888"/>
                </a:cubicBezTo>
                <a:cubicBezTo>
                  <a:pt x="2297766" y="2967072"/>
                  <a:pt x="1942828" y="3109328"/>
                  <a:pt x="1554665" y="3109328"/>
                </a:cubicBezTo>
                <a:cubicBezTo>
                  <a:pt x="696048" y="3109328"/>
                  <a:pt x="1" y="2413282"/>
                  <a:pt x="0" y="1554665"/>
                </a:cubicBezTo>
                <a:cubicBezTo>
                  <a:pt x="1" y="696048"/>
                  <a:pt x="696048" y="0"/>
                  <a:pt x="1554665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9"/>
          </p:nvPr>
        </p:nvSpPr>
        <p:spPr>
          <a:xfrm>
            <a:off x="696436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5498365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403237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6"/>
          </p:nvPr>
        </p:nvSpPr>
        <p:spPr>
          <a:xfrm>
            <a:off x="2566375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10038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96436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498365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403237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566375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10038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769274" y="1809750"/>
            <a:ext cx="1605455" cy="3333750"/>
          </a:xfrm>
          <a:custGeom>
            <a:avLst/>
            <a:gdLst/>
            <a:ahLst/>
            <a:cxnLst/>
            <a:rect l="l" t="t" r="r" b="b"/>
            <a:pathLst>
              <a:path w="1605455" h="3333750">
                <a:moveTo>
                  <a:pt x="0" y="0"/>
                </a:moveTo>
                <a:lnTo>
                  <a:pt x="1605455" y="0"/>
                </a:lnTo>
                <a:lnTo>
                  <a:pt x="1605455" y="3333750"/>
                </a:lnTo>
                <a:lnTo>
                  <a:pt x="0" y="3333750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63056" y="1428750"/>
            <a:ext cx="2539139" cy="3714750"/>
          </a:xfrm>
          <a:custGeom>
            <a:avLst/>
            <a:gdLst/>
            <a:ahLst/>
            <a:cxnLst/>
            <a:rect l="l" t="t" r="r" b="b"/>
            <a:pathLst>
              <a:path w="2539139" h="3714750">
                <a:moveTo>
                  <a:pt x="0" y="0"/>
                </a:moveTo>
                <a:lnTo>
                  <a:pt x="2539139" y="0"/>
                </a:lnTo>
                <a:lnTo>
                  <a:pt x="2539139" y="3714750"/>
                </a:lnTo>
                <a:lnTo>
                  <a:pt x="0" y="37147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0437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9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9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1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5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5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4" y="233925"/>
                </a:lnTo>
                <a:lnTo>
                  <a:pt x="1108065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8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7" y="276098"/>
                </a:lnTo>
                <a:lnTo>
                  <a:pt x="1036917" y="278075"/>
                </a:lnTo>
                <a:lnTo>
                  <a:pt x="1036917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7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6" y="289277"/>
                </a:lnTo>
                <a:lnTo>
                  <a:pt x="1044163" y="291913"/>
                </a:lnTo>
                <a:lnTo>
                  <a:pt x="1042846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4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8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2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5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2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4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8" y="208227"/>
                </a:lnTo>
                <a:lnTo>
                  <a:pt x="1181848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5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8" y="193071"/>
                </a:lnTo>
                <a:lnTo>
                  <a:pt x="1212151" y="192412"/>
                </a:lnTo>
                <a:lnTo>
                  <a:pt x="1214787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7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9" y="154193"/>
                </a:lnTo>
                <a:lnTo>
                  <a:pt x="1243114" y="148922"/>
                </a:lnTo>
                <a:lnTo>
                  <a:pt x="1250361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1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1" y="616820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5" y="1978811"/>
                </a:lnTo>
                <a:lnTo>
                  <a:pt x="1135733" y="1976175"/>
                </a:lnTo>
                <a:lnTo>
                  <a:pt x="1134416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4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1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3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1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5" y="1921483"/>
                </a:lnTo>
                <a:lnTo>
                  <a:pt x="1140345" y="1916211"/>
                </a:lnTo>
                <a:lnTo>
                  <a:pt x="1137710" y="1911599"/>
                </a:lnTo>
                <a:lnTo>
                  <a:pt x="1133757" y="1914893"/>
                </a:lnTo>
                <a:lnTo>
                  <a:pt x="1128487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700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7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6" y="2033503"/>
                </a:lnTo>
                <a:lnTo>
                  <a:pt x="812932" y="2049318"/>
                </a:lnTo>
                <a:lnTo>
                  <a:pt x="805686" y="2052613"/>
                </a:lnTo>
                <a:lnTo>
                  <a:pt x="802392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7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2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80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7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5" y="2004510"/>
                </a:lnTo>
                <a:lnTo>
                  <a:pt x="909772" y="1923460"/>
                </a:lnTo>
                <a:lnTo>
                  <a:pt x="924266" y="1910281"/>
                </a:lnTo>
                <a:lnTo>
                  <a:pt x="935465" y="1897102"/>
                </a:lnTo>
                <a:lnTo>
                  <a:pt x="936124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3" y="1889194"/>
                </a:lnTo>
                <a:lnTo>
                  <a:pt x="947982" y="1883923"/>
                </a:lnTo>
                <a:lnTo>
                  <a:pt x="953911" y="1878651"/>
                </a:lnTo>
                <a:lnTo>
                  <a:pt x="942053" y="1870744"/>
                </a:lnTo>
                <a:lnTo>
                  <a:pt x="936782" y="1874698"/>
                </a:lnTo>
                <a:lnTo>
                  <a:pt x="930195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9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1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40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5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3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6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2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4" y="1816711"/>
                </a:lnTo>
                <a:lnTo>
                  <a:pt x="876834" y="1818028"/>
                </a:lnTo>
                <a:lnTo>
                  <a:pt x="878151" y="1817370"/>
                </a:lnTo>
                <a:lnTo>
                  <a:pt x="879469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3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4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7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3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5" y="1801555"/>
                </a:lnTo>
                <a:lnTo>
                  <a:pt x="725315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3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6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9" y="1843727"/>
                </a:lnTo>
                <a:lnTo>
                  <a:pt x="638356" y="1841092"/>
                </a:lnTo>
                <a:lnTo>
                  <a:pt x="630451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1" y="1865472"/>
                </a:lnTo>
                <a:lnTo>
                  <a:pt x="624522" y="1868108"/>
                </a:lnTo>
                <a:lnTo>
                  <a:pt x="618593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5" y="1879969"/>
                </a:lnTo>
                <a:lnTo>
                  <a:pt x="606735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3" y="1903691"/>
                </a:lnTo>
                <a:lnTo>
                  <a:pt x="559303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1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1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6" y="2027573"/>
                </a:lnTo>
                <a:lnTo>
                  <a:pt x="357717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9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9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3" y="2059861"/>
                </a:lnTo>
                <a:lnTo>
                  <a:pt x="322143" y="2059202"/>
                </a:lnTo>
                <a:lnTo>
                  <a:pt x="322143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9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6" y="2012417"/>
                </a:lnTo>
                <a:lnTo>
                  <a:pt x="363646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5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4" y="1993308"/>
                </a:lnTo>
                <a:lnTo>
                  <a:pt x="381433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5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2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1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9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7" y="1872721"/>
                </a:lnTo>
                <a:lnTo>
                  <a:pt x="476297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6" y="1764654"/>
                </a:lnTo>
                <a:lnTo>
                  <a:pt x="603441" y="1764654"/>
                </a:lnTo>
                <a:lnTo>
                  <a:pt x="606735" y="1763995"/>
                </a:lnTo>
                <a:lnTo>
                  <a:pt x="606735" y="1758723"/>
                </a:lnTo>
                <a:lnTo>
                  <a:pt x="609370" y="1754770"/>
                </a:lnTo>
                <a:lnTo>
                  <a:pt x="612664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4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8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6" y="1675696"/>
                </a:lnTo>
                <a:lnTo>
                  <a:pt x="722021" y="1675696"/>
                </a:lnTo>
                <a:lnTo>
                  <a:pt x="719386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8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80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1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8" y="1710620"/>
                </a:lnTo>
                <a:lnTo>
                  <a:pt x="588948" y="1706008"/>
                </a:lnTo>
                <a:lnTo>
                  <a:pt x="583019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90" y="1729730"/>
                </a:lnTo>
                <a:lnTo>
                  <a:pt x="577090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5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7" y="1783763"/>
                </a:lnTo>
                <a:lnTo>
                  <a:pt x="529658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5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5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8" y="1718528"/>
                </a:lnTo>
                <a:lnTo>
                  <a:pt x="470368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2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6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6" y="1661200"/>
                </a:lnTo>
                <a:lnTo>
                  <a:pt x="417007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9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10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5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8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9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1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8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10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7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9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20" y="1560381"/>
                </a:lnTo>
                <a:lnTo>
                  <a:pt x="395926" y="1561040"/>
                </a:lnTo>
                <a:lnTo>
                  <a:pt x="393291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3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5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40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5" y="1752134"/>
                </a:lnTo>
                <a:lnTo>
                  <a:pt x="163377" y="1752134"/>
                </a:lnTo>
                <a:lnTo>
                  <a:pt x="158766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50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2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5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2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4" y="1837138"/>
                </a:lnTo>
                <a:lnTo>
                  <a:pt x="50726" y="1839115"/>
                </a:lnTo>
                <a:lnTo>
                  <a:pt x="49409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80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7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9" y="1761359"/>
                </a:lnTo>
                <a:lnTo>
                  <a:pt x="23716" y="1759382"/>
                </a:lnTo>
                <a:lnTo>
                  <a:pt x="25693" y="1756088"/>
                </a:lnTo>
                <a:lnTo>
                  <a:pt x="27010" y="1754111"/>
                </a:lnTo>
                <a:lnTo>
                  <a:pt x="28328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9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3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8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6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5" y="1696783"/>
                </a:lnTo>
                <a:lnTo>
                  <a:pt x="44797" y="1694147"/>
                </a:lnTo>
                <a:lnTo>
                  <a:pt x="49409" y="1688216"/>
                </a:lnTo>
                <a:lnTo>
                  <a:pt x="69831" y="1678332"/>
                </a:lnTo>
                <a:lnTo>
                  <a:pt x="76418" y="1666471"/>
                </a:lnTo>
                <a:lnTo>
                  <a:pt x="81689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7" y="1646044"/>
                </a:lnTo>
                <a:lnTo>
                  <a:pt x="99476" y="1642749"/>
                </a:lnTo>
                <a:lnTo>
                  <a:pt x="105405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5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7" y="1599259"/>
                </a:lnTo>
                <a:lnTo>
                  <a:pt x="123192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2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6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2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1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3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7" y="1507666"/>
                </a:lnTo>
                <a:lnTo>
                  <a:pt x="239137" y="1505030"/>
                </a:lnTo>
                <a:lnTo>
                  <a:pt x="243089" y="1493828"/>
                </a:lnTo>
                <a:lnTo>
                  <a:pt x="245066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9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8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3" y="1458904"/>
                </a:lnTo>
                <a:lnTo>
                  <a:pt x="262853" y="1464175"/>
                </a:lnTo>
                <a:lnTo>
                  <a:pt x="262853" y="1470106"/>
                </a:lnTo>
                <a:lnTo>
                  <a:pt x="262853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2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1" y="1468788"/>
                </a:lnTo>
                <a:lnTo>
                  <a:pt x="276687" y="1467470"/>
                </a:lnTo>
                <a:lnTo>
                  <a:pt x="280640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6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1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2" y="1391032"/>
                </a:lnTo>
                <a:lnTo>
                  <a:pt x="326754" y="1386420"/>
                </a:lnTo>
                <a:lnTo>
                  <a:pt x="328072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9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8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5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6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6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8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5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2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9" y="958106"/>
                </a:lnTo>
                <a:lnTo>
                  <a:pt x="728609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7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6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7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7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7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9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1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4" y="824999"/>
                </a:lnTo>
                <a:lnTo>
                  <a:pt x="852459" y="821045"/>
                </a:lnTo>
                <a:lnTo>
                  <a:pt x="855753" y="820386"/>
                </a:lnTo>
                <a:lnTo>
                  <a:pt x="860364" y="820386"/>
                </a:lnTo>
                <a:lnTo>
                  <a:pt x="864976" y="820386"/>
                </a:lnTo>
                <a:lnTo>
                  <a:pt x="868269" y="819727"/>
                </a:lnTo>
                <a:lnTo>
                  <a:pt x="870905" y="817750"/>
                </a:lnTo>
                <a:lnTo>
                  <a:pt x="870905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50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8" y="851357"/>
                </a:lnTo>
                <a:lnTo>
                  <a:pt x="784605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8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1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5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80" y="917910"/>
                </a:lnTo>
                <a:lnTo>
                  <a:pt x="722680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9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7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8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7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6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6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7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8" y="1199279"/>
                </a:lnTo>
                <a:lnTo>
                  <a:pt x="411736" y="1205210"/>
                </a:lnTo>
                <a:lnTo>
                  <a:pt x="411078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3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5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2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30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6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8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2" y="1215094"/>
                </a:lnTo>
                <a:lnTo>
                  <a:pt x="274711" y="1215094"/>
                </a:lnTo>
                <a:lnTo>
                  <a:pt x="280640" y="1210481"/>
                </a:lnTo>
                <a:lnTo>
                  <a:pt x="286569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8" y="1167650"/>
                </a:lnTo>
                <a:lnTo>
                  <a:pt x="281298" y="1165014"/>
                </a:lnTo>
                <a:lnTo>
                  <a:pt x="274711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50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40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8" y="1186759"/>
                </a:lnTo>
                <a:lnTo>
                  <a:pt x="169965" y="1185442"/>
                </a:lnTo>
                <a:lnTo>
                  <a:pt x="164695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60" y="1156448"/>
                </a:lnTo>
                <a:lnTo>
                  <a:pt x="160083" y="1157766"/>
                </a:lnTo>
                <a:lnTo>
                  <a:pt x="156131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5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4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5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1" y="1068808"/>
                </a:lnTo>
                <a:lnTo>
                  <a:pt x="90912" y="1068149"/>
                </a:lnTo>
                <a:lnTo>
                  <a:pt x="84983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2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5" y="1009503"/>
                </a:lnTo>
                <a:lnTo>
                  <a:pt x="74442" y="1006868"/>
                </a:lnTo>
                <a:lnTo>
                  <a:pt x="75760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1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7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3" y="993030"/>
                </a:lnTo>
                <a:lnTo>
                  <a:pt x="84983" y="989076"/>
                </a:lnTo>
                <a:lnTo>
                  <a:pt x="88276" y="983805"/>
                </a:lnTo>
                <a:lnTo>
                  <a:pt x="99476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5" y="957447"/>
                </a:lnTo>
                <a:lnTo>
                  <a:pt x="126486" y="952834"/>
                </a:lnTo>
                <a:lnTo>
                  <a:pt x="123192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2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1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1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5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1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1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1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9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8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4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3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4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7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6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6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7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9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9" y="632587"/>
                </a:lnTo>
                <a:lnTo>
                  <a:pt x="467732" y="631269"/>
                </a:lnTo>
                <a:lnTo>
                  <a:pt x="470368" y="630610"/>
                </a:lnTo>
                <a:lnTo>
                  <a:pt x="470368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5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8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7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4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1" y="495526"/>
                </a:lnTo>
                <a:lnTo>
                  <a:pt x="642309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8" y="434904"/>
                </a:lnTo>
                <a:lnTo>
                  <a:pt x="713457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80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7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1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5" y="346605"/>
                </a:lnTo>
                <a:lnTo>
                  <a:pt x="823473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3" y="302456"/>
                </a:lnTo>
                <a:lnTo>
                  <a:pt x="862999" y="297843"/>
                </a:lnTo>
                <a:lnTo>
                  <a:pt x="873540" y="283346"/>
                </a:lnTo>
                <a:lnTo>
                  <a:pt x="885398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9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5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2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9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5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2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4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6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4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08270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9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9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1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5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5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4" y="233925"/>
                </a:lnTo>
                <a:lnTo>
                  <a:pt x="1108065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8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7" y="276098"/>
                </a:lnTo>
                <a:lnTo>
                  <a:pt x="1036917" y="278075"/>
                </a:lnTo>
                <a:lnTo>
                  <a:pt x="1036917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7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6" y="289277"/>
                </a:lnTo>
                <a:lnTo>
                  <a:pt x="1044163" y="291913"/>
                </a:lnTo>
                <a:lnTo>
                  <a:pt x="1042846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4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8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2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5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2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4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8" y="208227"/>
                </a:lnTo>
                <a:lnTo>
                  <a:pt x="1181848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5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8" y="193071"/>
                </a:lnTo>
                <a:lnTo>
                  <a:pt x="1212151" y="192412"/>
                </a:lnTo>
                <a:lnTo>
                  <a:pt x="1214787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7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9" y="154193"/>
                </a:lnTo>
                <a:lnTo>
                  <a:pt x="1243114" y="148922"/>
                </a:lnTo>
                <a:lnTo>
                  <a:pt x="1250361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2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2" y="616820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5" y="1978811"/>
                </a:lnTo>
                <a:lnTo>
                  <a:pt x="1135733" y="1976175"/>
                </a:lnTo>
                <a:lnTo>
                  <a:pt x="1134416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4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1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3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1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5" y="1921483"/>
                </a:lnTo>
                <a:lnTo>
                  <a:pt x="1140345" y="1916211"/>
                </a:lnTo>
                <a:lnTo>
                  <a:pt x="1137710" y="1911599"/>
                </a:lnTo>
                <a:lnTo>
                  <a:pt x="1133757" y="1914893"/>
                </a:lnTo>
                <a:lnTo>
                  <a:pt x="1128487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700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7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6" y="2033503"/>
                </a:lnTo>
                <a:lnTo>
                  <a:pt x="812932" y="2049318"/>
                </a:lnTo>
                <a:lnTo>
                  <a:pt x="805686" y="2052613"/>
                </a:lnTo>
                <a:lnTo>
                  <a:pt x="802392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7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2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79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6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5" y="2004510"/>
                </a:lnTo>
                <a:lnTo>
                  <a:pt x="909772" y="1923460"/>
                </a:lnTo>
                <a:lnTo>
                  <a:pt x="924266" y="1910281"/>
                </a:lnTo>
                <a:lnTo>
                  <a:pt x="935465" y="1897102"/>
                </a:lnTo>
                <a:lnTo>
                  <a:pt x="936124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3" y="1889194"/>
                </a:lnTo>
                <a:lnTo>
                  <a:pt x="947982" y="1883923"/>
                </a:lnTo>
                <a:lnTo>
                  <a:pt x="953911" y="1878651"/>
                </a:lnTo>
                <a:lnTo>
                  <a:pt x="942053" y="1870744"/>
                </a:lnTo>
                <a:lnTo>
                  <a:pt x="936782" y="1874698"/>
                </a:lnTo>
                <a:lnTo>
                  <a:pt x="930195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9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1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40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5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3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6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2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4" y="1816711"/>
                </a:lnTo>
                <a:lnTo>
                  <a:pt x="876834" y="1818028"/>
                </a:lnTo>
                <a:lnTo>
                  <a:pt x="878151" y="1817370"/>
                </a:lnTo>
                <a:lnTo>
                  <a:pt x="879469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3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4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7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3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5" y="1801555"/>
                </a:lnTo>
                <a:lnTo>
                  <a:pt x="725315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3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6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9" y="1843727"/>
                </a:lnTo>
                <a:lnTo>
                  <a:pt x="638356" y="1841092"/>
                </a:lnTo>
                <a:lnTo>
                  <a:pt x="630451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1" y="1865472"/>
                </a:lnTo>
                <a:lnTo>
                  <a:pt x="624522" y="1868108"/>
                </a:lnTo>
                <a:lnTo>
                  <a:pt x="618593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5" y="1879969"/>
                </a:lnTo>
                <a:lnTo>
                  <a:pt x="606735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3" y="1903691"/>
                </a:lnTo>
                <a:lnTo>
                  <a:pt x="559303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1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1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6" y="2027573"/>
                </a:lnTo>
                <a:lnTo>
                  <a:pt x="357717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9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9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3" y="2059861"/>
                </a:lnTo>
                <a:lnTo>
                  <a:pt x="322143" y="2059202"/>
                </a:lnTo>
                <a:lnTo>
                  <a:pt x="322143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9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6" y="2012417"/>
                </a:lnTo>
                <a:lnTo>
                  <a:pt x="363646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5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4" y="1993308"/>
                </a:lnTo>
                <a:lnTo>
                  <a:pt x="381433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5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2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1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9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7" y="1872721"/>
                </a:lnTo>
                <a:lnTo>
                  <a:pt x="476297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6" y="1764654"/>
                </a:lnTo>
                <a:lnTo>
                  <a:pt x="603441" y="1764654"/>
                </a:lnTo>
                <a:lnTo>
                  <a:pt x="606735" y="1763995"/>
                </a:lnTo>
                <a:lnTo>
                  <a:pt x="606735" y="1758723"/>
                </a:lnTo>
                <a:lnTo>
                  <a:pt x="609370" y="1754770"/>
                </a:lnTo>
                <a:lnTo>
                  <a:pt x="612664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4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8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6" y="1675696"/>
                </a:lnTo>
                <a:lnTo>
                  <a:pt x="722021" y="1675696"/>
                </a:lnTo>
                <a:lnTo>
                  <a:pt x="719386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8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80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1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8" y="1710620"/>
                </a:lnTo>
                <a:lnTo>
                  <a:pt x="588948" y="1706008"/>
                </a:lnTo>
                <a:lnTo>
                  <a:pt x="583019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90" y="1729730"/>
                </a:lnTo>
                <a:lnTo>
                  <a:pt x="577090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5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7" y="1783763"/>
                </a:lnTo>
                <a:lnTo>
                  <a:pt x="529658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5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5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8" y="1718528"/>
                </a:lnTo>
                <a:lnTo>
                  <a:pt x="470368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2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6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6" y="1661200"/>
                </a:lnTo>
                <a:lnTo>
                  <a:pt x="417007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9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10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5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8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9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1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8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10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7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9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20" y="1560381"/>
                </a:lnTo>
                <a:lnTo>
                  <a:pt x="395926" y="1561040"/>
                </a:lnTo>
                <a:lnTo>
                  <a:pt x="393291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3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5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39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5" y="1752134"/>
                </a:lnTo>
                <a:lnTo>
                  <a:pt x="163377" y="1752134"/>
                </a:lnTo>
                <a:lnTo>
                  <a:pt x="158766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50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2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5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2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4" y="1837138"/>
                </a:lnTo>
                <a:lnTo>
                  <a:pt x="50726" y="1839115"/>
                </a:lnTo>
                <a:lnTo>
                  <a:pt x="49408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79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6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9" y="1761359"/>
                </a:lnTo>
                <a:lnTo>
                  <a:pt x="23716" y="1759382"/>
                </a:lnTo>
                <a:lnTo>
                  <a:pt x="25692" y="1756088"/>
                </a:lnTo>
                <a:lnTo>
                  <a:pt x="27010" y="1754111"/>
                </a:lnTo>
                <a:lnTo>
                  <a:pt x="28328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9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2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8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6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5" y="1696783"/>
                </a:lnTo>
                <a:lnTo>
                  <a:pt x="44797" y="1694147"/>
                </a:lnTo>
                <a:lnTo>
                  <a:pt x="49408" y="1688216"/>
                </a:lnTo>
                <a:lnTo>
                  <a:pt x="69831" y="1678332"/>
                </a:lnTo>
                <a:lnTo>
                  <a:pt x="76418" y="1666471"/>
                </a:lnTo>
                <a:lnTo>
                  <a:pt x="81689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7" y="1646044"/>
                </a:lnTo>
                <a:lnTo>
                  <a:pt x="99476" y="1642749"/>
                </a:lnTo>
                <a:lnTo>
                  <a:pt x="105405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5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6" y="1599259"/>
                </a:lnTo>
                <a:lnTo>
                  <a:pt x="123192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2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5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1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0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2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6" y="1507666"/>
                </a:lnTo>
                <a:lnTo>
                  <a:pt x="239136" y="1505030"/>
                </a:lnTo>
                <a:lnTo>
                  <a:pt x="243089" y="1493828"/>
                </a:lnTo>
                <a:lnTo>
                  <a:pt x="245065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8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7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2" y="1458904"/>
                </a:lnTo>
                <a:lnTo>
                  <a:pt x="262852" y="1464175"/>
                </a:lnTo>
                <a:lnTo>
                  <a:pt x="262852" y="1470106"/>
                </a:lnTo>
                <a:lnTo>
                  <a:pt x="262852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1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0" y="1468788"/>
                </a:lnTo>
                <a:lnTo>
                  <a:pt x="276687" y="1467470"/>
                </a:lnTo>
                <a:lnTo>
                  <a:pt x="280639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5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1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2" y="1391032"/>
                </a:lnTo>
                <a:lnTo>
                  <a:pt x="326754" y="1386420"/>
                </a:lnTo>
                <a:lnTo>
                  <a:pt x="328072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9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8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5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6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6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8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5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2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8" y="958106"/>
                </a:lnTo>
                <a:lnTo>
                  <a:pt x="728608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6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5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6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6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7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9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1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4" y="824999"/>
                </a:lnTo>
                <a:lnTo>
                  <a:pt x="852459" y="821045"/>
                </a:lnTo>
                <a:lnTo>
                  <a:pt x="855753" y="820386"/>
                </a:lnTo>
                <a:lnTo>
                  <a:pt x="860364" y="820386"/>
                </a:lnTo>
                <a:lnTo>
                  <a:pt x="864976" y="820386"/>
                </a:lnTo>
                <a:lnTo>
                  <a:pt x="868269" y="819727"/>
                </a:lnTo>
                <a:lnTo>
                  <a:pt x="870905" y="817750"/>
                </a:lnTo>
                <a:lnTo>
                  <a:pt x="870905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50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8" y="851357"/>
                </a:lnTo>
                <a:lnTo>
                  <a:pt x="784605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8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1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5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79" y="917910"/>
                </a:lnTo>
                <a:lnTo>
                  <a:pt x="722679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9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7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8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7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6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6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7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8" y="1199279"/>
                </a:lnTo>
                <a:lnTo>
                  <a:pt x="411736" y="1205210"/>
                </a:lnTo>
                <a:lnTo>
                  <a:pt x="411078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3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5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2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30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5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7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1" y="1215094"/>
                </a:lnTo>
                <a:lnTo>
                  <a:pt x="274710" y="1215094"/>
                </a:lnTo>
                <a:lnTo>
                  <a:pt x="280639" y="1210481"/>
                </a:lnTo>
                <a:lnTo>
                  <a:pt x="286568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7" y="1167650"/>
                </a:lnTo>
                <a:lnTo>
                  <a:pt x="281298" y="1165014"/>
                </a:lnTo>
                <a:lnTo>
                  <a:pt x="274710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49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40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7" y="1186759"/>
                </a:lnTo>
                <a:lnTo>
                  <a:pt x="169965" y="1185442"/>
                </a:lnTo>
                <a:lnTo>
                  <a:pt x="164695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59" y="1156448"/>
                </a:lnTo>
                <a:lnTo>
                  <a:pt x="160083" y="1157766"/>
                </a:lnTo>
                <a:lnTo>
                  <a:pt x="156130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4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3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5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0" y="1068808"/>
                </a:lnTo>
                <a:lnTo>
                  <a:pt x="90911" y="1068149"/>
                </a:lnTo>
                <a:lnTo>
                  <a:pt x="84982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2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4" y="1009503"/>
                </a:lnTo>
                <a:lnTo>
                  <a:pt x="74442" y="1006868"/>
                </a:lnTo>
                <a:lnTo>
                  <a:pt x="75760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0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7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2" y="993030"/>
                </a:lnTo>
                <a:lnTo>
                  <a:pt x="84982" y="989076"/>
                </a:lnTo>
                <a:lnTo>
                  <a:pt x="88276" y="983805"/>
                </a:lnTo>
                <a:lnTo>
                  <a:pt x="99476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4" y="957447"/>
                </a:lnTo>
                <a:lnTo>
                  <a:pt x="126485" y="952834"/>
                </a:lnTo>
                <a:lnTo>
                  <a:pt x="123192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2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0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1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4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0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0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0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9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8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4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3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4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7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6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6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7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9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9" y="632587"/>
                </a:lnTo>
                <a:lnTo>
                  <a:pt x="467732" y="631269"/>
                </a:lnTo>
                <a:lnTo>
                  <a:pt x="470368" y="630610"/>
                </a:lnTo>
                <a:lnTo>
                  <a:pt x="470368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5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8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7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4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1" y="495526"/>
                </a:lnTo>
                <a:lnTo>
                  <a:pt x="642309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8" y="434904"/>
                </a:lnTo>
                <a:lnTo>
                  <a:pt x="713457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79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6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0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5" y="346605"/>
                </a:lnTo>
                <a:lnTo>
                  <a:pt x="823473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3" y="302456"/>
                </a:lnTo>
                <a:lnTo>
                  <a:pt x="862999" y="297843"/>
                </a:lnTo>
                <a:lnTo>
                  <a:pt x="873540" y="283346"/>
                </a:lnTo>
                <a:lnTo>
                  <a:pt x="885398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9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5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2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9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5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2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4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6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4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06102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8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8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0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4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4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3" y="233925"/>
                </a:lnTo>
                <a:lnTo>
                  <a:pt x="1108064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7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6" y="276098"/>
                </a:lnTo>
                <a:lnTo>
                  <a:pt x="1036916" y="278075"/>
                </a:lnTo>
                <a:lnTo>
                  <a:pt x="1036916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6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5" y="289277"/>
                </a:lnTo>
                <a:lnTo>
                  <a:pt x="1044163" y="291913"/>
                </a:lnTo>
                <a:lnTo>
                  <a:pt x="1042845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3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7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1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4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1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3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7" y="208227"/>
                </a:lnTo>
                <a:lnTo>
                  <a:pt x="1181847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4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7" y="193071"/>
                </a:lnTo>
                <a:lnTo>
                  <a:pt x="1212151" y="192412"/>
                </a:lnTo>
                <a:lnTo>
                  <a:pt x="1214786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6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8" y="154193"/>
                </a:lnTo>
                <a:lnTo>
                  <a:pt x="1243114" y="148922"/>
                </a:lnTo>
                <a:lnTo>
                  <a:pt x="1250360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2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2" y="616820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4" y="1978811"/>
                </a:lnTo>
                <a:lnTo>
                  <a:pt x="1135733" y="1976175"/>
                </a:lnTo>
                <a:lnTo>
                  <a:pt x="1134415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3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0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2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0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4" y="1921483"/>
                </a:lnTo>
                <a:lnTo>
                  <a:pt x="1140344" y="1916211"/>
                </a:lnTo>
                <a:lnTo>
                  <a:pt x="1137709" y="1911599"/>
                </a:lnTo>
                <a:lnTo>
                  <a:pt x="1133757" y="1914893"/>
                </a:lnTo>
                <a:lnTo>
                  <a:pt x="1128486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699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6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5" y="2033503"/>
                </a:lnTo>
                <a:lnTo>
                  <a:pt x="812932" y="2049318"/>
                </a:lnTo>
                <a:lnTo>
                  <a:pt x="805685" y="2052613"/>
                </a:lnTo>
                <a:lnTo>
                  <a:pt x="802391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6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1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79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6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4" y="2004510"/>
                </a:lnTo>
                <a:lnTo>
                  <a:pt x="909772" y="1923460"/>
                </a:lnTo>
                <a:lnTo>
                  <a:pt x="924265" y="1910281"/>
                </a:lnTo>
                <a:lnTo>
                  <a:pt x="935465" y="1897102"/>
                </a:lnTo>
                <a:lnTo>
                  <a:pt x="936123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2" y="1889194"/>
                </a:lnTo>
                <a:lnTo>
                  <a:pt x="947981" y="1883923"/>
                </a:lnTo>
                <a:lnTo>
                  <a:pt x="953910" y="1878651"/>
                </a:lnTo>
                <a:lnTo>
                  <a:pt x="942052" y="1870744"/>
                </a:lnTo>
                <a:lnTo>
                  <a:pt x="936782" y="1874698"/>
                </a:lnTo>
                <a:lnTo>
                  <a:pt x="930194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8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0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39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4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2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5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1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3" y="1816711"/>
                </a:lnTo>
                <a:lnTo>
                  <a:pt x="876833" y="1818028"/>
                </a:lnTo>
                <a:lnTo>
                  <a:pt x="878151" y="1817370"/>
                </a:lnTo>
                <a:lnTo>
                  <a:pt x="879468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2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3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6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2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4" y="1801555"/>
                </a:lnTo>
                <a:lnTo>
                  <a:pt x="725314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2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5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8" y="1843727"/>
                </a:lnTo>
                <a:lnTo>
                  <a:pt x="638356" y="1841092"/>
                </a:lnTo>
                <a:lnTo>
                  <a:pt x="630450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0" y="1865472"/>
                </a:lnTo>
                <a:lnTo>
                  <a:pt x="624521" y="1868108"/>
                </a:lnTo>
                <a:lnTo>
                  <a:pt x="618592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4" y="1879969"/>
                </a:lnTo>
                <a:lnTo>
                  <a:pt x="606734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2" y="1903691"/>
                </a:lnTo>
                <a:lnTo>
                  <a:pt x="559302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0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0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5" y="2027573"/>
                </a:lnTo>
                <a:lnTo>
                  <a:pt x="357716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8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8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2" y="2059861"/>
                </a:lnTo>
                <a:lnTo>
                  <a:pt x="322142" y="2059202"/>
                </a:lnTo>
                <a:lnTo>
                  <a:pt x="322142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8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5" y="2012417"/>
                </a:lnTo>
                <a:lnTo>
                  <a:pt x="363645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4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3" y="1993308"/>
                </a:lnTo>
                <a:lnTo>
                  <a:pt x="381432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4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1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0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8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6" y="1872721"/>
                </a:lnTo>
                <a:lnTo>
                  <a:pt x="476296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5" y="1764654"/>
                </a:lnTo>
                <a:lnTo>
                  <a:pt x="603441" y="1764654"/>
                </a:lnTo>
                <a:lnTo>
                  <a:pt x="606734" y="1763995"/>
                </a:lnTo>
                <a:lnTo>
                  <a:pt x="606734" y="1758723"/>
                </a:lnTo>
                <a:lnTo>
                  <a:pt x="609370" y="1754770"/>
                </a:lnTo>
                <a:lnTo>
                  <a:pt x="612663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3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7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5" y="1675696"/>
                </a:lnTo>
                <a:lnTo>
                  <a:pt x="722021" y="1675696"/>
                </a:lnTo>
                <a:lnTo>
                  <a:pt x="719385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7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79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0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7" y="1710620"/>
                </a:lnTo>
                <a:lnTo>
                  <a:pt x="588947" y="1706008"/>
                </a:lnTo>
                <a:lnTo>
                  <a:pt x="583018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89" y="1729730"/>
                </a:lnTo>
                <a:lnTo>
                  <a:pt x="577089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4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6" y="1783763"/>
                </a:lnTo>
                <a:lnTo>
                  <a:pt x="529657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4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4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7" y="1718528"/>
                </a:lnTo>
                <a:lnTo>
                  <a:pt x="470367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1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5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5" y="1661200"/>
                </a:lnTo>
                <a:lnTo>
                  <a:pt x="417006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8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09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4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7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8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0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7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09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6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8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19" y="1560381"/>
                </a:lnTo>
                <a:lnTo>
                  <a:pt x="395926" y="1561040"/>
                </a:lnTo>
                <a:lnTo>
                  <a:pt x="393290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2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4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39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4" y="1752134"/>
                </a:lnTo>
                <a:lnTo>
                  <a:pt x="163377" y="1752134"/>
                </a:lnTo>
                <a:lnTo>
                  <a:pt x="158765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49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1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4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1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3" y="1837138"/>
                </a:lnTo>
                <a:lnTo>
                  <a:pt x="50726" y="1839115"/>
                </a:lnTo>
                <a:lnTo>
                  <a:pt x="49408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79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6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8" y="1761359"/>
                </a:lnTo>
                <a:lnTo>
                  <a:pt x="23716" y="1759382"/>
                </a:lnTo>
                <a:lnTo>
                  <a:pt x="25692" y="1756088"/>
                </a:lnTo>
                <a:lnTo>
                  <a:pt x="27010" y="1754111"/>
                </a:lnTo>
                <a:lnTo>
                  <a:pt x="28327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8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2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7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5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4" y="1696783"/>
                </a:lnTo>
                <a:lnTo>
                  <a:pt x="44797" y="1694147"/>
                </a:lnTo>
                <a:lnTo>
                  <a:pt x="49408" y="1688216"/>
                </a:lnTo>
                <a:lnTo>
                  <a:pt x="69830" y="1678332"/>
                </a:lnTo>
                <a:lnTo>
                  <a:pt x="76418" y="1666471"/>
                </a:lnTo>
                <a:lnTo>
                  <a:pt x="81688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6" y="1646044"/>
                </a:lnTo>
                <a:lnTo>
                  <a:pt x="99475" y="1642749"/>
                </a:lnTo>
                <a:lnTo>
                  <a:pt x="105404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4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6" y="1599259"/>
                </a:lnTo>
                <a:lnTo>
                  <a:pt x="123191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1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5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1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0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2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6" y="1507666"/>
                </a:lnTo>
                <a:lnTo>
                  <a:pt x="239136" y="1505030"/>
                </a:lnTo>
                <a:lnTo>
                  <a:pt x="243089" y="1493828"/>
                </a:lnTo>
                <a:lnTo>
                  <a:pt x="245065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8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7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2" y="1458904"/>
                </a:lnTo>
                <a:lnTo>
                  <a:pt x="262852" y="1464175"/>
                </a:lnTo>
                <a:lnTo>
                  <a:pt x="262852" y="1470106"/>
                </a:lnTo>
                <a:lnTo>
                  <a:pt x="262852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1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0" y="1468788"/>
                </a:lnTo>
                <a:lnTo>
                  <a:pt x="276687" y="1467470"/>
                </a:lnTo>
                <a:lnTo>
                  <a:pt x="280639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5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0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1" y="1391032"/>
                </a:lnTo>
                <a:lnTo>
                  <a:pt x="326754" y="1386420"/>
                </a:lnTo>
                <a:lnTo>
                  <a:pt x="328071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8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7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4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5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5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7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4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1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8" y="958106"/>
                </a:lnTo>
                <a:lnTo>
                  <a:pt x="728608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6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5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6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6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6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8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0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3" y="824999"/>
                </a:lnTo>
                <a:lnTo>
                  <a:pt x="852459" y="821045"/>
                </a:lnTo>
                <a:lnTo>
                  <a:pt x="855752" y="820386"/>
                </a:lnTo>
                <a:lnTo>
                  <a:pt x="860364" y="820386"/>
                </a:lnTo>
                <a:lnTo>
                  <a:pt x="864975" y="820386"/>
                </a:lnTo>
                <a:lnTo>
                  <a:pt x="868269" y="819727"/>
                </a:lnTo>
                <a:lnTo>
                  <a:pt x="870904" y="817750"/>
                </a:lnTo>
                <a:lnTo>
                  <a:pt x="870904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49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7" y="851357"/>
                </a:lnTo>
                <a:lnTo>
                  <a:pt x="784604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7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0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4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79" y="917910"/>
                </a:lnTo>
                <a:lnTo>
                  <a:pt x="722679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8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6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7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6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5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5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6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7" y="1199279"/>
                </a:lnTo>
                <a:lnTo>
                  <a:pt x="411736" y="1205210"/>
                </a:lnTo>
                <a:lnTo>
                  <a:pt x="411077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2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4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1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29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5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7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1" y="1215094"/>
                </a:lnTo>
                <a:lnTo>
                  <a:pt x="274710" y="1215094"/>
                </a:lnTo>
                <a:lnTo>
                  <a:pt x="280639" y="1210481"/>
                </a:lnTo>
                <a:lnTo>
                  <a:pt x="286568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7" y="1167650"/>
                </a:lnTo>
                <a:lnTo>
                  <a:pt x="281298" y="1165014"/>
                </a:lnTo>
                <a:lnTo>
                  <a:pt x="274710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49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39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7" y="1186759"/>
                </a:lnTo>
                <a:lnTo>
                  <a:pt x="169965" y="1185442"/>
                </a:lnTo>
                <a:lnTo>
                  <a:pt x="164694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59" y="1156448"/>
                </a:lnTo>
                <a:lnTo>
                  <a:pt x="160083" y="1157766"/>
                </a:lnTo>
                <a:lnTo>
                  <a:pt x="156130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4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3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4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0" y="1068808"/>
                </a:lnTo>
                <a:lnTo>
                  <a:pt x="90911" y="1068149"/>
                </a:lnTo>
                <a:lnTo>
                  <a:pt x="84982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1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4" y="1009503"/>
                </a:lnTo>
                <a:lnTo>
                  <a:pt x="74442" y="1006868"/>
                </a:lnTo>
                <a:lnTo>
                  <a:pt x="75759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0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6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2" y="993030"/>
                </a:lnTo>
                <a:lnTo>
                  <a:pt x="84982" y="989076"/>
                </a:lnTo>
                <a:lnTo>
                  <a:pt x="88276" y="983805"/>
                </a:lnTo>
                <a:lnTo>
                  <a:pt x="99475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4" y="957447"/>
                </a:lnTo>
                <a:lnTo>
                  <a:pt x="126485" y="952834"/>
                </a:lnTo>
                <a:lnTo>
                  <a:pt x="123191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1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0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0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4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0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0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0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8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7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3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2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3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6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5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5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6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8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8" y="632587"/>
                </a:lnTo>
                <a:lnTo>
                  <a:pt x="467732" y="631269"/>
                </a:lnTo>
                <a:lnTo>
                  <a:pt x="470367" y="630610"/>
                </a:lnTo>
                <a:lnTo>
                  <a:pt x="470367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4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7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6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3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0" y="495526"/>
                </a:lnTo>
                <a:lnTo>
                  <a:pt x="642308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7" y="434904"/>
                </a:lnTo>
                <a:lnTo>
                  <a:pt x="713456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79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6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0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4" y="346605"/>
                </a:lnTo>
                <a:lnTo>
                  <a:pt x="823472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2" y="302456"/>
                </a:lnTo>
                <a:lnTo>
                  <a:pt x="862999" y="297843"/>
                </a:lnTo>
                <a:lnTo>
                  <a:pt x="873539" y="283346"/>
                </a:lnTo>
                <a:lnTo>
                  <a:pt x="885397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8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4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1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8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4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1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3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5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3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14500" y="501015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501015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1" y="2069554"/>
            <a:ext cx="5333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9525">
                  <a:noFill/>
                </a:ln>
                <a:solidFill>
                  <a:srgbClr val="00639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CTR</a:t>
            </a:r>
            <a:r>
              <a:rPr lang="zh-CN" altLang="en-US" sz="4400" b="1" dirty="0">
                <a:ln w="9525">
                  <a:noFill/>
                </a:ln>
                <a:solidFill>
                  <a:srgbClr val="00639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预测</a:t>
            </a:r>
            <a:endParaRPr lang="en-US" sz="4400" b="1" dirty="0">
              <a:ln w="9525">
                <a:noFill/>
              </a:ln>
              <a:solidFill>
                <a:srgbClr val="00639B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2776221"/>
            <a:ext cx="3657600" cy="47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汇报人：南佳延 徐志铭 朱雨夏</a:t>
            </a:r>
            <a:endParaRPr lang="en-US" dirty="0">
              <a:solidFill>
                <a:schemeClr val="bg1">
                  <a:lumMod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386715" y="-481330"/>
            <a:ext cx="2454275" cy="3325495"/>
          </a:xfrm>
          <a:prstGeom prst="rtTriangle">
            <a:avLst/>
          </a:prstGeom>
          <a:pattFill prst="dkUpDiag">
            <a:fgClr>
              <a:srgbClr val="00639B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4" name="直角三角形 3"/>
          <p:cNvSpPr/>
          <p:nvPr/>
        </p:nvSpPr>
        <p:spPr>
          <a:xfrm rot="5400000" flipH="1" flipV="1">
            <a:off x="6290310" y="2253615"/>
            <a:ext cx="2454275" cy="3325495"/>
          </a:xfrm>
          <a:prstGeom prst="rtTriangle">
            <a:avLst/>
          </a:prstGeom>
          <a:pattFill prst="dkUpDiag">
            <a:fgClr>
              <a:srgbClr val="00639B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93889"/>
            <a:ext cx="762000" cy="762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8200" y="292143"/>
            <a:ext cx="44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304800" y="357032"/>
            <a:ext cx="3233402" cy="4857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FinalMLP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预测结果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3" y="1169020"/>
            <a:ext cx="3646557" cy="2710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83" y="1047750"/>
            <a:ext cx="3525931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280" y="0"/>
            <a:ext cx="9725926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-71755" y="0"/>
            <a:ext cx="9287510" cy="5143500"/>
          </a:xfrm>
          <a:prstGeom prst="rect">
            <a:avLst/>
          </a:prstGeom>
          <a:gradFill>
            <a:gsLst>
              <a:gs pos="0">
                <a:srgbClr val="0598E4">
                  <a:alpha val="50000"/>
                </a:srgbClr>
              </a:gs>
              <a:gs pos="100000">
                <a:srgbClr val="00639B">
                  <a:alpha val="85000"/>
                </a:srgbClr>
              </a:gs>
            </a:gsLst>
            <a:lin ang="780000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177" y="1870751"/>
            <a:ext cx="3411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Thank You</a:t>
            </a:r>
            <a:endParaRPr lang="en-US" sz="60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09600" y="2800350"/>
            <a:ext cx="36576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汇报人：五角场情报站</a:t>
            </a:r>
            <a:endParaRPr lang="zh-CN" altLang="en-US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6616" y="369167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CONTENTS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036" y="935034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输入副标题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84418" y="292143"/>
            <a:ext cx="45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557" name="Group 556"/>
          <p:cNvGrpSpPr/>
          <p:nvPr/>
        </p:nvGrpSpPr>
        <p:grpSpPr>
          <a:xfrm>
            <a:off x="1155303" y="1962150"/>
            <a:ext cx="1270000" cy="1101725"/>
            <a:chOff x="1167607" y="2116138"/>
            <a:chExt cx="1270000" cy="1101725"/>
          </a:xfrm>
        </p:grpSpPr>
        <p:grpSp>
          <p:nvGrpSpPr>
            <p:cNvPr id="137" name="Group 136"/>
            <p:cNvGrpSpPr/>
            <p:nvPr/>
          </p:nvGrpSpPr>
          <p:grpSpPr>
            <a:xfrm>
              <a:off x="1167607" y="2116138"/>
              <a:ext cx="1270000" cy="1101725"/>
              <a:chOff x="1090613" y="2116138"/>
              <a:chExt cx="1270000" cy="1101725"/>
            </a:xfrm>
            <a:solidFill>
              <a:schemeClr val="bg2"/>
            </a:solidFill>
          </p:grpSpPr>
          <p:sp>
            <p:nvSpPr>
              <p:cNvPr id="16" name="Freeform 6"/>
              <p:cNvSpPr>
                <a:spLocks noEditPoints="1"/>
              </p:cNvSpPr>
              <p:nvPr/>
            </p:nvSpPr>
            <p:spPr bwMode="auto">
              <a:xfrm>
                <a:off x="1957388" y="2835275"/>
                <a:ext cx="403225" cy="303213"/>
              </a:xfrm>
              <a:custGeom>
                <a:avLst/>
                <a:gdLst>
                  <a:gd name="T0" fmla="*/ 1156 w 1268"/>
                  <a:gd name="T1" fmla="*/ 2 h 954"/>
                  <a:gd name="T2" fmla="*/ 1022 w 1268"/>
                  <a:gd name="T3" fmla="*/ 52 h 954"/>
                  <a:gd name="T4" fmla="*/ 949 w 1268"/>
                  <a:gd name="T5" fmla="*/ 88 h 954"/>
                  <a:gd name="T6" fmla="*/ 949 w 1268"/>
                  <a:gd name="T7" fmla="*/ 112 h 954"/>
                  <a:gd name="T8" fmla="*/ 989 w 1268"/>
                  <a:gd name="T9" fmla="*/ 109 h 954"/>
                  <a:gd name="T10" fmla="*/ 938 w 1268"/>
                  <a:gd name="T11" fmla="*/ 166 h 954"/>
                  <a:gd name="T12" fmla="*/ 835 w 1268"/>
                  <a:gd name="T13" fmla="*/ 240 h 954"/>
                  <a:gd name="T14" fmla="*/ 742 w 1268"/>
                  <a:gd name="T15" fmla="*/ 326 h 954"/>
                  <a:gd name="T16" fmla="*/ 617 w 1268"/>
                  <a:gd name="T17" fmla="*/ 429 h 954"/>
                  <a:gd name="T18" fmla="*/ 523 w 1268"/>
                  <a:gd name="T19" fmla="*/ 510 h 954"/>
                  <a:gd name="T20" fmla="*/ 501 w 1268"/>
                  <a:gd name="T21" fmla="*/ 521 h 954"/>
                  <a:gd name="T22" fmla="*/ 378 w 1268"/>
                  <a:gd name="T23" fmla="*/ 587 h 954"/>
                  <a:gd name="T24" fmla="*/ 316 w 1268"/>
                  <a:gd name="T25" fmla="*/ 623 h 954"/>
                  <a:gd name="T26" fmla="*/ 239 w 1268"/>
                  <a:gd name="T27" fmla="*/ 697 h 954"/>
                  <a:gd name="T28" fmla="*/ 166 w 1268"/>
                  <a:gd name="T29" fmla="*/ 746 h 954"/>
                  <a:gd name="T30" fmla="*/ 72 w 1268"/>
                  <a:gd name="T31" fmla="*/ 823 h 954"/>
                  <a:gd name="T32" fmla="*/ 58 w 1268"/>
                  <a:gd name="T33" fmla="*/ 883 h 954"/>
                  <a:gd name="T34" fmla="*/ 1 w 1268"/>
                  <a:gd name="T35" fmla="*/ 929 h 954"/>
                  <a:gd name="T36" fmla="*/ 32 w 1268"/>
                  <a:gd name="T37" fmla="*/ 912 h 954"/>
                  <a:gd name="T38" fmla="*/ 75 w 1268"/>
                  <a:gd name="T39" fmla="*/ 914 h 954"/>
                  <a:gd name="T40" fmla="*/ 137 w 1268"/>
                  <a:gd name="T41" fmla="*/ 880 h 954"/>
                  <a:gd name="T42" fmla="*/ 183 w 1268"/>
                  <a:gd name="T43" fmla="*/ 853 h 954"/>
                  <a:gd name="T44" fmla="*/ 220 w 1268"/>
                  <a:gd name="T45" fmla="*/ 815 h 954"/>
                  <a:gd name="T46" fmla="*/ 285 w 1268"/>
                  <a:gd name="T47" fmla="*/ 752 h 954"/>
                  <a:gd name="T48" fmla="*/ 322 w 1268"/>
                  <a:gd name="T49" fmla="*/ 753 h 954"/>
                  <a:gd name="T50" fmla="*/ 384 w 1268"/>
                  <a:gd name="T51" fmla="*/ 726 h 954"/>
                  <a:gd name="T52" fmla="*/ 413 w 1268"/>
                  <a:gd name="T53" fmla="*/ 696 h 954"/>
                  <a:gd name="T54" fmla="*/ 498 w 1268"/>
                  <a:gd name="T55" fmla="*/ 652 h 954"/>
                  <a:gd name="T56" fmla="*/ 565 w 1268"/>
                  <a:gd name="T57" fmla="*/ 579 h 954"/>
                  <a:gd name="T58" fmla="*/ 660 w 1268"/>
                  <a:gd name="T59" fmla="*/ 550 h 954"/>
                  <a:gd name="T60" fmla="*/ 689 w 1268"/>
                  <a:gd name="T61" fmla="*/ 532 h 954"/>
                  <a:gd name="T62" fmla="*/ 724 w 1268"/>
                  <a:gd name="T63" fmla="*/ 513 h 954"/>
                  <a:gd name="T64" fmla="*/ 916 w 1268"/>
                  <a:gd name="T65" fmla="*/ 407 h 954"/>
                  <a:gd name="T66" fmla="*/ 1096 w 1268"/>
                  <a:gd name="T67" fmla="*/ 297 h 954"/>
                  <a:gd name="T68" fmla="*/ 1209 w 1268"/>
                  <a:gd name="T69" fmla="*/ 150 h 954"/>
                  <a:gd name="T70" fmla="*/ 1058 w 1268"/>
                  <a:gd name="T71" fmla="*/ 224 h 954"/>
                  <a:gd name="T72" fmla="*/ 963 w 1268"/>
                  <a:gd name="T73" fmla="*/ 279 h 954"/>
                  <a:gd name="T74" fmla="*/ 876 w 1268"/>
                  <a:gd name="T75" fmla="*/ 338 h 954"/>
                  <a:gd name="T76" fmla="*/ 717 w 1268"/>
                  <a:gd name="T77" fmla="*/ 399 h 954"/>
                  <a:gd name="T78" fmla="*/ 787 w 1268"/>
                  <a:gd name="T79" fmla="*/ 349 h 954"/>
                  <a:gd name="T80" fmla="*/ 894 w 1268"/>
                  <a:gd name="T81" fmla="*/ 281 h 954"/>
                  <a:gd name="T82" fmla="*/ 962 w 1268"/>
                  <a:gd name="T83" fmla="*/ 245 h 954"/>
                  <a:gd name="T84" fmla="*/ 1007 w 1268"/>
                  <a:gd name="T85" fmla="*/ 183 h 954"/>
                  <a:gd name="T86" fmla="*/ 1087 w 1268"/>
                  <a:gd name="T87" fmla="*/ 141 h 954"/>
                  <a:gd name="T88" fmla="*/ 1133 w 1268"/>
                  <a:gd name="T89" fmla="*/ 127 h 954"/>
                  <a:gd name="T90" fmla="*/ 1203 w 1268"/>
                  <a:gd name="T91" fmla="*/ 81 h 954"/>
                  <a:gd name="T92" fmla="*/ 193 w 1268"/>
                  <a:gd name="T93" fmla="*/ 783 h 954"/>
                  <a:gd name="T94" fmla="*/ 154 w 1268"/>
                  <a:gd name="T95" fmla="*/ 784 h 954"/>
                  <a:gd name="T96" fmla="*/ 205 w 1268"/>
                  <a:gd name="T97" fmla="*/ 798 h 954"/>
                  <a:gd name="T98" fmla="*/ 219 w 1268"/>
                  <a:gd name="T99" fmla="*/ 786 h 954"/>
                  <a:gd name="T100" fmla="*/ 422 w 1268"/>
                  <a:gd name="T101" fmla="*/ 638 h 954"/>
                  <a:gd name="T102" fmla="*/ 375 w 1268"/>
                  <a:gd name="T103" fmla="*/ 680 h 954"/>
                  <a:gd name="T104" fmla="*/ 401 w 1268"/>
                  <a:gd name="T105" fmla="*/ 633 h 954"/>
                  <a:gd name="T106" fmla="*/ 503 w 1268"/>
                  <a:gd name="T107" fmla="*/ 601 h 954"/>
                  <a:gd name="T108" fmla="*/ 626 w 1268"/>
                  <a:gd name="T109" fmla="*/ 550 h 954"/>
                  <a:gd name="T110" fmla="*/ 630 w 1268"/>
                  <a:gd name="T111" fmla="*/ 459 h 954"/>
                  <a:gd name="T112" fmla="*/ 972 w 1268"/>
                  <a:gd name="T113" fmla="*/ 331 h 954"/>
                  <a:gd name="T114" fmla="*/ 959 w 1268"/>
                  <a:gd name="T115" fmla="*/ 303 h 954"/>
                  <a:gd name="T116" fmla="*/ 804 w 1268"/>
                  <a:gd name="T117" fmla="*/ 298 h 954"/>
                  <a:gd name="T118" fmla="*/ 944 w 1268"/>
                  <a:gd name="T119" fmla="*/ 205 h 954"/>
                  <a:gd name="T120" fmla="*/ 1045 w 1268"/>
                  <a:gd name="T121" fmla="*/ 98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954">
                    <a:moveTo>
                      <a:pt x="1261" y="12"/>
                    </a:moveTo>
                    <a:lnTo>
                      <a:pt x="1257" y="9"/>
                    </a:lnTo>
                    <a:lnTo>
                      <a:pt x="1252" y="8"/>
                    </a:lnTo>
                    <a:lnTo>
                      <a:pt x="1249" y="8"/>
                    </a:lnTo>
                    <a:lnTo>
                      <a:pt x="1244" y="9"/>
                    </a:lnTo>
                    <a:lnTo>
                      <a:pt x="1226" y="10"/>
                    </a:lnTo>
                    <a:lnTo>
                      <a:pt x="1207" y="15"/>
                    </a:lnTo>
                    <a:lnTo>
                      <a:pt x="1190" y="21"/>
                    </a:lnTo>
                    <a:lnTo>
                      <a:pt x="1187" y="20"/>
                    </a:lnTo>
                    <a:lnTo>
                      <a:pt x="1186" y="21"/>
                    </a:lnTo>
                    <a:lnTo>
                      <a:pt x="1184" y="21"/>
                    </a:lnTo>
                    <a:lnTo>
                      <a:pt x="1183" y="18"/>
                    </a:lnTo>
                    <a:lnTo>
                      <a:pt x="1182" y="14"/>
                    </a:lnTo>
                    <a:lnTo>
                      <a:pt x="1180" y="12"/>
                    </a:lnTo>
                    <a:lnTo>
                      <a:pt x="1176" y="10"/>
                    </a:lnTo>
                    <a:lnTo>
                      <a:pt x="1173" y="8"/>
                    </a:lnTo>
                    <a:lnTo>
                      <a:pt x="1171" y="6"/>
                    </a:lnTo>
                    <a:lnTo>
                      <a:pt x="1169" y="3"/>
                    </a:lnTo>
                    <a:lnTo>
                      <a:pt x="1163" y="0"/>
                    </a:lnTo>
                    <a:lnTo>
                      <a:pt x="1156" y="2"/>
                    </a:lnTo>
                    <a:lnTo>
                      <a:pt x="1152" y="3"/>
                    </a:lnTo>
                    <a:lnTo>
                      <a:pt x="1147" y="4"/>
                    </a:lnTo>
                    <a:lnTo>
                      <a:pt x="1143" y="7"/>
                    </a:lnTo>
                    <a:lnTo>
                      <a:pt x="1141" y="9"/>
                    </a:lnTo>
                    <a:lnTo>
                      <a:pt x="1139" y="13"/>
                    </a:lnTo>
                    <a:lnTo>
                      <a:pt x="1138" y="17"/>
                    </a:lnTo>
                    <a:lnTo>
                      <a:pt x="1139" y="21"/>
                    </a:lnTo>
                    <a:lnTo>
                      <a:pt x="1135" y="27"/>
                    </a:lnTo>
                    <a:lnTo>
                      <a:pt x="1125" y="25"/>
                    </a:lnTo>
                    <a:lnTo>
                      <a:pt x="1125" y="25"/>
                    </a:lnTo>
                    <a:lnTo>
                      <a:pt x="1125" y="20"/>
                    </a:lnTo>
                    <a:lnTo>
                      <a:pt x="1125" y="17"/>
                    </a:lnTo>
                    <a:lnTo>
                      <a:pt x="1122" y="13"/>
                    </a:lnTo>
                    <a:lnTo>
                      <a:pt x="1119" y="9"/>
                    </a:lnTo>
                    <a:lnTo>
                      <a:pt x="1113" y="9"/>
                    </a:lnTo>
                    <a:lnTo>
                      <a:pt x="1076" y="23"/>
                    </a:lnTo>
                    <a:lnTo>
                      <a:pt x="1041" y="38"/>
                    </a:lnTo>
                    <a:lnTo>
                      <a:pt x="1036" y="46"/>
                    </a:lnTo>
                    <a:lnTo>
                      <a:pt x="1022" y="49"/>
                    </a:lnTo>
                    <a:lnTo>
                      <a:pt x="1022" y="52"/>
                    </a:lnTo>
                    <a:lnTo>
                      <a:pt x="1022" y="54"/>
                    </a:lnTo>
                    <a:lnTo>
                      <a:pt x="1022" y="54"/>
                    </a:lnTo>
                    <a:lnTo>
                      <a:pt x="1022" y="54"/>
                    </a:lnTo>
                    <a:lnTo>
                      <a:pt x="995" y="60"/>
                    </a:lnTo>
                    <a:lnTo>
                      <a:pt x="993" y="63"/>
                    </a:lnTo>
                    <a:lnTo>
                      <a:pt x="989" y="65"/>
                    </a:lnTo>
                    <a:lnTo>
                      <a:pt x="986" y="67"/>
                    </a:lnTo>
                    <a:lnTo>
                      <a:pt x="983" y="69"/>
                    </a:lnTo>
                    <a:lnTo>
                      <a:pt x="979" y="70"/>
                    </a:lnTo>
                    <a:lnTo>
                      <a:pt x="973" y="66"/>
                    </a:lnTo>
                    <a:lnTo>
                      <a:pt x="966" y="64"/>
                    </a:lnTo>
                    <a:lnTo>
                      <a:pt x="960" y="64"/>
                    </a:lnTo>
                    <a:lnTo>
                      <a:pt x="955" y="66"/>
                    </a:lnTo>
                    <a:lnTo>
                      <a:pt x="950" y="76"/>
                    </a:lnTo>
                    <a:lnTo>
                      <a:pt x="953" y="78"/>
                    </a:lnTo>
                    <a:lnTo>
                      <a:pt x="955" y="81"/>
                    </a:lnTo>
                    <a:lnTo>
                      <a:pt x="954" y="81"/>
                    </a:lnTo>
                    <a:lnTo>
                      <a:pt x="954" y="81"/>
                    </a:lnTo>
                    <a:lnTo>
                      <a:pt x="949" y="82"/>
                    </a:lnTo>
                    <a:lnTo>
                      <a:pt x="949" y="88"/>
                    </a:lnTo>
                    <a:lnTo>
                      <a:pt x="946" y="92"/>
                    </a:lnTo>
                    <a:lnTo>
                      <a:pt x="943" y="95"/>
                    </a:lnTo>
                    <a:lnTo>
                      <a:pt x="938" y="98"/>
                    </a:lnTo>
                    <a:lnTo>
                      <a:pt x="936" y="101"/>
                    </a:lnTo>
                    <a:lnTo>
                      <a:pt x="933" y="114"/>
                    </a:lnTo>
                    <a:lnTo>
                      <a:pt x="933" y="116"/>
                    </a:lnTo>
                    <a:lnTo>
                      <a:pt x="933" y="118"/>
                    </a:lnTo>
                    <a:lnTo>
                      <a:pt x="932" y="121"/>
                    </a:lnTo>
                    <a:lnTo>
                      <a:pt x="933" y="123"/>
                    </a:lnTo>
                    <a:lnTo>
                      <a:pt x="934" y="126"/>
                    </a:lnTo>
                    <a:lnTo>
                      <a:pt x="938" y="127"/>
                    </a:lnTo>
                    <a:lnTo>
                      <a:pt x="940" y="127"/>
                    </a:lnTo>
                    <a:lnTo>
                      <a:pt x="943" y="127"/>
                    </a:lnTo>
                    <a:lnTo>
                      <a:pt x="944" y="126"/>
                    </a:lnTo>
                    <a:lnTo>
                      <a:pt x="945" y="125"/>
                    </a:lnTo>
                    <a:lnTo>
                      <a:pt x="945" y="122"/>
                    </a:lnTo>
                    <a:lnTo>
                      <a:pt x="946" y="121"/>
                    </a:lnTo>
                    <a:lnTo>
                      <a:pt x="946" y="118"/>
                    </a:lnTo>
                    <a:lnTo>
                      <a:pt x="948" y="115"/>
                    </a:lnTo>
                    <a:lnTo>
                      <a:pt x="949" y="112"/>
                    </a:lnTo>
                    <a:lnTo>
                      <a:pt x="951" y="111"/>
                    </a:lnTo>
                    <a:lnTo>
                      <a:pt x="955" y="111"/>
                    </a:lnTo>
                    <a:lnTo>
                      <a:pt x="956" y="111"/>
                    </a:lnTo>
                    <a:lnTo>
                      <a:pt x="957" y="111"/>
                    </a:lnTo>
                    <a:lnTo>
                      <a:pt x="957" y="111"/>
                    </a:lnTo>
                    <a:lnTo>
                      <a:pt x="957" y="117"/>
                    </a:lnTo>
                    <a:lnTo>
                      <a:pt x="960" y="122"/>
                    </a:lnTo>
                    <a:lnTo>
                      <a:pt x="963" y="127"/>
                    </a:lnTo>
                    <a:lnTo>
                      <a:pt x="967" y="131"/>
                    </a:lnTo>
                    <a:lnTo>
                      <a:pt x="971" y="132"/>
                    </a:lnTo>
                    <a:lnTo>
                      <a:pt x="974" y="133"/>
                    </a:lnTo>
                    <a:lnTo>
                      <a:pt x="978" y="134"/>
                    </a:lnTo>
                    <a:lnTo>
                      <a:pt x="982" y="133"/>
                    </a:lnTo>
                    <a:lnTo>
                      <a:pt x="984" y="131"/>
                    </a:lnTo>
                    <a:lnTo>
                      <a:pt x="986" y="128"/>
                    </a:lnTo>
                    <a:lnTo>
                      <a:pt x="989" y="125"/>
                    </a:lnTo>
                    <a:lnTo>
                      <a:pt x="990" y="121"/>
                    </a:lnTo>
                    <a:lnTo>
                      <a:pt x="990" y="115"/>
                    </a:lnTo>
                    <a:lnTo>
                      <a:pt x="989" y="108"/>
                    </a:lnTo>
                    <a:lnTo>
                      <a:pt x="989" y="109"/>
                    </a:lnTo>
                    <a:lnTo>
                      <a:pt x="993" y="106"/>
                    </a:lnTo>
                    <a:lnTo>
                      <a:pt x="996" y="104"/>
                    </a:lnTo>
                    <a:lnTo>
                      <a:pt x="995" y="111"/>
                    </a:lnTo>
                    <a:lnTo>
                      <a:pt x="995" y="116"/>
                    </a:lnTo>
                    <a:lnTo>
                      <a:pt x="995" y="121"/>
                    </a:lnTo>
                    <a:lnTo>
                      <a:pt x="996" y="126"/>
                    </a:lnTo>
                    <a:lnTo>
                      <a:pt x="999" y="131"/>
                    </a:lnTo>
                    <a:lnTo>
                      <a:pt x="993" y="134"/>
                    </a:lnTo>
                    <a:lnTo>
                      <a:pt x="989" y="139"/>
                    </a:lnTo>
                    <a:lnTo>
                      <a:pt x="986" y="144"/>
                    </a:lnTo>
                    <a:lnTo>
                      <a:pt x="976" y="150"/>
                    </a:lnTo>
                    <a:lnTo>
                      <a:pt x="976" y="151"/>
                    </a:lnTo>
                    <a:lnTo>
                      <a:pt x="974" y="151"/>
                    </a:lnTo>
                    <a:lnTo>
                      <a:pt x="971" y="152"/>
                    </a:lnTo>
                    <a:lnTo>
                      <a:pt x="967" y="155"/>
                    </a:lnTo>
                    <a:lnTo>
                      <a:pt x="962" y="160"/>
                    </a:lnTo>
                    <a:lnTo>
                      <a:pt x="955" y="162"/>
                    </a:lnTo>
                    <a:lnTo>
                      <a:pt x="948" y="165"/>
                    </a:lnTo>
                    <a:lnTo>
                      <a:pt x="940" y="165"/>
                    </a:lnTo>
                    <a:lnTo>
                      <a:pt x="938" y="166"/>
                    </a:lnTo>
                    <a:lnTo>
                      <a:pt x="936" y="166"/>
                    </a:lnTo>
                    <a:lnTo>
                      <a:pt x="933" y="168"/>
                    </a:lnTo>
                    <a:lnTo>
                      <a:pt x="932" y="169"/>
                    </a:lnTo>
                    <a:lnTo>
                      <a:pt x="931" y="173"/>
                    </a:lnTo>
                    <a:lnTo>
                      <a:pt x="929" y="177"/>
                    </a:lnTo>
                    <a:lnTo>
                      <a:pt x="931" y="180"/>
                    </a:lnTo>
                    <a:lnTo>
                      <a:pt x="929" y="182"/>
                    </a:lnTo>
                    <a:lnTo>
                      <a:pt x="927" y="183"/>
                    </a:lnTo>
                    <a:lnTo>
                      <a:pt x="927" y="184"/>
                    </a:lnTo>
                    <a:lnTo>
                      <a:pt x="912" y="189"/>
                    </a:lnTo>
                    <a:lnTo>
                      <a:pt x="900" y="195"/>
                    </a:lnTo>
                    <a:lnTo>
                      <a:pt x="888" y="203"/>
                    </a:lnTo>
                    <a:lnTo>
                      <a:pt x="882" y="205"/>
                    </a:lnTo>
                    <a:lnTo>
                      <a:pt x="876" y="208"/>
                    </a:lnTo>
                    <a:lnTo>
                      <a:pt x="870" y="212"/>
                    </a:lnTo>
                    <a:lnTo>
                      <a:pt x="864" y="217"/>
                    </a:lnTo>
                    <a:lnTo>
                      <a:pt x="858" y="224"/>
                    </a:lnTo>
                    <a:lnTo>
                      <a:pt x="851" y="229"/>
                    </a:lnTo>
                    <a:lnTo>
                      <a:pt x="842" y="234"/>
                    </a:lnTo>
                    <a:lnTo>
                      <a:pt x="835" y="240"/>
                    </a:lnTo>
                    <a:lnTo>
                      <a:pt x="830" y="248"/>
                    </a:lnTo>
                    <a:lnTo>
                      <a:pt x="830" y="251"/>
                    </a:lnTo>
                    <a:lnTo>
                      <a:pt x="831" y="252"/>
                    </a:lnTo>
                    <a:lnTo>
                      <a:pt x="815" y="264"/>
                    </a:lnTo>
                    <a:lnTo>
                      <a:pt x="801" y="276"/>
                    </a:lnTo>
                    <a:lnTo>
                      <a:pt x="796" y="276"/>
                    </a:lnTo>
                    <a:lnTo>
                      <a:pt x="790" y="280"/>
                    </a:lnTo>
                    <a:lnTo>
                      <a:pt x="786" y="282"/>
                    </a:lnTo>
                    <a:lnTo>
                      <a:pt x="783" y="285"/>
                    </a:lnTo>
                    <a:lnTo>
                      <a:pt x="769" y="288"/>
                    </a:lnTo>
                    <a:lnTo>
                      <a:pt x="768" y="291"/>
                    </a:lnTo>
                    <a:lnTo>
                      <a:pt x="768" y="294"/>
                    </a:lnTo>
                    <a:lnTo>
                      <a:pt x="768" y="296"/>
                    </a:lnTo>
                    <a:lnTo>
                      <a:pt x="769" y="297"/>
                    </a:lnTo>
                    <a:lnTo>
                      <a:pt x="766" y="300"/>
                    </a:lnTo>
                    <a:lnTo>
                      <a:pt x="761" y="303"/>
                    </a:lnTo>
                    <a:lnTo>
                      <a:pt x="756" y="305"/>
                    </a:lnTo>
                    <a:lnTo>
                      <a:pt x="749" y="310"/>
                    </a:lnTo>
                    <a:lnTo>
                      <a:pt x="744" y="317"/>
                    </a:lnTo>
                    <a:lnTo>
                      <a:pt x="742" y="326"/>
                    </a:lnTo>
                    <a:lnTo>
                      <a:pt x="742" y="327"/>
                    </a:lnTo>
                    <a:lnTo>
                      <a:pt x="732" y="325"/>
                    </a:lnTo>
                    <a:lnTo>
                      <a:pt x="723" y="327"/>
                    </a:lnTo>
                    <a:lnTo>
                      <a:pt x="717" y="333"/>
                    </a:lnTo>
                    <a:lnTo>
                      <a:pt x="713" y="345"/>
                    </a:lnTo>
                    <a:lnTo>
                      <a:pt x="711" y="344"/>
                    </a:lnTo>
                    <a:lnTo>
                      <a:pt x="701" y="345"/>
                    </a:lnTo>
                    <a:lnTo>
                      <a:pt x="691" y="349"/>
                    </a:lnTo>
                    <a:lnTo>
                      <a:pt x="682" y="354"/>
                    </a:lnTo>
                    <a:lnTo>
                      <a:pt x="673" y="361"/>
                    </a:lnTo>
                    <a:lnTo>
                      <a:pt x="666" y="367"/>
                    </a:lnTo>
                    <a:lnTo>
                      <a:pt x="660" y="376"/>
                    </a:lnTo>
                    <a:lnTo>
                      <a:pt x="656" y="385"/>
                    </a:lnTo>
                    <a:lnTo>
                      <a:pt x="653" y="396"/>
                    </a:lnTo>
                    <a:lnTo>
                      <a:pt x="650" y="395"/>
                    </a:lnTo>
                    <a:lnTo>
                      <a:pt x="644" y="396"/>
                    </a:lnTo>
                    <a:lnTo>
                      <a:pt x="639" y="397"/>
                    </a:lnTo>
                    <a:lnTo>
                      <a:pt x="636" y="401"/>
                    </a:lnTo>
                    <a:lnTo>
                      <a:pt x="627" y="417"/>
                    </a:lnTo>
                    <a:lnTo>
                      <a:pt x="617" y="429"/>
                    </a:lnTo>
                    <a:lnTo>
                      <a:pt x="604" y="440"/>
                    </a:lnTo>
                    <a:lnTo>
                      <a:pt x="590" y="448"/>
                    </a:lnTo>
                    <a:lnTo>
                      <a:pt x="586" y="451"/>
                    </a:lnTo>
                    <a:lnTo>
                      <a:pt x="582" y="454"/>
                    </a:lnTo>
                    <a:lnTo>
                      <a:pt x="581" y="458"/>
                    </a:lnTo>
                    <a:lnTo>
                      <a:pt x="580" y="463"/>
                    </a:lnTo>
                    <a:lnTo>
                      <a:pt x="580" y="468"/>
                    </a:lnTo>
                    <a:lnTo>
                      <a:pt x="582" y="471"/>
                    </a:lnTo>
                    <a:lnTo>
                      <a:pt x="568" y="475"/>
                    </a:lnTo>
                    <a:lnTo>
                      <a:pt x="564" y="473"/>
                    </a:lnTo>
                    <a:lnTo>
                      <a:pt x="562" y="469"/>
                    </a:lnTo>
                    <a:lnTo>
                      <a:pt x="560" y="464"/>
                    </a:lnTo>
                    <a:lnTo>
                      <a:pt x="558" y="460"/>
                    </a:lnTo>
                    <a:lnTo>
                      <a:pt x="554" y="458"/>
                    </a:lnTo>
                    <a:lnTo>
                      <a:pt x="548" y="458"/>
                    </a:lnTo>
                    <a:lnTo>
                      <a:pt x="546" y="469"/>
                    </a:lnTo>
                    <a:lnTo>
                      <a:pt x="540" y="480"/>
                    </a:lnTo>
                    <a:lnTo>
                      <a:pt x="532" y="490"/>
                    </a:lnTo>
                    <a:lnTo>
                      <a:pt x="526" y="499"/>
                    </a:lnTo>
                    <a:lnTo>
                      <a:pt x="523" y="510"/>
                    </a:lnTo>
                    <a:lnTo>
                      <a:pt x="526" y="513"/>
                    </a:lnTo>
                    <a:lnTo>
                      <a:pt x="525" y="513"/>
                    </a:lnTo>
                    <a:lnTo>
                      <a:pt x="525" y="513"/>
                    </a:lnTo>
                    <a:lnTo>
                      <a:pt x="523" y="513"/>
                    </a:lnTo>
                    <a:lnTo>
                      <a:pt x="520" y="514"/>
                    </a:lnTo>
                    <a:lnTo>
                      <a:pt x="519" y="516"/>
                    </a:lnTo>
                    <a:lnTo>
                      <a:pt x="519" y="517"/>
                    </a:lnTo>
                    <a:lnTo>
                      <a:pt x="519" y="520"/>
                    </a:lnTo>
                    <a:lnTo>
                      <a:pt x="519" y="522"/>
                    </a:lnTo>
                    <a:lnTo>
                      <a:pt x="518" y="525"/>
                    </a:lnTo>
                    <a:lnTo>
                      <a:pt x="518" y="526"/>
                    </a:lnTo>
                    <a:lnTo>
                      <a:pt x="519" y="531"/>
                    </a:lnTo>
                    <a:lnTo>
                      <a:pt x="518" y="532"/>
                    </a:lnTo>
                    <a:lnTo>
                      <a:pt x="517" y="533"/>
                    </a:lnTo>
                    <a:lnTo>
                      <a:pt x="515" y="536"/>
                    </a:lnTo>
                    <a:lnTo>
                      <a:pt x="513" y="532"/>
                    </a:lnTo>
                    <a:lnTo>
                      <a:pt x="511" y="528"/>
                    </a:lnTo>
                    <a:lnTo>
                      <a:pt x="507" y="526"/>
                    </a:lnTo>
                    <a:lnTo>
                      <a:pt x="503" y="522"/>
                    </a:lnTo>
                    <a:lnTo>
                      <a:pt x="501" y="521"/>
                    </a:lnTo>
                    <a:lnTo>
                      <a:pt x="497" y="521"/>
                    </a:lnTo>
                    <a:lnTo>
                      <a:pt x="494" y="521"/>
                    </a:lnTo>
                    <a:lnTo>
                      <a:pt x="490" y="528"/>
                    </a:lnTo>
                    <a:lnTo>
                      <a:pt x="485" y="536"/>
                    </a:lnTo>
                    <a:lnTo>
                      <a:pt x="480" y="543"/>
                    </a:lnTo>
                    <a:lnTo>
                      <a:pt x="478" y="551"/>
                    </a:lnTo>
                    <a:lnTo>
                      <a:pt x="477" y="550"/>
                    </a:lnTo>
                    <a:lnTo>
                      <a:pt x="464" y="545"/>
                    </a:lnTo>
                    <a:lnTo>
                      <a:pt x="452" y="542"/>
                    </a:lnTo>
                    <a:lnTo>
                      <a:pt x="440" y="542"/>
                    </a:lnTo>
                    <a:lnTo>
                      <a:pt x="427" y="548"/>
                    </a:lnTo>
                    <a:lnTo>
                      <a:pt x="424" y="550"/>
                    </a:lnTo>
                    <a:lnTo>
                      <a:pt x="422" y="553"/>
                    </a:lnTo>
                    <a:lnTo>
                      <a:pt x="421" y="556"/>
                    </a:lnTo>
                    <a:lnTo>
                      <a:pt x="421" y="560"/>
                    </a:lnTo>
                    <a:lnTo>
                      <a:pt x="407" y="564"/>
                    </a:lnTo>
                    <a:lnTo>
                      <a:pt x="403" y="568"/>
                    </a:lnTo>
                    <a:lnTo>
                      <a:pt x="401" y="570"/>
                    </a:lnTo>
                    <a:lnTo>
                      <a:pt x="389" y="577"/>
                    </a:lnTo>
                    <a:lnTo>
                      <a:pt x="378" y="587"/>
                    </a:lnTo>
                    <a:lnTo>
                      <a:pt x="375" y="587"/>
                    </a:lnTo>
                    <a:lnTo>
                      <a:pt x="371" y="588"/>
                    </a:lnTo>
                    <a:lnTo>
                      <a:pt x="369" y="589"/>
                    </a:lnTo>
                    <a:lnTo>
                      <a:pt x="366" y="590"/>
                    </a:lnTo>
                    <a:lnTo>
                      <a:pt x="365" y="593"/>
                    </a:lnTo>
                    <a:lnTo>
                      <a:pt x="364" y="596"/>
                    </a:lnTo>
                    <a:lnTo>
                      <a:pt x="364" y="601"/>
                    </a:lnTo>
                    <a:lnTo>
                      <a:pt x="359" y="601"/>
                    </a:lnTo>
                    <a:lnTo>
                      <a:pt x="358" y="601"/>
                    </a:lnTo>
                    <a:lnTo>
                      <a:pt x="355" y="601"/>
                    </a:lnTo>
                    <a:lnTo>
                      <a:pt x="353" y="602"/>
                    </a:lnTo>
                    <a:lnTo>
                      <a:pt x="353" y="604"/>
                    </a:lnTo>
                    <a:lnTo>
                      <a:pt x="343" y="606"/>
                    </a:lnTo>
                    <a:lnTo>
                      <a:pt x="338" y="606"/>
                    </a:lnTo>
                    <a:lnTo>
                      <a:pt x="335" y="608"/>
                    </a:lnTo>
                    <a:lnTo>
                      <a:pt x="330" y="611"/>
                    </a:lnTo>
                    <a:lnTo>
                      <a:pt x="329" y="615"/>
                    </a:lnTo>
                    <a:lnTo>
                      <a:pt x="322" y="617"/>
                    </a:lnTo>
                    <a:lnTo>
                      <a:pt x="319" y="619"/>
                    </a:lnTo>
                    <a:lnTo>
                      <a:pt x="316" y="623"/>
                    </a:lnTo>
                    <a:lnTo>
                      <a:pt x="315" y="627"/>
                    </a:lnTo>
                    <a:lnTo>
                      <a:pt x="315" y="632"/>
                    </a:lnTo>
                    <a:lnTo>
                      <a:pt x="315" y="635"/>
                    </a:lnTo>
                    <a:lnTo>
                      <a:pt x="316" y="636"/>
                    </a:lnTo>
                    <a:lnTo>
                      <a:pt x="316" y="636"/>
                    </a:lnTo>
                    <a:lnTo>
                      <a:pt x="315" y="635"/>
                    </a:lnTo>
                    <a:lnTo>
                      <a:pt x="314" y="633"/>
                    </a:lnTo>
                    <a:lnTo>
                      <a:pt x="301" y="638"/>
                    </a:lnTo>
                    <a:lnTo>
                      <a:pt x="288" y="645"/>
                    </a:lnTo>
                    <a:lnTo>
                      <a:pt x="276" y="651"/>
                    </a:lnTo>
                    <a:lnTo>
                      <a:pt x="274" y="655"/>
                    </a:lnTo>
                    <a:lnTo>
                      <a:pt x="273" y="658"/>
                    </a:lnTo>
                    <a:lnTo>
                      <a:pt x="273" y="662"/>
                    </a:lnTo>
                    <a:lnTo>
                      <a:pt x="273" y="665"/>
                    </a:lnTo>
                    <a:lnTo>
                      <a:pt x="274" y="665"/>
                    </a:lnTo>
                    <a:lnTo>
                      <a:pt x="261" y="670"/>
                    </a:lnTo>
                    <a:lnTo>
                      <a:pt x="251" y="679"/>
                    </a:lnTo>
                    <a:lnTo>
                      <a:pt x="246" y="691"/>
                    </a:lnTo>
                    <a:lnTo>
                      <a:pt x="241" y="695"/>
                    </a:lnTo>
                    <a:lnTo>
                      <a:pt x="239" y="697"/>
                    </a:lnTo>
                    <a:lnTo>
                      <a:pt x="228" y="699"/>
                    </a:lnTo>
                    <a:lnTo>
                      <a:pt x="225" y="712"/>
                    </a:lnTo>
                    <a:lnTo>
                      <a:pt x="225" y="712"/>
                    </a:lnTo>
                    <a:lnTo>
                      <a:pt x="217" y="709"/>
                    </a:lnTo>
                    <a:lnTo>
                      <a:pt x="210" y="712"/>
                    </a:lnTo>
                    <a:lnTo>
                      <a:pt x="205" y="716"/>
                    </a:lnTo>
                    <a:lnTo>
                      <a:pt x="200" y="724"/>
                    </a:lnTo>
                    <a:lnTo>
                      <a:pt x="200" y="724"/>
                    </a:lnTo>
                    <a:lnTo>
                      <a:pt x="197" y="725"/>
                    </a:lnTo>
                    <a:lnTo>
                      <a:pt x="195" y="726"/>
                    </a:lnTo>
                    <a:lnTo>
                      <a:pt x="193" y="729"/>
                    </a:lnTo>
                    <a:lnTo>
                      <a:pt x="191" y="731"/>
                    </a:lnTo>
                    <a:lnTo>
                      <a:pt x="191" y="735"/>
                    </a:lnTo>
                    <a:lnTo>
                      <a:pt x="186" y="733"/>
                    </a:lnTo>
                    <a:lnTo>
                      <a:pt x="183" y="735"/>
                    </a:lnTo>
                    <a:lnTo>
                      <a:pt x="179" y="737"/>
                    </a:lnTo>
                    <a:lnTo>
                      <a:pt x="171" y="748"/>
                    </a:lnTo>
                    <a:lnTo>
                      <a:pt x="171" y="748"/>
                    </a:lnTo>
                    <a:lnTo>
                      <a:pt x="169" y="746"/>
                    </a:lnTo>
                    <a:lnTo>
                      <a:pt x="166" y="746"/>
                    </a:lnTo>
                    <a:lnTo>
                      <a:pt x="161" y="746"/>
                    </a:lnTo>
                    <a:lnTo>
                      <a:pt x="159" y="748"/>
                    </a:lnTo>
                    <a:lnTo>
                      <a:pt x="155" y="749"/>
                    </a:lnTo>
                    <a:lnTo>
                      <a:pt x="152" y="753"/>
                    </a:lnTo>
                    <a:lnTo>
                      <a:pt x="150" y="756"/>
                    </a:lnTo>
                    <a:lnTo>
                      <a:pt x="142" y="765"/>
                    </a:lnTo>
                    <a:lnTo>
                      <a:pt x="135" y="770"/>
                    </a:lnTo>
                    <a:lnTo>
                      <a:pt x="128" y="775"/>
                    </a:lnTo>
                    <a:lnTo>
                      <a:pt x="122" y="779"/>
                    </a:lnTo>
                    <a:lnTo>
                      <a:pt x="118" y="787"/>
                    </a:lnTo>
                    <a:lnTo>
                      <a:pt x="118" y="787"/>
                    </a:lnTo>
                    <a:lnTo>
                      <a:pt x="105" y="801"/>
                    </a:lnTo>
                    <a:lnTo>
                      <a:pt x="104" y="800"/>
                    </a:lnTo>
                    <a:lnTo>
                      <a:pt x="101" y="800"/>
                    </a:lnTo>
                    <a:lnTo>
                      <a:pt x="98" y="800"/>
                    </a:lnTo>
                    <a:lnTo>
                      <a:pt x="94" y="801"/>
                    </a:lnTo>
                    <a:lnTo>
                      <a:pt x="91" y="803"/>
                    </a:lnTo>
                    <a:lnTo>
                      <a:pt x="88" y="805"/>
                    </a:lnTo>
                    <a:lnTo>
                      <a:pt x="75" y="820"/>
                    </a:lnTo>
                    <a:lnTo>
                      <a:pt x="72" y="823"/>
                    </a:lnTo>
                    <a:lnTo>
                      <a:pt x="70" y="826"/>
                    </a:lnTo>
                    <a:lnTo>
                      <a:pt x="66" y="829"/>
                    </a:lnTo>
                    <a:lnTo>
                      <a:pt x="64" y="832"/>
                    </a:lnTo>
                    <a:lnTo>
                      <a:pt x="61" y="834"/>
                    </a:lnTo>
                    <a:lnTo>
                      <a:pt x="61" y="834"/>
                    </a:lnTo>
                    <a:lnTo>
                      <a:pt x="63" y="844"/>
                    </a:lnTo>
                    <a:lnTo>
                      <a:pt x="67" y="850"/>
                    </a:lnTo>
                    <a:lnTo>
                      <a:pt x="74" y="857"/>
                    </a:lnTo>
                    <a:lnTo>
                      <a:pt x="78" y="864"/>
                    </a:lnTo>
                    <a:lnTo>
                      <a:pt x="74" y="863"/>
                    </a:lnTo>
                    <a:lnTo>
                      <a:pt x="70" y="864"/>
                    </a:lnTo>
                    <a:lnTo>
                      <a:pt x="67" y="864"/>
                    </a:lnTo>
                    <a:lnTo>
                      <a:pt x="66" y="867"/>
                    </a:lnTo>
                    <a:lnTo>
                      <a:pt x="65" y="869"/>
                    </a:lnTo>
                    <a:lnTo>
                      <a:pt x="64" y="872"/>
                    </a:lnTo>
                    <a:lnTo>
                      <a:pt x="64" y="874"/>
                    </a:lnTo>
                    <a:lnTo>
                      <a:pt x="63" y="877"/>
                    </a:lnTo>
                    <a:lnTo>
                      <a:pt x="63" y="879"/>
                    </a:lnTo>
                    <a:lnTo>
                      <a:pt x="61" y="880"/>
                    </a:lnTo>
                    <a:lnTo>
                      <a:pt x="58" y="883"/>
                    </a:lnTo>
                    <a:lnTo>
                      <a:pt x="55" y="885"/>
                    </a:lnTo>
                    <a:lnTo>
                      <a:pt x="55" y="886"/>
                    </a:lnTo>
                    <a:lnTo>
                      <a:pt x="49" y="883"/>
                    </a:lnTo>
                    <a:lnTo>
                      <a:pt x="40" y="880"/>
                    </a:lnTo>
                    <a:lnTo>
                      <a:pt x="32" y="883"/>
                    </a:lnTo>
                    <a:lnTo>
                      <a:pt x="26" y="886"/>
                    </a:lnTo>
                    <a:lnTo>
                      <a:pt x="23" y="892"/>
                    </a:lnTo>
                    <a:lnTo>
                      <a:pt x="19" y="900"/>
                    </a:lnTo>
                    <a:lnTo>
                      <a:pt x="15" y="907"/>
                    </a:lnTo>
                    <a:lnTo>
                      <a:pt x="15" y="907"/>
                    </a:lnTo>
                    <a:lnTo>
                      <a:pt x="13" y="909"/>
                    </a:lnTo>
                    <a:lnTo>
                      <a:pt x="12" y="910"/>
                    </a:lnTo>
                    <a:lnTo>
                      <a:pt x="9" y="910"/>
                    </a:lnTo>
                    <a:lnTo>
                      <a:pt x="6" y="912"/>
                    </a:lnTo>
                    <a:lnTo>
                      <a:pt x="3" y="913"/>
                    </a:lnTo>
                    <a:lnTo>
                      <a:pt x="2" y="914"/>
                    </a:lnTo>
                    <a:lnTo>
                      <a:pt x="1" y="917"/>
                    </a:lnTo>
                    <a:lnTo>
                      <a:pt x="0" y="920"/>
                    </a:lnTo>
                    <a:lnTo>
                      <a:pt x="0" y="925"/>
                    </a:lnTo>
                    <a:lnTo>
                      <a:pt x="1" y="929"/>
                    </a:lnTo>
                    <a:lnTo>
                      <a:pt x="4" y="932"/>
                    </a:lnTo>
                    <a:lnTo>
                      <a:pt x="3" y="934"/>
                    </a:lnTo>
                    <a:lnTo>
                      <a:pt x="3" y="936"/>
                    </a:lnTo>
                    <a:lnTo>
                      <a:pt x="3" y="938"/>
                    </a:lnTo>
                    <a:lnTo>
                      <a:pt x="3" y="940"/>
                    </a:lnTo>
                    <a:lnTo>
                      <a:pt x="3" y="942"/>
                    </a:lnTo>
                    <a:lnTo>
                      <a:pt x="6" y="943"/>
                    </a:lnTo>
                    <a:lnTo>
                      <a:pt x="8" y="951"/>
                    </a:lnTo>
                    <a:lnTo>
                      <a:pt x="12" y="954"/>
                    </a:lnTo>
                    <a:lnTo>
                      <a:pt x="17" y="954"/>
                    </a:lnTo>
                    <a:lnTo>
                      <a:pt x="21" y="952"/>
                    </a:lnTo>
                    <a:lnTo>
                      <a:pt x="26" y="949"/>
                    </a:lnTo>
                    <a:lnTo>
                      <a:pt x="31" y="949"/>
                    </a:lnTo>
                    <a:lnTo>
                      <a:pt x="40" y="941"/>
                    </a:lnTo>
                    <a:lnTo>
                      <a:pt x="41" y="935"/>
                    </a:lnTo>
                    <a:lnTo>
                      <a:pt x="38" y="930"/>
                    </a:lnTo>
                    <a:lnTo>
                      <a:pt x="34" y="925"/>
                    </a:lnTo>
                    <a:lnTo>
                      <a:pt x="30" y="920"/>
                    </a:lnTo>
                    <a:lnTo>
                      <a:pt x="29" y="915"/>
                    </a:lnTo>
                    <a:lnTo>
                      <a:pt x="32" y="912"/>
                    </a:lnTo>
                    <a:lnTo>
                      <a:pt x="37" y="906"/>
                    </a:lnTo>
                    <a:lnTo>
                      <a:pt x="41" y="902"/>
                    </a:lnTo>
                    <a:lnTo>
                      <a:pt x="47" y="901"/>
                    </a:lnTo>
                    <a:lnTo>
                      <a:pt x="54" y="903"/>
                    </a:lnTo>
                    <a:lnTo>
                      <a:pt x="50" y="907"/>
                    </a:lnTo>
                    <a:lnTo>
                      <a:pt x="48" y="909"/>
                    </a:lnTo>
                    <a:lnTo>
                      <a:pt x="46" y="912"/>
                    </a:lnTo>
                    <a:lnTo>
                      <a:pt x="44" y="915"/>
                    </a:lnTo>
                    <a:lnTo>
                      <a:pt x="46" y="918"/>
                    </a:lnTo>
                    <a:lnTo>
                      <a:pt x="47" y="920"/>
                    </a:lnTo>
                    <a:lnTo>
                      <a:pt x="49" y="921"/>
                    </a:lnTo>
                    <a:lnTo>
                      <a:pt x="52" y="921"/>
                    </a:lnTo>
                    <a:lnTo>
                      <a:pt x="55" y="920"/>
                    </a:lnTo>
                    <a:lnTo>
                      <a:pt x="58" y="920"/>
                    </a:lnTo>
                    <a:lnTo>
                      <a:pt x="60" y="919"/>
                    </a:lnTo>
                    <a:lnTo>
                      <a:pt x="64" y="918"/>
                    </a:lnTo>
                    <a:lnTo>
                      <a:pt x="64" y="918"/>
                    </a:lnTo>
                    <a:lnTo>
                      <a:pt x="67" y="918"/>
                    </a:lnTo>
                    <a:lnTo>
                      <a:pt x="71" y="917"/>
                    </a:lnTo>
                    <a:lnTo>
                      <a:pt x="75" y="914"/>
                    </a:lnTo>
                    <a:lnTo>
                      <a:pt x="77" y="910"/>
                    </a:lnTo>
                    <a:lnTo>
                      <a:pt x="78" y="908"/>
                    </a:lnTo>
                    <a:lnTo>
                      <a:pt x="81" y="904"/>
                    </a:lnTo>
                    <a:lnTo>
                      <a:pt x="82" y="904"/>
                    </a:lnTo>
                    <a:lnTo>
                      <a:pt x="84" y="904"/>
                    </a:lnTo>
                    <a:lnTo>
                      <a:pt x="86" y="903"/>
                    </a:lnTo>
                    <a:lnTo>
                      <a:pt x="87" y="902"/>
                    </a:lnTo>
                    <a:lnTo>
                      <a:pt x="89" y="901"/>
                    </a:lnTo>
                    <a:lnTo>
                      <a:pt x="91" y="900"/>
                    </a:lnTo>
                    <a:lnTo>
                      <a:pt x="92" y="898"/>
                    </a:lnTo>
                    <a:lnTo>
                      <a:pt x="94" y="897"/>
                    </a:lnTo>
                    <a:lnTo>
                      <a:pt x="97" y="897"/>
                    </a:lnTo>
                    <a:lnTo>
                      <a:pt x="98" y="900"/>
                    </a:lnTo>
                    <a:lnTo>
                      <a:pt x="109" y="901"/>
                    </a:lnTo>
                    <a:lnTo>
                      <a:pt x="118" y="900"/>
                    </a:lnTo>
                    <a:lnTo>
                      <a:pt x="127" y="896"/>
                    </a:lnTo>
                    <a:lnTo>
                      <a:pt x="137" y="892"/>
                    </a:lnTo>
                    <a:lnTo>
                      <a:pt x="138" y="889"/>
                    </a:lnTo>
                    <a:lnTo>
                      <a:pt x="138" y="885"/>
                    </a:lnTo>
                    <a:lnTo>
                      <a:pt x="137" y="880"/>
                    </a:lnTo>
                    <a:lnTo>
                      <a:pt x="135" y="879"/>
                    </a:lnTo>
                    <a:lnTo>
                      <a:pt x="138" y="878"/>
                    </a:lnTo>
                    <a:lnTo>
                      <a:pt x="142" y="878"/>
                    </a:lnTo>
                    <a:lnTo>
                      <a:pt x="144" y="877"/>
                    </a:lnTo>
                    <a:lnTo>
                      <a:pt x="146" y="875"/>
                    </a:lnTo>
                    <a:lnTo>
                      <a:pt x="149" y="874"/>
                    </a:lnTo>
                    <a:lnTo>
                      <a:pt x="152" y="872"/>
                    </a:lnTo>
                    <a:lnTo>
                      <a:pt x="155" y="870"/>
                    </a:lnTo>
                    <a:lnTo>
                      <a:pt x="156" y="868"/>
                    </a:lnTo>
                    <a:lnTo>
                      <a:pt x="159" y="867"/>
                    </a:lnTo>
                    <a:lnTo>
                      <a:pt x="161" y="866"/>
                    </a:lnTo>
                    <a:lnTo>
                      <a:pt x="163" y="864"/>
                    </a:lnTo>
                    <a:lnTo>
                      <a:pt x="166" y="864"/>
                    </a:lnTo>
                    <a:lnTo>
                      <a:pt x="167" y="863"/>
                    </a:lnTo>
                    <a:lnTo>
                      <a:pt x="169" y="861"/>
                    </a:lnTo>
                    <a:lnTo>
                      <a:pt x="173" y="860"/>
                    </a:lnTo>
                    <a:lnTo>
                      <a:pt x="176" y="860"/>
                    </a:lnTo>
                    <a:lnTo>
                      <a:pt x="178" y="857"/>
                    </a:lnTo>
                    <a:lnTo>
                      <a:pt x="180" y="856"/>
                    </a:lnTo>
                    <a:lnTo>
                      <a:pt x="183" y="853"/>
                    </a:lnTo>
                    <a:lnTo>
                      <a:pt x="184" y="850"/>
                    </a:lnTo>
                    <a:lnTo>
                      <a:pt x="184" y="846"/>
                    </a:lnTo>
                    <a:lnTo>
                      <a:pt x="183" y="844"/>
                    </a:lnTo>
                    <a:lnTo>
                      <a:pt x="180" y="841"/>
                    </a:lnTo>
                    <a:lnTo>
                      <a:pt x="180" y="838"/>
                    </a:lnTo>
                    <a:lnTo>
                      <a:pt x="182" y="835"/>
                    </a:lnTo>
                    <a:lnTo>
                      <a:pt x="183" y="833"/>
                    </a:lnTo>
                    <a:lnTo>
                      <a:pt x="184" y="832"/>
                    </a:lnTo>
                    <a:lnTo>
                      <a:pt x="185" y="830"/>
                    </a:lnTo>
                    <a:lnTo>
                      <a:pt x="189" y="830"/>
                    </a:lnTo>
                    <a:lnTo>
                      <a:pt x="191" y="830"/>
                    </a:lnTo>
                    <a:lnTo>
                      <a:pt x="196" y="832"/>
                    </a:lnTo>
                    <a:lnTo>
                      <a:pt x="197" y="828"/>
                    </a:lnTo>
                    <a:lnTo>
                      <a:pt x="200" y="826"/>
                    </a:lnTo>
                    <a:lnTo>
                      <a:pt x="202" y="823"/>
                    </a:lnTo>
                    <a:lnTo>
                      <a:pt x="205" y="821"/>
                    </a:lnTo>
                    <a:lnTo>
                      <a:pt x="207" y="820"/>
                    </a:lnTo>
                    <a:lnTo>
                      <a:pt x="211" y="818"/>
                    </a:lnTo>
                    <a:lnTo>
                      <a:pt x="212" y="817"/>
                    </a:lnTo>
                    <a:lnTo>
                      <a:pt x="220" y="815"/>
                    </a:lnTo>
                    <a:lnTo>
                      <a:pt x="220" y="811"/>
                    </a:lnTo>
                    <a:lnTo>
                      <a:pt x="220" y="809"/>
                    </a:lnTo>
                    <a:lnTo>
                      <a:pt x="222" y="805"/>
                    </a:lnTo>
                    <a:lnTo>
                      <a:pt x="224" y="803"/>
                    </a:lnTo>
                    <a:lnTo>
                      <a:pt x="234" y="801"/>
                    </a:lnTo>
                    <a:lnTo>
                      <a:pt x="244" y="796"/>
                    </a:lnTo>
                    <a:lnTo>
                      <a:pt x="252" y="790"/>
                    </a:lnTo>
                    <a:lnTo>
                      <a:pt x="261" y="786"/>
                    </a:lnTo>
                    <a:lnTo>
                      <a:pt x="270" y="782"/>
                    </a:lnTo>
                    <a:lnTo>
                      <a:pt x="281" y="783"/>
                    </a:lnTo>
                    <a:lnTo>
                      <a:pt x="281" y="779"/>
                    </a:lnTo>
                    <a:lnTo>
                      <a:pt x="282" y="777"/>
                    </a:lnTo>
                    <a:lnTo>
                      <a:pt x="284" y="773"/>
                    </a:lnTo>
                    <a:lnTo>
                      <a:pt x="286" y="772"/>
                    </a:lnTo>
                    <a:lnTo>
                      <a:pt x="290" y="771"/>
                    </a:lnTo>
                    <a:lnTo>
                      <a:pt x="291" y="767"/>
                    </a:lnTo>
                    <a:lnTo>
                      <a:pt x="292" y="764"/>
                    </a:lnTo>
                    <a:lnTo>
                      <a:pt x="290" y="759"/>
                    </a:lnTo>
                    <a:lnTo>
                      <a:pt x="287" y="755"/>
                    </a:lnTo>
                    <a:lnTo>
                      <a:pt x="285" y="752"/>
                    </a:lnTo>
                    <a:lnTo>
                      <a:pt x="280" y="749"/>
                    </a:lnTo>
                    <a:lnTo>
                      <a:pt x="282" y="748"/>
                    </a:lnTo>
                    <a:lnTo>
                      <a:pt x="285" y="746"/>
                    </a:lnTo>
                    <a:lnTo>
                      <a:pt x="286" y="743"/>
                    </a:lnTo>
                    <a:lnTo>
                      <a:pt x="290" y="742"/>
                    </a:lnTo>
                    <a:lnTo>
                      <a:pt x="301" y="746"/>
                    </a:lnTo>
                    <a:lnTo>
                      <a:pt x="307" y="749"/>
                    </a:lnTo>
                    <a:lnTo>
                      <a:pt x="301" y="754"/>
                    </a:lnTo>
                    <a:lnTo>
                      <a:pt x="298" y="760"/>
                    </a:lnTo>
                    <a:lnTo>
                      <a:pt x="298" y="766"/>
                    </a:lnTo>
                    <a:lnTo>
                      <a:pt x="301" y="773"/>
                    </a:lnTo>
                    <a:lnTo>
                      <a:pt x="303" y="778"/>
                    </a:lnTo>
                    <a:lnTo>
                      <a:pt x="307" y="778"/>
                    </a:lnTo>
                    <a:lnTo>
                      <a:pt x="310" y="777"/>
                    </a:lnTo>
                    <a:lnTo>
                      <a:pt x="313" y="775"/>
                    </a:lnTo>
                    <a:lnTo>
                      <a:pt x="315" y="772"/>
                    </a:lnTo>
                    <a:lnTo>
                      <a:pt x="316" y="769"/>
                    </a:lnTo>
                    <a:lnTo>
                      <a:pt x="318" y="765"/>
                    </a:lnTo>
                    <a:lnTo>
                      <a:pt x="321" y="762"/>
                    </a:lnTo>
                    <a:lnTo>
                      <a:pt x="322" y="753"/>
                    </a:lnTo>
                    <a:lnTo>
                      <a:pt x="329" y="746"/>
                    </a:lnTo>
                    <a:lnTo>
                      <a:pt x="338" y="743"/>
                    </a:lnTo>
                    <a:lnTo>
                      <a:pt x="339" y="746"/>
                    </a:lnTo>
                    <a:lnTo>
                      <a:pt x="341" y="748"/>
                    </a:lnTo>
                    <a:lnTo>
                      <a:pt x="344" y="749"/>
                    </a:lnTo>
                    <a:lnTo>
                      <a:pt x="348" y="750"/>
                    </a:lnTo>
                    <a:lnTo>
                      <a:pt x="350" y="749"/>
                    </a:lnTo>
                    <a:lnTo>
                      <a:pt x="353" y="748"/>
                    </a:lnTo>
                    <a:lnTo>
                      <a:pt x="355" y="747"/>
                    </a:lnTo>
                    <a:lnTo>
                      <a:pt x="356" y="743"/>
                    </a:lnTo>
                    <a:lnTo>
                      <a:pt x="356" y="741"/>
                    </a:lnTo>
                    <a:lnTo>
                      <a:pt x="356" y="738"/>
                    </a:lnTo>
                    <a:lnTo>
                      <a:pt x="355" y="737"/>
                    </a:lnTo>
                    <a:lnTo>
                      <a:pt x="355" y="735"/>
                    </a:lnTo>
                    <a:lnTo>
                      <a:pt x="356" y="733"/>
                    </a:lnTo>
                    <a:lnTo>
                      <a:pt x="358" y="732"/>
                    </a:lnTo>
                    <a:lnTo>
                      <a:pt x="360" y="731"/>
                    </a:lnTo>
                    <a:lnTo>
                      <a:pt x="364" y="730"/>
                    </a:lnTo>
                    <a:lnTo>
                      <a:pt x="373" y="730"/>
                    </a:lnTo>
                    <a:lnTo>
                      <a:pt x="384" y="726"/>
                    </a:lnTo>
                    <a:lnTo>
                      <a:pt x="393" y="719"/>
                    </a:lnTo>
                    <a:lnTo>
                      <a:pt x="390" y="716"/>
                    </a:lnTo>
                    <a:lnTo>
                      <a:pt x="389" y="715"/>
                    </a:lnTo>
                    <a:lnTo>
                      <a:pt x="387" y="698"/>
                    </a:lnTo>
                    <a:lnTo>
                      <a:pt x="386" y="697"/>
                    </a:lnTo>
                    <a:lnTo>
                      <a:pt x="387" y="697"/>
                    </a:lnTo>
                    <a:lnTo>
                      <a:pt x="387" y="697"/>
                    </a:lnTo>
                    <a:lnTo>
                      <a:pt x="387" y="697"/>
                    </a:lnTo>
                    <a:lnTo>
                      <a:pt x="387" y="698"/>
                    </a:lnTo>
                    <a:lnTo>
                      <a:pt x="387" y="698"/>
                    </a:lnTo>
                    <a:lnTo>
                      <a:pt x="398" y="696"/>
                    </a:lnTo>
                    <a:lnTo>
                      <a:pt x="398" y="696"/>
                    </a:lnTo>
                    <a:lnTo>
                      <a:pt x="400" y="698"/>
                    </a:lnTo>
                    <a:lnTo>
                      <a:pt x="403" y="699"/>
                    </a:lnTo>
                    <a:lnTo>
                      <a:pt x="405" y="702"/>
                    </a:lnTo>
                    <a:lnTo>
                      <a:pt x="406" y="702"/>
                    </a:lnTo>
                    <a:lnTo>
                      <a:pt x="409" y="702"/>
                    </a:lnTo>
                    <a:lnTo>
                      <a:pt x="410" y="702"/>
                    </a:lnTo>
                    <a:lnTo>
                      <a:pt x="412" y="699"/>
                    </a:lnTo>
                    <a:lnTo>
                      <a:pt x="413" y="696"/>
                    </a:lnTo>
                    <a:lnTo>
                      <a:pt x="413" y="692"/>
                    </a:lnTo>
                    <a:lnTo>
                      <a:pt x="418" y="690"/>
                    </a:lnTo>
                    <a:lnTo>
                      <a:pt x="418" y="690"/>
                    </a:lnTo>
                    <a:lnTo>
                      <a:pt x="422" y="687"/>
                    </a:lnTo>
                    <a:lnTo>
                      <a:pt x="427" y="686"/>
                    </a:lnTo>
                    <a:lnTo>
                      <a:pt x="430" y="686"/>
                    </a:lnTo>
                    <a:lnTo>
                      <a:pt x="435" y="687"/>
                    </a:lnTo>
                    <a:lnTo>
                      <a:pt x="440" y="686"/>
                    </a:lnTo>
                    <a:lnTo>
                      <a:pt x="441" y="674"/>
                    </a:lnTo>
                    <a:lnTo>
                      <a:pt x="435" y="663"/>
                    </a:lnTo>
                    <a:lnTo>
                      <a:pt x="435" y="663"/>
                    </a:lnTo>
                    <a:lnTo>
                      <a:pt x="460" y="670"/>
                    </a:lnTo>
                    <a:lnTo>
                      <a:pt x="469" y="667"/>
                    </a:lnTo>
                    <a:lnTo>
                      <a:pt x="469" y="662"/>
                    </a:lnTo>
                    <a:lnTo>
                      <a:pt x="485" y="658"/>
                    </a:lnTo>
                    <a:lnTo>
                      <a:pt x="488" y="657"/>
                    </a:lnTo>
                    <a:lnTo>
                      <a:pt x="491" y="657"/>
                    </a:lnTo>
                    <a:lnTo>
                      <a:pt x="494" y="656"/>
                    </a:lnTo>
                    <a:lnTo>
                      <a:pt x="496" y="655"/>
                    </a:lnTo>
                    <a:lnTo>
                      <a:pt x="498" y="652"/>
                    </a:lnTo>
                    <a:lnTo>
                      <a:pt x="501" y="650"/>
                    </a:lnTo>
                    <a:lnTo>
                      <a:pt x="508" y="642"/>
                    </a:lnTo>
                    <a:lnTo>
                      <a:pt x="518" y="639"/>
                    </a:lnTo>
                    <a:lnTo>
                      <a:pt x="528" y="635"/>
                    </a:lnTo>
                    <a:lnTo>
                      <a:pt x="535" y="629"/>
                    </a:lnTo>
                    <a:lnTo>
                      <a:pt x="541" y="628"/>
                    </a:lnTo>
                    <a:lnTo>
                      <a:pt x="546" y="628"/>
                    </a:lnTo>
                    <a:lnTo>
                      <a:pt x="552" y="625"/>
                    </a:lnTo>
                    <a:lnTo>
                      <a:pt x="551" y="622"/>
                    </a:lnTo>
                    <a:lnTo>
                      <a:pt x="552" y="619"/>
                    </a:lnTo>
                    <a:lnTo>
                      <a:pt x="553" y="617"/>
                    </a:lnTo>
                    <a:lnTo>
                      <a:pt x="554" y="615"/>
                    </a:lnTo>
                    <a:lnTo>
                      <a:pt x="557" y="613"/>
                    </a:lnTo>
                    <a:lnTo>
                      <a:pt x="560" y="612"/>
                    </a:lnTo>
                    <a:lnTo>
                      <a:pt x="569" y="600"/>
                    </a:lnTo>
                    <a:lnTo>
                      <a:pt x="562" y="595"/>
                    </a:lnTo>
                    <a:lnTo>
                      <a:pt x="562" y="590"/>
                    </a:lnTo>
                    <a:lnTo>
                      <a:pt x="562" y="585"/>
                    </a:lnTo>
                    <a:lnTo>
                      <a:pt x="563" y="582"/>
                    </a:lnTo>
                    <a:lnTo>
                      <a:pt x="565" y="579"/>
                    </a:lnTo>
                    <a:lnTo>
                      <a:pt x="568" y="578"/>
                    </a:lnTo>
                    <a:lnTo>
                      <a:pt x="573" y="578"/>
                    </a:lnTo>
                    <a:lnTo>
                      <a:pt x="576" y="578"/>
                    </a:lnTo>
                    <a:lnTo>
                      <a:pt x="576" y="582"/>
                    </a:lnTo>
                    <a:lnTo>
                      <a:pt x="582" y="589"/>
                    </a:lnTo>
                    <a:lnTo>
                      <a:pt x="587" y="591"/>
                    </a:lnTo>
                    <a:lnTo>
                      <a:pt x="590" y="590"/>
                    </a:lnTo>
                    <a:lnTo>
                      <a:pt x="592" y="585"/>
                    </a:lnTo>
                    <a:lnTo>
                      <a:pt x="594" y="581"/>
                    </a:lnTo>
                    <a:lnTo>
                      <a:pt x="597" y="576"/>
                    </a:lnTo>
                    <a:lnTo>
                      <a:pt x="608" y="573"/>
                    </a:lnTo>
                    <a:lnTo>
                      <a:pt x="616" y="577"/>
                    </a:lnTo>
                    <a:lnTo>
                      <a:pt x="622" y="576"/>
                    </a:lnTo>
                    <a:lnTo>
                      <a:pt x="628" y="571"/>
                    </a:lnTo>
                    <a:lnTo>
                      <a:pt x="633" y="566"/>
                    </a:lnTo>
                    <a:lnTo>
                      <a:pt x="638" y="561"/>
                    </a:lnTo>
                    <a:lnTo>
                      <a:pt x="638" y="561"/>
                    </a:lnTo>
                    <a:lnTo>
                      <a:pt x="647" y="561"/>
                    </a:lnTo>
                    <a:lnTo>
                      <a:pt x="654" y="556"/>
                    </a:lnTo>
                    <a:lnTo>
                      <a:pt x="660" y="550"/>
                    </a:lnTo>
                    <a:lnTo>
                      <a:pt x="664" y="549"/>
                    </a:lnTo>
                    <a:lnTo>
                      <a:pt x="666" y="547"/>
                    </a:lnTo>
                    <a:lnTo>
                      <a:pt x="667" y="544"/>
                    </a:lnTo>
                    <a:lnTo>
                      <a:pt x="668" y="542"/>
                    </a:lnTo>
                    <a:lnTo>
                      <a:pt x="670" y="539"/>
                    </a:lnTo>
                    <a:lnTo>
                      <a:pt x="670" y="537"/>
                    </a:lnTo>
                    <a:lnTo>
                      <a:pt x="668" y="534"/>
                    </a:lnTo>
                    <a:lnTo>
                      <a:pt x="666" y="532"/>
                    </a:lnTo>
                    <a:lnTo>
                      <a:pt x="667" y="528"/>
                    </a:lnTo>
                    <a:lnTo>
                      <a:pt x="667" y="526"/>
                    </a:lnTo>
                    <a:lnTo>
                      <a:pt x="670" y="524"/>
                    </a:lnTo>
                    <a:lnTo>
                      <a:pt x="672" y="521"/>
                    </a:lnTo>
                    <a:lnTo>
                      <a:pt x="673" y="520"/>
                    </a:lnTo>
                    <a:lnTo>
                      <a:pt x="677" y="520"/>
                    </a:lnTo>
                    <a:lnTo>
                      <a:pt x="679" y="522"/>
                    </a:lnTo>
                    <a:lnTo>
                      <a:pt x="681" y="525"/>
                    </a:lnTo>
                    <a:lnTo>
                      <a:pt x="682" y="527"/>
                    </a:lnTo>
                    <a:lnTo>
                      <a:pt x="683" y="528"/>
                    </a:lnTo>
                    <a:lnTo>
                      <a:pt x="685" y="531"/>
                    </a:lnTo>
                    <a:lnTo>
                      <a:pt x="689" y="532"/>
                    </a:lnTo>
                    <a:lnTo>
                      <a:pt x="693" y="531"/>
                    </a:lnTo>
                    <a:lnTo>
                      <a:pt x="696" y="531"/>
                    </a:lnTo>
                    <a:lnTo>
                      <a:pt x="700" y="530"/>
                    </a:lnTo>
                    <a:lnTo>
                      <a:pt x="705" y="524"/>
                    </a:lnTo>
                    <a:lnTo>
                      <a:pt x="710" y="517"/>
                    </a:lnTo>
                    <a:lnTo>
                      <a:pt x="712" y="510"/>
                    </a:lnTo>
                    <a:lnTo>
                      <a:pt x="713" y="510"/>
                    </a:lnTo>
                    <a:lnTo>
                      <a:pt x="715" y="509"/>
                    </a:lnTo>
                    <a:lnTo>
                      <a:pt x="715" y="507"/>
                    </a:lnTo>
                    <a:lnTo>
                      <a:pt x="715" y="503"/>
                    </a:lnTo>
                    <a:lnTo>
                      <a:pt x="716" y="501"/>
                    </a:lnTo>
                    <a:lnTo>
                      <a:pt x="716" y="498"/>
                    </a:lnTo>
                    <a:lnTo>
                      <a:pt x="717" y="497"/>
                    </a:lnTo>
                    <a:lnTo>
                      <a:pt x="721" y="494"/>
                    </a:lnTo>
                    <a:lnTo>
                      <a:pt x="719" y="498"/>
                    </a:lnTo>
                    <a:lnTo>
                      <a:pt x="719" y="502"/>
                    </a:lnTo>
                    <a:lnTo>
                      <a:pt x="719" y="504"/>
                    </a:lnTo>
                    <a:lnTo>
                      <a:pt x="719" y="508"/>
                    </a:lnTo>
                    <a:lnTo>
                      <a:pt x="722" y="510"/>
                    </a:lnTo>
                    <a:lnTo>
                      <a:pt x="724" y="513"/>
                    </a:lnTo>
                    <a:lnTo>
                      <a:pt x="738" y="510"/>
                    </a:lnTo>
                    <a:lnTo>
                      <a:pt x="750" y="507"/>
                    </a:lnTo>
                    <a:lnTo>
                      <a:pt x="761" y="498"/>
                    </a:lnTo>
                    <a:lnTo>
                      <a:pt x="762" y="494"/>
                    </a:lnTo>
                    <a:lnTo>
                      <a:pt x="764" y="492"/>
                    </a:lnTo>
                    <a:lnTo>
                      <a:pt x="767" y="490"/>
                    </a:lnTo>
                    <a:lnTo>
                      <a:pt x="769" y="487"/>
                    </a:lnTo>
                    <a:lnTo>
                      <a:pt x="773" y="486"/>
                    </a:lnTo>
                    <a:lnTo>
                      <a:pt x="790" y="477"/>
                    </a:lnTo>
                    <a:lnTo>
                      <a:pt x="806" y="470"/>
                    </a:lnTo>
                    <a:lnTo>
                      <a:pt x="821" y="462"/>
                    </a:lnTo>
                    <a:lnTo>
                      <a:pt x="835" y="450"/>
                    </a:lnTo>
                    <a:lnTo>
                      <a:pt x="849" y="447"/>
                    </a:lnTo>
                    <a:lnTo>
                      <a:pt x="863" y="444"/>
                    </a:lnTo>
                    <a:lnTo>
                      <a:pt x="876" y="437"/>
                    </a:lnTo>
                    <a:lnTo>
                      <a:pt x="881" y="431"/>
                    </a:lnTo>
                    <a:lnTo>
                      <a:pt x="888" y="425"/>
                    </a:lnTo>
                    <a:lnTo>
                      <a:pt x="898" y="420"/>
                    </a:lnTo>
                    <a:lnTo>
                      <a:pt x="906" y="416"/>
                    </a:lnTo>
                    <a:lnTo>
                      <a:pt x="916" y="407"/>
                    </a:lnTo>
                    <a:lnTo>
                      <a:pt x="921" y="402"/>
                    </a:lnTo>
                    <a:lnTo>
                      <a:pt x="927" y="396"/>
                    </a:lnTo>
                    <a:lnTo>
                      <a:pt x="936" y="394"/>
                    </a:lnTo>
                    <a:lnTo>
                      <a:pt x="944" y="389"/>
                    </a:lnTo>
                    <a:lnTo>
                      <a:pt x="949" y="383"/>
                    </a:lnTo>
                    <a:lnTo>
                      <a:pt x="963" y="377"/>
                    </a:lnTo>
                    <a:lnTo>
                      <a:pt x="978" y="371"/>
                    </a:lnTo>
                    <a:lnTo>
                      <a:pt x="991" y="362"/>
                    </a:lnTo>
                    <a:lnTo>
                      <a:pt x="991" y="362"/>
                    </a:lnTo>
                    <a:lnTo>
                      <a:pt x="995" y="357"/>
                    </a:lnTo>
                    <a:lnTo>
                      <a:pt x="995" y="357"/>
                    </a:lnTo>
                    <a:lnTo>
                      <a:pt x="1011" y="349"/>
                    </a:lnTo>
                    <a:lnTo>
                      <a:pt x="1025" y="339"/>
                    </a:lnTo>
                    <a:lnTo>
                      <a:pt x="1039" y="327"/>
                    </a:lnTo>
                    <a:lnTo>
                      <a:pt x="1048" y="326"/>
                    </a:lnTo>
                    <a:lnTo>
                      <a:pt x="1057" y="321"/>
                    </a:lnTo>
                    <a:lnTo>
                      <a:pt x="1063" y="315"/>
                    </a:lnTo>
                    <a:lnTo>
                      <a:pt x="1070" y="308"/>
                    </a:lnTo>
                    <a:lnTo>
                      <a:pt x="1078" y="304"/>
                    </a:lnTo>
                    <a:lnTo>
                      <a:pt x="1096" y="297"/>
                    </a:lnTo>
                    <a:lnTo>
                      <a:pt x="1110" y="286"/>
                    </a:lnTo>
                    <a:lnTo>
                      <a:pt x="1121" y="271"/>
                    </a:lnTo>
                    <a:lnTo>
                      <a:pt x="1121" y="271"/>
                    </a:lnTo>
                    <a:lnTo>
                      <a:pt x="1133" y="272"/>
                    </a:lnTo>
                    <a:lnTo>
                      <a:pt x="1143" y="270"/>
                    </a:lnTo>
                    <a:lnTo>
                      <a:pt x="1152" y="264"/>
                    </a:lnTo>
                    <a:lnTo>
                      <a:pt x="1159" y="256"/>
                    </a:lnTo>
                    <a:lnTo>
                      <a:pt x="1221" y="212"/>
                    </a:lnTo>
                    <a:lnTo>
                      <a:pt x="1227" y="208"/>
                    </a:lnTo>
                    <a:lnTo>
                      <a:pt x="1232" y="205"/>
                    </a:lnTo>
                    <a:lnTo>
                      <a:pt x="1237" y="200"/>
                    </a:lnTo>
                    <a:lnTo>
                      <a:pt x="1238" y="195"/>
                    </a:lnTo>
                    <a:lnTo>
                      <a:pt x="1234" y="186"/>
                    </a:lnTo>
                    <a:lnTo>
                      <a:pt x="1234" y="175"/>
                    </a:lnTo>
                    <a:lnTo>
                      <a:pt x="1233" y="166"/>
                    </a:lnTo>
                    <a:lnTo>
                      <a:pt x="1228" y="157"/>
                    </a:lnTo>
                    <a:lnTo>
                      <a:pt x="1220" y="151"/>
                    </a:lnTo>
                    <a:lnTo>
                      <a:pt x="1216" y="150"/>
                    </a:lnTo>
                    <a:lnTo>
                      <a:pt x="1212" y="150"/>
                    </a:lnTo>
                    <a:lnTo>
                      <a:pt x="1209" y="150"/>
                    </a:lnTo>
                    <a:lnTo>
                      <a:pt x="1205" y="151"/>
                    </a:lnTo>
                    <a:lnTo>
                      <a:pt x="1200" y="152"/>
                    </a:lnTo>
                    <a:lnTo>
                      <a:pt x="1194" y="156"/>
                    </a:lnTo>
                    <a:lnTo>
                      <a:pt x="1189" y="160"/>
                    </a:lnTo>
                    <a:lnTo>
                      <a:pt x="1183" y="163"/>
                    </a:lnTo>
                    <a:lnTo>
                      <a:pt x="1178" y="167"/>
                    </a:lnTo>
                    <a:lnTo>
                      <a:pt x="1176" y="168"/>
                    </a:lnTo>
                    <a:lnTo>
                      <a:pt x="1173" y="169"/>
                    </a:lnTo>
                    <a:lnTo>
                      <a:pt x="1171" y="173"/>
                    </a:lnTo>
                    <a:lnTo>
                      <a:pt x="1167" y="173"/>
                    </a:lnTo>
                    <a:lnTo>
                      <a:pt x="1164" y="174"/>
                    </a:lnTo>
                    <a:lnTo>
                      <a:pt x="1159" y="174"/>
                    </a:lnTo>
                    <a:lnTo>
                      <a:pt x="1155" y="172"/>
                    </a:lnTo>
                    <a:lnTo>
                      <a:pt x="1133" y="183"/>
                    </a:lnTo>
                    <a:lnTo>
                      <a:pt x="1112" y="195"/>
                    </a:lnTo>
                    <a:lnTo>
                      <a:pt x="1091" y="208"/>
                    </a:lnTo>
                    <a:lnTo>
                      <a:pt x="1081" y="213"/>
                    </a:lnTo>
                    <a:lnTo>
                      <a:pt x="1071" y="218"/>
                    </a:lnTo>
                    <a:lnTo>
                      <a:pt x="1061" y="222"/>
                    </a:lnTo>
                    <a:lnTo>
                      <a:pt x="1058" y="224"/>
                    </a:lnTo>
                    <a:lnTo>
                      <a:pt x="1057" y="228"/>
                    </a:lnTo>
                    <a:lnTo>
                      <a:pt x="1057" y="228"/>
                    </a:lnTo>
                    <a:lnTo>
                      <a:pt x="1056" y="229"/>
                    </a:lnTo>
                    <a:lnTo>
                      <a:pt x="1047" y="234"/>
                    </a:lnTo>
                    <a:lnTo>
                      <a:pt x="1039" y="237"/>
                    </a:lnTo>
                    <a:lnTo>
                      <a:pt x="1031" y="245"/>
                    </a:lnTo>
                    <a:lnTo>
                      <a:pt x="1011" y="249"/>
                    </a:lnTo>
                    <a:lnTo>
                      <a:pt x="1008" y="252"/>
                    </a:lnTo>
                    <a:lnTo>
                      <a:pt x="1008" y="253"/>
                    </a:lnTo>
                    <a:lnTo>
                      <a:pt x="1006" y="253"/>
                    </a:lnTo>
                    <a:lnTo>
                      <a:pt x="996" y="254"/>
                    </a:lnTo>
                    <a:lnTo>
                      <a:pt x="988" y="259"/>
                    </a:lnTo>
                    <a:lnTo>
                      <a:pt x="979" y="264"/>
                    </a:lnTo>
                    <a:lnTo>
                      <a:pt x="977" y="268"/>
                    </a:lnTo>
                    <a:lnTo>
                      <a:pt x="976" y="272"/>
                    </a:lnTo>
                    <a:lnTo>
                      <a:pt x="976" y="272"/>
                    </a:lnTo>
                    <a:lnTo>
                      <a:pt x="972" y="272"/>
                    </a:lnTo>
                    <a:lnTo>
                      <a:pt x="968" y="275"/>
                    </a:lnTo>
                    <a:lnTo>
                      <a:pt x="966" y="277"/>
                    </a:lnTo>
                    <a:lnTo>
                      <a:pt x="963" y="279"/>
                    </a:lnTo>
                    <a:lnTo>
                      <a:pt x="962" y="281"/>
                    </a:lnTo>
                    <a:lnTo>
                      <a:pt x="961" y="283"/>
                    </a:lnTo>
                    <a:lnTo>
                      <a:pt x="950" y="286"/>
                    </a:lnTo>
                    <a:lnTo>
                      <a:pt x="936" y="296"/>
                    </a:lnTo>
                    <a:lnTo>
                      <a:pt x="937" y="300"/>
                    </a:lnTo>
                    <a:lnTo>
                      <a:pt x="937" y="300"/>
                    </a:lnTo>
                    <a:lnTo>
                      <a:pt x="932" y="302"/>
                    </a:lnTo>
                    <a:lnTo>
                      <a:pt x="931" y="298"/>
                    </a:lnTo>
                    <a:lnTo>
                      <a:pt x="922" y="293"/>
                    </a:lnTo>
                    <a:lnTo>
                      <a:pt x="917" y="293"/>
                    </a:lnTo>
                    <a:lnTo>
                      <a:pt x="914" y="296"/>
                    </a:lnTo>
                    <a:lnTo>
                      <a:pt x="910" y="300"/>
                    </a:lnTo>
                    <a:lnTo>
                      <a:pt x="908" y="305"/>
                    </a:lnTo>
                    <a:lnTo>
                      <a:pt x="904" y="309"/>
                    </a:lnTo>
                    <a:lnTo>
                      <a:pt x="902" y="313"/>
                    </a:lnTo>
                    <a:lnTo>
                      <a:pt x="902" y="316"/>
                    </a:lnTo>
                    <a:lnTo>
                      <a:pt x="902" y="320"/>
                    </a:lnTo>
                    <a:lnTo>
                      <a:pt x="902" y="320"/>
                    </a:lnTo>
                    <a:lnTo>
                      <a:pt x="902" y="320"/>
                    </a:lnTo>
                    <a:lnTo>
                      <a:pt x="876" y="338"/>
                    </a:lnTo>
                    <a:lnTo>
                      <a:pt x="848" y="354"/>
                    </a:lnTo>
                    <a:lnTo>
                      <a:pt x="821" y="370"/>
                    </a:lnTo>
                    <a:lnTo>
                      <a:pt x="800" y="380"/>
                    </a:lnTo>
                    <a:lnTo>
                      <a:pt x="780" y="394"/>
                    </a:lnTo>
                    <a:lnTo>
                      <a:pt x="764" y="403"/>
                    </a:lnTo>
                    <a:lnTo>
                      <a:pt x="749" y="413"/>
                    </a:lnTo>
                    <a:lnTo>
                      <a:pt x="746" y="417"/>
                    </a:lnTo>
                    <a:lnTo>
                      <a:pt x="744" y="416"/>
                    </a:lnTo>
                    <a:lnTo>
                      <a:pt x="740" y="414"/>
                    </a:lnTo>
                    <a:lnTo>
                      <a:pt x="736" y="414"/>
                    </a:lnTo>
                    <a:lnTo>
                      <a:pt x="735" y="416"/>
                    </a:lnTo>
                    <a:lnTo>
                      <a:pt x="734" y="410"/>
                    </a:lnTo>
                    <a:lnTo>
                      <a:pt x="732" y="406"/>
                    </a:lnTo>
                    <a:lnTo>
                      <a:pt x="728" y="403"/>
                    </a:lnTo>
                    <a:lnTo>
                      <a:pt x="724" y="402"/>
                    </a:lnTo>
                    <a:lnTo>
                      <a:pt x="721" y="402"/>
                    </a:lnTo>
                    <a:lnTo>
                      <a:pt x="716" y="403"/>
                    </a:lnTo>
                    <a:lnTo>
                      <a:pt x="716" y="403"/>
                    </a:lnTo>
                    <a:lnTo>
                      <a:pt x="715" y="400"/>
                    </a:lnTo>
                    <a:lnTo>
                      <a:pt x="717" y="399"/>
                    </a:lnTo>
                    <a:lnTo>
                      <a:pt x="721" y="393"/>
                    </a:lnTo>
                    <a:lnTo>
                      <a:pt x="723" y="386"/>
                    </a:lnTo>
                    <a:lnTo>
                      <a:pt x="725" y="382"/>
                    </a:lnTo>
                    <a:lnTo>
                      <a:pt x="732" y="386"/>
                    </a:lnTo>
                    <a:lnTo>
                      <a:pt x="738" y="389"/>
                    </a:lnTo>
                    <a:lnTo>
                      <a:pt x="746" y="389"/>
                    </a:lnTo>
                    <a:lnTo>
                      <a:pt x="750" y="368"/>
                    </a:lnTo>
                    <a:lnTo>
                      <a:pt x="757" y="367"/>
                    </a:lnTo>
                    <a:lnTo>
                      <a:pt x="763" y="366"/>
                    </a:lnTo>
                    <a:lnTo>
                      <a:pt x="767" y="365"/>
                    </a:lnTo>
                    <a:lnTo>
                      <a:pt x="769" y="361"/>
                    </a:lnTo>
                    <a:lnTo>
                      <a:pt x="772" y="361"/>
                    </a:lnTo>
                    <a:lnTo>
                      <a:pt x="774" y="360"/>
                    </a:lnTo>
                    <a:lnTo>
                      <a:pt x="776" y="360"/>
                    </a:lnTo>
                    <a:lnTo>
                      <a:pt x="779" y="359"/>
                    </a:lnTo>
                    <a:lnTo>
                      <a:pt x="781" y="357"/>
                    </a:lnTo>
                    <a:lnTo>
                      <a:pt x="784" y="356"/>
                    </a:lnTo>
                    <a:lnTo>
                      <a:pt x="786" y="355"/>
                    </a:lnTo>
                    <a:lnTo>
                      <a:pt x="787" y="353"/>
                    </a:lnTo>
                    <a:lnTo>
                      <a:pt x="787" y="349"/>
                    </a:lnTo>
                    <a:lnTo>
                      <a:pt x="787" y="345"/>
                    </a:lnTo>
                    <a:lnTo>
                      <a:pt x="787" y="340"/>
                    </a:lnTo>
                    <a:lnTo>
                      <a:pt x="802" y="336"/>
                    </a:lnTo>
                    <a:lnTo>
                      <a:pt x="807" y="338"/>
                    </a:lnTo>
                    <a:lnTo>
                      <a:pt x="810" y="338"/>
                    </a:lnTo>
                    <a:lnTo>
                      <a:pt x="813" y="337"/>
                    </a:lnTo>
                    <a:lnTo>
                      <a:pt x="815" y="334"/>
                    </a:lnTo>
                    <a:lnTo>
                      <a:pt x="818" y="331"/>
                    </a:lnTo>
                    <a:lnTo>
                      <a:pt x="815" y="316"/>
                    </a:lnTo>
                    <a:lnTo>
                      <a:pt x="823" y="319"/>
                    </a:lnTo>
                    <a:lnTo>
                      <a:pt x="830" y="319"/>
                    </a:lnTo>
                    <a:lnTo>
                      <a:pt x="837" y="317"/>
                    </a:lnTo>
                    <a:lnTo>
                      <a:pt x="842" y="310"/>
                    </a:lnTo>
                    <a:lnTo>
                      <a:pt x="844" y="302"/>
                    </a:lnTo>
                    <a:lnTo>
                      <a:pt x="849" y="296"/>
                    </a:lnTo>
                    <a:lnTo>
                      <a:pt x="857" y="292"/>
                    </a:lnTo>
                    <a:lnTo>
                      <a:pt x="864" y="289"/>
                    </a:lnTo>
                    <a:lnTo>
                      <a:pt x="871" y="287"/>
                    </a:lnTo>
                    <a:lnTo>
                      <a:pt x="882" y="286"/>
                    </a:lnTo>
                    <a:lnTo>
                      <a:pt x="894" y="281"/>
                    </a:lnTo>
                    <a:lnTo>
                      <a:pt x="906" y="275"/>
                    </a:lnTo>
                    <a:lnTo>
                      <a:pt x="915" y="268"/>
                    </a:lnTo>
                    <a:lnTo>
                      <a:pt x="922" y="268"/>
                    </a:lnTo>
                    <a:lnTo>
                      <a:pt x="926" y="265"/>
                    </a:lnTo>
                    <a:lnTo>
                      <a:pt x="927" y="260"/>
                    </a:lnTo>
                    <a:lnTo>
                      <a:pt x="927" y="256"/>
                    </a:lnTo>
                    <a:lnTo>
                      <a:pt x="927" y="249"/>
                    </a:lnTo>
                    <a:lnTo>
                      <a:pt x="928" y="245"/>
                    </a:lnTo>
                    <a:lnTo>
                      <a:pt x="928" y="245"/>
                    </a:lnTo>
                    <a:lnTo>
                      <a:pt x="928" y="245"/>
                    </a:lnTo>
                    <a:lnTo>
                      <a:pt x="928" y="240"/>
                    </a:lnTo>
                    <a:lnTo>
                      <a:pt x="949" y="258"/>
                    </a:lnTo>
                    <a:lnTo>
                      <a:pt x="953" y="258"/>
                    </a:lnTo>
                    <a:lnTo>
                      <a:pt x="954" y="257"/>
                    </a:lnTo>
                    <a:lnTo>
                      <a:pt x="955" y="254"/>
                    </a:lnTo>
                    <a:lnTo>
                      <a:pt x="956" y="253"/>
                    </a:lnTo>
                    <a:lnTo>
                      <a:pt x="957" y="251"/>
                    </a:lnTo>
                    <a:lnTo>
                      <a:pt x="957" y="247"/>
                    </a:lnTo>
                    <a:lnTo>
                      <a:pt x="960" y="246"/>
                    </a:lnTo>
                    <a:lnTo>
                      <a:pt x="962" y="245"/>
                    </a:lnTo>
                    <a:lnTo>
                      <a:pt x="963" y="242"/>
                    </a:lnTo>
                    <a:lnTo>
                      <a:pt x="965" y="240"/>
                    </a:lnTo>
                    <a:lnTo>
                      <a:pt x="966" y="236"/>
                    </a:lnTo>
                    <a:lnTo>
                      <a:pt x="966" y="236"/>
                    </a:lnTo>
                    <a:lnTo>
                      <a:pt x="968" y="237"/>
                    </a:lnTo>
                    <a:lnTo>
                      <a:pt x="971" y="237"/>
                    </a:lnTo>
                    <a:lnTo>
                      <a:pt x="974" y="236"/>
                    </a:lnTo>
                    <a:lnTo>
                      <a:pt x="977" y="234"/>
                    </a:lnTo>
                    <a:lnTo>
                      <a:pt x="976" y="225"/>
                    </a:lnTo>
                    <a:lnTo>
                      <a:pt x="979" y="226"/>
                    </a:lnTo>
                    <a:lnTo>
                      <a:pt x="986" y="226"/>
                    </a:lnTo>
                    <a:lnTo>
                      <a:pt x="994" y="224"/>
                    </a:lnTo>
                    <a:lnTo>
                      <a:pt x="999" y="219"/>
                    </a:lnTo>
                    <a:lnTo>
                      <a:pt x="1001" y="212"/>
                    </a:lnTo>
                    <a:lnTo>
                      <a:pt x="1000" y="209"/>
                    </a:lnTo>
                    <a:lnTo>
                      <a:pt x="1000" y="207"/>
                    </a:lnTo>
                    <a:lnTo>
                      <a:pt x="997" y="196"/>
                    </a:lnTo>
                    <a:lnTo>
                      <a:pt x="1001" y="192"/>
                    </a:lnTo>
                    <a:lnTo>
                      <a:pt x="1005" y="188"/>
                    </a:lnTo>
                    <a:lnTo>
                      <a:pt x="1007" y="183"/>
                    </a:lnTo>
                    <a:lnTo>
                      <a:pt x="1010" y="178"/>
                    </a:lnTo>
                    <a:lnTo>
                      <a:pt x="1010" y="178"/>
                    </a:lnTo>
                    <a:lnTo>
                      <a:pt x="1016" y="171"/>
                    </a:lnTo>
                    <a:lnTo>
                      <a:pt x="1024" y="166"/>
                    </a:lnTo>
                    <a:lnTo>
                      <a:pt x="1031" y="160"/>
                    </a:lnTo>
                    <a:lnTo>
                      <a:pt x="1031" y="160"/>
                    </a:lnTo>
                    <a:lnTo>
                      <a:pt x="1034" y="158"/>
                    </a:lnTo>
                    <a:lnTo>
                      <a:pt x="1034" y="158"/>
                    </a:lnTo>
                    <a:lnTo>
                      <a:pt x="1035" y="156"/>
                    </a:lnTo>
                    <a:lnTo>
                      <a:pt x="1036" y="155"/>
                    </a:lnTo>
                    <a:lnTo>
                      <a:pt x="1037" y="154"/>
                    </a:lnTo>
                    <a:lnTo>
                      <a:pt x="1039" y="155"/>
                    </a:lnTo>
                    <a:lnTo>
                      <a:pt x="1040" y="156"/>
                    </a:lnTo>
                    <a:lnTo>
                      <a:pt x="1048" y="161"/>
                    </a:lnTo>
                    <a:lnTo>
                      <a:pt x="1053" y="161"/>
                    </a:lnTo>
                    <a:lnTo>
                      <a:pt x="1058" y="156"/>
                    </a:lnTo>
                    <a:lnTo>
                      <a:pt x="1061" y="148"/>
                    </a:lnTo>
                    <a:lnTo>
                      <a:pt x="1061" y="148"/>
                    </a:lnTo>
                    <a:lnTo>
                      <a:pt x="1073" y="141"/>
                    </a:lnTo>
                    <a:lnTo>
                      <a:pt x="1087" y="141"/>
                    </a:lnTo>
                    <a:lnTo>
                      <a:pt x="1096" y="155"/>
                    </a:lnTo>
                    <a:lnTo>
                      <a:pt x="1099" y="151"/>
                    </a:lnTo>
                    <a:lnTo>
                      <a:pt x="1098" y="146"/>
                    </a:lnTo>
                    <a:lnTo>
                      <a:pt x="1097" y="141"/>
                    </a:lnTo>
                    <a:lnTo>
                      <a:pt x="1095" y="137"/>
                    </a:lnTo>
                    <a:lnTo>
                      <a:pt x="1095" y="132"/>
                    </a:lnTo>
                    <a:lnTo>
                      <a:pt x="1097" y="128"/>
                    </a:lnTo>
                    <a:lnTo>
                      <a:pt x="1104" y="126"/>
                    </a:lnTo>
                    <a:lnTo>
                      <a:pt x="1104" y="129"/>
                    </a:lnTo>
                    <a:lnTo>
                      <a:pt x="1104" y="133"/>
                    </a:lnTo>
                    <a:lnTo>
                      <a:pt x="1105" y="135"/>
                    </a:lnTo>
                    <a:lnTo>
                      <a:pt x="1108" y="137"/>
                    </a:lnTo>
                    <a:lnTo>
                      <a:pt x="1110" y="138"/>
                    </a:lnTo>
                    <a:lnTo>
                      <a:pt x="1113" y="138"/>
                    </a:lnTo>
                    <a:lnTo>
                      <a:pt x="1115" y="138"/>
                    </a:lnTo>
                    <a:lnTo>
                      <a:pt x="1118" y="139"/>
                    </a:lnTo>
                    <a:lnTo>
                      <a:pt x="1120" y="139"/>
                    </a:lnTo>
                    <a:lnTo>
                      <a:pt x="1126" y="137"/>
                    </a:lnTo>
                    <a:lnTo>
                      <a:pt x="1130" y="132"/>
                    </a:lnTo>
                    <a:lnTo>
                      <a:pt x="1133" y="127"/>
                    </a:lnTo>
                    <a:lnTo>
                      <a:pt x="1138" y="123"/>
                    </a:lnTo>
                    <a:lnTo>
                      <a:pt x="1146" y="122"/>
                    </a:lnTo>
                    <a:lnTo>
                      <a:pt x="1147" y="116"/>
                    </a:lnTo>
                    <a:lnTo>
                      <a:pt x="1149" y="110"/>
                    </a:lnTo>
                    <a:lnTo>
                      <a:pt x="1152" y="106"/>
                    </a:lnTo>
                    <a:lnTo>
                      <a:pt x="1158" y="106"/>
                    </a:lnTo>
                    <a:lnTo>
                      <a:pt x="1165" y="112"/>
                    </a:lnTo>
                    <a:lnTo>
                      <a:pt x="1175" y="99"/>
                    </a:lnTo>
                    <a:lnTo>
                      <a:pt x="1177" y="98"/>
                    </a:lnTo>
                    <a:lnTo>
                      <a:pt x="1181" y="98"/>
                    </a:lnTo>
                    <a:lnTo>
                      <a:pt x="1183" y="97"/>
                    </a:lnTo>
                    <a:lnTo>
                      <a:pt x="1187" y="95"/>
                    </a:lnTo>
                    <a:lnTo>
                      <a:pt x="1189" y="94"/>
                    </a:lnTo>
                    <a:lnTo>
                      <a:pt x="1192" y="92"/>
                    </a:lnTo>
                    <a:lnTo>
                      <a:pt x="1193" y="88"/>
                    </a:lnTo>
                    <a:lnTo>
                      <a:pt x="1194" y="88"/>
                    </a:lnTo>
                    <a:lnTo>
                      <a:pt x="1195" y="86"/>
                    </a:lnTo>
                    <a:lnTo>
                      <a:pt x="1197" y="83"/>
                    </a:lnTo>
                    <a:lnTo>
                      <a:pt x="1199" y="82"/>
                    </a:lnTo>
                    <a:lnTo>
                      <a:pt x="1203" y="81"/>
                    </a:lnTo>
                    <a:lnTo>
                      <a:pt x="1205" y="80"/>
                    </a:lnTo>
                    <a:lnTo>
                      <a:pt x="1207" y="78"/>
                    </a:lnTo>
                    <a:lnTo>
                      <a:pt x="1210" y="77"/>
                    </a:lnTo>
                    <a:lnTo>
                      <a:pt x="1212" y="76"/>
                    </a:lnTo>
                    <a:lnTo>
                      <a:pt x="1214" y="74"/>
                    </a:lnTo>
                    <a:lnTo>
                      <a:pt x="1222" y="65"/>
                    </a:lnTo>
                    <a:lnTo>
                      <a:pt x="1224" y="61"/>
                    </a:lnTo>
                    <a:lnTo>
                      <a:pt x="1228" y="60"/>
                    </a:lnTo>
                    <a:lnTo>
                      <a:pt x="1232" y="59"/>
                    </a:lnTo>
                    <a:lnTo>
                      <a:pt x="1235" y="58"/>
                    </a:lnTo>
                    <a:lnTo>
                      <a:pt x="1238" y="57"/>
                    </a:lnTo>
                    <a:lnTo>
                      <a:pt x="1251" y="51"/>
                    </a:lnTo>
                    <a:lnTo>
                      <a:pt x="1261" y="46"/>
                    </a:lnTo>
                    <a:lnTo>
                      <a:pt x="1266" y="40"/>
                    </a:lnTo>
                    <a:lnTo>
                      <a:pt x="1268" y="34"/>
                    </a:lnTo>
                    <a:lnTo>
                      <a:pt x="1266" y="24"/>
                    </a:lnTo>
                    <a:lnTo>
                      <a:pt x="1261" y="12"/>
                    </a:lnTo>
                    <a:close/>
                    <a:moveTo>
                      <a:pt x="201" y="783"/>
                    </a:moveTo>
                    <a:lnTo>
                      <a:pt x="196" y="783"/>
                    </a:lnTo>
                    <a:lnTo>
                      <a:pt x="193" y="783"/>
                    </a:lnTo>
                    <a:lnTo>
                      <a:pt x="189" y="786"/>
                    </a:lnTo>
                    <a:lnTo>
                      <a:pt x="189" y="786"/>
                    </a:lnTo>
                    <a:lnTo>
                      <a:pt x="184" y="784"/>
                    </a:lnTo>
                    <a:lnTo>
                      <a:pt x="180" y="784"/>
                    </a:lnTo>
                    <a:lnTo>
                      <a:pt x="176" y="786"/>
                    </a:lnTo>
                    <a:lnTo>
                      <a:pt x="171" y="788"/>
                    </a:lnTo>
                    <a:lnTo>
                      <a:pt x="162" y="794"/>
                    </a:lnTo>
                    <a:lnTo>
                      <a:pt x="155" y="803"/>
                    </a:lnTo>
                    <a:lnTo>
                      <a:pt x="150" y="812"/>
                    </a:lnTo>
                    <a:lnTo>
                      <a:pt x="148" y="812"/>
                    </a:lnTo>
                    <a:lnTo>
                      <a:pt x="144" y="812"/>
                    </a:lnTo>
                    <a:lnTo>
                      <a:pt x="146" y="809"/>
                    </a:lnTo>
                    <a:lnTo>
                      <a:pt x="148" y="805"/>
                    </a:lnTo>
                    <a:lnTo>
                      <a:pt x="149" y="801"/>
                    </a:lnTo>
                    <a:lnTo>
                      <a:pt x="150" y="798"/>
                    </a:lnTo>
                    <a:lnTo>
                      <a:pt x="150" y="794"/>
                    </a:lnTo>
                    <a:lnTo>
                      <a:pt x="149" y="790"/>
                    </a:lnTo>
                    <a:lnTo>
                      <a:pt x="150" y="789"/>
                    </a:lnTo>
                    <a:lnTo>
                      <a:pt x="152" y="787"/>
                    </a:lnTo>
                    <a:lnTo>
                      <a:pt x="154" y="784"/>
                    </a:lnTo>
                    <a:lnTo>
                      <a:pt x="155" y="782"/>
                    </a:lnTo>
                    <a:lnTo>
                      <a:pt x="156" y="779"/>
                    </a:lnTo>
                    <a:lnTo>
                      <a:pt x="159" y="777"/>
                    </a:lnTo>
                    <a:lnTo>
                      <a:pt x="161" y="777"/>
                    </a:lnTo>
                    <a:lnTo>
                      <a:pt x="161" y="778"/>
                    </a:lnTo>
                    <a:lnTo>
                      <a:pt x="162" y="782"/>
                    </a:lnTo>
                    <a:lnTo>
                      <a:pt x="169" y="783"/>
                    </a:lnTo>
                    <a:lnTo>
                      <a:pt x="174" y="781"/>
                    </a:lnTo>
                    <a:lnTo>
                      <a:pt x="179" y="776"/>
                    </a:lnTo>
                    <a:lnTo>
                      <a:pt x="184" y="771"/>
                    </a:lnTo>
                    <a:lnTo>
                      <a:pt x="190" y="770"/>
                    </a:lnTo>
                    <a:lnTo>
                      <a:pt x="191" y="769"/>
                    </a:lnTo>
                    <a:lnTo>
                      <a:pt x="195" y="771"/>
                    </a:lnTo>
                    <a:lnTo>
                      <a:pt x="197" y="773"/>
                    </a:lnTo>
                    <a:lnTo>
                      <a:pt x="200" y="777"/>
                    </a:lnTo>
                    <a:lnTo>
                      <a:pt x="202" y="781"/>
                    </a:lnTo>
                    <a:lnTo>
                      <a:pt x="202" y="784"/>
                    </a:lnTo>
                    <a:lnTo>
                      <a:pt x="201" y="783"/>
                    </a:lnTo>
                    <a:lnTo>
                      <a:pt x="201" y="783"/>
                    </a:lnTo>
                    <a:close/>
                    <a:moveTo>
                      <a:pt x="205" y="798"/>
                    </a:moveTo>
                    <a:lnTo>
                      <a:pt x="207" y="798"/>
                    </a:lnTo>
                    <a:lnTo>
                      <a:pt x="208" y="796"/>
                    </a:lnTo>
                    <a:lnTo>
                      <a:pt x="211" y="795"/>
                    </a:lnTo>
                    <a:lnTo>
                      <a:pt x="210" y="798"/>
                    </a:lnTo>
                    <a:lnTo>
                      <a:pt x="211" y="801"/>
                    </a:lnTo>
                    <a:lnTo>
                      <a:pt x="212" y="804"/>
                    </a:lnTo>
                    <a:lnTo>
                      <a:pt x="211" y="804"/>
                    </a:lnTo>
                    <a:lnTo>
                      <a:pt x="208" y="804"/>
                    </a:lnTo>
                    <a:lnTo>
                      <a:pt x="207" y="804"/>
                    </a:lnTo>
                    <a:lnTo>
                      <a:pt x="205" y="804"/>
                    </a:lnTo>
                    <a:lnTo>
                      <a:pt x="203" y="804"/>
                    </a:lnTo>
                    <a:lnTo>
                      <a:pt x="203" y="803"/>
                    </a:lnTo>
                    <a:lnTo>
                      <a:pt x="203" y="800"/>
                    </a:lnTo>
                    <a:lnTo>
                      <a:pt x="205" y="798"/>
                    </a:lnTo>
                    <a:close/>
                    <a:moveTo>
                      <a:pt x="213" y="788"/>
                    </a:moveTo>
                    <a:lnTo>
                      <a:pt x="212" y="792"/>
                    </a:lnTo>
                    <a:lnTo>
                      <a:pt x="213" y="787"/>
                    </a:lnTo>
                    <a:lnTo>
                      <a:pt x="213" y="783"/>
                    </a:lnTo>
                    <a:lnTo>
                      <a:pt x="217" y="784"/>
                    </a:lnTo>
                    <a:lnTo>
                      <a:pt x="219" y="786"/>
                    </a:lnTo>
                    <a:lnTo>
                      <a:pt x="216" y="787"/>
                    </a:lnTo>
                    <a:lnTo>
                      <a:pt x="213" y="788"/>
                    </a:lnTo>
                    <a:close/>
                    <a:moveTo>
                      <a:pt x="222" y="788"/>
                    </a:moveTo>
                    <a:lnTo>
                      <a:pt x="220" y="787"/>
                    </a:lnTo>
                    <a:lnTo>
                      <a:pt x="223" y="787"/>
                    </a:lnTo>
                    <a:lnTo>
                      <a:pt x="222" y="788"/>
                    </a:lnTo>
                    <a:close/>
                    <a:moveTo>
                      <a:pt x="225" y="712"/>
                    </a:moveTo>
                    <a:lnTo>
                      <a:pt x="225" y="712"/>
                    </a:lnTo>
                    <a:lnTo>
                      <a:pt x="225" y="712"/>
                    </a:lnTo>
                    <a:lnTo>
                      <a:pt x="225" y="712"/>
                    </a:lnTo>
                    <a:close/>
                    <a:moveTo>
                      <a:pt x="320" y="695"/>
                    </a:moveTo>
                    <a:lnTo>
                      <a:pt x="321" y="693"/>
                    </a:lnTo>
                    <a:lnTo>
                      <a:pt x="322" y="691"/>
                    </a:lnTo>
                    <a:lnTo>
                      <a:pt x="324" y="693"/>
                    </a:lnTo>
                    <a:lnTo>
                      <a:pt x="326" y="697"/>
                    </a:lnTo>
                    <a:lnTo>
                      <a:pt x="327" y="699"/>
                    </a:lnTo>
                    <a:lnTo>
                      <a:pt x="324" y="697"/>
                    </a:lnTo>
                    <a:lnTo>
                      <a:pt x="320" y="695"/>
                    </a:lnTo>
                    <a:close/>
                    <a:moveTo>
                      <a:pt x="424" y="636"/>
                    </a:moveTo>
                    <a:lnTo>
                      <a:pt x="422" y="638"/>
                    </a:lnTo>
                    <a:lnTo>
                      <a:pt x="420" y="644"/>
                    </a:lnTo>
                    <a:lnTo>
                      <a:pt x="418" y="648"/>
                    </a:lnTo>
                    <a:lnTo>
                      <a:pt x="418" y="653"/>
                    </a:lnTo>
                    <a:lnTo>
                      <a:pt x="415" y="653"/>
                    </a:lnTo>
                    <a:lnTo>
                      <a:pt x="411" y="655"/>
                    </a:lnTo>
                    <a:lnTo>
                      <a:pt x="407" y="656"/>
                    </a:lnTo>
                    <a:lnTo>
                      <a:pt x="406" y="659"/>
                    </a:lnTo>
                    <a:lnTo>
                      <a:pt x="406" y="659"/>
                    </a:lnTo>
                    <a:lnTo>
                      <a:pt x="404" y="657"/>
                    </a:lnTo>
                    <a:lnTo>
                      <a:pt x="401" y="655"/>
                    </a:lnTo>
                    <a:lnTo>
                      <a:pt x="399" y="653"/>
                    </a:lnTo>
                    <a:lnTo>
                      <a:pt x="395" y="653"/>
                    </a:lnTo>
                    <a:lnTo>
                      <a:pt x="393" y="656"/>
                    </a:lnTo>
                    <a:lnTo>
                      <a:pt x="390" y="656"/>
                    </a:lnTo>
                    <a:lnTo>
                      <a:pt x="387" y="656"/>
                    </a:lnTo>
                    <a:lnTo>
                      <a:pt x="382" y="662"/>
                    </a:lnTo>
                    <a:lnTo>
                      <a:pt x="378" y="667"/>
                    </a:lnTo>
                    <a:lnTo>
                      <a:pt x="376" y="673"/>
                    </a:lnTo>
                    <a:lnTo>
                      <a:pt x="377" y="681"/>
                    </a:lnTo>
                    <a:lnTo>
                      <a:pt x="375" y="680"/>
                    </a:lnTo>
                    <a:lnTo>
                      <a:pt x="372" y="679"/>
                    </a:lnTo>
                    <a:lnTo>
                      <a:pt x="369" y="676"/>
                    </a:lnTo>
                    <a:lnTo>
                      <a:pt x="365" y="674"/>
                    </a:lnTo>
                    <a:lnTo>
                      <a:pt x="362" y="672"/>
                    </a:lnTo>
                    <a:lnTo>
                      <a:pt x="359" y="667"/>
                    </a:lnTo>
                    <a:lnTo>
                      <a:pt x="355" y="663"/>
                    </a:lnTo>
                    <a:lnTo>
                      <a:pt x="360" y="663"/>
                    </a:lnTo>
                    <a:lnTo>
                      <a:pt x="365" y="662"/>
                    </a:lnTo>
                    <a:lnTo>
                      <a:pt x="370" y="659"/>
                    </a:lnTo>
                    <a:lnTo>
                      <a:pt x="372" y="659"/>
                    </a:lnTo>
                    <a:lnTo>
                      <a:pt x="373" y="658"/>
                    </a:lnTo>
                    <a:lnTo>
                      <a:pt x="373" y="657"/>
                    </a:lnTo>
                    <a:lnTo>
                      <a:pt x="375" y="655"/>
                    </a:lnTo>
                    <a:lnTo>
                      <a:pt x="382" y="653"/>
                    </a:lnTo>
                    <a:lnTo>
                      <a:pt x="384" y="644"/>
                    </a:lnTo>
                    <a:lnTo>
                      <a:pt x="386" y="645"/>
                    </a:lnTo>
                    <a:lnTo>
                      <a:pt x="390" y="644"/>
                    </a:lnTo>
                    <a:lnTo>
                      <a:pt x="393" y="641"/>
                    </a:lnTo>
                    <a:lnTo>
                      <a:pt x="395" y="639"/>
                    </a:lnTo>
                    <a:lnTo>
                      <a:pt x="401" y="633"/>
                    </a:lnTo>
                    <a:lnTo>
                      <a:pt x="407" y="630"/>
                    </a:lnTo>
                    <a:lnTo>
                      <a:pt x="415" y="629"/>
                    </a:lnTo>
                    <a:lnTo>
                      <a:pt x="421" y="627"/>
                    </a:lnTo>
                    <a:lnTo>
                      <a:pt x="421" y="627"/>
                    </a:lnTo>
                    <a:lnTo>
                      <a:pt x="423" y="628"/>
                    </a:lnTo>
                    <a:lnTo>
                      <a:pt x="424" y="629"/>
                    </a:lnTo>
                    <a:lnTo>
                      <a:pt x="426" y="632"/>
                    </a:lnTo>
                    <a:lnTo>
                      <a:pt x="426" y="633"/>
                    </a:lnTo>
                    <a:lnTo>
                      <a:pt x="424" y="635"/>
                    </a:lnTo>
                    <a:lnTo>
                      <a:pt x="424" y="636"/>
                    </a:lnTo>
                    <a:close/>
                    <a:moveTo>
                      <a:pt x="508" y="618"/>
                    </a:moveTo>
                    <a:lnTo>
                      <a:pt x="508" y="619"/>
                    </a:lnTo>
                    <a:lnTo>
                      <a:pt x="500" y="621"/>
                    </a:lnTo>
                    <a:lnTo>
                      <a:pt x="501" y="617"/>
                    </a:lnTo>
                    <a:lnTo>
                      <a:pt x="500" y="615"/>
                    </a:lnTo>
                    <a:lnTo>
                      <a:pt x="498" y="612"/>
                    </a:lnTo>
                    <a:lnTo>
                      <a:pt x="500" y="610"/>
                    </a:lnTo>
                    <a:lnTo>
                      <a:pt x="501" y="607"/>
                    </a:lnTo>
                    <a:lnTo>
                      <a:pt x="502" y="605"/>
                    </a:lnTo>
                    <a:lnTo>
                      <a:pt x="503" y="601"/>
                    </a:lnTo>
                    <a:lnTo>
                      <a:pt x="505" y="605"/>
                    </a:lnTo>
                    <a:lnTo>
                      <a:pt x="507" y="608"/>
                    </a:lnTo>
                    <a:lnTo>
                      <a:pt x="509" y="612"/>
                    </a:lnTo>
                    <a:lnTo>
                      <a:pt x="513" y="615"/>
                    </a:lnTo>
                    <a:lnTo>
                      <a:pt x="511" y="616"/>
                    </a:lnTo>
                    <a:lnTo>
                      <a:pt x="508" y="618"/>
                    </a:lnTo>
                    <a:close/>
                    <a:moveTo>
                      <a:pt x="518" y="591"/>
                    </a:moveTo>
                    <a:lnTo>
                      <a:pt x="518" y="591"/>
                    </a:lnTo>
                    <a:lnTo>
                      <a:pt x="518" y="591"/>
                    </a:lnTo>
                    <a:lnTo>
                      <a:pt x="518" y="588"/>
                    </a:lnTo>
                    <a:lnTo>
                      <a:pt x="518" y="584"/>
                    </a:lnTo>
                    <a:lnTo>
                      <a:pt x="517" y="581"/>
                    </a:lnTo>
                    <a:lnTo>
                      <a:pt x="515" y="579"/>
                    </a:lnTo>
                    <a:lnTo>
                      <a:pt x="518" y="579"/>
                    </a:lnTo>
                    <a:lnTo>
                      <a:pt x="520" y="583"/>
                    </a:lnTo>
                    <a:lnTo>
                      <a:pt x="524" y="587"/>
                    </a:lnTo>
                    <a:lnTo>
                      <a:pt x="520" y="589"/>
                    </a:lnTo>
                    <a:lnTo>
                      <a:pt x="518" y="591"/>
                    </a:lnTo>
                    <a:close/>
                    <a:moveTo>
                      <a:pt x="628" y="550"/>
                    </a:moveTo>
                    <a:lnTo>
                      <a:pt x="626" y="550"/>
                    </a:lnTo>
                    <a:lnTo>
                      <a:pt x="622" y="550"/>
                    </a:lnTo>
                    <a:lnTo>
                      <a:pt x="620" y="551"/>
                    </a:lnTo>
                    <a:lnTo>
                      <a:pt x="619" y="554"/>
                    </a:lnTo>
                    <a:lnTo>
                      <a:pt x="617" y="556"/>
                    </a:lnTo>
                    <a:lnTo>
                      <a:pt x="617" y="553"/>
                    </a:lnTo>
                    <a:lnTo>
                      <a:pt x="619" y="549"/>
                    </a:lnTo>
                    <a:lnTo>
                      <a:pt x="621" y="547"/>
                    </a:lnTo>
                    <a:lnTo>
                      <a:pt x="624" y="544"/>
                    </a:lnTo>
                    <a:lnTo>
                      <a:pt x="626" y="542"/>
                    </a:lnTo>
                    <a:lnTo>
                      <a:pt x="628" y="538"/>
                    </a:lnTo>
                    <a:lnTo>
                      <a:pt x="630" y="543"/>
                    </a:lnTo>
                    <a:lnTo>
                      <a:pt x="628" y="547"/>
                    </a:lnTo>
                    <a:lnTo>
                      <a:pt x="628" y="550"/>
                    </a:lnTo>
                    <a:close/>
                    <a:moveTo>
                      <a:pt x="651" y="467"/>
                    </a:moveTo>
                    <a:lnTo>
                      <a:pt x="647" y="460"/>
                    </a:lnTo>
                    <a:lnTo>
                      <a:pt x="642" y="459"/>
                    </a:lnTo>
                    <a:lnTo>
                      <a:pt x="636" y="460"/>
                    </a:lnTo>
                    <a:lnTo>
                      <a:pt x="630" y="464"/>
                    </a:lnTo>
                    <a:lnTo>
                      <a:pt x="630" y="462"/>
                    </a:lnTo>
                    <a:lnTo>
                      <a:pt x="630" y="459"/>
                    </a:lnTo>
                    <a:lnTo>
                      <a:pt x="630" y="458"/>
                    </a:lnTo>
                    <a:lnTo>
                      <a:pt x="631" y="458"/>
                    </a:lnTo>
                    <a:lnTo>
                      <a:pt x="639" y="458"/>
                    </a:lnTo>
                    <a:lnTo>
                      <a:pt x="647" y="456"/>
                    </a:lnTo>
                    <a:lnTo>
                      <a:pt x="654" y="452"/>
                    </a:lnTo>
                    <a:lnTo>
                      <a:pt x="653" y="458"/>
                    </a:lnTo>
                    <a:lnTo>
                      <a:pt x="650" y="464"/>
                    </a:lnTo>
                    <a:lnTo>
                      <a:pt x="651" y="467"/>
                    </a:lnTo>
                    <a:close/>
                    <a:moveTo>
                      <a:pt x="999" y="315"/>
                    </a:moveTo>
                    <a:lnTo>
                      <a:pt x="1000" y="317"/>
                    </a:lnTo>
                    <a:lnTo>
                      <a:pt x="1002" y="320"/>
                    </a:lnTo>
                    <a:lnTo>
                      <a:pt x="1005" y="321"/>
                    </a:lnTo>
                    <a:lnTo>
                      <a:pt x="1001" y="326"/>
                    </a:lnTo>
                    <a:lnTo>
                      <a:pt x="996" y="321"/>
                    </a:lnTo>
                    <a:lnTo>
                      <a:pt x="993" y="316"/>
                    </a:lnTo>
                    <a:lnTo>
                      <a:pt x="999" y="315"/>
                    </a:lnTo>
                    <a:close/>
                    <a:moveTo>
                      <a:pt x="969" y="327"/>
                    </a:moveTo>
                    <a:lnTo>
                      <a:pt x="969" y="327"/>
                    </a:lnTo>
                    <a:lnTo>
                      <a:pt x="972" y="326"/>
                    </a:lnTo>
                    <a:lnTo>
                      <a:pt x="972" y="331"/>
                    </a:lnTo>
                    <a:lnTo>
                      <a:pt x="972" y="334"/>
                    </a:lnTo>
                    <a:lnTo>
                      <a:pt x="972" y="339"/>
                    </a:lnTo>
                    <a:lnTo>
                      <a:pt x="968" y="340"/>
                    </a:lnTo>
                    <a:lnTo>
                      <a:pt x="966" y="342"/>
                    </a:lnTo>
                    <a:lnTo>
                      <a:pt x="966" y="340"/>
                    </a:lnTo>
                    <a:lnTo>
                      <a:pt x="968" y="338"/>
                    </a:lnTo>
                    <a:lnTo>
                      <a:pt x="969" y="334"/>
                    </a:lnTo>
                    <a:lnTo>
                      <a:pt x="969" y="332"/>
                    </a:lnTo>
                    <a:lnTo>
                      <a:pt x="969" y="327"/>
                    </a:lnTo>
                    <a:close/>
                    <a:moveTo>
                      <a:pt x="963" y="294"/>
                    </a:moveTo>
                    <a:lnTo>
                      <a:pt x="965" y="297"/>
                    </a:lnTo>
                    <a:lnTo>
                      <a:pt x="965" y="302"/>
                    </a:lnTo>
                    <a:lnTo>
                      <a:pt x="963" y="305"/>
                    </a:lnTo>
                    <a:lnTo>
                      <a:pt x="962" y="309"/>
                    </a:lnTo>
                    <a:lnTo>
                      <a:pt x="960" y="313"/>
                    </a:lnTo>
                    <a:lnTo>
                      <a:pt x="960" y="316"/>
                    </a:lnTo>
                    <a:lnTo>
                      <a:pt x="961" y="320"/>
                    </a:lnTo>
                    <a:lnTo>
                      <a:pt x="956" y="317"/>
                    </a:lnTo>
                    <a:lnTo>
                      <a:pt x="959" y="310"/>
                    </a:lnTo>
                    <a:lnTo>
                      <a:pt x="959" y="303"/>
                    </a:lnTo>
                    <a:lnTo>
                      <a:pt x="954" y="297"/>
                    </a:lnTo>
                    <a:lnTo>
                      <a:pt x="963" y="294"/>
                    </a:lnTo>
                    <a:close/>
                    <a:moveTo>
                      <a:pt x="719" y="417"/>
                    </a:moveTo>
                    <a:lnTo>
                      <a:pt x="723" y="417"/>
                    </a:lnTo>
                    <a:lnTo>
                      <a:pt x="727" y="417"/>
                    </a:lnTo>
                    <a:lnTo>
                      <a:pt x="729" y="418"/>
                    </a:lnTo>
                    <a:lnTo>
                      <a:pt x="719" y="427"/>
                    </a:lnTo>
                    <a:lnTo>
                      <a:pt x="708" y="433"/>
                    </a:lnTo>
                    <a:lnTo>
                      <a:pt x="708" y="429"/>
                    </a:lnTo>
                    <a:lnTo>
                      <a:pt x="707" y="427"/>
                    </a:lnTo>
                    <a:lnTo>
                      <a:pt x="706" y="425"/>
                    </a:lnTo>
                    <a:lnTo>
                      <a:pt x="719" y="417"/>
                    </a:lnTo>
                    <a:close/>
                    <a:moveTo>
                      <a:pt x="798" y="315"/>
                    </a:moveTo>
                    <a:lnTo>
                      <a:pt x="798" y="315"/>
                    </a:lnTo>
                    <a:lnTo>
                      <a:pt x="798" y="315"/>
                    </a:lnTo>
                    <a:lnTo>
                      <a:pt x="798" y="315"/>
                    </a:lnTo>
                    <a:close/>
                    <a:moveTo>
                      <a:pt x="806" y="297"/>
                    </a:moveTo>
                    <a:lnTo>
                      <a:pt x="806" y="298"/>
                    </a:lnTo>
                    <a:lnTo>
                      <a:pt x="806" y="298"/>
                    </a:lnTo>
                    <a:lnTo>
                      <a:pt x="804" y="298"/>
                    </a:lnTo>
                    <a:lnTo>
                      <a:pt x="804" y="297"/>
                    </a:lnTo>
                    <a:lnTo>
                      <a:pt x="806" y="297"/>
                    </a:lnTo>
                    <a:lnTo>
                      <a:pt x="806" y="297"/>
                    </a:lnTo>
                    <a:close/>
                    <a:moveTo>
                      <a:pt x="836" y="259"/>
                    </a:moveTo>
                    <a:lnTo>
                      <a:pt x="838" y="260"/>
                    </a:lnTo>
                    <a:lnTo>
                      <a:pt x="838" y="260"/>
                    </a:lnTo>
                    <a:lnTo>
                      <a:pt x="836" y="260"/>
                    </a:lnTo>
                    <a:lnTo>
                      <a:pt x="836" y="259"/>
                    </a:lnTo>
                    <a:close/>
                    <a:moveTo>
                      <a:pt x="838" y="271"/>
                    </a:moveTo>
                    <a:lnTo>
                      <a:pt x="838" y="271"/>
                    </a:lnTo>
                    <a:lnTo>
                      <a:pt x="838" y="271"/>
                    </a:lnTo>
                    <a:lnTo>
                      <a:pt x="838" y="271"/>
                    </a:lnTo>
                    <a:lnTo>
                      <a:pt x="838" y="271"/>
                    </a:lnTo>
                    <a:close/>
                    <a:moveTo>
                      <a:pt x="932" y="211"/>
                    </a:moveTo>
                    <a:lnTo>
                      <a:pt x="932" y="208"/>
                    </a:lnTo>
                    <a:lnTo>
                      <a:pt x="932" y="207"/>
                    </a:lnTo>
                    <a:lnTo>
                      <a:pt x="932" y="208"/>
                    </a:lnTo>
                    <a:lnTo>
                      <a:pt x="933" y="211"/>
                    </a:lnTo>
                    <a:lnTo>
                      <a:pt x="932" y="211"/>
                    </a:lnTo>
                    <a:close/>
                    <a:moveTo>
                      <a:pt x="944" y="205"/>
                    </a:moveTo>
                    <a:lnTo>
                      <a:pt x="944" y="206"/>
                    </a:lnTo>
                    <a:lnTo>
                      <a:pt x="944" y="205"/>
                    </a:lnTo>
                    <a:close/>
                    <a:moveTo>
                      <a:pt x="1045" y="98"/>
                    </a:moveTo>
                    <a:lnTo>
                      <a:pt x="1045" y="93"/>
                    </a:lnTo>
                    <a:lnTo>
                      <a:pt x="1045" y="88"/>
                    </a:lnTo>
                    <a:lnTo>
                      <a:pt x="1045" y="84"/>
                    </a:lnTo>
                    <a:lnTo>
                      <a:pt x="1044" y="80"/>
                    </a:lnTo>
                    <a:lnTo>
                      <a:pt x="1048" y="77"/>
                    </a:lnTo>
                    <a:lnTo>
                      <a:pt x="1053" y="75"/>
                    </a:lnTo>
                    <a:lnTo>
                      <a:pt x="1058" y="72"/>
                    </a:lnTo>
                    <a:lnTo>
                      <a:pt x="1059" y="74"/>
                    </a:lnTo>
                    <a:lnTo>
                      <a:pt x="1061" y="75"/>
                    </a:lnTo>
                    <a:lnTo>
                      <a:pt x="1059" y="78"/>
                    </a:lnTo>
                    <a:lnTo>
                      <a:pt x="1059" y="81"/>
                    </a:lnTo>
                    <a:lnTo>
                      <a:pt x="1061" y="83"/>
                    </a:lnTo>
                    <a:lnTo>
                      <a:pt x="1062" y="84"/>
                    </a:lnTo>
                    <a:lnTo>
                      <a:pt x="1064" y="86"/>
                    </a:lnTo>
                    <a:lnTo>
                      <a:pt x="1067" y="87"/>
                    </a:lnTo>
                    <a:lnTo>
                      <a:pt x="1054" y="91"/>
                    </a:lnTo>
                    <a:lnTo>
                      <a:pt x="1045" y="98"/>
                    </a:lnTo>
                    <a:close/>
                    <a:moveTo>
                      <a:pt x="1108" y="121"/>
                    </a:moveTo>
                    <a:lnTo>
                      <a:pt x="1107" y="120"/>
                    </a:lnTo>
                    <a:lnTo>
                      <a:pt x="1112" y="116"/>
                    </a:lnTo>
                    <a:lnTo>
                      <a:pt x="1109" y="118"/>
                    </a:lnTo>
                    <a:lnTo>
                      <a:pt x="1108" y="121"/>
                    </a:lnTo>
                    <a:close/>
                    <a:moveTo>
                      <a:pt x="1113" y="116"/>
                    </a:moveTo>
                    <a:lnTo>
                      <a:pt x="1114" y="114"/>
                    </a:lnTo>
                    <a:lnTo>
                      <a:pt x="1115" y="111"/>
                    </a:lnTo>
                    <a:lnTo>
                      <a:pt x="1115" y="108"/>
                    </a:lnTo>
                    <a:lnTo>
                      <a:pt x="1118" y="109"/>
                    </a:lnTo>
                    <a:lnTo>
                      <a:pt x="1115" y="112"/>
                    </a:lnTo>
                    <a:lnTo>
                      <a:pt x="1113" y="116"/>
                    </a:lnTo>
                    <a:close/>
                    <a:moveTo>
                      <a:pt x="1127" y="42"/>
                    </a:moveTo>
                    <a:lnTo>
                      <a:pt x="1127" y="40"/>
                    </a:lnTo>
                    <a:lnTo>
                      <a:pt x="1129" y="37"/>
                    </a:lnTo>
                    <a:lnTo>
                      <a:pt x="1129" y="40"/>
                    </a:lnTo>
                    <a:lnTo>
                      <a:pt x="1127" y="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" name="Freeform 7"/>
              <p:cNvSpPr>
                <a:spLocks noEditPoints="1"/>
              </p:cNvSpPr>
              <p:nvPr/>
            </p:nvSpPr>
            <p:spPr bwMode="auto">
              <a:xfrm>
                <a:off x="2076450" y="2801938"/>
                <a:ext cx="230187" cy="166688"/>
              </a:xfrm>
              <a:custGeom>
                <a:avLst/>
                <a:gdLst>
                  <a:gd name="T0" fmla="*/ 587 w 724"/>
                  <a:gd name="T1" fmla="*/ 44 h 524"/>
                  <a:gd name="T2" fmla="*/ 518 w 724"/>
                  <a:gd name="T3" fmla="*/ 79 h 524"/>
                  <a:gd name="T4" fmla="*/ 430 w 724"/>
                  <a:gd name="T5" fmla="*/ 110 h 524"/>
                  <a:gd name="T6" fmla="*/ 400 w 724"/>
                  <a:gd name="T7" fmla="*/ 158 h 524"/>
                  <a:gd name="T8" fmla="*/ 444 w 724"/>
                  <a:gd name="T9" fmla="*/ 168 h 524"/>
                  <a:gd name="T10" fmla="*/ 384 w 724"/>
                  <a:gd name="T11" fmla="*/ 190 h 524"/>
                  <a:gd name="T12" fmla="*/ 320 w 724"/>
                  <a:gd name="T13" fmla="*/ 205 h 524"/>
                  <a:gd name="T14" fmla="*/ 265 w 724"/>
                  <a:gd name="T15" fmla="*/ 250 h 524"/>
                  <a:gd name="T16" fmla="*/ 193 w 724"/>
                  <a:gd name="T17" fmla="*/ 283 h 524"/>
                  <a:gd name="T18" fmla="*/ 151 w 724"/>
                  <a:gd name="T19" fmla="*/ 309 h 524"/>
                  <a:gd name="T20" fmla="*/ 107 w 724"/>
                  <a:gd name="T21" fmla="*/ 353 h 524"/>
                  <a:gd name="T22" fmla="*/ 108 w 724"/>
                  <a:gd name="T23" fmla="*/ 380 h 524"/>
                  <a:gd name="T24" fmla="*/ 145 w 724"/>
                  <a:gd name="T25" fmla="*/ 363 h 524"/>
                  <a:gd name="T26" fmla="*/ 91 w 724"/>
                  <a:gd name="T27" fmla="*/ 398 h 524"/>
                  <a:gd name="T28" fmla="*/ 78 w 724"/>
                  <a:gd name="T29" fmla="*/ 415 h 524"/>
                  <a:gd name="T30" fmla="*/ 51 w 724"/>
                  <a:gd name="T31" fmla="*/ 398 h 524"/>
                  <a:gd name="T32" fmla="*/ 13 w 724"/>
                  <a:gd name="T33" fmla="*/ 430 h 524"/>
                  <a:gd name="T34" fmla="*/ 0 w 724"/>
                  <a:gd name="T35" fmla="*/ 480 h 524"/>
                  <a:gd name="T36" fmla="*/ 64 w 724"/>
                  <a:gd name="T37" fmla="*/ 450 h 524"/>
                  <a:gd name="T38" fmla="*/ 119 w 724"/>
                  <a:gd name="T39" fmla="*/ 474 h 524"/>
                  <a:gd name="T40" fmla="*/ 142 w 724"/>
                  <a:gd name="T41" fmla="*/ 501 h 524"/>
                  <a:gd name="T42" fmla="*/ 141 w 724"/>
                  <a:gd name="T43" fmla="*/ 512 h 524"/>
                  <a:gd name="T44" fmla="*/ 197 w 724"/>
                  <a:gd name="T45" fmla="*/ 465 h 524"/>
                  <a:gd name="T46" fmla="*/ 176 w 724"/>
                  <a:gd name="T47" fmla="*/ 464 h 524"/>
                  <a:gd name="T48" fmla="*/ 153 w 724"/>
                  <a:gd name="T49" fmla="*/ 447 h 524"/>
                  <a:gd name="T50" fmla="*/ 173 w 724"/>
                  <a:gd name="T51" fmla="*/ 410 h 524"/>
                  <a:gd name="T52" fmla="*/ 230 w 724"/>
                  <a:gd name="T53" fmla="*/ 384 h 524"/>
                  <a:gd name="T54" fmla="*/ 247 w 724"/>
                  <a:gd name="T55" fmla="*/ 363 h 524"/>
                  <a:gd name="T56" fmla="*/ 278 w 724"/>
                  <a:gd name="T57" fmla="*/ 346 h 524"/>
                  <a:gd name="T58" fmla="*/ 320 w 724"/>
                  <a:gd name="T59" fmla="*/ 327 h 524"/>
                  <a:gd name="T60" fmla="*/ 368 w 724"/>
                  <a:gd name="T61" fmla="*/ 299 h 524"/>
                  <a:gd name="T62" fmla="*/ 334 w 724"/>
                  <a:gd name="T63" fmla="*/ 329 h 524"/>
                  <a:gd name="T64" fmla="*/ 310 w 724"/>
                  <a:gd name="T65" fmla="*/ 360 h 524"/>
                  <a:gd name="T66" fmla="*/ 359 w 724"/>
                  <a:gd name="T67" fmla="*/ 358 h 524"/>
                  <a:gd name="T68" fmla="*/ 407 w 724"/>
                  <a:gd name="T69" fmla="*/ 313 h 524"/>
                  <a:gd name="T70" fmla="*/ 388 w 724"/>
                  <a:gd name="T71" fmla="*/ 249 h 524"/>
                  <a:gd name="T72" fmla="*/ 435 w 724"/>
                  <a:gd name="T73" fmla="*/ 250 h 524"/>
                  <a:gd name="T74" fmla="*/ 470 w 724"/>
                  <a:gd name="T75" fmla="*/ 199 h 524"/>
                  <a:gd name="T76" fmla="*/ 499 w 724"/>
                  <a:gd name="T77" fmla="*/ 207 h 524"/>
                  <a:gd name="T78" fmla="*/ 535 w 724"/>
                  <a:gd name="T79" fmla="*/ 179 h 524"/>
                  <a:gd name="T80" fmla="*/ 601 w 724"/>
                  <a:gd name="T81" fmla="*/ 144 h 524"/>
                  <a:gd name="T82" fmla="*/ 624 w 724"/>
                  <a:gd name="T83" fmla="*/ 121 h 524"/>
                  <a:gd name="T84" fmla="*/ 664 w 724"/>
                  <a:gd name="T85" fmla="*/ 105 h 524"/>
                  <a:gd name="T86" fmla="*/ 706 w 724"/>
                  <a:gd name="T87" fmla="*/ 27 h 524"/>
                  <a:gd name="T88" fmla="*/ 50 w 724"/>
                  <a:gd name="T89" fmla="*/ 429 h 524"/>
                  <a:gd name="T90" fmla="*/ 113 w 724"/>
                  <a:gd name="T91" fmla="*/ 441 h 524"/>
                  <a:gd name="T92" fmla="*/ 155 w 724"/>
                  <a:gd name="T93" fmla="*/ 341 h 524"/>
                  <a:gd name="T94" fmla="*/ 193 w 724"/>
                  <a:gd name="T95" fmla="*/ 363 h 524"/>
                  <a:gd name="T96" fmla="*/ 210 w 724"/>
                  <a:gd name="T97" fmla="*/ 372 h 524"/>
                  <a:gd name="T98" fmla="*/ 236 w 724"/>
                  <a:gd name="T99" fmla="*/ 329 h 524"/>
                  <a:gd name="T100" fmla="*/ 204 w 724"/>
                  <a:gd name="T101" fmla="*/ 305 h 524"/>
                  <a:gd name="T102" fmla="*/ 237 w 724"/>
                  <a:gd name="T103" fmla="*/ 292 h 524"/>
                  <a:gd name="T104" fmla="*/ 281 w 724"/>
                  <a:gd name="T105" fmla="*/ 265 h 524"/>
                  <a:gd name="T106" fmla="*/ 306 w 724"/>
                  <a:gd name="T107" fmla="*/ 270 h 524"/>
                  <a:gd name="T108" fmla="*/ 308 w 724"/>
                  <a:gd name="T109" fmla="*/ 237 h 524"/>
                  <a:gd name="T110" fmla="*/ 325 w 724"/>
                  <a:gd name="T111" fmla="*/ 260 h 524"/>
                  <a:gd name="T112" fmla="*/ 328 w 724"/>
                  <a:gd name="T113" fmla="*/ 220 h 524"/>
                  <a:gd name="T114" fmla="*/ 355 w 724"/>
                  <a:gd name="T115" fmla="*/ 224 h 524"/>
                  <a:gd name="T116" fmla="*/ 691 w 724"/>
                  <a:gd name="T117" fmla="*/ 36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4" h="524">
                    <a:moveTo>
                      <a:pt x="720" y="24"/>
                    </a:moveTo>
                    <a:lnTo>
                      <a:pt x="720" y="24"/>
                    </a:lnTo>
                    <a:lnTo>
                      <a:pt x="724" y="17"/>
                    </a:lnTo>
                    <a:lnTo>
                      <a:pt x="724" y="11"/>
                    </a:lnTo>
                    <a:lnTo>
                      <a:pt x="722" y="7"/>
                    </a:lnTo>
                    <a:lnTo>
                      <a:pt x="720" y="0"/>
                    </a:lnTo>
                    <a:lnTo>
                      <a:pt x="692" y="3"/>
                    </a:lnTo>
                    <a:lnTo>
                      <a:pt x="667" y="9"/>
                    </a:lnTo>
                    <a:lnTo>
                      <a:pt x="641" y="20"/>
                    </a:lnTo>
                    <a:lnTo>
                      <a:pt x="617" y="31"/>
                    </a:lnTo>
                    <a:lnTo>
                      <a:pt x="593" y="41"/>
                    </a:lnTo>
                    <a:lnTo>
                      <a:pt x="589" y="42"/>
                    </a:lnTo>
                    <a:lnTo>
                      <a:pt x="587" y="44"/>
                    </a:lnTo>
                    <a:lnTo>
                      <a:pt x="584" y="47"/>
                    </a:lnTo>
                    <a:lnTo>
                      <a:pt x="583" y="50"/>
                    </a:lnTo>
                    <a:lnTo>
                      <a:pt x="583" y="54"/>
                    </a:lnTo>
                    <a:lnTo>
                      <a:pt x="559" y="60"/>
                    </a:lnTo>
                    <a:lnTo>
                      <a:pt x="556" y="62"/>
                    </a:lnTo>
                    <a:lnTo>
                      <a:pt x="555" y="64"/>
                    </a:lnTo>
                    <a:lnTo>
                      <a:pt x="553" y="66"/>
                    </a:lnTo>
                    <a:lnTo>
                      <a:pt x="527" y="73"/>
                    </a:lnTo>
                    <a:lnTo>
                      <a:pt x="524" y="72"/>
                    </a:lnTo>
                    <a:lnTo>
                      <a:pt x="521" y="73"/>
                    </a:lnTo>
                    <a:lnTo>
                      <a:pt x="520" y="74"/>
                    </a:lnTo>
                    <a:lnTo>
                      <a:pt x="519" y="77"/>
                    </a:lnTo>
                    <a:lnTo>
                      <a:pt x="518" y="79"/>
                    </a:lnTo>
                    <a:lnTo>
                      <a:pt x="516" y="78"/>
                    </a:lnTo>
                    <a:lnTo>
                      <a:pt x="513" y="79"/>
                    </a:lnTo>
                    <a:lnTo>
                      <a:pt x="510" y="82"/>
                    </a:lnTo>
                    <a:lnTo>
                      <a:pt x="505" y="87"/>
                    </a:lnTo>
                    <a:lnTo>
                      <a:pt x="482" y="100"/>
                    </a:lnTo>
                    <a:lnTo>
                      <a:pt x="479" y="102"/>
                    </a:lnTo>
                    <a:lnTo>
                      <a:pt x="475" y="104"/>
                    </a:lnTo>
                    <a:lnTo>
                      <a:pt x="470" y="105"/>
                    </a:lnTo>
                    <a:lnTo>
                      <a:pt x="467" y="104"/>
                    </a:lnTo>
                    <a:lnTo>
                      <a:pt x="463" y="102"/>
                    </a:lnTo>
                    <a:lnTo>
                      <a:pt x="459" y="102"/>
                    </a:lnTo>
                    <a:lnTo>
                      <a:pt x="445" y="107"/>
                    </a:lnTo>
                    <a:lnTo>
                      <a:pt x="430" y="110"/>
                    </a:lnTo>
                    <a:lnTo>
                      <a:pt x="428" y="113"/>
                    </a:lnTo>
                    <a:lnTo>
                      <a:pt x="427" y="116"/>
                    </a:lnTo>
                    <a:lnTo>
                      <a:pt x="428" y="119"/>
                    </a:lnTo>
                    <a:lnTo>
                      <a:pt x="429" y="123"/>
                    </a:lnTo>
                    <a:lnTo>
                      <a:pt x="431" y="124"/>
                    </a:lnTo>
                    <a:lnTo>
                      <a:pt x="433" y="129"/>
                    </a:lnTo>
                    <a:lnTo>
                      <a:pt x="428" y="130"/>
                    </a:lnTo>
                    <a:lnTo>
                      <a:pt x="422" y="134"/>
                    </a:lnTo>
                    <a:lnTo>
                      <a:pt x="416" y="135"/>
                    </a:lnTo>
                    <a:lnTo>
                      <a:pt x="410" y="139"/>
                    </a:lnTo>
                    <a:lnTo>
                      <a:pt x="406" y="145"/>
                    </a:lnTo>
                    <a:lnTo>
                      <a:pt x="400" y="152"/>
                    </a:lnTo>
                    <a:lnTo>
                      <a:pt x="400" y="158"/>
                    </a:lnTo>
                    <a:lnTo>
                      <a:pt x="403" y="162"/>
                    </a:lnTo>
                    <a:lnTo>
                      <a:pt x="413" y="165"/>
                    </a:lnTo>
                    <a:lnTo>
                      <a:pt x="419" y="163"/>
                    </a:lnTo>
                    <a:lnTo>
                      <a:pt x="427" y="161"/>
                    </a:lnTo>
                    <a:lnTo>
                      <a:pt x="433" y="159"/>
                    </a:lnTo>
                    <a:lnTo>
                      <a:pt x="440" y="162"/>
                    </a:lnTo>
                    <a:lnTo>
                      <a:pt x="441" y="157"/>
                    </a:lnTo>
                    <a:lnTo>
                      <a:pt x="442" y="161"/>
                    </a:lnTo>
                    <a:lnTo>
                      <a:pt x="445" y="163"/>
                    </a:lnTo>
                    <a:lnTo>
                      <a:pt x="447" y="164"/>
                    </a:lnTo>
                    <a:lnTo>
                      <a:pt x="446" y="165"/>
                    </a:lnTo>
                    <a:lnTo>
                      <a:pt x="446" y="164"/>
                    </a:lnTo>
                    <a:lnTo>
                      <a:pt x="444" y="168"/>
                    </a:lnTo>
                    <a:lnTo>
                      <a:pt x="442" y="171"/>
                    </a:lnTo>
                    <a:lnTo>
                      <a:pt x="441" y="175"/>
                    </a:lnTo>
                    <a:lnTo>
                      <a:pt x="441" y="175"/>
                    </a:lnTo>
                    <a:lnTo>
                      <a:pt x="425" y="180"/>
                    </a:lnTo>
                    <a:lnTo>
                      <a:pt x="411" y="188"/>
                    </a:lnTo>
                    <a:lnTo>
                      <a:pt x="397" y="199"/>
                    </a:lnTo>
                    <a:lnTo>
                      <a:pt x="395" y="201"/>
                    </a:lnTo>
                    <a:lnTo>
                      <a:pt x="393" y="202"/>
                    </a:lnTo>
                    <a:lnTo>
                      <a:pt x="391" y="199"/>
                    </a:lnTo>
                    <a:lnTo>
                      <a:pt x="390" y="197"/>
                    </a:lnTo>
                    <a:lnTo>
                      <a:pt x="388" y="195"/>
                    </a:lnTo>
                    <a:lnTo>
                      <a:pt x="385" y="192"/>
                    </a:lnTo>
                    <a:lnTo>
                      <a:pt x="384" y="190"/>
                    </a:lnTo>
                    <a:lnTo>
                      <a:pt x="380" y="184"/>
                    </a:lnTo>
                    <a:lnTo>
                      <a:pt x="379" y="176"/>
                    </a:lnTo>
                    <a:lnTo>
                      <a:pt x="379" y="169"/>
                    </a:lnTo>
                    <a:lnTo>
                      <a:pt x="376" y="169"/>
                    </a:lnTo>
                    <a:lnTo>
                      <a:pt x="373" y="170"/>
                    </a:lnTo>
                    <a:lnTo>
                      <a:pt x="371" y="171"/>
                    </a:lnTo>
                    <a:lnTo>
                      <a:pt x="368" y="173"/>
                    </a:lnTo>
                    <a:lnTo>
                      <a:pt x="366" y="175"/>
                    </a:lnTo>
                    <a:lnTo>
                      <a:pt x="365" y="178"/>
                    </a:lnTo>
                    <a:lnTo>
                      <a:pt x="344" y="188"/>
                    </a:lnTo>
                    <a:lnTo>
                      <a:pt x="340" y="196"/>
                    </a:lnTo>
                    <a:lnTo>
                      <a:pt x="318" y="201"/>
                    </a:lnTo>
                    <a:lnTo>
                      <a:pt x="320" y="205"/>
                    </a:lnTo>
                    <a:lnTo>
                      <a:pt x="314" y="207"/>
                    </a:lnTo>
                    <a:lnTo>
                      <a:pt x="310" y="212"/>
                    </a:lnTo>
                    <a:lnTo>
                      <a:pt x="304" y="214"/>
                    </a:lnTo>
                    <a:lnTo>
                      <a:pt x="298" y="216"/>
                    </a:lnTo>
                    <a:lnTo>
                      <a:pt x="292" y="219"/>
                    </a:lnTo>
                    <a:lnTo>
                      <a:pt x="287" y="222"/>
                    </a:lnTo>
                    <a:lnTo>
                      <a:pt x="284" y="230"/>
                    </a:lnTo>
                    <a:lnTo>
                      <a:pt x="276" y="238"/>
                    </a:lnTo>
                    <a:lnTo>
                      <a:pt x="275" y="241"/>
                    </a:lnTo>
                    <a:lnTo>
                      <a:pt x="272" y="243"/>
                    </a:lnTo>
                    <a:lnTo>
                      <a:pt x="270" y="245"/>
                    </a:lnTo>
                    <a:lnTo>
                      <a:pt x="268" y="248"/>
                    </a:lnTo>
                    <a:lnTo>
                      <a:pt x="265" y="250"/>
                    </a:lnTo>
                    <a:lnTo>
                      <a:pt x="264" y="254"/>
                    </a:lnTo>
                    <a:lnTo>
                      <a:pt x="263" y="258"/>
                    </a:lnTo>
                    <a:lnTo>
                      <a:pt x="258" y="259"/>
                    </a:lnTo>
                    <a:lnTo>
                      <a:pt x="251" y="254"/>
                    </a:lnTo>
                    <a:lnTo>
                      <a:pt x="243" y="254"/>
                    </a:lnTo>
                    <a:lnTo>
                      <a:pt x="237" y="255"/>
                    </a:lnTo>
                    <a:lnTo>
                      <a:pt x="230" y="258"/>
                    </a:lnTo>
                    <a:lnTo>
                      <a:pt x="224" y="262"/>
                    </a:lnTo>
                    <a:lnTo>
                      <a:pt x="217" y="265"/>
                    </a:lnTo>
                    <a:lnTo>
                      <a:pt x="208" y="269"/>
                    </a:lnTo>
                    <a:lnTo>
                      <a:pt x="202" y="275"/>
                    </a:lnTo>
                    <a:lnTo>
                      <a:pt x="197" y="278"/>
                    </a:lnTo>
                    <a:lnTo>
                      <a:pt x="193" y="283"/>
                    </a:lnTo>
                    <a:lnTo>
                      <a:pt x="191" y="289"/>
                    </a:lnTo>
                    <a:lnTo>
                      <a:pt x="192" y="295"/>
                    </a:lnTo>
                    <a:lnTo>
                      <a:pt x="190" y="295"/>
                    </a:lnTo>
                    <a:lnTo>
                      <a:pt x="187" y="296"/>
                    </a:lnTo>
                    <a:lnTo>
                      <a:pt x="186" y="298"/>
                    </a:lnTo>
                    <a:lnTo>
                      <a:pt x="176" y="300"/>
                    </a:lnTo>
                    <a:lnTo>
                      <a:pt x="170" y="310"/>
                    </a:lnTo>
                    <a:lnTo>
                      <a:pt x="169" y="309"/>
                    </a:lnTo>
                    <a:lnTo>
                      <a:pt x="167" y="309"/>
                    </a:lnTo>
                    <a:lnTo>
                      <a:pt x="166" y="310"/>
                    </a:lnTo>
                    <a:lnTo>
                      <a:pt x="161" y="310"/>
                    </a:lnTo>
                    <a:lnTo>
                      <a:pt x="156" y="309"/>
                    </a:lnTo>
                    <a:lnTo>
                      <a:pt x="151" y="309"/>
                    </a:lnTo>
                    <a:lnTo>
                      <a:pt x="147" y="311"/>
                    </a:lnTo>
                    <a:lnTo>
                      <a:pt x="146" y="315"/>
                    </a:lnTo>
                    <a:lnTo>
                      <a:pt x="146" y="322"/>
                    </a:lnTo>
                    <a:lnTo>
                      <a:pt x="147" y="323"/>
                    </a:lnTo>
                    <a:lnTo>
                      <a:pt x="142" y="326"/>
                    </a:lnTo>
                    <a:lnTo>
                      <a:pt x="140" y="336"/>
                    </a:lnTo>
                    <a:lnTo>
                      <a:pt x="135" y="347"/>
                    </a:lnTo>
                    <a:lnTo>
                      <a:pt x="135" y="347"/>
                    </a:lnTo>
                    <a:lnTo>
                      <a:pt x="135" y="347"/>
                    </a:lnTo>
                    <a:lnTo>
                      <a:pt x="125" y="346"/>
                    </a:lnTo>
                    <a:lnTo>
                      <a:pt x="115" y="349"/>
                    </a:lnTo>
                    <a:lnTo>
                      <a:pt x="111" y="351"/>
                    </a:lnTo>
                    <a:lnTo>
                      <a:pt x="107" y="353"/>
                    </a:lnTo>
                    <a:lnTo>
                      <a:pt x="106" y="357"/>
                    </a:lnTo>
                    <a:lnTo>
                      <a:pt x="105" y="361"/>
                    </a:lnTo>
                    <a:lnTo>
                      <a:pt x="96" y="360"/>
                    </a:lnTo>
                    <a:lnTo>
                      <a:pt x="89" y="363"/>
                    </a:lnTo>
                    <a:lnTo>
                      <a:pt x="84" y="370"/>
                    </a:lnTo>
                    <a:lnTo>
                      <a:pt x="83" y="373"/>
                    </a:lnTo>
                    <a:lnTo>
                      <a:pt x="83" y="376"/>
                    </a:lnTo>
                    <a:lnTo>
                      <a:pt x="85" y="379"/>
                    </a:lnTo>
                    <a:lnTo>
                      <a:pt x="87" y="383"/>
                    </a:lnTo>
                    <a:lnTo>
                      <a:pt x="89" y="389"/>
                    </a:lnTo>
                    <a:lnTo>
                      <a:pt x="100" y="385"/>
                    </a:lnTo>
                    <a:lnTo>
                      <a:pt x="104" y="383"/>
                    </a:lnTo>
                    <a:lnTo>
                      <a:pt x="108" y="380"/>
                    </a:lnTo>
                    <a:lnTo>
                      <a:pt x="112" y="376"/>
                    </a:lnTo>
                    <a:lnTo>
                      <a:pt x="116" y="373"/>
                    </a:lnTo>
                    <a:lnTo>
                      <a:pt x="118" y="374"/>
                    </a:lnTo>
                    <a:lnTo>
                      <a:pt x="121" y="375"/>
                    </a:lnTo>
                    <a:lnTo>
                      <a:pt x="124" y="374"/>
                    </a:lnTo>
                    <a:lnTo>
                      <a:pt x="127" y="372"/>
                    </a:lnTo>
                    <a:lnTo>
                      <a:pt x="129" y="369"/>
                    </a:lnTo>
                    <a:lnTo>
                      <a:pt x="132" y="367"/>
                    </a:lnTo>
                    <a:lnTo>
                      <a:pt x="134" y="364"/>
                    </a:lnTo>
                    <a:lnTo>
                      <a:pt x="136" y="361"/>
                    </a:lnTo>
                    <a:lnTo>
                      <a:pt x="139" y="360"/>
                    </a:lnTo>
                    <a:lnTo>
                      <a:pt x="142" y="361"/>
                    </a:lnTo>
                    <a:lnTo>
                      <a:pt x="145" y="363"/>
                    </a:lnTo>
                    <a:lnTo>
                      <a:pt x="146" y="366"/>
                    </a:lnTo>
                    <a:lnTo>
                      <a:pt x="147" y="369"/>
                    </a:lnTo>
                    <a:lnTo>
                      <a:pt x="149" y="372"/>
                    </a:lnTo>
                    <a:lnTo>
                      <a:pt x="144" y="375"/>
                    </a:lnTo>
                    <a:lnTo>
                      <a:pt x="141" y="380"/>
                    </a:lnTo>
                    <a:lnTo>
                      <a:pt x="141" y="383"/>
                    </a:lnTo>
                    <a:lnTo>
                      <a:pt x="139" y="383"/>
                    </a:lnTo>
                    <a:lnTo>
                      <a:pt x="129" y="384"/>
                    </a:lnTo>
                    <a:lnTo>
                      <a:pt x="122" y="390"/>
                    </a:lnTo>
                    <a:lnTo>
                      <a:pt x="115" y="396"/>
                    </a:lnTo>
                    <a:lnTo>
                      <a:pt x="107" y="401"/>
                    </a:lnTo>
                    <a:lnTo>
                      <a:pt x="98" y="403"/>
                    </a:lnTo>
                    <a:lnTo>
                      <a:pt x="91" y="398"/>
                    </a:lnTo>
                    <a:lnTo>
                      <a:pt x="89" y="402"/>
                    </a:lnTo>
                    <a:lnTo>
                      <a:pt x="87" y="404"/>
                    </a:lnTo>
                    <a:lnTo>
                      <a:pt x="85" y="407"/>
                    </a:lnTo>
                    <a:lnTo>
                      <a:pt x="85" y="409"/>
                    </a:lnTo>
                    <a:lnTo>
                      <a:pt x="87" y="412"/>
                    </a:lnTo>
                    <a:lnTo>
                      <a:pt x="88" y="413"/>
                    </a:lnTo>
                    <a:lnTo>
                      <a:pt x="93" y="414"/>
                    </a:lnTo>
                    <a:lnTo>
                      <a:pt x="88" y="418"/>
                    </a:lnTo>
                    <a:lnTo>
                      <a:pt x="85" y="421"/>
                    </a:lnTo>
                    <a:lnTo>
                      <a:pt x="83" y="425"/>
                    </a:lnTo>
                    <a:lnTo>
                      <a:pt x="83" y="421"/>
                    </a:lnTo>
                    <a:lnTo>
                      <a:pt x="81" y="418"/>
                    </a:lnTo>
                    <a:lnTo>
                      <a:pt x="78" y="415"/>
                    </a:lnTo>
                    <a:lnTo>
                      <a:pt x="76" y="412"/>
                    </a:lnTo>
                    <a:lnTo>
                      <a:pt x="74" y="412"/>
                    </a:lnTo>
                    <a:lnTo>
                      <a:pt x="76" y="409"/>
                    </a:lnTo>
                    <a:lnTo>
                      <a:pt x="76" y="406"/>
                    </a:lnTo>
                    <a:lnTo>
                      <a:pt x="76" y="403"/>
                    </a:lnTo>
                    <a:lnTo>
                      <a:pt x="73" y="398"/>
                    </a:lnTo>
                    <a:lnTo>
                      <a:pt x="72" y="395"/>
                    </a:lnTo>
                    <a:lnTo>
                      <a:pt x="68" y="391"/>
                    </a:lnTo>
                    <a:lnTo>
                      <a:pt x="65" y="389"/>
                    </a:lnTo>
                    <a:lnTo>
                      <a:pt x="61" y="389"/>
                    </a:lnTo>
                    <a:lnTo>
                      <a:pt x="57" y="400"/>
                    </a:lnTo>
                    <a:lnTo>
                      <a:pt x="55" y="398"/>
                    </a:lnTo>
                    <a:lnTo>
                      <a:pt x="51" y="398"/>
                    </a:lnTo>
                    <a:lnTo>
                      <a:pt x="48" y="398"/>
                    </a:lnTo>
                    <a:lnTo>
                      <a:pt x="44" y="400"/>
                    </a:lnTo>
                    <a:lnTo>
                      <a:pt x="40" y="403"/>
                    </a:lnTo>
                    <a:lnTo>
                      <a:pt x="38" y="407"/>
                    </a:lnTo>
                    <a:lnTo>
                      <a:pt x="37" y="410"/>
                    </a:lnTo>
                    <a:lnTo>
                      <a:pt x="36" y="415"/>
                    </a:lnTo>
                    <a:lnTo>
                      <a:pt x="36" y="415"/>
                    </a:lnTo>
                    <a:lnTo>
                      <a:pt x="28" y="415"/>
                    </a:lnTo>
                    <a:lnTo>
                      <a:pt x="22" y="415"/>
                    </a:lnTo>
                    <a:lnTo>
                      <a:pt x="15" y="420"/>
                    </a:lnTo>
                    <a:lnTo>
                      <a:pt x="14" y="423"/>
                    </a:lnTo>
                    <a:lnTo>
                      <a:pt x="13" y="426"/>
                    </a:lnTo>
                    <a:lnTo>
                      <a:pt x="13" y="430"/>
                    </a:lnTo>
                    <a:lnTo>
                      <a:pt x="14" y="433"/>
                    </a:lnTo>
                    <a:lnTo>
                      <a:pt x="15" y="437"/>
                    </a:lnTo>
                    <a:lnTo>
                      <a:pt x="14" y="437"/>
                    </a:lnTo>
                    <a:lnTo>
                      <a:pt x="11" y="448"/>
                    </a:lnTo>
                    <a:lnTo>
                      <a:pt x="11" y="459"/>
                    </a:lnTo>
                    <a:lnTo>
                      <a:pt x="11" y="464"/>
                    </a:lnTo>
                    <a:lnTo>
                      <a:pt x="9" y="465"/>
                    </a:lnTo>
                    <a:lnTo>
                      <a:pt x="8" y="467"/>
                    </a:lnTo>
                    <a:lnTo>
                      <a:pt x="6" y="470"/>
                    </a:lnTo>
                    <a:lnTo>
                      <a:pt x="3" y="474"/>
                    </a:lnTo>
                    <a:lnTo>
                      <a:pt x="2" y="476"/>
                    </a:lnTo>
                    <a:lnTo>
                      <a:pt x="2" y="477"/>
                    </a:lnTo>
                    <a:lnTo>
                      <a:pt x="0" y="480"/>
                    </a:lnTo>
                    <a:lnTo>
                      <a:pt x="0" y="482"/>
                    </a:lnTo>
                    <a:lnTo>
                      <a:pt x="0" y="483"/>
                    </a:lnTo>
                    <a:lnTo>
                      <a:pt x="2" y="486"/>
                    </a:lnTo>
                    <a:lnTo>
                      <a:pt x="4" y="487"/>
                    </a:lnTo>
                    <a:lnTo>
                      <a:pt x="13" y="488"/>
                    </a:lnTo>
                    <a:lnTo>
                      <a:pt x="20" y="486"/>
                    </a:lnTo>
                    <a:lnTo>
                      <a:pt x="27" y="482"/>
                    </a:lnTo>
                    <a:lnTo>
                      <a:pt x="34" y="480"/>
                    </a:lnTo>
                    <a:lnTo>
                      <a:pt x="42" y="478"/>
                    </a:lnTo>
                    <a:lnTo>
                      <a:pt x="53" y="476"/>
                    </a:lnTo>
                    <a:lnTo>
                      <a:pt x="59" y="469"/>
                    </a:lnTo>
                    <a:lnTo>
                      <a:pt x="61" y="459"/>
                    </a:lnTo>
                    <a:lnTo>
                      <a:pt x="64" y="450"/>
                    </a:lnTo>
                    <a:lnTo>
                      <a:pt x="62" y="444"/>
                    </a:lnTo>
                    <a:lnTo>
                      <a:pt x="77" y="430"/>
                    </a:lnTo>
                    <a:lnTo>
                      <a:pt x="79" y="436"/>
                    </a:lnTo>
                    <a:lnTo>
                      <a:pt x="83" y="440"/>
                    </a:lnTo>
                    <a:lnTo>
                      <a:pt x="89" y="442"/>
                    </a:lnTo>
                    <a:lnTo>
                      <a:pt x="94" y="444"/>
                    </a:lnTo>
                    <a:lnTo>
                      <a:pt x="98" y="448"/>
                    </a:lnTo>
                    <a:lnTo>
                      <a:pt x="112" y="444"/>
                    </a:lnTo>
                    <a:lnTo>
                      <a:pt x="112" y="450"/>
                    </a:lnTo>
                    <a:lnTo>
                      <a:pt x="113" y="457"/>
                    </a:lnTo>
                    <a:lnTo>
                      <a:pt x="115" y="463"/>
                    </a:lnTo>
                    <a:lnTo>
                      <a:pt x="117" y="469"/>
                    </a:lnTo>
                    <a:lnTo>
                      <a:pt x="119" y="474"/>
                    </a:lnTo>
                    <a:lnTo>
                      <a:pt x="123" y="478"/>
                    </a:lnTo>
                    <a:lnTo>
                      <a:pt x="125" y="481"/>
                    </a:lnTo>
                    <a:lnTo>
                      <a:pt x="129" y="482"/>
                    </a:lnTo>
                    <a:lnTo>
                      <a:pt x="133" y="483"/>
                    </a:lnTo>
                    <a:lnTo>
                      <a:pt x="139" y="482"/>
                    </a:lnTo>
                    <a:lnTo>
                      <a:pt x="146" y="480"/>
                    </a:lnTo>
                    <a:lnTo>
                      <a:pt x="144" y="483"/>
                    </a:lnTo>
                    <a:lnTo>
                      <a:pt x="141" y="486"/>
                    </a:lnTo>
                    <a:lnTo>
                      <a:pt x="140" y="489"/>
                    </a:lnTo>
                    <a:lnTo>
                      <a:pt x="139" y="493"/>
                    </a:lnTo>
                    <a:lnTo>
                      <a:pt x="140" y="498"/>
                    </a:lnTo>
                    <a:lnTo>
                      <a:pt x="141" y="500"/>
                    </a:lnTo>
                    <a:lnTo>
                      <a:pt x="142" y="501"/>
                    </a:lnTo>
                    <a:lnTo>
                      <a:pt x="136" y="500"/>
                    </a:lnTo>
                    <a:lnTo>
                      <a:pt x="132" y="498"/>
                    </a:lnTo>
                    <a:lnTo>
                      <a:pt x="125" y="498"/>
                    </a:lnTo>
                    <a:lnTo>
                      <a:pt x="121" y="499"/>
                    </a:lnTo>
                    <a:lnTo>
                      <a:pt x="116" y="506"/>
                    </a:lnTo>
                    <a:lnTo>
                      <a:pt x="117" y="511"/>
                    </a:lnTo>
                    <a:lnTo>
                      <a:pt x="118" y="517"/>
                    </a:lnTo>
                    <a:lnTo>
                      <a:pt x="121" y="522"/>
                    </a:lnTo>
                    <a:lnTo>
                      <a:pt x="123" y="524"/>
                    </a:lnTo>
                    <a:lnTo>
                      <a:pt x="128" y="523"/>
                    </a:lnTo>
                    <a:lnTo>
                      <a:pt x="135" y="518"/>
                    </a:lnTo>
                    <a:lnTo>
                      <a:pt x="138" y="514"/>
                    </a:lnTo>
                    <a:lnTo>
                      <a:pt x="141" y="512"/>
                    </a:lnTo>
                    <a:lnTo>
                      <a:pt x="146" y="512"/>
                    </a:lnTo>
                    <a:lnTo>
                      <a:pt x="151" y="511"/>
                    </a:lnTo>
                    <a:lnTo>
                      <a:pt x="155" y="509"/>
                    </a:lnTo>
                    <a:lnTo>
                      <a:pt x="156" y="504"/>
                    </a:lnTo>
                    <a:lnTo>
                      <a:pt x="161" y="501"/>
                    </a:lnTo>
                    <a:lnTo>
                      <a:pt x="169" y="489"/>
                    </a:lnTo>
                    <a:lnTo>
                      <a:pt x="179" y="486"/>
                    </a:lnTo>
                    <a:lnTo>
                      <a:pt x="183" y="484"/>
                    </a:lnTo>
                    <a:lnTo>
                      <a:pt x="186" y="483"/>
                    </a:lnTo>
                    <a:lnTo>
                      <a:pt x="189" y="481"/>
                    </a:lnTo>
                    <a:lnTo>
                      <a:pt x="190" y="477"/>
                    </a:lnTo>
                    <a:lnTo>
                      <a:pt x="200" y="475"/>
                    </a:lnTo>
                    <a:lnTo>
                      <a:pt x="197" y="465"/>
                    </a:lnTo>
                    <a:lnTo>
                      <a:pt x="207" y="461"/>
                    </a:lnTo>
                    <a:lnTo>
                      <a:pt x="215" y="455"/>
                    </a:lnTo>
                    <a:lnTo>
                      <a:pt x="221" y="448"/>
                    </a:lnTo>
                    <a:lnTo>
                      <a:pt x="219" y="444"/>
                    </a:lnTo>
                    <a:lnTo>
                      <a:pt x="217" y="442"/>
                    </a:lnTo>
                    <a:lnTo>
                      <a:pt x="212" y="441"/>
                    </a:lnTo>
                    <a:lnTo>
                      <a:pt x="202" y="441"/>
                    </a:lnTo>
                    <a:lnTo>
                      <a:pt x="192" y="443"/>
                    </a:lnTo>
                    <a:lnTo>
                      <a:pt x="185" y="447"/>
                    </a:lnTo>
                    <a:lnTo>
                      <a:pt x="178" y="455"/>
                    </a:lnTo>
                    <a:lnTo>
                      <a:pt x="178" y="459"/>
                    </a:lnTo>
                    <a:lnTo>
                      <a:pt x="178" y="464"/>
                    </a:lnTo>
                    <a:lnTo>
                      <a:pt x="176" y="464"/>
                    </a:lnTo>
                    <a:lnTo>
                      <a:pt x="175" y="466"/>
                    </a:lnTo>
                    <a:lnTo>
                      <a:pt x="174" y="469"/>
                    </a:lnTo>
                    <a:lnTo>
                      <a:pt x="174" y="467"/>
                    </a:lnTo>
                    <a:lnTo>
                      <a:pt x="168" y="466"/>
                    </a:lnTo>
                    <a:lnTo>
                      <a:pt x="162" y="466"/>
                    </a:lnTo>
                    <a:lnTo>
                      <a:pt x="167" y="461"/>
                    </a:lnTo>
                    <a:lnTo>
                      <a:pt x="167" y="457"/>
                    </a:lnTo>
                    <a:lnTo>
                      <a:pt x="163" y="450"/>
                    </a:lnTo>
                    <a:lnTo>
                      <a:pt x="159" y="446"/>
                    </a:lnTo>
                    <a:lnTo>
                      <a:pt x="157" y="444"/>
                    </a:lnTo>
                    <a:lnTo>
                      <a:pt x="156" y="444"/>
                    </a:lnTo>
                    <a:lnTo>
                      <a:pt x="155" y="446"/>
                    </a:lnTo>
                    <a:lnTo>
                      <a:pt x="153" y="447"/>
                    </a:lnTo>
                    <a:lnTo>
                      <a:pt x="153" y="446"/>
                    </a:lnTo>
                    <a:lnTo>
                      <a:pt x="152" y="442"/>
                    </a:lnTo>
                    <a:lnTo>
                      <a:pt x="152" y="438"/>
                    </a:lnTo>
                    <a:lnTo>
                      <a:pt x="152" y="435"/>
                    </a:lnTo>
                    <a:lnTo>
                      <a:pt x="153" y="432"/>
                    </a:lnTo>
                    <a:lnTo>
                      <a:pt x="157" y="430"/>
                    </a:lnTo>
                    <a:lnTo>
                      <a:pt x="161" y="429"/>
                    </a:lnTo>
                    <a:lnTo>
                      <a:pt x="162" y="432"/>
                    </a:lnTo>
                    <a:lnTo>
                      <a:pt x="168" y="427"/>
                    </a:lnTo>
                    <a:lnTo>
                      <a:pt x="169" y="420"/>
                    </a:lnTo>
                    <a:lnTo>
                      <a:pt x="169" y="413"/>
                    </a:lnTo>
                    <a:lnTo>
                      <a:pt x="170" y="412"/>
                    </a:lnTo>
                    <a:lnTo>
                      <a:pt x="173" y="410"/>
                    </a:lnTo>
                    <a:lnTo>
                      <a:pt x="175" y="408"/>
                    </a:lnTo>
                    <a:lnTo>
                      <a:pt x="179" y="407"/>
                    </a:lnTo>
                    <a:lnTo>
                      <a:pt x="187" y="404"/>
                    </a:lnTo>
                    <a:lnTo>
                      <a:pt x="189" y="406"/>
                    </a:lnTo>
                    <a:lnTo>
                      <a:pt x="192" y="407"/>
                    </a:lnTo>
                    <a:lnTo>
                      <a:pt x="195" y="407"/>
                    </a:lnTo>
                    <a:lnTo>
                      <a:pt x="197" y="406"/>
                    </a:lnTo>
                    <a:lnTo>
                      <a:pt x="200" y="403"/>
                    </a:lnTo>
                    <a:lnTo>
                      <a:pt x="201" y="401"/>
                    </a:lnTo>
                    <a:lnTo>
                      <a:pt x="203" y="398"/>
                    </a:lnTo>
                    <a:lnTo>
                      <a:pt x="204" y="396"/>
                    </a:lnTo>
                    <a:lnTo>
                      <a:pt x="213" y="387"/>
                    </a:lnTo>
                    <a:lnTo>
                      <a:pt x="230" y="384"/>
                    </a:lnTo>
                    <a:lnTo>
                      <a:pt x="230" y="381"/>
                    </a:lnTo>
                    <a:lnTo>
                      <a:pt x="229" y="381"/>
                    </a:lnTo>
                    <a:lnTo>
                      <a:pt x="229" y="380"/>
                    </a:lnTo>
                    <a:lnTo>
                      <a:pt x="229" y="379"/>
                    </a:lnTo>
                    <a:lnTo>
                      <a:pt x="231" y="378"/>
                    </a:lnTo>
                    <a:lnTo>
                      <a:pt x="235" y="376"/>
                    </a:lnTo>
                    <a:lnTo>
                      <a:pt x="236" y="374"/>
                    </a:lnTo>
                    <a:lnTo>
                      <a:pt x="238" y="372"/>
                    </a:lnTo>
                    <a:lnTo>
                      <a:pt x="241" y="372"/>
                    </a:lnTo>
                    <a:lnTo>
                      <a:pt x="243" y="372"/>
                    </a:lnTo>
                    <a:lnTo>
                      <a:pt x="243" y="368"/>
                    </a:lnTo>
                    <a:lnTo>
                      <a:pt x="244" y="366"/>
                    </a:lnTo>
                    <a:lnTo>
                      <a:pt x="247" y="363"/>
                    </a:lnTo>
                    <a:lnTo>
                      <a:pt x="249" y="362"/>
                    </a:lnTo>
                    <a:lnTo>
                      <a:pt x="253" y="362"/>
                    </a:lnTo>
                    <a:lnTo>
                      <a:pt x="255" y="363"/>
                    </a:lnTo>
                    <a:lnTo>
                      <a:pt x="257" y="364"/>
                    </a:lnTo>
                    <a:lnTo>
                      <a:pt x="259" y="366"/>
                    </a:lnTo>
                    <a:lnTo>
                      <a:pt x="261" y="366"/>
                    </a:lnTo>
                    <a:lnTo>
                      <a:pt x="264" y="367"/>
                    </a:lnTo>
                    <a:lnTo>
                      <a:pt x="265" y="367"/>
                    </a:lnTo>
                    <a:lnTo>
                      <a:pt x="268" y="366"/>
                    </a:lnTo>
                    <a:lnTo>
                      <a:pt x="269" y="363"/>
                    </a:lnTo>
                    <a:lnTo>
                      <a:pt x="270" y="361"/>
                    </a:lnTo>
                    <a:lnTo>
                      <a:pt x="272" y="351"/>
                    </a:lnTo>
                    <a:lnTo>
                      <a:pt x="278" y="346"/>
                    </a:lnTo>
                    <a:lnTo>
                      <a:pt x="284" y="344"/>
                    </a:lnTo>
                    <a:lnTo>
                      <a:pt x="293" y="345"/>
                    </a:lnTo>
                    <a:lnTo>
                      <a:pt x="300" y="345"/>
                    </a:lnTo>
                    <a:lnTo>
                      <a:pt x="304" y="346"/>
                    </a:lnTo>
                    <a:lnTo>
                      <a:pt x="308" y="345"/>
                    </a:lnTo>
                    <a:lnTo>
                      <a:pt x="311" y="344"/>
                    </a:lnTo>
                    <a:lnTo>
                      <a:pt x="315" y="341"/>
                    </a:lnTo>
                    <a:lnTo>
                      <a:pt x="317" y="340"/>
                    </a:lnTo>
                    <a:lnTo>
                      <a:pt x="320" y="338"/>
                    </a:lnTo>
                    <a:lnTo>
                      <a:pt x="321" y="335"/>
                    </a:lnTo>
                    <a:lnTo>
                      <a:pt x="322" y="332"/>
                    </a:lnTo>
                    <a:lnTo>
                      <a:pt x="322" y="329"/>
                    </a:lnTo>
                    <a:lnTo>
                      <a:pt x="320" y="327"/>
                    </a:lnTo>
                    <a:lnTo>
                      <a:pt x="317" y="324"/>
                    </a:lnTo>
                    <a:lnTo>
                      <a:pt x="314" y="324"/>
                    </a:lnTo>
                    <a:lnTo>
                      <a:pt x="317" y="313"/>
                    </a:lnTo>
                    <a:lnTo>
                      <a:pt x="321" y="302"/>
                    </a:lnTo>
                    <a:lnTo>
                      <a:pt x="328" y="294"/>
                    </a:lnTo>
                    <a:lnTo>
                      <a:pt x="334" y="298"/>
                    </a:lnTo>
                    <a:lnTo>
                      <a:pt x="340" y="302"/>
                    </a:lnTo>
                    <a:lnTo>
                      <a:pt x="345" y="304"/>
                    </a:lnTo>
                    <a:lnTo>
                      <a:pt x="351" y="301"/>
                    </a:lnTo>
                    <a:lnTo>
                      <a:pt x="356" y="293"/>
                    </a:lnTo>
                    <a:lnTo>
                      <a:pt x="361" y="294"/>
                    </a:lnTo>
                    <a:lnTo>
                      <a:pt x="365" y="296"/>
                    </a:lnTo>
                    <a:lnTo>
                      <a:pt x="368" y="299"/>
                    </a:lnTo>
                    <a:lnTo>
                      <a:pt x="366" y="300"/>
                    </a:lnTo>
                    <a:lnTo>
                      <a:pt x="363" y="301"/>
                    </a:lnTo>
                    <a:lnTo>
                      <a:pt x="362" y="306"/>
                    </a:lnTo>
                    <a:lnTo>
                      <a:pt x="362" y="311"/>
                    </a:lnTo>
                    <a:lnTo>
                      <a:pt x="365" y="313"/>
                    </a:lnTo>
                    <a:lnTo>
                      <a:pt x="367" y="317"/>
                    </a:lnTo>
                    <a:lnTo>
                      <a:pt x="369" y="319"/>
                    </a:lnTo>
                    <a:lnTo>
                      <a:pt x="359" y="321"/>
                    </a:lnTo>
                    <a:lnTo>
                      <a:pt x="348" y="327"/>
                    </a:lnTo>
                    <a:lnTo>
                      <a:pt x="348" y="329"/>
                    </a:lnTo>
                    <a:lnTo>
                      <a:pt x="343" y="328"/>
                    </a:lnTo>
                    <a:lnTo>
                      <a:pt x="338" y="328"/>
                    </a:lnTo>
                    <a:lnTo>
                      <a:pt x="334" y="329"/>
                    </a:lnTo>
                    <a:lnTo>
                      <a:pt x="331" y="333"/>
                    </a:lnTo>
                    <a:lnTo>
                      <a:pt x="333" y="336"/>
                    </a:lnTo>
                    <a:lnTo>
                      <a:pt x="332" y="338"/>
                    </a:lnTo>
                    <a:lnTo>
                      <a:pt x="332" y="339"/>
                    </a:lnTo>
                    <a:lnTo>
                      <a:pt x="332" y="341"/>
                    </a:lnTo>
                    <a:lnTo>
                      <a:pt x="333" y="344"/>
                    </a:lnTo>
                    <a:lnTo>
                      <a:pt x="334" y="347"/>
                    </a:lnTo>
                    <a:lnTo>
                      <a:pt x="333" y="351"/>
                    </a:lnTo>
                    <a:lnTo>
                      <a:pt x="331" y="353"/>
                    </a:lnTo>
                    <a:lnTo>
                      <a:pt x="328" y="356"/>
                    </a:lnTo>
                    <a:lnTo>
                      <a:pt x="325" y="357"/>
                    </a:lnTo>
                    <a:lnTo>
                      <a:pt x="321" y="357"/>
                    </a:lnTo>
                    <a:lnTo>
                      <a:pt x="310" y="360"/>
                    </a:lnTo>
                    <a:lnTo>
                      <a:pt x="304" y="364"/>
                    </a:lnTo>
                    <a:lnTo>
                      <a:pt x="301" y="372"/>
                    </a:lnTo>
                    <a:lnTo>
                      <a:pt x="301" y="380"/>
                    </a:lnTo>
                    <a:lnTo>
                      <a:pt x="305" y="390"/>
                    </a:lnTo>
                    <a:lnTo>
                      <a:pt x="308" y="390"/>
                    </a:lnTo>
                    <a:lnTo>
                      <a:pt x="310" y="390"/>
                    </a:lnTo>
                    <a:lnTo>
                      <a:pt x="312" y="389"/>
                    </a:lnTo>
                    <a:lnTo>
                      <a:pt x="315" y="387"/>
                    </a:lnTo>
                    <a:lnTo>
                      <a:pt x="322" y="375"/>
                    </a:lnTo>
                    <a:lnTo>
                      <a:pt x="332" y="370"/>
                    </a:lnTo>
                    <a:lnTo>
                      <a:pt x="345" y="369"/>
                    </a:lnTo>
                    <a:lnTo>
                      <a:pt x="349" y="358"/>
                    </a:lnTo>
                    <a:lnTo>
                      <a:pt x="359" y="358"/>
                    </a:lnTo>
                    <a:lnTo>
                      <a:pt x="367" y="357"/>
                    </a:lnTo>
                    <a:lnTo>
                      <a:pt x="374" y="353"/>
                    </a:lnTo>
                    <a:lnTo>
                      <a:pt x="379" y="347"/>
                    </a:lnTo>
                    <a:lnTo>
                      <a:pt x="383" y="338"/>
                    </a:lnTo>
                    <a:lnTo>
                      <a:pt x="385" y="334"/>
                    </a:lnTo>
                    <a:lnTo>
                      <a:pt x="385" y="329"/>
                    </a:lnTo>
                    <a:lnTo>
                      <a:pt x="383" y="326"/>
                    </a:lnTo>
                    <a:lnTo>
                      <a:pt x="383" y="324"/>
                    </a:lnTo>
                    <a:lnTo>
                      <a:pt x="385" y="321"/>
                    </a:lnTo>
                    <a:lnTo>
                      <a:pt x="385" y="322"/>
                    </a:lnTo>
                    <a:lnTo>
                      <a:pt x="386" y="322"/>
                    </a:lnTo>
                    <a:lnTo>
                      <a:pt x="397" y="319"/>
                    </a:lnTo>
                    <a:lnTo>
                      <a:pt x="407" y="313"/>
                    </a:lnTo>
                    <a:lnTo>
                      <a:pt x="417" y="307"/>
                    </a:lnTo>
                    <a:lnTo>
                      <a:pt x="416" y="302"/>
                    </a:lnTo>
                    <a:lnTo>
                      <a:pt x="412" y="292"/>
                    </a:lnTo>
                    <a:lnTo>
                      <a:pt x="401" y="289"/>
                    </a:lnTo>
                    <a:lnTo>
                      <a:pt x="393" y="278"/>
                    </a:lnTo>
                    <a:lnTo>
                      <a:pt x="390" y="267"/>
                    </a:lnTo>
                    <a:lnTo>
                      <a:pt x="385" y="25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6" y="247"/>
                    </a:lnTo>
                    <a:lnTo>
                      <a:pt x="388" y="249"/>
                    </a:lnTo>
                    <a:lnTo>
                      <a:pt x="395" y="255"/>
                    </a:lnTo>
                    <a:lnTo>
                      <a:pt x="402" y="256"/>
                    </a:lnTo>
                    <a:lnTo>
                      <a:pt x="411" y="253"/>
                    </a:lnTo>
                    <a:lnTo>
                      <a:pt x="414" y="248"/>
                    </a:lnTo>
                    <a:lnTo>
                      <a:pt x="418" y="249"/>
                    </a:lnTo>
                    <a:lnTo>
                      <a:pt x="420" y="252"/>
                    </a:lnTo>
                    <a:lnTo>
                      <a:pt x="422" y="255"/>
                    </a:lnTo>
                    <a:lnTo>
                      <a:pt x="424" y="254"/>
                    </a:lnTo>
                    <a:lnTo>
                      <a:pt x="428" y="253"/>
                    </a:lnTo>
                    <a:lnTo>
                      <a:pt x="429" y="250"/>
                    </a:lnTo>
                    <a:lnTo>
                      <a:pt x="431" y="248"/>
                    </a:lnTo>
                    <a:lnTo>
                      <a:pt x="431" y="249"/>
                    </a:lnTo>
                    <a:lnTo>
                      <a:pt x="435" y="250"/>
                    </a:lnTo>
                    <a:lnTo>
                      <a:pt x="440" y="250"/>
                    </a:lnTo>
                    <a:lnTo>
                      <a:pt x="444" y="250"/>
                    </a:lnTo>
                    <a:lnTo>
                      <a:pt x="447" y="248"/>
                    </a:lnTo>
                    <a:lnTo>
                      <a:pt x="450" y="245"/>
                    </a:lnTo>
                    <a:lnTo>
                      <a:pt x="452" y="243"/>
                    </a:lnTo>
                    <a:lnTo>
                      <a:pt x="458" y="236"/>
                    </a:lnTo>
                    <a:lnTo>
                      <a:pt x="463" y="229"/>
                    </a:lnTo>
                    <a:lnTo>
                      <a:pt x="468" y="220"/>
                    </a:lnTo>
                    <a:lnTo>
                      <a:pt x="468" y="210"/>
                    </a:lnTo>
                    <a:lnTo>
                      <a:pt x="467" y="205"/>
                    </a:lnTo>
                    <a:lnTo>
                      <a:pt x="468" y="204"/>
                    </a:lnTo>
                    <a:lnTo>
                      <a:pt x="469" y="202"/>
                    </a:lnTo>
                    <a:lnTo>
                      <a:pt x="470" y="199"/>
                    </a:lnTo>
                    <a:lnTo>
                      <a:pt x="470" y="197"/>
                    </a:lnTo>
                    <a:lnTo>
                      <a:pt x="470" y="195"/>
                    </a:lnTo>
                    <a:lnTo>
                      <a:pt x="474" y="195"/>
                    </a:lnTo>
                    <a:lnTo>
                      <a:pt x="478" y="192"/>
                    </a:lnTo>
                    <a:lnTo>
                      <a:pt x="480" y="190"/>
                    </a:lnTo>
                    <a:lnTo>
                      <a:pt x="482" y="193"/>
                    </a:lnTo>
                    <a:lnTo>
                      <a:pt x="486" y="196"/>
                    </a:lnTo>
                    <a:lnTo>
                      <a:pt x="488" y="196"/>
                    </a:lnTo>
                    <a:lnTo>
                      <a:pt x="490" y="196"/>
                    </a:lnTo>
                    <a:lnTo>
                      <a:pt x="492" y="199"/>
                    </a:lnTo>
                    <a:lnTo>
                      <a:pt x="496" y="203"/>
                    </a:lnTo>
                    <a:lnTo>
                      <a:pt x="497" y="204"/>
                    </a:lnTo>
                    <a:lnTo>
                      <a:pt x="499" y="207"/>
                    </a:lnTo>
                    <a:lnTo>
                      <a:pt x="501" y="209"/>
                    </a:lnTo>
                    <a:lnTo>
                      <a:pt x="503" y="210"/>
                    </a:lnTo>
                    <a:lnTo>
                      <a:pt x="504" y="212"/>
                    </a:lnTo>
                    <a:lnTo>
                      <a:pt x="507" y="213"/>
                    </a:lnTo>
                    <a:lnTo>
                      <a:pt x="510" y="213"/>
                    </a:lnTo>
                    <a:lnTo>
                      <a:pt x="514" y="212"/>
                    </a:lnTo>
                    <a:lnTo>
                      <a:pt x="516" y="202"/>
                    </a:lnTo>
                    <a:lnTo>
                      <a:pt x="525" y="201"/>
                    </a:lnTo>
                    <a:lnTo>
                      <a:pt x="529" y="197"/>
                    </a:lnTo>
                    <a:lnTo>
                      <a:pt x="531" y="192"/>
                    </a:lnTo>
                    <a:lnTo>
                      <a:pt x="533" y="185"/>
                    </a:lnTo>
                    <a:lnTo>
                      <a:pt x="535" y="179"/>
                    </a:lnTo>
                    <a:lnTo>
                      <a:pt x="535" y="179"/>
                    </a:lnTo>
                    <a:lnTo>
                      <a:pt x="535" y="182"/>
                    </a:lnTo>
                    <a:lnTo>
                      <a:pt x="543" y="186"/>
                    </a:lnTo>
                    <a:lnTo>
                      <a:pt x="550" y="186"/>
                    </a:lnTo>
                    <a:lnTo>
                      <a:pt x="556" y="181"/>
                    </a:lnTo>
                    <a:lnTo>
                      <a:pt x="561" y="173"/>
                    </a:lnTo>
                    <a:lnTo>
                      <a:pt x="569" y="163"/>
                    </a:lnTo>
                    <a:lnTo>
                      <a:pt x="569" y="163"/>
                    </a:lnTo>
                    <a:lnTo>
                      <a:pt x="571" y="162"/>
                    </a:lnTo>
                    <a:lnTo>
                      <a:pt x="575" y="161"/>
                    </a:lnTo>
                    <a:lnTo>
                      <a:pt x="576" y="158"/>
                    </a:lnTo>
                    <a:lnTo>
                      <a:pt x="577" y="156"/>
                    </a:lnTo>
                    <a:lnTo>
                      <a:pt x="600" y="146"/>
                    </a:lnTo>
                    <a:lnTo>
                      <a:pt x="601" y="144"/>
                    </a:lnTo>
                    <a:lnTo>
                      <a:pt x="604" y="142"/>
                    </a:lnTo>
                    <a:lnTo>
                      <a:pt x="606" y="140"/>
                    </a:lnTo>
                    <a:lnTo>
                      <a:pt x="609" y="139"/>
                    </a:lnTo>
                    <a:lnTo>
                      <a:pt x="611" y="138"/>
                    </a:lnTo>
                    <a:lnTo>
                      <a:pt x="613" y="135"/>
                    </a:lnTo>
                    <a:lnTo>
                      <a:pt x="615" y="135"/>
                    </a:lnTo>
                    <a:lnTo>
                      <a:pt x="617" y="134"/>
                    </a:lnTo>
                    <a:lnTo>
                      <a:pt x="620" y="130"/>
                    </a:lnTo>
                    <a:lnTo>
                      <a:pt x="622" y="129"/>
                    </a:lnTo>
                    <a:lnTo>
                      <a:pt x="623" y="128"/>
                    </a:lnTo>
                    <a:lnTo>
                      <a:pt x="626" y="125"/>
                    </a:lnTo>
                    <a:lnTo>
                      <a:pt x="626" y="123"/>
                    </a:lnTo>
                    <a:lnTo>
                      <a:pt x="624" y="121"/>
                    </a:lnTo>
                    <a:lnTo>
                      <a:pt x="623" y="119"/>
                    </a:lnTo>
                    <a:lnTo>
                      <a:pt x="626" y="119"/>
                    </a:lnTo>
                    <a:lnTo>
                      <a:pt x="629" y="117"/>
                    </a:lnTo>
                    <a:lnTo>
                      <a:pt x="630" y="116"/>
                    </a:lnTo>
                    <a:lnTo>
                      <a:pt x="633" y="113"/>
                    </a:lnTo>
                    <a:lnTo>
                      <a:pt x="635" y="111"/>
                    </a:lnTo>
                    <a:lnTo>
                      <a:pt x="637" y="108"/>
                    </a:lnTo>
                    <a:lnTo>
                      <a:pt x="639" y="106"/>
                    </a:lnTo>
                    <a:lnTo>
                      <a:pt x="639" y="111"/>
                    </a:lnTo>
                    <a:lnTo>
                      <a:pt x="639" y="114"/>
                    </a:lnTo>
                    <a:lnTo>
                      <a:pt x="645" y="119"/>
                    </a:lnTo>
                    <a:lnTo>
                      <a:pt x="657" y="113"/>
                    </a:lnTo>
                    <a:lnTo>
                      <a:pt x="664" y="105"/>
                    </a:lnTo>
                    <a:lnTo>
                      <a:pt x="680" y="100"/>
                    </a:lnTo>
                    <a:lnTo>
                      <a:pt x="688" y="96"/>
                    </a:lnTo>
                    <a:lnTo>
                      <a:pt x="691" y="91"/>
                    </a:lnTo>
                    <a:lnTo>
                      <a:pt x="694" y="85"/>
                    </a:lnTo>
                    <a:lnTo>
                      <a:pt x="695" y="79"/>
                    </a:lnTo>
                    <a:lnTo>
                      <a:pt x="697" y="73"/>
                    </a:lnTo>
                    <a:lnTo>
                      <a:pt x="697" y="68"/>
                    </a:lnTo>
                    <a:lnTo>
                      <a:pt x="701" y="62"/>
                    </a:lnTo>
                    <a:lnTo>
                      <a:pt x="713" y="56"/>
                    </a:lnTo>
                    <a:lnTo>
                      <a:pt x="718" y="50"/>
                    </a:lnTo>
                    <a:lnTo>
                      <a:pt x="718" y="43"/>
                    </a:lnTo>
                    <a:lnTo>
                      <a:pt x="713" y="36"/>
                    </a:lnTo>
                    <a:lnTo>
                      <a:pt x="706" y="27"/>
                    </a:lnTo>
                    <a:lnTo>
                      <a:pt x="707" y="27"/>
                    </a:lnTo>
                    <a:lnTo>
                      <a:pt x="709" y="26"/>
                    </a:lnTo>
                    <a:lnTo>
                      <a:pt x="720" y="24"/>
                    </a:lnTo>
                    <a:close/>
                    <a:moveTo>
                      <a:pt x="442" y="145"/>
                    </a:moveTo>
                    <a:lnTo>
                      <a:pt x="441" y="142"/>
                    </a:lnTo>
                    <a:lnTo>
                      <a:pt x="442" y="142"/>
                    </a:lnTo>
                    <a:lnTo>
                      <a:pt x="442" y="145"/>
                    </a:lnTo>
                    <a:close/>
                    <a:moveTo>
                      <a:pt x="51" y="441"/>
                    </a:moveTo>
                    <a:lnTo>
                      <a:pt x="50" y="437"/>
                    </a:lnTo>
                    <a:lnTo>
                      <a:pt x="48" y="433"/>
                    </a:lnTo>
                    <a:lnTo>
                      <a:pt x="44" y="431"/>
                    </a:lnTo>
                    <a:lnTo>
                      <a:pt x="48" y="429"/>
                    </a:lnTo>
                    <a:lnTo>
                      <a:pt x="50" y="429"/>
                    </a:lnTo>
                    <a:lnTo>
                      <a:pt x="53" y="429"/>
                    </a:lnTo>
                    <a:lnTo>
                      <a:pt x="54" y="430"/>
                    </a:lnTo>
                    <a:lnTo>
                      <a:pt x="55" y="431"/>
                    </a:lnTo>
                    <a:lnTo>
                      <a:pt x="57" y="433"/>
                    </a:lnTo>
                    <a:lnTo>
                      <a:pt x="59" y="436"/>
                    </a:lnTo>
                    <a:lnTo>
                      <a:pt x="60" y="438"/>
                    </a:lnTo>
                    <a:lnTo>
                      <a:pt x="56" y="438"/>
                    </a:lnTo>
                    <a:lnTo>
                      <a:pt x="54" y="438"/>
                    </a:lnTo>
                    <a:lnTo>
                      <a:pt x="51" y="441"/>
                    </a:lnTo>
                    <a:close/>
                    <a:moveTo>
                      <a:pt x="125" y="432"/>
                    </a:moveTo>
                    <a:lnTo>
                      <a:pt x="121" y="433"/>
                    </a:lnTo>
                    <a:lnTo>
                      <a:pt x="117" y="437"/>
                    </a:lnTo>
                    <a:lnTo>
                      <a:pt x="113" y="441"/>
                    </a:lnTo>
                    <a:lnTo>
                      <a:pt x="115" y="427"/>
                    </a:lnTo>
                    <a:lnTo>
                      <a:pt x="119" y="421"/>
                    </a:lnTo>
                    <a:lnTo>
                      <a:pt x="121" y="417"/>
                    </a:lnTo>
                    <a:lnTo>
                      <a:pt x="122" y="414"/>
                    </a:lnTo>
                    <a:lnTo>
                      <a:pt x="124" y="412"/>
                    </a:lnTo>
                    <a:lnTo>
                      <a:pt x="127" y="410"/>
                    </a:lnTo>
                    <a:lnTo>
                      <a:pt x="130" y="410"/>
                    </a:lnTo>
                    <a:lnTo>
                      <a:pt x="130" y="410"/>
                    </a:lnTo>
                    <a:lnTo>
                      <a:pt x="130" y="417"/>
                    </a:lnTo>
                    <a:lnTo>
                      <a:pt x="128" y="421"/>
                    </a:lnTo>
                    <a:lnTo>
                      <a:pt x="125" y="427"/>
                    </a:lnTo>
                    <a:lnTo>
                      <a:pt x="125" y="432"/>
                    </a:lnTo>
                    <a:close/>
                    <a:moveTo>
                      <a:pt x="155" y="341"/>
                    </a:moveTo>
                    <a:lnTo>
                      <a:pt x="152" y="341"/>
                    </a:lnTo>
                    <a:lnTo>
                      <a:pt x="149" y="324"/>
                    </a:lnTo>
                    <a:lnTo>
                      <a:pt x="155" y="330"/>
                    </a:lnTo>
                    <a:lnTo>
                      <a:pt x="161" y="336"/>
                    </a:lnTo>
                    <a:lnTo>
                      <a:pt x="167" y="341"/>
                    </a:lnTo>
                    <a:lnTo>
                      <a:pt x="161" y="341"/>
                    </a:lnTo>
                    <a:lnTo>
                      <a:pt x="155" y="341"/>
                    </a:lnTo>
                    <a:close/>
                    <a:moveTo>
                      <a:pt x="203" y="368"/>
                    </a:moveTo>
                    <a:lnTo>
                      <a:pt x="202" y="369"/>
                    </a:lnTo>
                    <a:lnTo>
                      <a:pt x="202" y="370"/>
                    </a:lnTo>
                    <a:lnTo>
                      <a:pt x="200" y="368"/>
                    </a:lnTo>
                    <a:lnTo>
                      <a:pt x="196" y="366"/>
                    </a:lnTo>
                    <a:lnTo>
                      <a:pt x="193" y="363"/>
                    </a:lnTo>
                    <a:lnTo>
                      <a:pt x="195" y="362"/>
                    </a:lnTo>
                    <a:lnTo>
                      <a:pt x="200" y="363"/>
                    </a:lnTo>
                    <a:lnTo>
                      <a:pt x="204" y="363"/>
                    </a:lnTo>
                    <a:lnTo>
                      <a:pt x="208" y="361"/>
                    </a:lnTo>
                    <a:lnTo>
                      <a:pt x="210" y="358"/>
                    </a:lnTo>
                    <a:lnTo>
                      <a:pt x="213" y="355"/>
                    </a:lnTo>
                    <a:lnTo>
                      <a:pt x="214" y="351"/>
                    </a:lnTo>
                    <a:lnTo>
                      <a:pt x="217" y="347"/>
                    </a:lnTo>
                    <a:lnTo>
                      <a:pt x="219" y="352"/>
                    </a:lnTo>
                    <a:lnTo>
                      <a:pt x="224" y="360"/>
                    </a:lnTo>
                    <a:lnTo>
                      <a:pt x="226" y="368"/>
                    </a:lnTo>
                    <a:lnTo>
                      <a:pt x="218" y="372"/>
                    </a:lnTo>
                    <a:lnTo>
                      <a:pt x="210" y="372"/>
                    </a:lnTo>
                    <a:lnTo>
                      <a:pt x="203" y="368"/>
                    </a:lnTo>
                    <a:close/>
                    <a:moveTo>
                      <a:pt x="240" y="302"/>
                    </a:moveTo>
                    <a:lnTo>
                      <a:pt x="241" y="305"/>
                    </a:lnTo>
                    <a:lnTo>
                      <a:pt x="238" y="306"/>
                    </a:lnTo>
                    <a:lnTo>
                      <a:pt x="235" y="315"/>
                    </a:lnTo>
                    <a:lnTo>
                      <a:pt x="235" y="323"/>
                    </a:lnTo>
                    <a:lnTo>
                      <a:pt x="241" y="332"/>
                    </a:lnTo>
                    <a:lnTo>
                      <a:pt x="241" y="333"/>
                    </a:lnTo>
                    <a:lnTo>
                      <a:pt x="240" y="333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7" y="333"/>
                    </a:lnTo>
                    <a:lnTo>
                      <a:pt x="236" y="329"/>
                    </a:lnTo>
                    <a:lnTo>
                      <a:pt x="235" y="326"/>
                    </a:lnTo>
                    <a:lnTo>
                      <a:pt x="234" y="323"/>
                    </a:lnTo>
                    <a:lnTo>
                      <a:pt x="231" y="321"/>
                    </a:lnTo>
                    <a:lnTo>
                      <a:pt x="229" y="318"/>
                    </a:lnTo>
                    <a:lnTo>
                      <a:pt x="225" y="317"/>
                    </a:lnTo>
                    <a:lnTo>
                      <a:pt x="221" y="317"/>
                    </a:lnTo>
                    <a:lnTo>
                      <a:pt x="218" y="318"/>
                    </a:lnTo>
                    <a:lnTo>
                      <a:pt x="217" y="321"/>
                    </a:lnTo>
                    <a:lnTo>
                      <a:pt x="214" y="323"/>
                    </a:lnTo>
                    <a:lnTo>
                      <a:pt x="209" y="318"/>
                    </a:lnTo>
                    <a:lnTo>
                      <a:pt x="204" y="312"/>
                    </a:lnTo>
                    <a:lnTo>
                      <a:pt x="201" y="306"/>
                    </a:lnTo>
                    <a:lnTo>
                      <a:pt x="204" y="305"/>
                    </a:lnTo>
                    <a:lnTo>
                      <a:pt x="207" y="304"/>
                    </a:lnTo>
                    <a:lnTo>
                      <a:pt x="209" y="301"/>
                    </a:lnTo>
                    <a:lnTo>
                      <a:pt x="210" y="299"/>
                    </a:lnTo>
                    <a:lnTo>
                      <a:pt x="213" y="300"/>
                    </a:lnTo>
                    <a:lnTo>
                      <a:pt x="215" y="301"/>
                    </a:lnTo>
                    <a:lnTo>
                      <a:pt x="218" y="302"/>
                    </a:lnTo>
                    <a:lnTo>
                      <a:pt x="220" y="304"/>
                    </a:lnTo>
                    <a:lnTo>
                      <a:pt x="223" y="304"/>
                    </a:lnTo>
                    <a:lnTo>
                      <a:pt x="225" y="302"/>
                    </a:lnTo>
                    <a:lnTo>
                      <a:pt x="227" y="300"/>
                    </a:lnTo>
                    <a:lnTo>
                      <a:pt x="231" y="296"/>
                    </a:lnTo>
                    <a:lnTo>
                      <a:pt x="234" y="294"/>
                    </a:lnTo>
                    <a:lnTo>
                      <a:pt x="237" y="292"/>
                    </a:lnTo>
                    <a:lnTo>
                      <a:pt x="241" y="289"/>
                    </a:lnTo>
                    <a:lnTo>
                      <a:pt x="241" y="293"/>
                    </a:lnTo>
                    <a:lnTo>
                      <a:pt x="241" y="296"/>
                    </a:lnTo>
                    <a:lnTo>
                      <a:pt x="241" y="299"/>
                    </a:lnTo>
                    <a:lnTo>
                      <a:pt x="240" y="302"/>
                    </a:lnTo>
                    <a:close/>
                    <a:moveTo>
                      <a:pt x="277" y="283"/>
                    </a:moveTo>
                    <a:lnTo>
                      <a:pt x="277" y="277"/>
                    </a:lnTo>
                    <a:lnTo>
                      <a:pt x="278" y="272"/>
                    </a:lnTo>
                    <a:lnTo>
                      <a:pt x="278" y="266"/>
                    </a:lnTo>
                    <a:lnTo>
                      <a:pt x="278" y="265"/>
                    </a:lnTo>
                    <a:lnTo>
                      <a:pt x="282" y="264"/>
                    </a:lnTo>
                    <a:lnTo>
                      <a:pt x="286" y="261"/>
                    </a:lnTo>
                    <a:lnTo>
                      <a:pt x="281" y="265"/>
                    </a:lnTo>
                    <a:lnTo>
                      <a:pt x="278" y="276"/>
                    </a:lnTo>
                    <a:lnTo>
                      <a:pt x="282" y="284"/>
                    </a:lnTo>
                    <a:lnTo>
                      <a:pt x="277" y="283"/>
                    </a:lnTo>
                    <a:close/>
                    <a:moveTo>
                      <a:pt x="289" y="322"/>
                    </a:moveTo>
                    <a:lnTo>
                      <a:pt x="286" y="322"/>
                    </a:lnTo>
                    <a:lnTo>
                      <a:pt x="283" y="322"/>
                    </a:lnTo>
                    <a:lnTo>
                      <a:pt x="286" y="321"/>
                    </a:lnTo>
                    <a:lnTo>
                      <a:pt x="288" y="317"/>
                    </a:lnTo>
                    <a:lnTo>
                      <a:pt x="289" y="319"/>
                    </a:lnTo>
                    <a:lnTo>
                      <a:pt x="289" y="322"/>
                    </a:lnTo>
                    <a:lnTo>
                      <a:pt x="289" y="322"/>
                    </a:lnTo>
                    <a:close/>
                    <a:moveTo>
                      <a:pt x="320" y="267"/>
                    </a:moveTo>
                    <a:lnTo>
                      <a:pt x="306" y="270"/>
                    </a:lnTo>
                    <a:lnTo>
                      <a:pt x="298" y="261"/>
                    </a:lnTo>
                    <a:lnTo>
                      <a:pt x="294" y="259"/>
                    </a:lnTo>
                    <a:lnTo>
                      <a:pt x="292" y="259"/>
                    </a:lnTo>
                    <a:lnTo>
                      <a:pt x="288" y="260"/>
                    </a:lnTo>
                    <a:lnTo>
                      <a:pt x="286" y="261"/>
                    </a:lnTo>
                    <a:lnTo>
                      <a:pt x="288" y="259"/>
                    </a:lnTo>
                    <a:lnTo>
                      <a:pt x="289" y="255"/>
                    </a:lnTo>
                    <a:lnTo>
                      <a:pt x="291" y="252"/>
                    </a:lnTo>
                    <a:lnTo>
                      <a:pt x="292" y="237"/>
                    </a:lnTo>
                    <a:lnTo>
                      <a:pt x="293" y="237"/>
                    </a:lnTo>
                    <a:lnTo>
                      <a:pt x="300" y="237"/>
                    </a:lnTo>
                    <a:lnTo>
                      <a:pt x="308" y="237"/>
                    </a:lnTo>
                    <a:lnTo>
                      <a:pt x="308" y="237"/>
                    </a:lnTo>
                    <a:lnTo>
                      <a:pt x="308" y="243"/>
                    </a:lnTo>
                    <a:lnTo>
                      <a:pt x="309" y="247"/>
                    </a:lnTo>
                    <a:lnTo>
                      <a:pt x="311" y="249"/>
                    </a:lnTo>
                    <a:lnTo>
                      <a:pt x="314" y="250"/>
                    </a:lnTo>
                    <a:lnTo>
                      <a:pt x="317" y="250"/>
                    </a:lnTo>
                    <a:lnTo>
                      <a:pt x="322" y="250"/>
                    </a:lnTo>
                    <a:lnTo>
                      <a:pt x="325" y="252"/>
                    </a:lnTo>
                    <a:lnTo>
                      <a:pt x="327" y="253"/>
                    </a:lnTo>
                    <a:lnTo>
                      <a:pt x="329" y="254"/>
                    </a:lnTo>
                    <a:lnTo>
                      <a:pt x="329" y="256"/>
                    </a:lnTo>
                    <a:lnTo>
                      <a:pt x="329" y="259"/>
                    </a:lnTo>
                    <a:lnTo>
                      <a:pt x="327" y="259"/>
                    </a:lnTo>
                    <a:lnTo>
                      <a:pt x="325" y="260"/>
                    </a:lnTo>
                    <a:lnTo>
                      <a:pt x="322" y="260"/>
                    </a:lnTo>
                    <a:lnTo>
                      <a:pt x="321" y="262"/>
                    </a:lnTo>
                    <a:lnTo>
                      <a:pt x="320" y="264"/>
                    </a:lnTo>
                    <a:lnTo>
                      <a:pt x="320" y="267"/>
                    </a:lnTo>
                    <a:close/>
                    <a:moveTo>
                      <a:pt x="337" y="230"/>
                    </a:moveTo>
                    <a:lnTo>
                      <a:pt x="331" y="231"/>
                    </a:lnTo>
                    <a:lnTo>
                      <a:pt x="329" y="230"/>
                    </a:lnTo>
                    <a:lnTo>
                      <a:pt x="328" y="230"/>
                    </a:lnTo>
                    <a:lnTo>
                      <a:pt x="327" y="230"/>
                    </a:lnTo>
                    <a:lnTo>
                      <a:pt x="327" y="227"/>
                    </a:lnTo>
                    <a:lnTo>
                      <a:pt x="327" y="225"/>
                    </a:lnTo>
                    <a:lnTo>
                      <a:pt x="327" y="222"/>
                    </a:lnTo>
                    <a:lnTo>
                      <a:pt x="328" y="220"/>
                    </a:lnTo>
                    <a:lnTo>
                      <a:pt x="329" y="219"/>
                    </a:lnTo>
                    <a:lnTo>
                      <a:pt x="332" y="218"/>
                    </a:lnTo>
                    <a:lnTo>
                      <a:pt x="333" y="216"/>
                    </a:lnTo>
                    <a:lnTo>
                      <a:pt x="335" y="215"/>
                    </a:lnTo>
                    <a:lnTo>
                      <a:pt x="337" y="214"/>
                    </a:lnTo>
                    <a:lnTo>
                      <a:pt x="339" y="213"/>
                    </a:lnTo>
                    <a:lnTo>
                      <a:pt x="339" y="213"/>
                    </a:lnTo>
                    <a:lnTo>
                      <a:pt x="345" y="213"/>
                    </a:lnTo>
                    <a:lnTo>
                      <a:pt x="349" y="215"/>
                    </a:lnTo>
                    <a:lnTo>
                      <a:pt x="352" y="216"/>
                    </a:lnTo>
                    <a:lnTo>
                      <a:pt x="356" y="219"/>
                    </a:lnTo>
                    <a:lnTo>
                      <a:pt x="355" y="220"/>
                    </a:lnTo>
                    <a:lnTo>
                      <a:pt x="355" y="224"/>
                    </a:lnTo>
                    <a:lnTo>
                      <a:pt x="356" y="227"/>
                    </a:lnTo>
                    <a:lnTo>
                      <a:pt x="359" y="230"/>
                    </a:lnTo>
                    <a:lnTo>
                      <a:pt x="337" y="230"/>
                    </a:lnTo>
                    <a:close/>
                    <a:moveTo>
                      <a:pt x="589" y="134"/>
                    </a:moveTo>
                    <a:lnTo>
                      <a:pt x="589" y="130"/>
                    </a:lnTo>
                    <a:lnTo>
                      <a:pt x="593" y="131"/>
                    </a:lnTo>
                    <a:lnTo>
                      <a:pt x="596" y="131"/>
                    </a:lnTo>
                    <a:lnTo>
                      <a:pt x="593" y="133"/>
                    </a:lnTo>
                    <a:lnTo>
                      <a:pt x="589" y="134"/>
                    </a:lnTo>
                    <a:close/>
                    <a:moveTo>
                      <a:pt x="692" y="43"/>
                    </a:moveTo>
                    <a:lnTo>
                      <a:pt x="686" y="43"/>
                    </a:lnTo>
                    <a:lnTo>
                      <a:pt x="689" y="37"/>
                    </a:lnTo>
                    <a:lnTo>
                      <a:pt x="691" y="36"/>
                    </a:lnTo>
                    <a:lnTo>
                      <a:pt x="694" y="34"/>
                    </a:lnTo>
                    <a:lnTo>
                      <a:pt x="692" y="38"/>
                    </a:lnTo>
                    <a:lnTo>
                      <a:pt x="692" y="4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" name="Freeform 8"/>
              <p:cNvSpPr/>
              <p:nvPr/>
            </p:nvSpPr>
            <p:spPr bwMode="auto">
              <a:xfrm>
                <a:off x="1879600" y="3067050"/>
                <a:ext cx="33337" cy="30163"/>
              </a:xfrm>
              <a:custGeom>
                <a:avLst/>
                <a:gdLst>
                  <a:gd name="T0" fmla="*/ 70 w 104"/>
                  <a:gd name="T1" fmla="*/ 14 h 95"/>
                  <a:gd name="T2" fmla="*/ 58 w 104"/>
                  <a:gd name="T3" fmla="*/ 34 h 95"/>
                  <a:gd name="T4" fmla="*/ 53 w 104"/>
                  <a:gd name="T5" fmla="*/ 32 h 95"/>
                  <a:gd name="T6" fmla="*/ 50 w 104"/>
                  <a:gd name="T7" fmla="*/ 34 h 95"/>
                  <a:gd name="T8" fmla="*/ 45 w 104"/>
                  <a:gd name="T9" fmla="*/ 37 h 95"/>
                  <a:gd name="T10" fmla="*/ 41 w 104"/>
                  <a:gd name="T11" fmla="*/ 42 h 95"/>
                  <a:gd name="T12" fmla="*/ 40 w 104"/>
                  <a:gd name="T13" fmla="*/ 49 h 95"/>
                  <a:gd name="T14" fmla="*/ 43 w 104"/>
                  <a:gd name="T15" fmla="*/ 54 h 95"/>
                  <a:gd name="T16" fmla="*/ 30 w 104"/>
                  <a:gd name="T17" fmla="*/ 61 h 95"/>
                  <a:gd name="T18" fmla="*/ 17 w 104"/>
                  <a:gd name="T19" fmla="*/ 66 h 95"/>
                  <a:gd name="T20" fmla="*/ 16 w 104"/>
                  <a:gd name="T21" fmla="*/ 62 h 95"/>
                  <a:gd name="T22" fmla="*/ 12 w 104"/>
                  <a:gd name="T23" fmla="*/ 60 h 95"/>
                  <a:gd name="T24" fmla="*/ 9 w 104"/>
                  <a:gd name="T25" fmla="*/ 60 h 95"/>
                  <a:gd name="T26" fmla="*/ 5 w 104"/>
                  <a:gd name="T27" fmla="*/ 62 h 95"/>
                  <a:gd name="T28" fmla="*/ 5 w 104"/>
                  <a:gd name="T29" fmla="*/ 69 h 95"/>
                  <a:gd name="T30" fmla="*/ 4 w 104"/>
                  <a:gd name="T31" fmla="*/ 79 h 95"/>
                  <a:gd name="T32" fmla="*/ 2 w 104"/>
                  <a:gd name="T33" fmla="*/ 84 h 95"/>
                  <a:gd name="T34" fmla="*/ 0 w 104"/>
                  <a:gd name="T35" fmla="*/ 88 h 95"/>
                  <a:gd name="T36" fmla="*/ 0 w 104"/>
                  <a:gd name="T37" fmla="*/ 91 h 95"/>
                  <a:gd name="T38" fmla="*/ 4 w 104"/>
                  <a:gd name="T39" fmla="*/ 95 h 95"/>
                  <a:gd name="T40" fmla="*/ 10 w 104"/>
                  <a:gd name="T41" fmla="*/ 95 h 95"/>
                  <a:gd name="T42" fmla="*/ 13 w 104"/>
                  <a:gd name="T43" fmla="*/ 93 h 95"/>
                  <a:gd name="T44" fmla="*/ 13 w 104"/>
                  <a:gd name="T45" fmla="*/ 88 h 95"/>
                  <a:gd name="T46" fmla="*/ 13 w 104"/>
                  <a:gd name="T47" fmla="*/ 83 h 95"/>
                  <a:gd name="T48" fmla="*/ 12 w 104"/>
                  <a:gd name="T49" fmla="*/ 78 h 95"/>
                  <a:gd name="T50" fmla="*/ 39 w 104"/>
                  <a:gd name="T51" fmla="*/ 72 h 95"/>
                  <a:gd name="T52" fmla="*/ 53 w 104"/>
                  <a:gd name="T53" fmla="*/ 59 h 95"/>
                  <a:gd name="T54" fmla="*/ 70 w 104"/>
                  <a:gd name="T55" fmla="*/ 38 h 95"/>
                  <a:gd name="T56" fmla="*/ 91 w 104"/>
                  <a:gd name="T57" fmla="*/ 26 h 95"/>
                  <a:gd name="T58" fmla="*/ 103 w 104"/>
                  <a:gd name="T59" fmla="*/ 12 h 95"/>
                  <a:gd name="T60" fmla="*/ 100 w 104"/>
                  <a:gd name="T61" fmla="*/ 0 h 95"/>
                  <a:gd name="T62" fmla="*/ 92 w 104"/>
                  <a:gd name="T63" fmla="*/ 0 h 95"/>
                  <a:gd name="T64" fmla="*/ 86 w 104"/>
                  <a:gd name="T65" fmla="*/ 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4" h="95">
                    <a:moveTo>
                      <a:pt x="86" y="5"/>
                    </a:moveTo>
                    <a:lnTo>
                      <a:pt x="70" y="14"/>
                    </a:lnTo>
                    <a:lnTo>
                      <a:pt x="66" y="25"/>
                    </a:lnTo>
                    <a:lnTo>
                      <a:pt x="58" y="34"/>
                    </a:lnTo>
                    <a:lnTo>
                      <a:pt x="56" y="32"/>
                    </a:lnTo>
                    <a:lnTo>
                      <a:pt x="53" y="32"/>
                    </a:lnTo>
                    <a:lnTo>
                      <a:pt x="51" y="33"/>
                    </a:lnTo>
                    <a:lnTo>
                      <a:pt x="50" y="34"/>
                    </a:lnTo>
                    <a:lnTo>
                      <a:pt x="47" y="35"/>
                    </a:lnTo>
                    <a:lnTo>
                      <a:pt x="45" y="37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40" y="45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3" y="54"/>
                    </a:lnTo>
                    <a:lnTo>
                      <a:pt x="35" y="56"/>
                    </a:lnTo>
                    <a:lnTo>
                      <a:pt x="30" y="61"/>
                    </a:lnTo>
                    <a:lnTo>
                      <a:pt x="24" y="63"/>
                    </a:lnTo>
                    <a:lnTo>
                      <a:pt x="17" y="66"/>
                    </a:lnTo>
                    <a:lnTo>
                      <a:pt x="17" y="65"/>
                    </a:lnTo>
                    <a:lnTo>
                      <a:pt x="16" y="62"/>
                    </a:lnTo>
                    <a:lnTo>
                      <a:pt x="15" y="61"/>
                    </a:lnTo>
                    <a:lnTo>
                      <a:pt x="12" y="60"/>
                    </a:lnTo>
                    <a:lnTo>
                      <a:pt x="10" y="60"/>
                    </a:lnTo>
                    <a:lnTo>
                      <a:pt x="9" y="60"/>
                    </a:lnTo>
                    <a:lnTo>
                      <a:pt x="6" y="61"/>
                    </a:lnTo>
                    <a:lnTo>
                      <a:pt x="5" y="62"/>
                    </a:lnTo>
                    <a:lnTo>
                      <a:pt x="4" y="65"/>
                    </a:lnTo>
                    <a:lnTo>
                      <a:pt x="5" y="69"/>
                    </a:lnTo>
                    <a:lnTo>
                      <a:pt x="4" y="74"/>
                    </a:lnTo>
                    <a:lnTo>
                      <a:pt x="4" y="79"/>
                    </a:lnTo>
                    <a:lnTo>
                      <a:pt x="4" y="82"/>
                    </a:lnTo>
                    <a:lnTo>
                      <a:pt x="2" y="84"/>
                    </a:lnTo>
                    <a:lnTo>
                      <a:pt x="1" y="85"/>
                    </a:lnTo>
                    <a:lnTo>
                      <a:pt x="0" y="88"/>
                    </a:lnTo>
                    <a:lnTo>
                      <a:pt x="0" y="90"/>
                    </a:lnTo>
                    <a:lnTo>
                      <a:pt x="0" y="91"/>
                    </a:lnTo>
                    <a:lnTo>
                      <a:pt x="1" y="94"/>
                    </a:lnTo>
                    <a:lnTo>
                      <a:pt x="4" y="95"/>
                    </a:lnTo>
                    <a:lnTo>
                      <a:pt x="6" y="95"/>
                    </a:lnTo>
                    <a:lnTo>
                      <a:pt x="10" y="95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3" y="90"/>
                    </a:lnTo>
                    <a:lnTo>
                      <a:pt x="13" y="88"/>
                    </a:lnTo>
                    <a:lnTo>
                      <a:pt x="13" y="85"/>
                    </a:lnTo>
                    <a:lnTo>
                      <a:pt x="13" y="83"/>
                    </a:lnTo>
                    <a:lnTo>
                      <a:pt x="12" y="8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39" y="72"/>
                    </a:lnTo>
                    <a:lnTo>
                      <a:pt x="47" y="59"/>
                    </a:lnTo>
                    <a:lnTo>
                      <a:pt x="53" y="59"/>
                    </a:lnTo>
                    <a:lnTo>
                      <a:pt x="62" y="45"/>
                    </a:lnTo>
                    <a:lnTo>
                      <a:pt x="70" y="38"/>
                    </a:lnTo>
                    <a:lnTo>
                      <a:pt x="81" y="34"/>
                    </a:lnTo>
                    <a:lnTo>
                      <a:pt x="91" y="26"/>
                    </a:lnTo>
                    <a:lnTo>
                      <a:pt x="98" y="21"/>
                    </a:lnTo>
                    <a:lnTo>
                      <a:pt x="103" y="12"/>
                    </a:lnTo>
                    <a:lnTo>
                      <a:pt x="104" y="3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92" y="0"/>
                    </a:lnTo>
                    <a:lnTo>
                      <a:pt x="89" y="3"/>
                    </a:lnTo>
                    <a:lnTo>
                      <a:pt x="86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" name="Freeform 9"/>
              <p:cNvSpPr/>
              <p:nvPr/>
            </p:nvSpPr>
            <p:spPr bwMode="auto">
              <a:xfrm>
                <a:off x="1951038" y="3130550"/>
                <a:ext cx="4762" cy="9525"/>
              </a:xfrm>
              <a:custGeom>
                <a:avLst/>
                <a:gdLst>
                  <a:gd name="T0" fmla="*/ 1 w 12"/>
                  <a:gd name="T1" fmla="*/ 0 h 27"/>
                  <a:gd name="T2" fmla="*/ 4 w 12"/>
                  <a:gd name="T3" fmla="*/ 11 h 27"/>
                  <a:gd name="T4" fmla="*/ 0 w 12"/>
                  <a:gd name="T5" fmla="*/ 27 h 27"/>
                  <a:gd name="T6" fmla="*/ 3 w 12"/>
                  <a:gd name="T7" fmla="*/ 27 h 27"/>
                  <a:gd name="T8" fmla="*/ 5 w 12"/>
                  <a:gd name="T9" fmla="*/ 27 h 27"/>
                  <a:gd name="T10" fmla="*/ 6 w 12"/>
                  <a:gd name="T11" fmla="*/ 27 h 27"/>
                  <a:gd name="T12" fmla="*/ 7 w 12"/>
                  <a:gd name="T13" fmla="*/ 26 h 27"/>
                  <a:gd name="T14" fmla="*/ 9 w 12"/>
                  <a:gd name="T15" fmla="*/ 21 h 27"/>
                  <a:gd name="T16" fmla="*/ 11 w 12"/>
                  <a:gd name="T17" fmla="*/ 16 h 27"/>
                  <a:gd name="T18" fmla="*/ 12 w 12"/>
                  <a:gd name="T19" fmla="*/ 11 h 27"/>
                  <a:gd name="T20" fmla="*/ 12 w 12"/>
                  <a:gd name="T21" fmla="*/ 6 h 27"/>
                  <a:gd name="T22" fmla="*/ 9 w 12"/>
                  <a:gd name="T23" fmla="*/ 3 h 27"/>
                  <a:gd name="T24" fmla="*/ 1 w 12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7">
                    <a:moveTo>
                      <a:pt x="1" y="0"/>
                    </a:moveTo>
                    <a:lnTo>
                      <a:pt x="4" y="11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5" y="27"/>
                    </a:lnTo>
                    <a:lnTo>
                      <a:pt x="6" y="27"/>
                    </a:lnTo>
                    <a:lnTo>
                      <a:pt x="7" y="26"/>
                    </a:lnTo>
                    <a:lnTo>
                      <a:pt x="9" y="21"/>
                    </a:lnTo>
                    <a:lnTo>
                      <a:pt x="11" y="16"/>
                    </a:lnTo>
                    <a:lnTo>
                      <a:pt x="12" y="11"/>
                    </a:lnTo>
                    <a:lnTo>
                      <a:pt x="12" y="6"/>
                    </a:lnTo>
                    <a:lnTo>
                      <a:pt x="9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" name="Freeform 10"/>
              <p:cNvSpPr/>
              <p:nvPr/>
            </p:nvSpPr>
            <p:spPr bwMode="auto">
              <a:xfrm>
                <a:off x="1938338" y="3133725"/>
                <a:ext cx="9525" cy="3175"/>
              </a:xfrm>
              <a:custGeom>
                <a:avLst/>
                <a:gdLst>
                  <a:gd name="T0" fmla="*/ 0 w 28"/>
                  <a:gd name="T1" fmla="*/ 9 h 13"/>
                  <a:gd name="T2" fmla="*/ 7 w 28"/>
                  <a:gd name="T3" fmla="*/ 13 h 13"/>
                  <a:gd name="T4" fmla="*/ 16 w 28"/>
                  <a:gd name="T5" fmla="*/ 11 h 13"/>
                  <a:gd name="T6" fmla="*/ 23 w 28"/>
                  <a:gd name="T7" fmla="*/ 10 h 13"/>
                  <a:gd name="T8" fmla="*/ 28 w 28"/>
                  <a:gd name="T9" fmla="*/ 3 h 13"/>
                  <a:gd name="T10" fmla="*/ 10 w 28"/>
                  <a:gd name="T11" fmla="*/ 0 h 13"/>
                  <a:gd name="T12" fmla="*/ 0 w 28"/>
                  <a:gd name="T1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3">
                    <a:moveTo>
                      <a:pt x="0" y="9"/>
                    </a:moveTo>
                    <a:lnTo>
                      <a:pt x="7" y="13"/>
                    </a:lnTo>
                    <a:lnTo>
                      <a:pt x="16" y="11"/>
                    </a:lnTo>
                    <a:lnTo>
                      <a:pt x="23" y="10"/>
                    </a:lnTo>
                    <a:lnTo>
                      <a:pt x="28" y="3"/>
                    </a:lnTo>
                    <a:lnTo>
                      <a:pt x="1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" name="Freeform 11"/>
              <p:cNvSpPr/>
              <p:nvPr/>
            </p:nvSpPr>
            <p:spPr bwMode="auto">
              <a:xfrm>
                <a:off x="1970088" y="3076575"/>
                <a:ext cx="11112" cy="11113"/>
              </a:xfrm>
              <a:custGeom>
                <a:avLst/>
                <a:gdLst>
                  <a:gd name="T0" fmla="*/ 8 w 38"/>
                  <a:gd name="T1" fmla="*/ 5 h 33"/>
                  <a:gd name="T2" fmla="*/ 4 w 38"/>
                  <a:gd name="T3" fmla="*/ 6 h 33"/>
                  <a:gd name="T4" fmla="*/ 1 w 38"/>
                  <a:gd name="T5" fmla="*/ 9 h 33"/>
                  <a:gd name="T6" fmla="*/ 0 w 38"/>
                  <a:gd name="T7" fmla="*/ 11 h 33"/>
                  <a:gd name="T8" fmla="*/ 0 w 38"/>
                  <a:gd name="T9" fmla="*/ 15 h 33"/>
                  <a:gd name="T10" fmla="*/ 0 w 38"/>
                  <a:gd name="T11" fmla="*/ 17 h 33"/>
                  <a:gd name="T12" fmla="*/ 5 w 38"/>
                  <a:gd name="T13" fmla="*/ 33 h 33"/>
                  <a:gd name="T14" fmla="*/ 13 w 38"/>
                  <a:gd name="T15" fmla="*/ 26 h 33"/>
                  <a:gd name="T16" fmla="*/ 24 w 38"/>
                  <a:gd name="T17" fmla="*/ 23 h 33"/>
                  <a:gd name="T18" fmla="*/ 31 w 38"/>
                  <a:gd name="T19" fmla="*/ 17 h 33"/>
                  <a:gd name="T20" fmla="*/ 38 w 38"/>
                  <a:gd name="T21" fmla="*/ 9 h 33"/>
                  <a:gd name="T22" fmla="*/ 33 w 38"/>
                  <a:gd name="T23" fmla="*/ 2 h 33"/>
                  <a:gd name="T24" fmla="*/ 28 w 38"/>
                  <a:gd name="T25" fmla="*/ 0 h 33"/>
                  <a:gd name="T26" fmla="*/ 22 w 38"/>
                  <a:gd name="T27" fmla="*/ 1 h 33"/>
                  <a:gd name="T28" fmla="*/ 14 w 38"/>
                  <a:gd name="T29" fmla="*/ 4 h 33"/>
                  <a:gd name="T30" fmla="*/ 8 w 38"/>
                  <a:gd name="T31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" h="33">
                    <a:moveTo>
                      <a:pt x="8" y="5"/>
                    </a:moveTo>
                    <a:lnTo>
                      <a:pt x="4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13" y="26"/>
                    </a:lnTo>
                    <a:lnTo>
                      <a:pt x="24" y="23"/>
                    </a:lnTo>
                    <a:lnTo>
                      <a:pt x="31" y="17"/>
                    </a:lnTo>
                    <a:lnTo>
                      <a:pt x="38" y="9"/>
                    </a:lnTo>
                    <a:lnTo>
                      <a:pt x="33" y="2"/>
                    </a:lnTo>
                    <a:lnTo>
                      <a:pt x="28" y="0"/>
                    </a:lnTo>
                    <a:lnTo>
                      <a:pt x="22" y="1"/>
                    </a:lnTo>
                    <a:lnTo>
                      <a:pt x="14" y="4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1131888" y="2116138"/>
                <a:ext cx="1217612" cy="1101725"/>
              </a:xfrm>
              <a:custGeom>
                <a:avLst/>
                <a:gdLst>
                  <a:gd name="T0" fmla="*/ 2737 w 3835"/>
                  <a:gd name="T1" fmla="*/ 2593 h 3469"/>
                  <a:gd name="T2" fmla="*/ 2951 w 3835"/>
                  <a:gd name="T3" fmla="*/ 2458 h 3469"/>
                  <a:gd name="T4" fmla="*/ 3118 w 3835"/>
                  <a:gd name="T5" fmla="*/ 2364 h 3469"/>
                  <a:gd name="T6" fmla="*/ 3292 w 3835"/>
                  <a:gd name="T7" fmla="*/ 2310 h 3469"/>
                  <a:gd name="T8" fmla="*/ 3350 w 3835"/>
                  <a:gd name="T9" fmla="*/ 2261 h 3469"/>
                  <a:gd name="T10" fmla="*/ 3426 w 3835"/>
                  <a:gd name="T11" fmla="*/ 2168 h 3469"/>
                  <a:gd name="T12" fmla="*/ 3721 w 3835"/>
                  <a:gd name="T13" fmla="*/ 1730 h 3469"/>
                  <a:gd name="T14" fmla="*/ 3619 w 3835"/>
                  <a:gd name="T15" fmla="*/ 1625 h 3469"/>
                  <a:gd name="T16" fmla="*/ 3552 w 3835"/>
                  <a:gd name="T17" fmla="*/ 1513 h 3469"/>
                  <a:gd name="T18" fmla="*/ 3585 w 3835"/>
                  <a:gd name="T19" fmla="*/ 1296 h 3469"/>
                  <a:gd name="T20" fmla="*/ 3791 w 3835"/>
                  <a:gd name="T21" fmla="*/ 960 h 3469"/>
                  <a:gd name="T22" fmla="*/ 3424 w 3835"/>
                  <a:gd name="T23" fmla="*/ 1051 h 3469"/>
                  <a:gd name="T24" fmla="*/ 3626 w 3835"/>
                  <a:gd name="T25" fmla="*/ 852 h 3469"/>
                  <a:gd name="T26" fmla="*/ 3301 w 3835"/>
                  <a:gd name="T27" fmla="*/ 1006 h 3469"/>
                  <a:gd name="T28" fmla="*/ 3169 w 3835"/>
                  <a:gd name="T29" fmla="*/ 1092 h 3469"/>
                  <a:gd name="T30" fmla="*/ 3050 w 3835"/>
                  <a:gd name="T31" fmla="*/ 1068 h 3469"/>
                  <a:gd name="T32" fmla="*/ 3275 w 3835"/>
                  <a:gd name="T33" fmla="*/ 946 h 3469"/>
                  <a:gd name="T34" fmla="*/ 3304 w 3835"/>
                  <a:gd name="T35" fmla="*/ 759 h 3469"/>
                  <a:gd name="T36" fmla="*/ 3049 w 3835"/>
                  <a:gd name="T37" fmla="*/ 980 h 3469"/>
                  <a:gd name="T38" fmla="*/ 2945 w 3835"/>
                  <a:gd name="T39" fmla="*/ 868 h 3469"/>
                  <a:gd name="T40" fmla="*/ 3094 w 3835"/>
                  <a:gd name="T41" fmla="*/ 743 h 3469"/>
                  <a:gd name="T42" fmla="*/ 3014 w 3835"/>
                  <a:gd name="T43" fmla="*/ 667 h 3469"/>
                  <a:gd name="T44" fmla="*/ 2979 w 3835"/>
                  <a:gd name="T45" fmla="*/ 669 h 3469"/>
                  <a:gd name="T46" fmla="*/ 2650 w 3835"/>
                  <a:gd name="T47" fmla="*/ 738 h 3469"/>
                  <a:gd name="T48" fmla="*/ 2947 w 3835"/>
                  <a:gd name="T49" fmla="*/ 505 h 3469"/>
                  <a:gd name="T50" fmla="*/ 3254 w 3835"/>
                  <a:gd name="T51" fmla="*/ 178 h 3469"/>
                  <a:gd name="T52" fmla="*/ 3252 w 3835"/>
                  <a:gd name="T53" fmla="*/ 116 h 3469"/>
                  <a:gd name="T54" fmla="*/ 2984 w 3835"/>
                  <a:gd name="T55" fmla="*/ 307 h 3469"/>
                  <a:gd name="T56" fmla="*/ 2782 w 3835"/>
                  <a:gd name="T57" fmla="*/ 475 h 3469"/>
                  <a:gd name="T58" fmla="*/ 2526 w 3835"/>
                  <a:gd name="T59" fmla="*/ 322 h 3469"/>
                  <a:gd name="T60" fmla="*/ 2162 w 3835"/>
                  <a:gd name="T61" fmla="*/ 166 h 3469"/>
                  <a:gd name="T62" fmla="*/ 1694 w 3835"/>
                  <a:gd name="T63" fmla="*/ 553 h 3469"/>
                  <a:gd name="T64" fmla="*/ 1912 w 3835"/>
                  <a:gd name="T65" fmla="*/ 296 h 3469"/>
                  <a:gd name="T66" fmla="*/ 2223 w 3835"/>
                  <a:gd name="T67" fmla="*/ 63 h 3469"/>
                  <a:gd name="T68" fmla="*/ 1892 w 3835"/>
                  <a:gd name="T69" fmla="*/ 201 h 3469"/>
                  <a:gd name="T70" fmla="*/ 1397 w 3835"/>
                  <a:gd name="T71" fmla="*/ 504 h 3469"/>
                  <a:gd name="T72" fmla="*/ 797 w 3835"/>
                  <a:gd name="T73" fmla="*/ 1017 h 3469"/>
                  <a:gd name="T74" fmla="*/ 627 w 3835"/>
                  <a:gd name="T75" fmla="*/ 1227 h 3469"/>
                  <a:gd name="T76" fmla="*/ 310 w 3835"/>
                  <a:gd name="T77" fmla="*/ 1532 h 3469"/>
                  <a:gd name="T78" fmla="*/ 219 w 3835"/>
                  <a:gd name="T79" fmla="*/ 1773 h 3469"/>
                  <a:gd name="T80" fmla="*/ 387 w 3835"/>
                  <a:gd name="T81" fmla="*/ 2109 h 3469"/>
                  <a:gd name="T82" fmla="*/ 728 w 3835"/>
                  <a:gd name="T83" fmla="*/ 1909 h 3469"/>
                  <a:gd name="T84" fmla="*/ 1058 w 3835"/>
                  <a:gd name="T85" fmla="*/ 1643 h 3469"/>
                  <a:gd name="T86" fmla="*/ 1419 w 3835"/>
                  <a:gd name="T87" fmla="*/ 1290 h 3469"/>
                  <a:gd name="T88" fmla="*/ 1126 w 3835"/>
                  <a:gd name="T89" fmla="*/ 1642 h 3469"/>
                  <a:gd name="T90" fmla="*/ 605 w 3835"/>
                  <a:gd name="T91" fmla="*/ 2207 h 3469"/>
                  <a:gd name="T92" fmla="*/ 495 w 3835"/>
                  <a:gd name="T93" fmla="*/ 2372 h 3469"/>
                  <a:gd name="T94" fmla="*/ 275 w 3835"/>
                  <a:gd name="T95" fmla="*/ 2587 h 3469"/>
                  <a:gd name="T96" fmla="*/ 42 w 3835"/>
                  <a:gd name="T97" fmla="*/ 2861 h 3469"/>
                  <a:gd name="T98" fmla="*/ 303 w 3835"/>
                  <a:gd name="T99" fmla="*/ 2848 h 3469"/>
                  <a:gd name="T100" fmla="*/ 687 w 3835"/>
                  <a:gd name="T101" fmla="*/ 2542 h 3469"/>
                  <a:gd name="T102" fmla="*/ 812 w 3835"/>
                  <a:gd name="T103" fmla="*/ 2502 h 3469"/>
                  <a:gd name="T104" fmla="*/ 772 w 3835"/>
                  <a:gd name="T105" fmla="*/ 2791 h 3469"/>
                  <a:gd name="T106" fmla="*/ 874 w 3835"/>
                  <a:gd name="T107" fmla="*/ 2868 h 3469"/>
                  <a:gd name="T108" fmla="*/ 1181 w 3835"/>
                  <a:gd name="T109" fmla="*/ 2746 h 3469"/>
                  <a:gd name="T110" fmla="*/ 881 w 3835"/>
                  <a:gd name="T111" fmla="*/ 2997 h 3469"/>
                  <a:gd name="T112" fmla="*/ 579 w 3835"/>
                  <a:gd name="T113" fmla="*/ 3306 h 3469"/>
                  <a:gd name="T114" fmla="*/ 659 w 3835"/>
                  <a:gd name="T115" fmla="*/ 3327 h 3469"/>
                  <a:gd name="T116" fmla="*/ 900 w 3835"/>
                  <a:gd name="T117" fmla="*/ 3108 h 3469"/>
                  <a:gd name="T118" fmla="*/ 1187 w 3835"/>
                  <a:gd name="T119" fmla="*/ 2976 h 3469"/>
                  <a:gd name="T120" fmla="*/ 1380 w 3835"/>
                  <a:gd name="T121" fmla="*/ 3089 h 3469"/>
                  <a:gd name="T122" fmla="*/ 1212 w 3835"/>
                  <a:gd name="T123" fmla="*/ 3399 h 3469"/>
                  <a:gd name="T124" fmla="*/ 1737 w 3835"/>
                  <a:gd name="T125" fmla="*/ 3222 h 3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35" h="3469">
                    <a:moveTo>
                      <a:pt x="2374" y="2871"/>
                    </a:moveTo>
                    <a:lnTo>
                      <a:pt x="2373" y="2871"/>
                    </a:lnTo>
                    <a:lnTo>
                      <a:pt x="2379" y="2866"/>
                    </a:lnTo>
                    <a:lnTo>
                      <a:pt x="2385" y="2863"/>
                    </a:lnTo>
                    <a:lnTo>
                      <a:pt x="2390" y="2858"/>
                    </a:lnTo>
                    <a:lnTo>
                      <a:pt x="2394" y="2854"/>
                    </a:lnTo>
                    <a:lnTo>
                      <a:pt x="2407" y="2844"/>
                    </a:lnTo>
                    <a:lnTo>
                      <a:pt x="2413" y="2841"/>
                    </a:lnTo>
                    <a:lnTo>
                      <a:pt x="2420" y="2839"/>
                    </a:lnTo>
                    <a:lnTo>
                      <a:pt x="2426" y="2837"/>
                    </a:lnTo>
                    <a:lnTo>
                      <a:pt x="2433" y="2826"/>
                    </a:lnTo>
                    <a:lnTo>
                      <a:pt x="2433" y="2826"/>
                    </a:lnTo>
                    <a:lnTo>
                      <a:pt x="2435" y="2826"/>
                    </a:lnTo>
                    <a:lnTo>
                      <a:pt x="2436" y="2825"/>
                    </a:lnTo>
                    <a:lnTo>
                      <a:pt x="2445" y="2817"/>
                    </a:lnTo>
                    <a:lnTo>
                      <a:pt x="2452" y="2810"/>
                    </a:lnTo>
                    <a:lnTo>
                      <a:pt x="2510" y="2763"/>
                    </a:lnTo>
                    <a:lnTo>
                      <a:pt x="2519" y="2761"/>
                    </a:lnTo>
                    <a:lnTo>
                      <a:pt x="2533" y="2757"/>
                    </a:lnTo>
                    <a:lnTo>
                      <a:pt x="2532" y="2746"/>
                    </a:lnTo>
                    <a:lnTo>
                      <a:pt x="2562" y="2734"/>
                    </a:lnTo>
                    <a:lnTo>
                      <a:pt x="2562" y="2731"/>
                    </a:lnTo>
                    <a:lnTo>
                      <a:pt x="2562" y="2730"/>
                    </a:lnTo>
                    <a:lnTo>
                      <a:pt x="2562" y="2729"/>
                    </a:lnTo>
                    <a:lnTo>
                      <a:pt x="2562" y="2727"/>
                    </a:lnTo>
                    <a:lnTo>
                      <a:pt x="2564" y="2725"/>
                    </a:lnTo>
                    <a:lnTo>
                      <a:pt x="2562" y="2723"/>
                    </a:lnTo>
                    <a:lnTo>
                      <a:pt x="2561" y="2720"/>
                    </a:lnTo>
                    <a:lnTo>
                      <a:pt x="2565" y="2718"/>
                    </a:lnTo>
                    <a:lnTo>
                      <a:pt x="2566" y="2718"/>
                    </a:lnTo>
                    <a:lnTo>
                      <a:pt x="2569" y="2718"/>
                    </a:lnTo>
                    <a:lnTo>
                      <a:pt x="2571" y="2719"/>
                    </a:lnTo>
                    <a:lnTo>
                      <a:pt x="2575" y="2713"/>
                    </a:lnTo>
                    <a:lnTo>
                      <a:pt x="2581" y="2713"/>
                    </a:lnTo>
                    <a:lnTo>
                      <a:pt x="2589" y="2700"/>
                    </a:lnTo>
                    <a:lnTo>
                      <a:pt x="2599" y="2697"/>
                    </a:lnTo>
                    <a:lnTo>
                      <a:pt x="2607" y="2691"/>
                    </a:lnTo>
                    <a:lnTo>
                      <a:pt x="2613" y="2683"/>
                    </a:lnTo>
                    <a:lnTo>
                      <a:pt x="2621" y="2677"/>
                    </a:lnTo>
                    <a:lnTo>
                      <a:pt x="2628" y="2674"/>
                    </a:lnTo>
                    <a:lnTo>
                      <a:pt x="2635" y="2675"/>
                    </a:lnTo>
                    <a:lnTo>
                      <a:pt x="2644" y="2675"/>
                    </a:lnTo>
                    <a:lnTo>
                      <a:pt x="2651" y="2674"/>
                    </a:lnTo>
                    <a:lnTo>
                      <a:pt x="2651" y="2674"/>
                    </a:lnTo>
                    <a:lnTo>
                      <a:pt x="2668" y="2666"/>
                    </a:lnTo>
                    <a:lnTo>
                      <a:pt x="2683" y="2656"/>
                    </a:lnTo>
                    <a:lnTo>
                      <a:pt x="2696" y="2643"/>
                    </a:lnTo>
                    <a:lnTo>
                      <a:pt x="2696" y="2639"/>
                    </a:lnTo>
                    <a:lnTo>
                      <a:pt x="2696" y="2635"/>
                    </a:lnTo>
                    <a:lnTo>
                      <a:pt x="2694" y="2632"/>
                    </a:lnTo>
                    <a:lnTo>
                      <a:pt x="2691" y="2630"/>
                    </a:lnTo>
                    <a:lnTo>
                      <a:pt x="2692" y="2630"/>
                    </a:lnTo>
                    <a:lnTo>
                      <a:pt x="2695" y="2628"/>
                    </a:lnTo>
                    <a:lnTo>
                      <a:pt x="2697" y="2624"/>
                    </a:lnTo>
                    <a:lnTo>
                      <a:pt x="2697" y="2623"/>
                    </a:lnTo>
                    <a:lnTo>
                      <a:pt x="2701" y="2621"/>
                    </a:lnTo>
                    <a:lnTo>
                      <a:pt x="2704" y="2618"/>
                    </a:lnTo>
                    <a:lnTo>
                      <a:pt x="2707" y="2615"/>
                    </a:lnTo>
                    <a:lnTo>
                      <a:pt x="2711" y="2611"/>
                    </a:lnTo>
                    <a:lnTo>
                      <a:pt x="2715" y="2611"/>
                    </a:lnTo>
                    <a:lnTo>
                      <a:pt x="2721" y="2611"/>
                    </a:lnTo>
                    <a:lnTo>
                      <a:pt x="2728" y="2610"/>
                    </a:lnTo>
                    <a:lnTo>
                      <a:pt x="2732" y="2609"/>
                    </a:lnTo>
                    <a:lnTo>
                      <a:pt x="2736" y="2606"/>
                    </a:lnTo>
                    <a:lnTo>
                      <a:pt x="2738" y="2603"/>
                    </a:lnTo>
                    <a:lnTo>
                      <a:pt x="2738" y="2599"/>
                    </a:lnTo>
                    <a:lnTo>
                      <a:pt x="2738" y="2596"/>
                    </a:lnTo>
                    <a:lnTo>
                      <a:pt x="2737" y="2593"/>
                    </a:lnTo>
                    <a:lnTo>
                      <a:pt x="2742" y="2594"/>
                    </a:lnTo>
                    <a:lnTo>
                      <a:pt x="2746" y="2594"/>
                    </a:lnTo>
                    <a:lnTo>
                      <a:pt x="2751" y="2593"/>
                    </a:lnTo>
                    <a:lnTo>
                      <a:pt x="2755" y="2589"/>
                    </a:lnTo>
                    <a:lnTo>
                      <a:pt x="2763" y="2592"/>
                    </a:lnTo>
                    <a:lnTo>
                      <a:pt x="2780" y="2580"/>
                    </a:lnTo>
                    <a:lnTo>
                      <a:pt x="2798" y="2566"/>
                    </a:lnTo>
                    <a:lnTo>
                      <a:pt x="2800" y="2564"/>
                    </a:lnTo>
                    <a:lnTo>
                      <a:pt x="2803" y="2561"/>
                    </a:lnTo>
                    <a:lnTo>
                      <a:pt x="2804" y="2558"/>
                    </a:lnTo>
                    <a:lnTo>
                      <a:pt x="2804" y="2554"/>
                    </a:lnTo>
                    <a:lnTo>
                      <a:pt x="2804" y="2552"/>
                    </a:lnTo>
                    <a:lnTo>
                      <a:pt x="2809" y="2552"/>
                    </a:lnTo>
                    <a:lnTo>
                      <a:pt x="2814" y="2549"/>
                    </a:lnTo>
                    <a:lnTo>
                      <a:pt x="2816" y="2547"/>
                    </a:lnTo>
                    <a:lnTo>
                      <a:pt x="2817" y="2544"/>
                    </a:lnTo>
                    <a:lnTo>
                      <a:pt x="2819" y="2541"/>
                    </a:lnTo>
                    <a:lnTo>
                      <a:pt x="2819" y="2542"/>
                    </a:lnTo>
                    <a:lnTo>
                      <a:pt x="2823" y="2542"/>
                    </a:lnTo>
                    <a:lnTo>
                      <a:pt x="2828" y="2541"/>
                    </a:lnTo>
                    <a:lnTo>
                      <a:pt x="2832" y="2538"/>
                    </a:lnTo>
                    <a:lnTo>
                      <a:pt x="2836" y="2536"/>
                    </a:lnTo>
                    <a:lnTo>
                      <a:pt x="2839" y="2531"/>
                    </a:lnTo>
                    <a:lnTo>
                      <a:pt x="2842" y="2526"/>
                    </a:lnTo>
                    <a:lnTo>
                      <a:pt x="2843" y="2524"/>
                    </a:lnTo>
                    <a:lnTo>
                      <a:pt x="2845" y="2523"/>
                    </a:lnTo>
                    <a:lnTo>
                      <a:pt x="2848" y="2521"/>
                    </a:lnTo>
                    <a:lnTo>
                      <a:pt x="2850" y="2520"/>
                    </a:lnTo>
                    <a:lnTo>
                      <a:pt x="2853" y="2519"/>
                    </a:lnTo>
                    <a:lnTo>
                      <a:pt x="2855" y="2518"/>
                    </a:lnTo>
                    <a:lnTo>
                      <a:pt x="2856" y="2515"/>
                    </a:lnTo>
                    <a:lnTo>
                      <a:pt x="2857" y="2512"/>
                    </a:lnTo>
                    <a:lnTo>
                      <a:pt x="2857" y="2508"/>
                    </a:lnTo>
                    <a:lnTo>
                      <a:pt x="2855" y="2502"/>
                    </a:lnTo>
                    <a:lnTo>
                      <a:pt x="2856" y="2502"/>
                    </a:lnTo>
                    <a:lnTo>
                      <a:pt x="2861" y="2502"/>
                    </a:lnTo>
                    <a:lnTo>
                      <a:pt x="2862" y="2503"/>
                    </a:lnTo>
                    <a:lnTo>
                      <a:pt x="2871" y="2503"/>
                    </a:lnTo>
                    <a:lnTo>
                      <a:pt x="2877" y="2501"/>
                    </a:lnTo>
                    <a:lnTo>
                      <a:pt x="2882" y="2495"/>
                    </a:lnTo>
                    <a:lnTo>
                      <a:pt x="2883" y="2491"/>
                    </a:lnTo>
                    <a:lnTo>
                      <a:pt x="2883" y="2486"/>
                    </a:lnTo>
                    <a:lnTo>
                      <a:pt x="2882" y="2485"/>
                    </a:lnTo>
                    <a:lnTo>
                      <a:pt x="2885" y="2484"/>
                    </a:lnTo>
                    <a:lnTo>
                      <a:pt x="2885" y="2484"/>
                    </a:lnTo>
                    <a:lnTo>
                      <a:pt x="2885" y="2485"/>
                    </a:lnTo>
                    <a:lnTo>
                      <a:pt x="2888" y="2485"/>
                    </a:lnTo>
                    <a:lnTo>
                      <a:pt x="2890" y="2484"/>
                    </a:lnTo>
                    <a:lnTo>
                      <a:pt x="2890" y="2482"/>
                    </a:lnTo>
                    <a:lnTo>
                      <a:pt x="2894" y="2485"/>
                    </a:lnTo>
                    <a:lnTo>
                      <a:pt x="2896" y="2487"/>
                    </a:lnTo>
                    <a:lnTo>
                      <a:pt x="2901" y="2489"/>
                    </a:lnTo>
                    <a:lnTo>
                      <a:pt x="2905" y="2489"/>
                    </a:lnTo>
                    <a:lnTo>
                      <a:pt x="2907" y="2490"/>
                    </a:lnTo>
                    <a:lnTo>
                      <a:pt x="2911" y="2492"/>
                    </a:lnTo>
                    <a:lnTo>
                      <a:pt x="2913" y="2495"/>
                    </a:lnTo>
                    <a:lnTo>
                      <a:pt x="2917" y="2497"/>
                    </a:lnTo>
                    <a:lnTo>
                      <a:pt x="2921" y="2501"/>
                    </a:lnTo>
                    <a:lnTo>
                      <a:pt x="2924" y="2503"/>
                    </a:lnTo>
                    <a:lnTo>
                      <a:pt x="2928" y="2504"/>
                    </a:lnTo>
                    <a:lnTo>
                      <a:pt x="2934" y="2503"/>
                    </a:lnTo>
                    <a:lnTo>
                      <a:pt x="2941" y="2495"/>
                    </a:lnTo>
                    <a:lnTo>
                      <a:pt x="2945" y="2485"/>
                    </a:lnTo>
                    <a:lnTo>
                      <a:pt x="2945" y="2474"/>
                    </a:lnTo>
                    <a:lnTo>
                      <a:pt x="2946" y="2469"/>
                    </a:lnTo>
                    <a:lnTo>
                      <a:pt x="2947" y="2465"/>
                    </a:lnTo>
                    <a:lnTo>
                      <a:pt x="2949" y="2462"/>
                    </a:lnTo>
                    <a:lnTo>
                      <a:pt x="2951" y="2458"/>
                    </a:lnTo>
                    <a:lnTo>
                      <a:pt x="2953" y="2447"/>
                    </a:lnTo>
                    <a:lnTo>
                      <a:pt x="2955" y="2436"/>
                    </a:lnTo>
                    <a:lnTo>
                      <a:pt x="2956" y="2427"/>
                    </a:lnTo>
                    <a:lnTo>
                      <a:pt x="2956" y="2422"/>
                    </a:lnTo>
                    <a:lnTo>
                      <a:pt x="2965" y="2428"/>
                    </a:lnTo>
                    <a:lnTo>
                      <a:pt x="2973" y="2429"/>
                    </a:lnTo>
                    <a:lnTo>
                      <a:pt x="2978" y="2425"/>
                    </a:lnTo>
                    <a:lnTo>
                      <a:pt x="2980" y="2418"/>
                    </a:lnTo>
                    <a:lnTo>
                      <a:pt x="2982" y="2405"/>
                    </a:lnTo>
                    <a:lnTo>
                      <a:pt x="2981" y="2400"/>
                    </a:lnTo>
                    <a:lnTo>
                      <a:pt x="2989" y="2399"/>
                    </a:lnTo>
                    <a:lnTo>
                      <a:pt x="2990" y="2401"/>
                    </a:lnTo>
                    <a:lnTo>
                      <a:pt x="2992" y="2404"/>
                    </a:lnTo>
                    <a:lnTo>
                      <a:pt x="2990" y="2405"/>
                    </a:lnTo>
                    <a:lnTo>
                      <a:pt x="2992" y="2412"/>
                    </a:lnTo>
                    <a:lnTo>
                      <a:pt x="2996" y="2417"/>
                    </a:lnTo>
                    <a:lnTo>
                      <a:pt x="3002" y="2421"/>
                    </a:lnTo>
                    <a:lnTo>
                      <a:pt x="3008" y="2423"/>
                    </a:lnTo>
                    <a:lnTo>
                      <a:pt x="3013" y="2428"/>
                    </a:lnTo>
                    <a:lnTo>
                      <a:pt x="3016" y="2428"/>
                    </a:lnTo>
                    <a:lnTo>
                      <a:pt x="3020" y="2427"/>
                    </a:lnTo>
                    <a:lnTo>
                      <a:pt x="3023" y="2419"/>
                    </a:lnTo>
                    <a:lnTo>
                      <a:pt x="3026" y="2417"/>
                    </a:lnTo>
                    <a:lnTo>
                      <a:pt x="3031" y="2416"/>
                    </a:lnTo>
                    <a:lnTo>
                      <a:pt x="3037" y="2416"/>
                    </a:lnTo>
                    <a:lnTo>
                      <a:pt x="3043" y="2416"/>
                    </a:lnTo>
                    <a:lnTo>
                      <a:pt x="3046" y="2415"/>
                    </a:lnTo>
                    <a:lnTo>
                      <a:pt x="3048" y="2411"/>
                    </a:lnTo>
                    <a:lnTo>
                      <a:pt x="3050" y="2406"/>
                    </a:lnTo>
                    <a:lnTo>
                      <a:pt x="3050" y="2400"/>
                    </a:lnTo>
                    <a:lnTo>
                      <a:pt x="3050" y="2396"/>
                    </a:lnTo>
                    <a:lnTo>
                      <a:pt x="3048" y="2394"/>
                    </a:lnTo>
                    <a:lnTo>
                      <a:pt x="3046" y="2392"/>
                    </a:lnTo>
                    <a:lnTo>
                      <a:pt x="3049" y="2388"/>
                    </a:lnTo>
                    <a:lnTo>
                      <a:pt x="3050" y="2384"/>
                    </a:lnTo>
                    <a:lnTo>
                      <a:pt x="3052" y="2384"/>
                    </a:lnTo>
                    <a:lnTo>
                      <a:pt x="3060" y="2384"/>
                    </a:lnTo>
                    <a:lnTo>
                      <a:pt x="3069" y="2382"/>
                    </a:lnTo>
                    <a:lnTo>
                      <a:pt x="3077" y="2378"/>
                    </a:lnTo>
                    <a:lnTo>
                      <a:pt x="3080" y="2377"/>
                    </a:lnTo>
                    <a:lnTo>
                      <a:pt x="3083" y="2376"/>
                    </a:lnTo>
                    <a:lnTo>
                      <a:pt x="3084" y="2373"/>
                    </a:lnTo>
                    <a:lnTo>
                      <a:pt x="3087" y="2370"/>
                    </a:lnTo>
                    <a:lnTo>
                      <a:pt x="3086" y="2349"/>
                    </a:lnTo>
                    <a:lnTo>
                      <a:pt x="3087" y="2345"/>
                    </a:lnTo>
                    <a:lnTo>
                      <a:pt x="3088" y="2343"/>
                    </a:lnTo>
                    <a:lnTo>
                      <a:pt x="3093" y="2337"/>
                    </a:lnTo>
                    <a:lnTo>
                      <a:pt x="3094" y="2334"/>
                    </a:lnTo>
                    <a:lnTo>
                      <a:pt x="3095" y="2334"/>
                    </a:lnTo>
                    <a:lnTo>
                      <a:pt x="3095" y="2336"/>
                    </a:lnTo>
                    <a:lnTo>
                      <a:pt x="3097" y="2336"/>
                    </a:lnTo>
                    <a:lnTo>
                      <a:pt x="3098" y="2336"/>
                    </a:lnTo>
                    <a:lnTo>
                      <a:pt x="3099" y="2334"/>
                    </a:lnTo>
                    <a:lnTo>
                      <a:pt x="3101" y="2337"/>
                    </a:lnTo>
                    <a:lnTo>
                      <a:pt x="3105" y="2338"/>
                    </a:lnTo>
                    <a:lnTo>
                      <a:pt x="3108" y="2338"/>
                    </a:lnTo>
                    <a:lnTo>
                      <a:pt x="3111" y="2338"/>
                    </a:lnTo>
                    <a:lnTo>
                      <a:pt x="3112" y="2338"/>
                    </a:lnTo>
                    <a:lnTo>
                      <a:pt x="3111" y="2342"/>
                    </a:lnTo>
                    <a:lnTo>
                      <a:pt x="3111" y="2345"/>
                    </a:lnTo>
                    <a:lnTo>
                      <a:pt x="3114" y="2348"/>
                    </a:lnTo>
                    <a:lnTo>
                      <a:pt x="3115" y="2350"/>
                    </a:lnTo>
                    <a:lnTo>
                      <a:pt x="3118" y="2351"/>
                    </a:lnTo>
                    <a:lnTo>
                      <a:pt x="3116" y="2354"/>
                    </a:lnTo>
                    <a:lnTo>
                      <a:pt x="3115" y="2355"/>
                    </a:lnTo>
                    <a:lnTo>
                      <a:pt x="3115" y="2358"/>
                    </a:lnTo>
                    <a:lnTo>
                      <a:pt x="3116" y="2360"/>
                    </a:lnTo>
                    <a:lnTo>
                      <a:pt x="3118" y="2364"/>
                    </a:lnTo>
                    <a:lnTo>
                      <a:pt x="3115" y="2370"/>
                    </a:lnTo>
                    <a:lnTo>
                      <a:pt x="3112" y="2370"/>
                    </a:lnTo>
                    <a:lnTo>
                      <a:pt x="3111" y="2368"/>
                    </a:lnTo>
                    <a:lnTo>
                      <a:pt x="3110" y="2367"/>
                    </a:lnTo>
                    <a:lnTo>
                      <a:pt x="3109" y="2365"/>
                    </a:lnTo>
                    <a:lnTo>
                      <a:pt x="3108" y="2364"/>
                    </a:lnTo>
                    <a:lnTo>
                      <a:pt x="3106" y="2361"/>
                    </a:lnTo>
                    <a:lnTo>
                      <a:pt x="3105" y="2360"/>
                    </a:lnTo>
                    <a:lnTo>
                      <a:pt x="3103" y="2359"/>
                    </a:lnTo>
                    <a:lnTo>
                      <a:pt x="3101" y="2359"/>
                    </a:lnTo>
                    <a:lnTo>
                      <a:pt x="3099" y="2360"/>
                    </a:lnTo>
                    <a:lnTo>
                      <a:pt x="3097" y="2362"/>
                    </a:lnTo>
                    <a:lnTo>
                      <a:pt x="3097" y="2367"/>
                    </a:lnTo>
                    <a:lnTo>
                      <a:pt x="3100" y="2384"/>
                    </a:lnTo>
                    <a:lnTo>
                      <a:pt x="3101" y="2389"/>
                    </a:lnTo>
                    <a:lnTo>
                      <a:pt x="3105" y="2390"/>
                    </a:lnTo>
                    <a:lnTo>
                      <a:pt x="3108" y="2389"/>
                    </a:lnTo>
                    <a:lnTo>
                      <a:pt x="3109" y="2399"/>
                    </a:lnTo>
                    <a:lnTo>
                      <a:pt x="3114" y="2402"/>
                    </a:lnTo>
                    <a:lnTo>
                      <a:pt x="3117" y="2404"/>
                    </a:lnTo>
                    <a:lnTo>
                      <a:pt x="3122" y="2404"/>
                    </a:lnTo>
                    <a:lnTo>
                      <a:pt x="3127" y="2402"/>
                    </a:lnTo>
                    <a:lnTo>
                      <a:pt x="3128" y="2401"/>
                    </a:lnTo>
                    <a:lnTo>
                      <a:pt x="3129" y="2400"/>
                    </a:lnTo>
                    <a:lnTo>
                      <a:pt x="3129" y="2398"/>
                    </a:lnTo>
                    <a:lnTo>
                      <a:pt x="3129" y="2395"/>
                    </a:lnTo>
                    <a:lnTo>
                      <a:pt x="3129" y="2394"/>
                    </a:lnTo>
                    <a:lnTo>
                      <a:pt x="3131" y="2392"/>
                    </a:lnTo>
                    <a:lnTo>
                      <a:pt x="3132" y="2390"/>
                    </a:lnTo>
                    <a:lnTo>
                      <a:pt x="3133" y="2389"/>
                    </a:lnTo>
                    <a:lnTo>
                      <a:pt x="3135" y="2389"/>
                    </a:lnTo>
                    <a:lnTo>
                      <a:pt x="3138" y="2388"/>
                    </a:lnTo>
                    <a:lnTo>
                      <a:pt x="3140" y="2388"/>
                    </a:lnTo>
                    <a:lnTo>
                      <a:pt x="3142" y="2385"/>
                    </a:lnTo>
                    <a:lnTo>
                      <a:pt x="3144" y="2388"/>
                    </a:lnTo>
                    <a:lnTo>
                      <a:pt x="3146" y="2390"/>
                    </a:lnTo>
                    <a:lnTo>
                      <a:pt x="3150" y="2392"/>
                    </a:lnTo>
                    <a:lnTo>
                      <a:pt x="3155" y="2390"/>
                    </a:lnTo>
                    <a:lnTo>
                      <a:pt x="3159" y="2389"/>
                    </a:lnTo>
                    <a:lnTo>
                      <a:pt x="3162" y="2387"/>
                    </a:lnTo>
                    <a:lnTo>
                      <a:pt x="3166" y="2384"/>
                    </a:lnTo>
                    <a:lnTo>
                      <a:pt x="3169" y="2382"/>
                    </a:lnTo>
                    <a:lnTo>
                      <a:pt x="3174" y="2381"/>
                    </a:lnTo>
                    <a:lnTo>
                      <a:pt x="3180" y="2379"/>
                    </a:lnTo>
                    <a:lnTo>
                      <a:pt x="3184" y="2379"/>
                    </a:lnTo>
                    <a:lnTo>
                      <a:pt x="3188" y="2379"/>
                    </a:lnTo>
                    <a:lnTo>
                      <a:pt x="3191" y="2378"/>
                    </a:lnTo>
                    <a:lnTo>
                      <a:pt x="3194" y="2376"/>
                    </a:lnTo>
                    <a:lnTo>
                      <a:pt x="3197" y="2373"/>
                    </a:lnTo>
                    <a:lnTo>
                      <a:pt x="3197" y="2368"/>
                    </a:lnTo>
                    <a:lnTo>
                      <a:pt x="3199" y="2367"/>
                    </a:lnTo>
                    <a:lnTo>
                      <a:pt x="3199" y="2358"/>
                    </a:lnTo>
                    <a:lnTo>
                      <a:pt x="3201" y="2349"/>
                    </a:lnTo>
                    <a:lnTo>
                      <a:pt x="3205" y="2341"/>
                    </a:lnTo>
                    <a:lnTo>
                      <a:pt x="3206" y="2343"/>
                    </a:lnTo>
                    <a:lnTo>
                      <a:pt x="3214" y="2349"/>
                    </a:lnTo>
                    <a:lnTo>
                      <a:pt x="3220" y="2350"/>
                    </a:lnTo>
                    <a:lnTo>
                      <a:pt x="3227" y="2347"/>
                    </a:lnTo>
                    <a:lnTo>
                      <a:pt x="3233" y="2337"/>
                    </a:lnTo>
                    <a:lnTo>
                      <a:pt x="3234" y="2328"/>
                    </a:lnTo>
                    <a:lnTo>
                      <a:pt x="3246" y="2333"/>
                    </a:lnTo>
                    <a:lnTo>
                      <a:pt x="3259" y="2332"/>
                    </a:lnTo>
                    <a:lnTo>
                      <a:pt x="3271" y="2330"/>
                    </a:lnTo>
                    <a:lnTo>
                      <a:pt x="3274" y="2327"/>
                    </a:lnTo>
                    <a:lnTo>
                      <a:pt x="3273" y="2319"/>
                    </a:lnTo>
                    <a:lnTo>
                      <a:pt x="3280" y="2318"/>
                    </a:lnTo>
                    <a:lnTo>
                      <a:pt x="3286" y="2314"/>
                    </a:lnTo>
                    <a:lnTo>
                      <a:pt x="3292" y="2310"/>
                    </a:lnTo>
                    <a:lnTo>
                      <a:pt x="3299" y="2308"/>
                    </a:lnTo>
                    <a:lnTo>
                      <a:pt x="3299" y="2310"/>
                    </a:lnTo>
                    <a:lnTo>
                      <a:pt x="3301" y="2313"/>
                    </a:lnTo>
                    <a:lnTo>
                      <a:pt x="3302" y="2314"/>
                    </a:lnTo>
                    <a:lnTo>
                      <a:pt x="3303" y="2315"/>
                    </a:lnTo>
                    <a:lnTo>
                      <a:pt x="3305" y="2316"/>
                    </a:lnTo>
                    <a:lnTo>
                      <a:pt x="3308" y="2315"/>
                    </a:lnTo>
                    <a:lnTo>
                      <a:pt x="3311" y="2314"/>
                    </a:lnTo>
                    <a:lnTo>
                      <a:pt x="3313" y="2311"/>
                    </a:lnTo>
                    <a:lnTo>
                      <a:pt x="3314" y="2309"/>
                    </a:lnTo>
                    <a:lnTo>
                      <a:pt x="3316" y="2307"/>
                    </a:lnTo>
                    <a:lnTo>
                      <a:pt x="3318" y="2304"/>
                    </a:lnTo>
                    <a:lnTo>
                      <a:pt x="3319" y="2302"/>
                    </a:lnTo>
                    <a:lnTo>
                      <a:pt x="3319" y="2298"/>
                    </a:lnTo>
                    <a:lnTo>
                      <a:pt x="3318" y="2296"/>
                    </a:lnTo>
                    <a:lnTo>
                      <a:pt x="3315" y="2288"/>
                    </a:lnTo>
                    <a:lnTo>
                      <a:pt x="3316" y="2284"/>
                    </a:lnTo>
                    <a:lnTo>
                      <a:pt x="3320" y="2280"/>
                    </a:lnTo>
                    <a:lnTo>
                      <a:pt x="3325" y="2277"/>
                    </a:lnTo>
                    <a:lnTo>
                      <a:pt x="3330" y="2275"/>
                    </a:lnTo>
                    <a:lnTo>
                      <a:pt x="3331" y="2276"/>
                    </a:lnTo>
                    <a:lnTo>
                      <a:pt x="3328" y="2279"/>
                    </a:lnTo>
                    <a:lnTo>
                      <a:pt x="3327" y="2281"/>
                    </a:lnTo>
                    <a:lnTo>
                      <a:pt x="3326" y="2284"/>
                    </a:lnTo>
                    <a:lnTo>
                      <a:pt x="3326" y="2286"/>
                    </a:lnTo>
                    <a:lnTo>
                      <a:pt x="3326" y="2288"/>
                    </a:lnTo>
                    <a:lnTo>
                      <a:pt x="3328" y="2291"/>
                    </a:lnTo>
                    <a:lnTo>
                      <a:pt x="3331" y="2292"/>
                    </a:lnTo>
                    <a:lnTo>
                      <a:pt x="3335" y="2294"/>
                    </a:lnTo>
                    <a:lnTo>
                      <a:pt x="3339" y="2293"/>
                    </a:lnTo>
                    <a:lnTo>
                      <a:pt x="3343" y="2292"/>
                    </a:lnTo>
                    <a:lnTo>
                      <a:pt x="3345" y="2290"/>
                    </a:lnTo>
                    <a:lnTo>
                      <a:pt x="3348" y="2286"/>
                    </a:lnTo>
                    <a:lnTo>
                      <a:pt x="3349" y="2282"/>
                    </a:lnTo>
                    <a:lnTo>
                      <a:pt x="3349" y="2276"/>
                    </a:lnTo>
                    <a:lnTo>
                      <a:pt x="3347" y="2271"/>
                    </a:lnTo>
                    <a:lnTo>
                      <a:pt x="3341" y="2268"/>
                    </a:lnTo>
                    <a:lnTo>
                      <a:pt x="3339" y="2264"/>
                    </a:lnTo>
                    <a:lnTo>
                      <a:pt x="3338" y="2262"/>
                    </a:lnTo>
                    <a:lnTo>
                      <a:pt x="3337" y="2259"/>
                    </a:lnTo>
                    <a:lnTo>
                      <a:pt x="3337" y="2257"/>
                    </a:lnTo>
                    <a:lnTo>
                      <a:pt x="3337" y="2254"/>
                    </a:lnTo>
                    <a:lnTo>
                      <a:pt x="3337" y="2252"/>
                    </a:lnTo>
                    <a:lnTo>
                      <a:pt x="3339" y="2251"/>
                    </a:lnTo>
                    <a:lnTo>
                      <a:pt x="3343" y="2250"/>
                    </a:lnTo>
                    <a:lnTo>
                      <a:pt x="3347" y="2248"/>
                    </a:lnTo>
                    <a:lnTo>
                      <a:pt x="3350" y="2248"/>
                    </a:lnTo>
                    <a:lnTo>
                      <a:pt x="3353" y="2247"/>
                    </a:lnTo>
                    <a:lnTo>
                      <a:pt x="3354" y="2246"/>
                    </a:lnTo>
                    <a:lnTo>
                      <a:pt x="3355" y="2244"/>
                    </a:lnTo>
                    <a:lnTo>
                      <a:pt x="3355" y="2242"/>
                    </a:lnTo>
                    <a:lnTo>
                      <a:pt x="3354" y="2240"/>
                    </a:lnTo>
                    <a:lnTo>
                      <a:pt x="3350" y="2236"/>
                    </a:lnTo>
                    <a:lnTo>
                      <a:pt x="3350" y="2234"/>
                    </a:lnTo>
                    <a:lnTo>
                      <a:pt x="3350" y="2234"/>
                    </a:lnTo>
                    <a:lnTo>
                      <a:pt x="3354" y="2233"/>
                    </a:lnTo>
                    <a:lnTo>
                      <a:pt x="3355" y="2230"/>
                    </a:lnTo>
                    <a:lnTo>
                      <a:pt x="3355" y="2230"/>
                    </a:lnTo>
                    <a:lnTo>
                      <a:pt x="3356" y="2230"/>
                    </a:lnTo>
                    <a:lnTo>
                      <a:pt x="3358" y="2230"/>
                    </a:lnTo>
                    <a:lnTo>
                      <a:pt x="3359" y="2234"/>
                    </a:lnTo>
                    <a:lnTo>
                      <a:pt x="3361" y="2237"/>
                    </a:lnTo>
                    <a:lnTo>
                      <a:pt x="3365" y="2240"/>
                    </a:lnTo>
                    <a:lnTo>
                      <a:pt x="3365" y="2241"/>
                    </a:lnTo>
                    <a:lnTo>
                      <a:pt x="3362" y="2245"/>
                    </a:lnTo>
                    <a:lnTo>
                      <a:pt x="3359" y="2250"/>
                    </a:lnTo>
                    <a:lnTo>
                      <a:pt x="3354" y="2256"/>
                    </a:lnTo>
                    <a:lnTo>
                      <a:pt x="3350" y="2261"/>
                    </a:lnTo>
                    <a:lnTo>
                      <a:pt x="3349" y="2268"/>
                    </a:lnTo>
                    <a:lnTo>
                      <a:pt x="3352" y="2275"/>
                    </a:lnTo>
                    <a:lnTo>
                      <a:pt x="3355" y="2277"/>
                    </a:lnTo>
                    <a:lnTo>
                      <a:pt x="3358" y="2279"/>
                    </a:lnTo>
                    <a:lnTo>
                      <a:pt x="3361" y="2279"/>
                    </a:lnTo>
                    <a:lnTo>
                      <a:pt x="3366" y="2279"/>
                    </a:lnTo>
                    <a:lnTo>
                      <a:pt x="3369" y="2277"/>
                    </a:lnTo>
                    <a:lnTo>
                      <a:pt x="3371" y="2275"/>
                    </a:lnTo>
                    <a:lnTo>
                      <a:pt x="3373" y="2273"/>
                    </a:lnTo>
                    <a:lnTo>
                      <a:pt x="3373" y="2270"/>
                    </a:lnTo>
                    <a:lnTo>
                      <a:pt x="3375" y="2268"/>
                    </a:lnTo>
                    <a:lnTo>
                      <a:pt x="3375" y="2264"/>
                    </a:lnTo>
                    <a:lnTo>
                      <a:pt x="3376" y="2262"/>
                    </a:lnTo>
                    <a:lnTo>
                      <a:pt x="3377" y="2259"/>
                    </a:lnTo>
                    <a:lnTo>
                      <a:pt x="3377" y="2261"/>
                    </a:lnTo>
                    <a:lnTo>
                      <a:pt x="3382" y="2263"/>
                    </a:lnTo>
                    <a:lnTo>
                      <a:pt x="3386" y="2263"/>
                    </a:lnTo>
                    <a:lnTo>
                      <a:pt x="3390" y="2263"/>
                    </a:lnTo>
                    <a:lnTo>
                      <a:pt x="3394" y="2259"/>
                    </a:lnTo>
                    <a:lnTo>
                      <a:pt x="3406" y="2253"/>
                    </a:lnTo>
                    <a:lnTo>
                      <a:pt x="3417" y="2245"/>
                    </a:lnTo>
                    <a:lnTo>
                      <a:pt x="3426" y="2235"/>
                    </a:lnTo>
                    <a:lnTo>
                      <a:pt x="3429" y="2231"/>
                    </a:lnTo>
                    <a:lnTo>
                      <a:pt x="3432" y="2229"/>
                    </a:lnTo>
                    <a:lnTo>
                      <a:pt x="3435" y="2235"/>
                    </a:lnTo>
                    <a:lnTo>
                      <a:pt x="3441" y="2237"/>
                    </a:lnTo>
                    <a:lnTo>
                      <a:pt x="3447" y="2236"/>
                    </a:lnTo>
                    <a:lnTo>
                      <a:pt x="3455" y="2233"/>
                    </a:lnTo>
                    <a:lnTo>
                      <a:pt x="3456" y="2230"/>
                    </a:lnTo>
                    <a:lnTo>
                      <a:pt x="3457" y="2228"/>
                    </a:lnTo>
                    <a:lnTo>
                      <a:pt x="3461" y="2230"/>
                    </a:lnTo>
                    <a:lnTo>
                      <a:pt x="3466" y="2233"/>
                    </a:lnTo>
                    <a:lnTo>
                      <a:pt x="3469" y="2235"/>
                    </a:lnTo>
                    <a:lnTo>
                      <a:pt x="3473" y="2234"/>
                    </a:lnTo>
                    <a:lnTo>
                      <a:pt x="3475" y="2234"/>
                    </a:lnTo>
                    <a:lnTo>
                      <a:pt x="3478" y="2233"/>
                    </a:lnTo>
                    <a:lnTo>
                      <a:pt x="3479" y="2230"/>
                    </a:lnTo>
                    <a:lnTo>
                      <a:pt x="3489" y="2223"/>
                    </a:lnTo>
                    <a:lnTo>
                      <a:pt x="3498" y="2216"/>
                    </a:lnTo>
                    <a:lnTo>
                      <a:pt x="3507" y="2208"/>
                    </a:lnTo>
                    <a:lnTo>
                      <a:pt x="3514" y="2200"/>
                    </a:lnTo>
                    <a:lnTo>
                      <a:pt x="3518" y="2189"/>
                    </a:lnTo>
                    <a:lnTo>
                      <a:pt x="3518" y="2176"/>
                    </a:lnTo>
                    <a:lnTo>
                      <a:pt x="3518" y="2170"/>
                    </a:lnTo>
                    <a:lnTo>
                      <a:pt x="3502" y="2157"/>
                    </a:lnTo>
                    <a:lnTo>
                      <a:pt x="3497" y="2157"/>
                    </a:lnTo>
                    <a:lnTo>
                      <a:pt x="3492" y="2159"/>
                    </a:lnTo>
                    <a:lnTo>
                      <a:pt x="3489" y="2161"/>
                    </a:lnTo>
                    <a:lnTo>
                      <a:pt x="3485" y="2163"/>
                    </a:lnTo>
                    <a:lnTo>
                      <a:pt x="3484" y="2163"/>
                    </a:lnTo>
                    <a:lnTo>
                      <a:pt x="3481" y="2162"/>
                    </a:lnTo>
                    <a:lnTo>
                      <a:pt x="3478" y="2162"/>
                    </a:lnTo>
                    <a:lnTo>
                      <a:pt x="3474" y="2162"/>
                    </a:lnTo>
                    <a:lnTo>
                      <a:pt x="3463" y="2163"/>
                    </a:lnTo>
                    <a:lnTo>
                      <a:pt x="3454" y="2167"/>
                    </a:lnTo>
                    <a:lnTo>
                      <a:pt x="3444" y="2172"/>
                    </a:lnTo>
                    <a:lnTo>
                      <a:pt x="3432" y="2172"/>
                    </a:lnTo>
                    <a:lnTo>
                      <a:pt x="3421" y="2180"/>
                    </a:lnTo>
                    <a:lnTo>
                      <a:pt x="3410" y="2189"/>
                    </a:lnTo>
                    <a:lnTo>
                      <a:pt x="3398" y="2197"/>
                    </a:lnTo>
                    <a:lnTo>
                      <a:pt x="3404" y="2188"/>
                    </a:lnTo>
                    <a:lnTo>
                      <a:pt x="3412" y="2182"/>
                    </a:lnTo>
                    <a:lnTo>
                      <a:pt x="3421" y="2174"/>
                    </a:lnTo>
                    <a:lnTo>
                      <a:pt x="3422" y="2173"/>
                    </a:lnTo>
                    <a:lnTo>
                      <a:pt x="3423" y="2172"/>
                    </a:lnTo>
                    <a:lnTo>
                      <a:pt x="3424" y="2171"/>
                    </a:lnTo>
                    <a:lnTo>
                      <a:pt x="3426" y="2170"/>
                    </a:lnTo>
                    <a:lnTo>
                      <a:pt x="3426" y="2168"/>
                    </a:lnTo>
                    <a:lnTo>
                      <a:pt x="3426" y="2167"/>
                    </a:lnTo>
                    <a:lnTo>
                      <a:pt x="3424" y="2166"/>
                    </a:lnTo>
                    <a:lnTo>
                      <a:pt x="3422" y="2165"/>
                    </a:lnTo>
                    <a:lnTo>
                      <a:pt x="3424" y="2162"/>
                    </a:lnTo>
                    <a:lnTo>
                      <a:pt x="3426" y="2160"/>
                    </a:lnTo>
                    <a:lnTo>
                      <a:pt x="3429" y="2162"/>
                    </a:lnTo>
                    <a:lnTo>
                      <a:pt x="3433" y="2163"/>
                    </a:lnTo>
                    <a:lnTo>
                      <a:pt x="3437" y="2163"/>
                    </a:lnTo>
                    <a:lnTo>
                      <a:pt x="3443" y="2160"/>
                    </a:lnTo>
                    <a:lnTo>
                      <a:pt x="3449" y="2156"/>
                    </a:lnTo>
                    <a:lnTo>
                      <a:pt x="3454" y="2151"/>
                    </a:lnTo>
                    <a:lnTo>
                      <a:pt x="3461" y="2149"/>
                    </a:lnTo>
                    <a:lnTo>
                      <a:pt x="3464" y="2148"/>
                    </a:lnTo>
                    <a:lnTo>
                      <a:pt x="3466" y="2146"/>
                    </a:lnTo>
                    <a:lnTo>
                      <a:pt x="3467" y="2144"/>
                    </a:lnTo>
                    <a:lnTo>
                      <a:pt x="3467" y="2142"/>
                    </a:lnTo>
                    <a:lnTo>
                      <a:pt x="3467" y="2139"/>
                    </a:lnTo>
                    <a:lnTo>
                      <a:pt x="3467" y="2137"/>
                    </a:lnTo>
                    <a:lnTo>
                      <a:pt x="3467" y="2134"/>
                    </a:lnTo>
                    <a:lnTo>
                      <a:pt x="3474" y="2132"/>
                    </a:lnTo>
                    <a:lnTo>
                      <a:pt x="3483" y="2121"/>
                    </a:lnTo>
                    <a:lnTo>
                      <a:pt x="3484" y="2110"/>
                    </a:lnTo>
                    <a:lnTo>
                      <a:pt x="3481" y="2100"/>
                    </a:lnTo>
                    <a:lnTo>
                      <a:pt x="3475" y="2089"/>
                    </a:lnTo>
                    <a:lnTo>
                      <a:pt x="3468" y="2086"/>
                    </a:lnTo>
                    <a:lnTo>
                      <a:pt x="3463" y="2086"/>
                    </a:lnTo>
                    <a:lnTo>
                      <a:pt x="3457" y="2059"/>
                    </a:lnTo>
                    <a:lnTo>
                      <a:pt x="3457" y="2057"/>
                    </a:lnTo>
                    <a:lnTo>
                      <a:pt x="3456" y="2054"/>
                    </a:lnTo>
                    <a:lnTo>
                      <a:pt x="3454" y="2045"/>
                    </a:lnTo>
                    <a:lnTo>
                      <a:pt x="3450" y="2035"/>
                    </a:lnTo>
                    <a:lnTo>
                      <a:pt x="3449" y="2025"/>
                    </a:lnTo>
                    <a:lnTo>
                      <a:pt x="3451" y="2023"/>
                    </a:lnTo>
                    <a:lnTo>
                      <a:pt x="3454" y="2018"/>
                    </a:lnTo>
                    <a:lnTo>
                      <a:pt x="3456" y="2013"/>
                    </a:lnTo>
                    <a:lnTo>
                      <a:pt x="3512" y="1971"/>
                    </a:lnTo>
                    <a:lnTo>
                      <a:pt x="3565" y="1926"/>
                    </a:lnTo>
                    <a:lnTo>
                      <a:pt x="3568" y="1918"/>
                    </a:lnTo>
                    <a:lnTo>
                      <a:pt x="3572" y="1912"/>
                    </a:lnTo>
                    <a:lnTo>
                      <a:pt x="3579" y="1908"/>
                    </a:lnTo>
                    <a:lnTo>
                      <a:pt x="3585" y="1901"/>
                    </a:lnTo>
                    <a:lnTo>
                      <a:pt x="3588" y="1893"/>
                    </a:lnTo>
                    <a:lnTo>
                      <a:pt x="3587" y="1883"/>
                    </a:lnTo>
                    <a:lnTo>
                      <a:pt x="3580" y="1891"/>
                    </a:lnTo>
                    <a:lnTo>
                      <a:pt x="3574" y="1895"/>
                    </a:lnTo>
                    <a:lnTo>
                      <a:pt x="3568" y="1898"/>
                    </a:lnTo>
                    <a:lnTo>
                      <a:pt x="3562" y="1898"/>
                    </a:lnTo>
                    <a:lnTo>
                      <a:pt x="3558" y="1895"/>
                    </a:lnTo>
                    <a:lnTo>
                      <a:pt x="3554" y="1887"/>
                    </a:lnTo>
                    <a:lnTo>
                      <a:pt x="3553" y="1875"/>
                    </a:lnTo>
                    <a:lnTo>
                      <a:pt x="3554" y="1869"/>
                    </a:lnTo>
                    <a:lnTo>
                      <a:pt x="3570" y="1854"/>
                    </a:lnTo>
                    <a:lnTo>
                      <a:pt x="3588" y="1842"/>
                    </a:lnTo>
                    <a:lnTo>
                      <a:pt x="3598" y="1838"/>
                    </a:lnTo>
                    <a:lnTo>
                      <a:pt x="3605" y="1831"/>
                    </a:lnTo>
                    <a:lnTo>
                      <a:pt x="3610" y="1821"/>
                    </a:lnTo>
                    <a:lnTo>
                      <a:pt x="3622" y="1814"/>
                    </a:lnTo>
                    <a:lnTo>
                      <a:pt x="3631" y="1804"/>
                    </a:lnTo>
                    <a:lnTo>
                      <a:pt x="3637" y="1806"/>
                    </a:lnTo>
                    <a:lnTo>
                      <a:pt x="3649" y="1792"/>
                    </a:lnTo>
                    <a:lnTo>
                      <a:pt x="3662" y="1779"/>
                    </a:lnTo>
                    <a:lnTo>
                      <a:pt x="3676" y="1767"/>
                    </a:lnTo>
                    <a:lnTo>
                      <a:pt x="3691" y="1757"/>
                    </a:lnTo>
                    <a:lnTo>
                      <a:pt x="3700" y="1746"/>
                    </a:lnTo>
                    <a:lnTo>
                      <a:pt x="3706" y="1744"/>
                    </a:lnTo>
                    <a:lnTo>
                      <a:pt x="3711" y="1739"/>
                    </a:lnTo>
                    <a:lnTo>
                      <a:pt x="3715" y="1734"/>
                    </a:lnTo>
                    <a:lnTo>
                      <a:pt x="3721" y="1730"/>
                    </a:lnTo>
                    <a:lnTo>
                      <a:pt x="3729" y="1712"/>
                    </a:lnTo>
                    <a:lnTo>
                      <a:pt x="3835" y="1612"/>
                    </a:lnTo>
                    <a:lnTo>
                      <a:pt x="3830" y="1607"/>
                    </a:lnTo>
                    <a:lnTo>
                      <a:pt x="3809" y="1618"/>
                    </a:lnTo>
                    <a:lnTo>
                      <a:pt x="3809" y="1613"/>
                    </a:lnTo>
                    <a:lnTo>
                      <a:pt x="3812" y="1608"/>
                    </a:lnTo>
                    <a:lnTo>
                      <a:pt x="3814" y="1603"/>
                    </a:lnTo>
                    <a:lnTo>
                      <a:pt x="3815" y="1599"/>
                    </a:lnTo>
                    <a:lnTo>
                      <a:pt x="3812" y="1593"/>
                    </a:lnTo>
                    <a:lnTo>
                      <a:pt x="3803" y="1597"/>
                    </a:lnTo>
                    <a:lnTo>
                      <a:pt x="3795" y="1601"/>
                    </a:lnTo>
                    <a:lnTo>
                      <a:pt x="3787" y="1606"/>
                    </a:lnTo>
                    <a:lnTo>
                      <a:pt x="3781" y="1613"/>
                    </a:lnTo>
                    <a:lnTo>
                      <a:pt x="3780" y="1618"/>
                    </a:lnTo>
                    <a:lnTo>
                      <a:pt x="3761" y="1631"/>
                    </a:lnTo>
                    <a:lnTo>
                      <a:pt x="3745" y="1649"/>
                    </a:lnTo>
                    <a:lnTo>
                      <a:pt x="3741" y="1648"/>
                    </a:lnTo>
                    <a:lnTo>
                      <a:pt x="3736" y="1648"/>
                    </a:lnTo>
                    <a:lnTo>
                      <a:pt x="3732" y="1649"/>
                    </a:lnTo>
                    <a:lnTo>
                      <a:pt x="3727" y="1650"/>
                    </a:lnTo>
                    <a:lnTo>
                      <a:pt x="3723" y="1654"/>
                    </a:lnTo>
                    <a:lnTo>
                      <a:pt x="3727" y="1646"/>
                    </a:lnTo>
                    <a:lnTo>
                      <a:pt x="3733" y="1641"/>
                    </a:lnTo>
                    <a:lnTo>
                      <a:pt x="3740" y="1636"/>
                    </a:lnTo>
                    <a:lnTo>
                      <a:pt x="3747" y="1631"/>
                    </a:lnTo>
                    <a:lnTo>
                      <a:pt x="3753" y="1626"/>
                    </a:lnTo>
                    <a:lnTo>
                      <a:pt x="3757" y="1621"/>
                    </a:lnTo>
                    <a:lnTo>
                      <a:pt x="3762" y="1618"/>
                    </a:lnTo>
                    <a:lnTo>
                      <a:pt x="3764" y="1614"/>
                    </a:lnTo>
                    <a:lnTo>
                      <a:pt x="3763" y="1610"/>
                    </a:lnTo>
                    <a:lnTo>
                      <a:pt x="3755" y="1606"/>
                    </a:lnTo>
                    <a:lnTo>
                      <a:pt x="3665" y="1680"/>
                    </a:lnTo>
                    <a:lnTo>
                      <a:pt x="3659" y="1680"/>
                    </a:lnTo>
                    <a:lnTo>
                      <a:pt x="3662" y="1677"/>
                    </a:lnTo>
                    <a:lnTo>
                      <a:pt x="3665" y="1675"/>
                    </a:lnTo>
                    <a:lnTo>
                      <a:pt x="3666" y="1672"/>
                    </a:lnTo>
                    <a:lnTo>
                      <a:pt x="3667" y="1669"/>
                    </a:lnTo>
                    <a:lnTo>
                      <a:pt x="3668" y="1666"/>
                    </a:lnTo>
                    <a:lnTo>
                      <a:pt x="3671" y="1665"/>
                    </a:lnTo>
                    <a:lnTo>
                      <a:pt x="3693" y="1654"/>
                    </a:lnTo>
                    <a:lnTo>
                      <a:pt x="3712" y="1639"/>
                    </a:lnTo>
                    <a:lnTo>
                      <a:pt x="3730" y="1624"/>
                    </a:lnTo>
                    <a:lnTo>
                      <a:pt x="3745" y="1603"/>
                    </a:lnTo>
                    <a:lnTo>
                      <a:pt x="3745" y="1602"/>
                    </a:lnTo>
                    <a:lnTo>
                      <a:pt x="3744" y="1599"/>
                    </a:lnTo>
                    <a:lnTo>
                      <a:pt x="3744" y="1598"/>
                    </a:lnTo>
                    <a:lnTo>
                      <a:pt x="3741" y="1597"/>
                    </a:lnTo>
                    <a:lnTo>
                      <a:pt x="3740" y="1596"/>
                    </a:lnTo>
                    <a:lnTo>
                      <a:pt x="3738" y="1597"/>
                    </a:lnTo>
                    <a:lnTo>
                      <a:pt x="3724" y="1602"/>
                    </a:lnTo>
                    <a:lnTo>
                      <a:pt x="3698" y="1626"/>
                    </a:lnTo>
                    <a:lnTo>
                      <a:pt x="3666" y="1647"/>
                    </a:lnTo>
                    <a:lnTo>
                      <a:pt x="3668" y="1639"/>
                    </a:lnTo>
                    <a:lnTo>
                      <a:pt x="3673" y="1633"/>
                    </a:lnTo>
                    <a:lnTo>
                      <a:pt x="3679" y="1629"/>
                    </a:lnTo>
                    <a:lnTo>
                      <a:pt x="3684" y="1624"/>
                    </a:lnTo>
                    <a:lnTo>
                      <a:pt x="3687" y="1616"/>
                    </a:lnTo>
                    <a:lnTo>
                      <a:pt x="3674" y="1621"/>
                    </a:lnTo>
                    <a:lnTo>
                      <a:pt x="3665" y="1627"/>
                    </a:lnTo>
                    <a:lnTo>
                      <a:pt x="3656" y="1636"/>
                    </a:lnTo>
                    <a:lnTo>
                      <a:pt x="3645" y="1641"/>
                    </a:lnTo>
                    <a:lnTo>
                      <a:pt x="3604" y="1678"/>
                    </a:lnTo>
                    <a:lnTo>
                      <a:pt x="3594" y="1672"/>
                    </a:lnTo>
                    <a:lnTo>
                      <a:pt x="3602" y="1664"/>
                    </a:lnTo>
                    <a:lnTo>
                      <a:pt x="3605" y="1654"/>
                    </a:lnTo>
                    <a:lnTo>
                      <a:pt x="3609" y="1643"/>
                    </a:lnTo>
                    <a:lnTo>
                      <a:pt x="3613" y="1633"/>
                    </a:lnTo>
                    <a:lnTo>
                      <a:pt x="3619" y="1625"/>
                    </a:lnTo>
                    <a:lnTo>
                      <a:pt x="3628" y="1618"/>
                    </a:lnTo>
                    <a:lnTo>
                      <a:pt x="3637" y="1610"/>
                    </a:lnTo>
                    <a:lnTo>
                      <a:pt x="3643" y="1601"/>
                    </a:lnTo>
                    <a:lnTo>
                      <a:pt x="3647" y="1590"/>
                    </a:lnTo>
                    <a:lnTo>
                      <a:pt x="3651" y="1579"/>
                    </a:lnTo>
                    <a:lnTo>
                      <a:pt x="3656" y="1569"/>
                    </a:lnTo>
                    <a:lnTo>
                      <a:pt x="3664" y="1559"/>
                    </a:lnTo>
                    <a:lnTo>
                      <a:pt x="3656" y="1556"/>
                    </a:lnTo>
                    <a:lnTo>
                      <a:pt x="3609" y="1586"/>
                    </a:lnTo>
                    <a:lnTo>
                      <a:pt x="3606" y="1587"/>
                    </a:lnTo>
                    <a:lnTo>
                      <a:pt x="3603" y="1589"/>
                    </a:lnTo>
                    <a:lnTo>
                      <a:pt x="3600" y="1590"/>
                    </a:lnTo>
                    <a:lnTo>
                      <a:pt x="3598" y="1591"/>
                    </a:lnTo>
                    <a:lnTo>
                      <a:pt x="3596" y="1593"/>
                    </a:lnTo>
                    <a:lnTo>
                      <a:pt x="3593" y="1595"/>
                    </a:lnTo>
                    <a:lnTo>
                      <a:pt x="3591" y="1597"/>
                    </a:lnTo>
                    <a:lnTo>
                      <a:pt x="3589" y="1599"/>
                    </a:lnTo>
                    <a:lnTo>
                      <a:pt x="3588" y="1602"/>
                    </a:lnTo>
                    <a:lnTo>
                      <a:pt x="3588" y="1606"/>
                    </a:lnTo>
                    <a:lnTo>
                      <a:pt x="3589" y="1609"/>
                    </a:lnTo>
                    <a:lnTo>
                      <a:pt x="3588" y="1609"/>
                    </a:lnTo>
                    <a:lnTo>
                      <a:pt x="3583" y="1609"/>
                    </a:lnTo>
                    <a:lnTo>
                      <a:pt x="3570" y="1618"/>
                    </a:lnTo>
                    <a:lnTo>
                      <a:pt x="3556" y="1627"/>
                    </a:lnTo>
                    <a:lnTo>
                      <a:pt x="3542" y="1636"/>
                    </a:lnTo>
                    <a:lnTo>
                      <a:pt x="3530" y="1647"/>
                    </a:lnTo>
                    <a:lnTo>
                      <a:pt x="3520" y="1661"/>
                    </a:lnTo>
                    <a:lnTo>
                      <a:pt x="3519" y="1661"/>
                    </a:lnTo>
                    <a:lnTo>
                      <a:pt x="3519" y="1661"/>
                    </a:lnTo>
                    <a:lnTo>
                      <a:pt x="3514" y="1660"/>
                    </a:lnTo>
                    <a:lnTo>
                      <a:pt x="3511" y="1656"/>
                    </a:lnTo>
                    <a:lnTo>
                      <a:pt x="3507" y="1653"/>
                    </a:lnTo>
                    <a:lnTo>
                      <a:pt x="3502" y="1650"/>
                    </a:lnTo>
                    <a:lnTo>
                      <a:pt x="3496" y="1653"/>
                    </a:lnTo>
                    <a:lnTo>
                      <a:pt x="3492" y="1650"/>
                    </a:lnTo>
                    <a:lnTo>
                      <a:pt x="3490" y="1649"/>
                    </a:lnTo>
                    <a:lnTo>
                      <a:pt x="3489" y="1648"/>
                    </a:lnTo>
                    <a:lnTo>
                      <a:pt x="3489" y="1646"/>
                    </a:lnTo>
                    <a:lnTo>
                      <a:pt x="3489" y="1643"/>
                    </a:lnTo>
                    <a:lnTo>
                      <a:pt x="3490" y="1641"/>
                    </a:lnTo>
                    <a:lnTo>
                      <a:pt x="3491" y="1638"/>
                    </a:lnTo>
                    <a:lnTo>
                      <a:pt x="3491" y="1635"/>
                    </a:lnTo>
                    <a:lnTo>
                      <a:pt x="3495" y="1629"/>
                    </a:lnTo>
                    <a:lnTo>
                      <a:pt x="3501" y="1624"/>
                    </a:lnTo>
                    <a:lnTo>
                      <a:pt x="3507" y="1619"/>
                    </a:lnTo>
                    <a:lnTo>
                      <a:pt x="3513" y="1614"/>
                    </a:lnTo>
                    <a:lnTo>
                      <a:pt x="3515" y="1608"/>
                    </a:lnTo>
                    <a:lnTo>
                      <a:pt x="3515" y="1599"/>
                    </a:lnTo>
                    <a:lnTo>
                      <a:pt x="3509" y="1598"/>
                    </a:lnTo>
                    <a:lnTo>
                      <a:pt x="3506" y="1595"/>
                    </a:lnTo>
                    <a:lnTo>
                      <a:pt x="3502" y="1591"/>
                    </a:lnTo>
                    <a:lnTo>
                      <a:pt x="3498" y="1587"/>
                    </a:lnTo>
                    <a:lnTo>
                      <a:pt x="3495" y="1586"/>
                    </a:lnTo>
                    <a:lnTo>
                      <a:pt x="3489" y="1589"/>
                    </a:lnTo>
                    <a:lnTo>
                      <a:pt x="3488" y="1589"/>
                    </a:lnTo>
                    <a:lnTo>
                      <a:pt x="3486" y="1587"/>
                    </a:lnTo>
                    <a:lnTo>
                      <a:pt x="3486" y="1586"/>
                    </a:lnTo>
                    <a:lnTo>
                      <a:pt x="3486" y="1586"/>
                    </a:lnTo>
                    <a:lnTo>
                      <a:pt x="3486" y="1585"/>
                    </a:lnTo>
                    <a:lnTo>
                      <a:pt x="3489" y="1585"/>
                    </a:lnTo>
                    <a:lnTo>
                      <a:pt x="3512" y="1567"/>
                    </a:lnTo>
                    <a:lnTo>
                      <a:pt x="3535" y="1547"/>
                    </a:lnTo>
                    <a:lnTo>
                      <a:pt x="3556" y="1524"/>
                    </a:lnTo>
                    <a:lnTo>
                      <a:pt x="3556" y="1522"/>
                    </a:lnTo>
                    <a:lnTo>
                      <a:pt x="3556" y="1519"/>
                    </a:lnTo>
                    <a:lnTo>
                      <a:pt x="3554" y="1517"/>
                    </a:lnTo>
                    <a:lnTo>
                      <a:pt x="3553" y="1515"/>
                    </a:lnTo>
                    <a:lnTo>
                      <a:pt x="3552" y="1513"/>
                    </a:lnTo>
                    <a:lnTo>
                      <a:pt x="3548" y="1513"/>
                    </a:lnTo>
                    <a:lnTo>
                      <a:pt x="3546" y="1515"/>
                    </a:lnTo>
                    <a:lnTo>
                      <a:pt x="3514" y="1525"/>
                    </a:lnTo>
                    <a:lnTo>
                      <a:pt x="3484" y="1539"/>
                    </a:lnTo>
                    <a:lnTo>
                      <a:pt x="3456" y="1555"/>
                    </a:lnTo>
                    <a:lnTo>
                      <a:pt x="3429" y="1575"/>
                    </a:lnTo>
                    <a:lnTo>
                      <a:pt x="3422" y="1581"/>
                    </a:lnTo>
                    <a:lnTo>
                      <a:pt x="3415" y="1587"/>
                    </a:lnTo>
                    <a:lnTo>
                      <a:pt x="3406" y="1591"/>
                    </a:lnTo>
                    <a:lnTo>
                      <a:pt x="3395" y="1591"/>
                    </a:lnTo>
                    <a:lnTo>
                      <a:pt x="3399" y="1584"/>
                    </a:lnTo>
                    <a:lnTo>
                      <a:pt x="3405" y="1578"/>
                    </a:lnTo>
                    <a:lnTo>
                      <a:pt x="3411" y="1573"/>
                    </a:lnTo>
                    <a:lnTo>
                      <a:pt x="3418" y="1568"/>
                    </a:lnTo>
                    <a:lnTo>
                      <a:pt x="3424" y="1562"/>
                    </a:lnTo>
                    <a:lnTo>
                      <a:pt x="3424" y="1556"/>
                    </a:lnTo>
                    <a:lnTo>
                      <a:pt x="3422" y="1550"/>
                    </a:lnTo>
                    <a:lnTo>
                      <a:pt x="3417" y="1544"/>
                    </a:lnTo>
                    <a:lnTo>
                      <a:pt x="3428" y="1532"/>
                    </a:lnTo>
                    <a:lnTo>
                      <a:pt x="3433" y="1530"/>
                    </a:lnTo>
                    <a:lnTo>
                      <a:pt x="3444" y="1528"/>
                    </a:lnTo>
                    <a:lnTo>
                      <a:pt x="3454" y="1522"/>
                    </a:lnTo>
                    <a:lnTo>
                      <a:pt x="3462" y="1516"/>
                    </a:lnTo>
                    <a:lnTo>
                      <a:pt x="3473" y="1507"/>
                    </a:lnTo>
                    <a:lnTo>
                      <a:pt x="3484" y="1499"/>
                    </a:lnTo>
                    <a:lnTo>
                      <a:pt x="3494" y="1490"/>
                    </a:lnTo>
                    <a:lnTo>
                      <a:pt x="3502" y="1481"/>
                    </a:lnTo>
                    <a:lnTo>
                      <a:pt x="3509" y="1468"/>
                    </a:lnTo>
                    <a:lnTo>
                      <a:pt x="3509" y="1467"/>
                    </a:lnTo>
                    <a:lnTo>
                      <a:pt x="3508" y="1465"/>
                    </a:lnTo>
                    <a:lnTo>
                      <a:pt x="3508" y="1464"/>
                    </a:lnTo>
                    <a:lnTo>
                      <a:pt x="3506" y="1462"/>
                    </a:lnTo>
                    <a:lnTo>
                      <a:pt x="3505" y="1461"/>
                    </a:lnTo>
                    <a:lnTo>
                      <a:pt x="3502" y="1462"/>
                    </a:lnTo>
                    <a:lnTo>
                      <a:pt x="3489" y="1466"/>
                    </a:lnTo>
                    <a:lnTo>
                      <a:pt x="3483" y="1468"/>
                    </a:lnTo>
                    <a:lnTo>
                      <a:pt x="3477" y="1472"/>
                    </a:lnTo>
                    <a:lnTo>
                      <a:pt x="3471" y="1476"/>
                    </a:lnTo>
                    <a:lnTo>
                      <a:pt x="3478" y="1467"/>
                    </a:lnTo>
                    <a:lnTo>
                      <a:pt x="3484" y="1460"/>
                    </a:lnTo>
                    <a:lnTo>
                      <a:pt x="3484" y="1454"/>
                    </a:lnTo>
                    <a:lnTo>
                      <a:pt x="3485" y="1451"/>
                    </a:lnTo>
                    <a:lnTo>
                      <a:pt x="3485" y="1449"/>
                    </a:lnTo>
                    <a:lnTo>
                      <a:pt x="3484" y="1447"/>
                    </a:lnTo>
                    <a:lnTo>
                      <a:pt x="3483" y="1445"/>
                    </a:lnTo>
                    <a:lnTo>
                      <a:pt x="3481" y="1444"/>
                    </a:lnTo>
                    <a:lnTo>
                      <a:pt x="3471" y="1436"/>
                    </a:lnTo>
                    <a:lnTo>
                      <a:pt x="3460" y="1432"/>
                    </a:lnTo>
                    <a:lnTo>
                      <a:pt x="3449" y="1433"/>
                    </a:lnTo>
                    <a:lnTo>
                      <a:pt x="3438" y="1435"/>
                    </a:lnTo>
                    <a:lnTo>
                      <a:pt x="3427" y="1437"/>
                    </a:lnTo>
                    <a:lnTo>
                      <a:pt x="3435" y="1432"/>
                    </a:lnTo>
                    <a:lnTo>
                      <a:pt x="3443" y="1426"/>
                    </a:lnTo>
                    <a:lnTo>
                      <a:pt x="3452" y="1418"/>
                    </a:lnTo>
                    <a:lnTo>
                      <a:pt x="3460" y="1407"/>
                    </a:lnTo>
                    <a:lnTo>
                      <a:pt x="3467" y="1397"/>
                    </a:lnTo>
                    <a:lnTo>
                      <a:pt x="3488" y="1376"/>
                    </a:lnTo>
                    <a:lnTo>
                      <a:pt x="3489" y="1376"/>
                    </a:lnTo>
                    <a:lnTo>
                      <a:pt x="3497" y="1376"/>
                    </a:lnTo>
                    <a:lnTo>
                      <a:pt x="3505" y="1373"/>
                    </a:lnTo>
                    <a:lnTo>
                      <a:pt x="3512" y="1368"/>
                    </a:lnTo>
                    <a:lnTo>
                      <a:pt x="3522" y="1359"/>
                    </a:lnTo>
                    <a:lnTo>
                      <a:pt x="3532" y="1352"/>
                    </a:lnTo>
                    <a:lnTo>
                      <a:pt x="3541" y="1342"/>
                    </a:lnTo>
                    <a:lnTo>
                      <a:pt x="3548" y="1331"/>
                    </a:lnTo>
                    <a:lnTo>
                      <a:pt x="3569" y="1316"/>
                    </a:lnTo>
                    <a:lnTo>
                      <a:pt x="3585" y="1300"/>
                    </a:lnTo>
                    <a:lnTo>
                      <a:pt x="3585" y="1296"/>
                    </a:lnTo>
                    <a:lnTo>
                      <a:pt x="3583" y="1293"/>
                    </a:lnTo>
                    <a:lnTo>
                      <a:pt x="3582" y="1289"/>
                    </a:lnTo>
                    <a:lnTo>
                      <a:pt x="3579" y="1287"/>
                    </a:lnTo>
                    <a:lnTo>
                      <a:pt x="3546" y="1307"/>
                    </a:lnTo>
                    <a:lnTo>
                      <a:pt x="3524" y="1319"/>
                    </a:lnTo>
                    <a:lnTo>
                      <a:pt x="3503" y="1335"/>
                    </a:lnTo>
                    <a:lnTo>
                      <a:pt x="3483" y="1351"/>
                    </a:lnTo>
                    <a:lnTo>
                      <a:pt x="3480" y="1353"/>
                    </a:lnTo>
                    <a:lnTo>
                      <a:pt x="3479" y="1356"/>
                    </a:lnTo>
                    <a:lnTo>
                      <a:pt x="3478" y="1359"/>
                    </a:lnTo>
                    <a:lnTo>
                      <a:pt x="3477" y="1362"/>
                    </a:lnTo>
                    <a:lnTo>
                      <a:pt x="3477" y="1365"/>
                    </a:lnTo>
                    <a:lnTo>
                      <a:pt x="3477" y="1367"/>
                    </a:lnTo>
                    <a:lnTo>
                      <a:pt x="3445" y="1387"/>
                    </a:lnTo>
                    <a:lnTo>
                      <a:pt x="3413" y="1409"/>
                    </a:lnTo>
                    <a:lnTo>
                      <a:pt x="3407" y="1398"/>
                    </a:lnTo>
                    <a:lnTo>
                      <a:pt x="3399" y="1388"/>
                    </a:lnTo>
                    <a:lnTo>
                      <a:pt x="3389" y="1380"/>
                    </a:lnTo>
                    <a:lnTo>
                      <a:pt x="3365" y="1393"/>
                    </a:lnTo>
                    <a:lnTo>
                      <a:pt x="3365" y="1391"/>
                    </a:lnTo>
                    <a:lnTo>
                      <a:pt x="3349" y="1380"/>
                    </a:lnTo>
                    <a:lnTo>
                      <a:pt x="3349" y="1380"/>
                    </a:lnTo>
                    <a:lnTo>
                      <a:pt x="3337" y="1374"/>
                    </a:lnTo>
                    <a:lnTo>
                      <a:pt x="3326" y="1365"/>
                    </a:lnTo>
                    <a:lnTo>
                      <a:pt x="3331" y="1361"/>
                    </a:lnTo>
                    <a:lnTo>
                      <a:pt x="3336" y="1354"/>
                    </a:lnTo>
                    <a:lnTo>
                      <a:pt x="3352" y="1348"/>
                    </a:lnTo>
                    <a:lnTo>
                      <a:pt x="3366" y="1340"/>
                    </a:lnTo>
                    <a:lnTo>
                      <a:pt x="3378" y="1329"/>
                    </a:lnTo>
                    <a:lnTo>
                      <a:pt x="3378" y="1329"/>
                    </a:lnTo>
                    <a:lnTo>
                      <a:pt x="3384" y="1323"/>
                    </a:lnTo>
                    <a:lnTo>
                      <a:pt x="3384" y="1323"/>
                    </a:lnTo>
                    <a:lnTo>
                      <a:pt x="3405" y="1311"/>
                    </a:lnTo>
                    <a:lnTo>
                      <a:pt x="3423" y="1295"/>
                    </a:lnTo>
                    <a:lnTo>
                      <a:pt x="3441" y="1279"/>
                    </a:lnTo>
                    <a:lnTo>
                      <a:pt x="3441" y="1279"/>
                    </a:lnTo>
                    <a:lnTo>
                      <a:pt x="3452" y="1278"/>
                    </a:lnTo>
                    <a:lnTo>
                      <a:pt x="3462" y="1273"/>
                    </a:lnTo>
                    <a:lnTo>
                      <a:pt x="3469" y="1265"/>
                    </a:lnTo>
                    <a:lnTo>
                      <a:pt x="3477" y="1257"/>
                    </a:lnTo>
                    <a:lnTo>
                      <a:pt x="3484" y="1250"/>
                    </a:lnTo>
                    <a:lnTo>
                      <a:pt x="3494" y="1244"/>
                    </a:lnTo>
                    <a:lnTo>
                      <a:pt x="3511" y="1237"/>
                    </a:lnTo>
                    <a:lnTo>
                      <a:pt x="3526" y="1226"/>
                    </a:lnTo>
                    <a:lnTo>
                      <a:pt x="3540" y="1213"/>
                    </a:lnTo>
                    <a:lnTo>
                      <a:pt x="3549" y="1197"/>
                    </a:lnTo>
                    <a:lnTo>
                      <a:pt x="3549" y="1197"/>
                    </a:lnTo>
                    <a:lnTo>
                      <a:pt x="3563" y="1198"/>
                    </a:lnTo>
                    <a:lnTo>
                      <a:pt x="3574" y="1197"/>
                    </a:lnTo>
                    <a:lnTo>
                      <a:pt x="3583" y="1192"/>
                    </a:lnTo>
                    <a:lnTo>
                      <a:pt x="3592" y="1183"/>
                    </a:lnTo>
                    <a:lnTo>
                      <a:pt x="3599" y="1173"/>
                    </a:lnTo>
                    <a:lnTo>
                      <a:pt x="3640" y="1141"/>
                    </a:lnTo>
                    <a:lnTo>
                      <a:pt x="3682" y="1108"/>
                    </a:lnTo>
                    <a:lnTo>
                      <a:pt x="3688" y="1105"/>
                    </a:lnTo>
                    <a:lnTo>
                      <a:pt x="3694" y="1100"/>
                    </a:lnTo>
                    <a:lnTo>
                      <a:pt x="3700" y="1096"/>
                    </a:lnTo>
                    <a:lnTo>
                      <a:pt x="3702" y="1090"/>
                    </a:lnTo>
                    <a:lnTo>
                      <a:pt x="3702" y="1083"/>
                    </a:lnTo>
                    <a:lnTo>
                      <a:pt x="3698" y="1073"/>
                    </a:lnTo>
                    <a:lnTo>
                      <a:pt x="3696" y="1052"/>
                    </a:lnTo>
                    <a:lnTo>
                      <a:pt x="3725" y="1025"/>
                    </a:lnTo>
                    <a:lnTo>
                      <a:pt x="3750" y="1008"/>
                    </a:lnTo>
                    <a:lnTo>
                      <a:pt x="3772" y="988"/>
                    </a:lnTo>
                    <a:lnTo>
                      <a:pt x="3792" y="969"/>
                    </a:lnTo>
                    <a:lnTo>
                      <a:pt x="3792" y="965"/>
                    </a:lnTo>
                    <a:lnTo>
                      <a:pt x="3792" y="963"/>
                    </a:lnTo>
                    <a:lnTo>
                      <a:pt x="3791" y="960"/>
                    </a:lnTo>
                    <a:lnTo>
                      <a:pt x="3789" y="960"/>
                    </a:lnTo>
                    <a:lnTo>
                      <a:pt x="3786" y="960"/>
                    </a:lnTo>
                    <a:lnTo>
                      <a:pt x="3784" y="960"/>
                    </a:lnTo>
                    <a:lnTo>
                      <a:pt x="3781" y="961"/>
                    </a:lnTo>
                    <a:lnTo>
                      <a:pt x="3749" y="985"/>
                    </a:lnTo>
                    <a:lnTo>
                      <a:pt x="3716" y="1006"/>
                    </a:lnTo>
                    <a:lnTo>
                      <a:pt x="3683" y="1031"/>
                    </a:lnTo>
                    <a:lnTo>
                      <a:pt x="3679" y="1028"/>
                    </a:lnTo>
                    <a:lnTo>
                      <a:pt x="3674" y="1027"/>
                    </a:lnTo>
                    <a:lnTo>
                      <a:pt x="3666" y="1025"/>
                    </a:lnTo>
                    <a:lnTo>
                      <a:pt x="3657" y="1027"/>
                    </a:lnTo>
                    <a:lnTo>
                      <a:pt x="3650" y="1029"/>
                    </a:lnTo>
                    <a:lnTo>
                      <a:pt x="3644" y="1033"/>
                    </a:lnTo>
                    <a:lnTo>
                      <a:pt x="3639" y="1037"/>
                    </a:lnTo>
                    <a:lnTo>
                      <a:pt x="3634" y="1040"/>
                    </a:lnTo>
                    <a:lnTo>
                      <a:pt x="3630" y="1044"/>
                    </a:lnTo>
                    <a:lnTo>
                      <a:pt x="3623" y="1046"/>
                    </a:lnTo>
                    <a:lnTo>
                      <a:pt x="3620" y="1050"/>
                    </a:lnTo>
                    <a:lnTo>
                      <a:pt x="3616" y="1052"/>
                    </a:lnTo>
                    <a:lnTo>
                      <a:pt x="3613" y="1055"/>
                    </a:lnTo>
                    <a:lnTo>
                      <a:pt x="3610" y="1059"/>
                    </a:lnTo>
                    <a:lnTo>
                      <a:pt x="3604" y="1061"/>
                    </a:lnTo>
                    <a:lnTo>
                      <a:pt x="3597" y="1062"/>
                    </a:lnTo>
                    <a:lnTo>
                      <a:pt x="3589" y="1059"/>
                    </a:lnTo>
                    <a:lnTo>
                      <a:pt x="3560" y="1075"/>
                    </a:lnTo>
                    <a:lnTo>
                      <a:pt x="3531" y="1092"/>
                    </a:lnTo>
                    <a:lnTo>
                      <a:pt x="3505" y="1113"/>
                    </a:lnTo>
                    <a:lnTo>
                      <a:pt x="3502" y="1114"/>
                    </a:lnTo>
                    <a:lnTo>
                      <a:pt x="3524" y="1095"/>
                    </a:lnTo>
                    <a:lnTo>
                      <a:pt x="3525" y="1089"/>
                    </a:lnTo>
                    <a:lnTo>
                      <a:pt x="3494" y="1109"/>
                    </a:lnTo>
                    <a:lnTo>
                      <a:pt x="3466" y="1133"/>
                    </a:lnTo>
                    <a:lnTo>
                      <a:pt x="3463" y="1133"/>
                    </a:lnTo>
                    <a:lnTo>
                      <a:pt x="3462" y="1135"/>
                    </a:lnTo>
                    <a:lnTo>
                      <a:pt x="3444" y="1152"/>
                    </a:lnTo>
                    <a:lnTo>
                      <a:pt x="3443" y="1153"/>
                    </a:lnTo>
                    <a:lnTo>
                      <a:pt x="3428" y="1152"/>
                    </a:lnTo>
                    <a:lnTo>
                      <a:pt x="3415" y="1156"/>
                    </a:lnTo>
                    <a:lnTo>
                      <a:pt x="3404" y="1163"/>
                    </a:lnTo>
                    <a:lnTo>
                      <a:pt x="3394" y="1171"/>
                    </a:lnTo>
                    <a:lnTo>
                      <a:pt x="3384" y="1181"/>
                    </a:lnTo>
                    <a:lnTo>
                      <a:pt x="3383" y="1181"/>
                    </a:lnTo>
                    <a:lnTo>
                      <a:pt x="3382" y="1171"/>
                    </a:lnTo>
                    <a:lnTo>
                      <a:pt x="3386" y="1163"/>
                    </a:lnTo>
                    <a:lnTo>
                      <a:pt x="3392" y="1157"/>
                    </a:lnTo>
                    <a:lnTo>
                      <a:pt x="3399" y="1151"/>
                    </a:lnTo>
                    <a:lnTo>
                      <a:pt x="3405" y="1145"/>
                    </a:lnTo>
                    <a:lnTo>
                      <a:pt x="3410" y="1139"/>
                    </a:lnTo>
                    <a:lnTo>
                      <a:pt x="3412" y="1130"/>
                    </a:lnTo>
                    <a:lnTo>
                      <a:pt x="3406" y="1129"/>
                    </a:lnTo>
                    <a:lnTo>
                      <a:pt x="3401" y="1133"/>
                    </a:lnTo>
                    <a:lnTo>
                      <a:pt x="3395" y="1136"/>
                    </a:lnTo>
                    <a:lnTo>
                      <a:pt x="3390" y="1140"/>
                    </a:lnTo>
                    <a:lnTo>
                      <a:pt x="3386" y="1140"/>
                    </a:lnTo>
                    <a:lnTo>
                      <a:pt x="3379" y="1134"/>
                    </a:lnTo>
                    <a:lnTo>
                      <a:pt x="3379" y="1134"/>
                    </a:lnTo>
                    <a:lnTo>
                      <a:pt x="3379" y="1134"/>
                    </a:lnTo>
                    <a:lnTo>
                      <a:pt x="3393" y="1130"/>
                    </a:lnTo>
                    <a:lnTo>
                      <a:pt x="3404" y="1124"/>
                    </a:lnTo>
                    <a:lnTo>
                      <a:pt x="3411" y="1114"/>
                    </a:lnTo>
                    <a:lnTo>
                      <a:pt x="3418" y="1103"/>
                    </a:lnTo>
                    <a:lnTo>
                      <a:pt x="3424" y="1092"/>
                    </a:lnTo>
                    <a:lnTo>
                      <a:pt x="3427" y="1078"/>
                    </a:lnTo>
                    <a:lnTo>
                      <a:pt x="3428" y="1063"/>
                    </a:lnTo>
                    <a:lnTo>
                      <a:pt x="3428" y="1060"/>
                    </a:lnTo>
                    <a:lnTo>
                      <a:pt x="3427" y="1056"/>
                    </a:lnTo>
                    <a:lnTo>
                      <a:pt x="3427" y="1054"/>
                    </a:lnTo>
                    <a:lnTo>
                      <a:pt x="3424" y="1051"/>
                    </a:lnTo>
                    <a:lnTo>
                      <a:pt x="3422" y="1049"/>
                    </a:lnTo>
                    <a:lnTo>
                      <a:pt x="3422" y="1049"/>
                    </a:lnTo>
                    <a:lnTo>
                      <a:pt x="3424" y="1046"/>
                    </a:lnTo>
                    <a:lnTo>
                      <a:pt x="3426" y="1044"/>
                    </a:lnTo>
                    <a:lnTo>
                      <a:pt x="3428" y="1042"/>
                    </a:lnTo>
                    <a:lnTo>
                      <a:pt x="3429" y="1043"/>
                    </a:lnTo>
                    <a:lnTo>
                      <a:pt x="3432" y="1045"/>
                    </a:lnTo>
                    <a:lnTo>
                      <a:pt x="3440" y="1050"/>
                    </a:lnTo>
                    <a:lnTo>
                      <a:pt x="3447" y="1052"/>
                    </a:lnTo>
                    <a:lnTo>
                      <a:pt x="3452" y="1049"/>
                    </a:lnTo>
                    <a:lnTo>
                      <a:pt x="3456" y="1043"/>
                    </a:lnTo>
                    <a:lnTo>
                      <a:pt x="3457" y="1033"/>
                    </a:lnTo>
                    <a:lnTo>
                      <a:pt x="3468" y="1026"/>
                    </a:lnTo>
                    <a:lnTo>
                      <a:pt x="3480" y="1022"/>
                    </a:lnTo>
                    <a:lnTo>
                      <a:pt x="3494" y="1022"/>
                    </a:lnTo>
                    <a:lnTo>
                      <a:pt x="3507" y="1040"/>
                    </a:lnTo>
                    <a:lnTo>
                      <a:pt x="3511" y="1035"/>
                    </a:lnTo>
                    <a:lnTo>
                      <a:pt x="3511" y="1031"/>
                    </a:lnTo>
                    <a:lnTo>
                      <a:pt x="3508" y="1025"/>
                    </a:lnTo>
                    <a:lnTo>
                      <a:pt x="3506" y="1018"/>
                    </a:lnTo>
                    <a:lnTo>
                      <a:pt x="3503" y="1012"/>
                    </a:lnTo>
                    <a:lnTo>
                      <a:pt x="3503" y="1008"/>
                    </a:lnTo>
                    <a:lnTo>
                      <a:pt x="3507" y="1003"/>
                    </a:lnTo>
                    <a:lnTo>
                      <a:pt x="3517" y="1000"/>
                    </a:lnTo>
                    <a:lnTo>
                      <a:pt x="3515" y="1005"/>
                    </a:lnTo>
                    <a:lnTo>
                      <a:pt x="3519" y="1011"/>
                    </a:lnTo>
                    <a:lnTo>
                      <a:pt x="3523" y="1015"/>
                    </a:lnTo>
                    <a:lnTo>
                      <a:pt x="3529" y="1016"/>
                    </a:lnTo>
                    <a:lnTo>
                      <a:pt x="3534" y="1016"/>
                    </a:lnTo>
                    <a:lnTo>
                      <a:pt x="3540" y="1017"/>
                    </a:lnTo>
                    <a:lnTo>
                      <a:pt x="3546" y="1012"/>
                    </a:lnTo>
                    <a:lnTo>
                      <a:pt x="3552" y="1006"/>
                    </a:lnTo>
                    <a:lnTo>
                      <a:pt x="3557" y="1000"/>
                    </a:lnTo>
                    <a:lnTo>
                      <a:pt x="3563" y="994"/>
                    </a:lnTo>
                    <a:lnTo>
                      <a:pt x="3571" y="993"/>
                    </a:lnTo>
                    <a:lnTo>
                      <a:pt x="3572" y="985"/>
                    </a:lnTo>
                    <a:lnTo>
                      <a:pt x="3575" y="977"/>
                    </a:lnTo>
                    <a:lnTo>
                      <a:pt x="3577" y="972"/>
                    </a:lnTo>
                    <a:lnTo>
                      <a:pt x="3582" y="970"/>
                    </a:lnTo>
                    <a:lnTo>
                      <a:pt x="3589" y="971"/>
                    </a:lnTo>
                    <a:lnTo>
                      <a:pt x="3598" y="977"/>
                    </a:lnTo>
                    <a:lnTo>
                      <a:pt x="3610" y="959"/>
                    </a:lnTo>
                    <a:lnTo>
                      <a:pt x="3617" y="957"/>
                    </a:lnTo>
                    <a:lnTo>
                      <a:pt x="3625" y="954"/>
                    </a:lnTo>
                    <a:lnTo>
                      <a:pt x="3631" y="951"/>
                    </a:lnTo>
                    <a:lnTo>
                      <a:pt x="3634" y="943"/>
                    </a:lnTo>
                    <a:lnTo>
                      <a:pt x="3637" y="943"/>
                    </a:lnTo>
                    <a:lnTo>
                      <a:pt x="3639" y="936"/>
                    </a:lnTo>
                    <a:lnTo>
                      <a:pt x="3645" y="932"/>
                    </a:lnTo>
                    <a:lnTo>
                      <a:pt x="3651" y="930"/>
                    </a:lnTo>
                    <a:lnTo>
                      <a:pt x="3657" y="926"/>
                    </a:lnTo>
                    <a:lnTo>
                      <a:pt x="3661" y="920"/>
                    </a:lnTo>
                    <a:lnTo>
                      <a:pt x="3673" y="909"/>
                    </a:lnTo>
                    <a:lnTo>
                      <a:pt x="3679" y="903"/>
                    </a:lnTo>
                    <a:lnTo>
                      <a:pt x="3687" y="898"/>
                    </a:lnTo>
                    <a:lnTo>
                      <a:pt x="3694" y="896"/>
                    </a:lnTo>
                    <a:lnTo>
                      <a:pt x="3710" y="889"/>
                    </a:lnTo>
                    <a:lnTo>
                      <a:pt x="3721" y="881"/>
                    </a:lnTo>
                    <a:lnTo>
                      <a:pt x="3729" y="875"/>
                    </a:lnTo>
                    <a:lnTo>
                      <a:pt x="3733" y="868"/>
                    </a:lnTo>
                    <a:lnTo>
                      <a:pt x="3733" y="860"/>
                    </a:lnTo>
                    <a:lnTo>
                      <a:pt x="3729" y="849"/>
                    </a:lnTo>
                    <a:lnTo>
                      <a:pt x="3722" y="833"/>
                    </a:lnTo>
                    <a:lnTo>
                      <a:pt x="3710" y="829"/>
                    </a:lnTo>
                    <a:lnTo>
                      <a:pt x="3699" y="830"/>
                    </a:lnTo>
                    <a:lnTo>
                      <a:pt x="3673" y="834"/>
                    </a:lnTo>
                    <a:lnTo>
                      <a:pt x="3649" y="841"/>
                    </a:lnTo>
                    <a:lnTo>
                      <a:pt x="3626" y="852"/>
                    </a:lnTo>
                    <a:lnTo>
                      <a:pt x="3621" y="850"/>
                    </a:lnTo>
                    <a:lnTo>
                      <a:pt x="3620" y="852"/>
                    </a:lnTo>
                    <a:lnTo>
                      <a:pt x="3619" y="851"/>
                    </a:lnTo>
                    <a:lnTo>
                      <a:pt x="3615" y="844"/>
                    </a:lnTo>
                    <a:lnTo>
                      <a:pt x="3609" y="839"/>
                    </a:lnTo>
                    <a:lnTo>
                      <a:pt x="3602" y="834"/>
                    </a:lnTo>
                    <a:lnTo>
                      <a:pt x="3596" y="829"/>
                    </a:lnTo>
                    <a:lnTo>
                      <a:pt x="3587" y="824"/>
                    </a:lnTo>
                    <a:lnTo>
                      <a:pt x="3580" y="827"/>
                    </a:lnTo>
                    <a:lnTo>
                      <a:pt x="3580" y="827"/>
                    </a:lnTo>
                    <a:lnTo>
                      <a:pt x="3580" y="827"/>
                    </a:lnTo>
                    <a:lnTo>
                      <a:pt x="3572" y="829"/>
                    </a:lnTo>
                    <a:lnTo>
                      <a:pt x="3563" y="833"/>
                    </a:lnTo>
                    <a:lnTo>
                      <a:pt x="3558" y="839"/>
                    </a:lnTo>
                    <a:lnTo>
                      <a:pt x="3556" y="846"/>
                    </a:lnTo>
                    <a:lnTo>
                      <a:pt x="3557" y="856"/>
                    </a:lnTo>
                    <a:lnTo>
                      <a:pt x="3551" y="864"/>
                    </a:lnTo>
                    <a:lnTo>
                      <a:pt x="3537" y="862"/>
                    </a:lnTo>
                    <a:lnTo>
                      <a:pt x="3537" y="862"/>
                    </a:lnTo>
                    <a:lnTo>
                      <a:pt x="3537" y="854"/>
                    </a:lnTo>
                    <a:lnTo>
                      <a:pt x="3535" y="846"/>
                    </a:lnTo>
                    <a:lnTo>
                      <a:pt x="3529" y="840"/>
                    </a:lnTo>
                    <a:lnTo>
                      <a:pt x="3520" y="840"/>
                    </a:lnTo>
                    <a:lnTo>
                      <a:pt x="3472" y="862"/>
                    </a:lnTo>
                    <a:lnTo>
                      <a:pt x="3424" y="886"/>
                    </a:lnTo>
                    <a:lnTo>
                      <a:pt x="3418" y="895"/>
                    </a:lnTo>
                    <a:lnTo>
                      <a:pt x="3399" y="902"/>
                    </a:lnTo>
                    <a:lnTo>
                      <a:pt x="3398" y="904"/>
                    </a:lnTo>
                    <a:lnTo>
                      <a:pt x="3399" y="908"/>
                    </a:lnTo>
                    <a:lnTo>
                      <a:pt x="3399" y="908"/>
                    </a:lnTo>
                    <a:lnTo>
                      <a:pt x="3399" y="908"/>
                    </a:lnTo>
                    <a:lnTo>
                      <a:pt x="3362" y="918"/>
                    </a:lnTo>
                    <a:lnTo>
                      <a:pt x="3356" y="925"/>
                    </a:lnTo>
                    <a:lnTo>
                      <a:pt x="3350" y="930"/>
                    </a:lnTo>
                    <a:lnTo>
                      <a:pt x="3342" y="932"/>
                    </a:lnTo>
                    <a:lnTo>
                      <a:pt x="3335" y="929"/>
                    </a:lnTo>
                    <a:lnTo>
                      <a:pt x="3327" y="925"/>
                    </a:lnTo>
                    <a:lnTo>
                      <a:pt x="3320" y="924"/>
                    </a:lnTo>
                    <a:lnTo>
                      <a:pt x="3313" y="926"/>
                    </a:lnTo>
                    <a:lnTo>
                      <a:pt x="3308" y="931"/>
                    </a:lnTo>
                    <a:lnTo>
                      <a:pt x="3303" y="942"/>
                    </a:lnTo>
                    <a:lnTo>
                      <a:pt x="3305" y="944"/>
                    </a:lnTo>
                    <a:lnTo>
                      <a:pt x="3307" y="947"/>
                    </a:lnTo>
                    <a:lnTo>
                      <a:pt x="3309" y="949"/>
                    </a:lnTo>
                    <a:lnTo>
                      <a:pt x="3309" y="949"/>
                    </a:lnTo>
                    <a:lnTo>
                      <a:pt x="3309" y="949"/>
                    </a:lnTo>
                    <a:lnTo>
                      <a:pt x="3302" y="952"/>
                    </a:lnTo>
                    <a:lnTo>
                      <a:pt x="3303" y="959"/>
                    </a:lnTo>
                    <a:lnTo>
                      <a:pt x="3301" y="964"/>
                    </a:lnTo>
                    <a:lnTo>
                      <a:pt x="3297" y="968"/>
                    </a:lnTo>
                    <a:lnTo>
                      <a:pt x="3292" y="971"/>
                    </a:lnTo>
                    <a:lnTo>
                      <a:pt x="3287" y="975"/>
                    </a:lnTo>
                    <a:lnTo>
                      <a:pt x="3285" y="980"/>
                    </a:lnTo>
                    <a:lnTo>
                      <a:pt x="3282" y="995"/>
                    </a:lnTo>
                    <a:lnTo>
                      <a:pt x="3282" y="998"/>
                    </a:lnTo>
                    <a:lnTo>
                      <a:pt x="3282" y="1000"/>
                    </a:lnTo>
                    <a:lnTo>
                      <a:pt x="3282" y="1004"/>
                    </a:lnTo>
                    <a:lnTo>
                      <a:pt x="3282" y="1006"/>
                    </a:lnTo>
                    <a:lnTo>
                      <a:pt x="3282" y="1009"/>
                    </a:lnTo>
                    <a:lnTo>
                      <a:pt x="3284" y="1010"/>
                    </a:lnTo>
                    <a:lnTo>
                      <a:pt x="3286" y="1012"/>
                    </a:lnTo>
                    <a:lnTo>
                      <a:pt x="3290" y="1014"/>
                    </a:lnTo>
                    <a:lnTo>
                      <a:pt x="3292" y="1014"/>
                    </a:lnTo>
                    <a:lnTo>
                      <a:pt x="3296" y="1014"/>
                    </a:lnTo>
                    <a:lnTo>
                      <a:pt x="3297" y="1012"/>
                    </a:lnTo>
                    <a:lnTo>
                      <a:pt x="3299" y="1010"/>
                    </a:lnTo>
                    <a:lnTo>
                      <a:pt x="3299" y="1009"/>
                    </a:lnTo>
                    <a:lnTo>
                      <a:pt x="3301" y="1006"/>
                    </a:lnTo>
                    <a:lnTo>
                      <a:pt x="3301" y="1003"/>
                    </a:lnTo>
                    <a:lnTo>
                      <a:pt x="3301" y="1000"/>
                    </a:lnTo>
                    <a:lnTo>
                      <a:pt x="3301" y="997"/>
                    </a:lnTo>
                    <a:lnTo>
                      <a:pt x="3303" y="994"/>
                    </a:lnTo>
                    <a:lnTo>
                      <a:pt x="3304" y="992"/>
                    </a:lnTo>
                    <a:lnTo>
                      <a:pt x="3307" y="989"/>
                    </a:lnTo>
                    <a:lnTo>
                      <a:pt x="3309" y="991"/>
                    </a:lnTo>
                    <a:lnTo>
                      <a:pt x="3311" y="991"/>
                    </a:lnTo>
                    <a:lnTo>
                      <a:pt x="3313" y="991"/>
                    </a:lnTo>
                    <a:lnTo>
                      <a:pt x="3314" y="989"/>
                    </a:lnTo>
                    <a:lnTo>
                      <a:pt x="3314" y="991"/>
                    </a:lnTo>
                    <a:lnTo>
                      <a:pt x="3318" y="1000"/>
                    </a:lnTo>
                    <a:lnTo>
                      <a:pt x="3322" y="1009"/>
                    </a:lnTo>
                    <a:lnTo>
                      <a:pt x="3330" y="1016"/>
                    </a:lnTo>
                    <a:lnTo>
                      <a:pt x="3335" y="1018"/>
                    </a:lnTo>
                    <a:lnTo>
                      <a:pt x="3339" y="1020"/>
                    </a:lnTo>
                    <a:lnTo>
                      <a:pt x="3344" y="1020"/>
                    </a:lnTo>
                    <a:lnTo>
                      <a:pt x="3349" y="1018"/>
                    </a:lnTo>
                    <a:lnTo>
                      <a:pt x="3353" y="1016"/>
                    </a:lnTo>
                    <a:lnTo>
                      <a:pt x="3355" y="1014"/>
                    </a:lnTo>
                    <a:lnTo>
                      <a:pt x="3358" y="1010"/>
                    </a:lnTo>
                    <a:lnTo>
                      <a:pt x="3359" y="1006"/>
                    </a:lnTo>
                    <a:lnTo>
                      <a:pt x="3360" y="1002"/>
                    </a:lnTo>
                    <a:lnTo>
                      <a:pt x="3360" y="995"/>
                    </a:lnTo>
                    <a:lnTo>
                      <a:pt x="3359" y="989"/>
                    </a:lnTo>
                    <a:lnTo>
                      <a:pt x="3358" y="985"/>
                    </a:lnTo>
                    <a:lnTo>
                      <a:pt x="3359" y="985"/>
                    </a:lnTo>
                    <a:lnTo>
                      <a:pt x="3362" y="982"/>
                    </a:lnTo>
                    <a:lnTo>
                      <a:pt x="3365" y="980"/>
                    </a:lnTo>
                    <a:lnTo>
                      <a:pt x="3367" y="977"/>
                    </a:lnTo>
                    <a:lnTo>
                      <a:pt x="3367" y="982"/>
                    </a:lnTo>
                    <a:lnTo>
                      <a:pt x="3366" y="987"/>
                    </a:lnTo>
                    <a:lnTo>
                      <a:pt x="3367" y="995"/>
                    </a:lnTo>
                    <a:lnTo>
                      <a:pt x="3369" y="1003"/>
                    </a:lnTo>
                    <a:lnTo>
                      <a:pt x="3362" y="1006"/>
                    </a:lnTo>
                    <a:lnTo>
                      <a:pt x="3337" y="1031"/>
                    </a:lnTo>
                    <a:lnTo>
                      <a:pt x="3309" y="1050"/>
                    </a:lnTo>
                    <a:lnTo>
                      <a:pt x="3305" y="1060"/>
                    </a:lnTo>
                    <a:lnTo>
                      <a:pt x="3299" y="1065"/>
                    </a:lnTo>
                    <a:lnTo>
                      <a:pt x="3298" y="1065"/>
                    </a:lnTo>
                    <a:lnTo>
                      <a:pt x="3296" y="1065"/>
                    </a:lnTo>
                    <a:lnTo>
                      <a:pt x="3292" y="1066"/>
                    </a:lnTo>
                    <a:lnTo>
                      <a:pt x="3290" y="1067"/>
                    </a:lnTo>
                    <a:lnTo>
                      <a:pt x="3287" y="1069"/>
                    </a:lnTo>
                    <a:lnTo>
                      <a:pt x="3285" y="1072"/>
                    </a:lnTo>
                    <a:lnTo>
                      <a:pt x="3284" y="1077"/>
                    </a:lnTo>
                    <a:lnTo>
                      <a:pt x="3262" y="1092"/>
                    </a:lnTo>
                    <a:lnTo>
                      <a:pt x="3240" y="1109"/>
                    </a:lnTo>
                    <a:lnTo>
                      <a:pt x="3234" y="1116"/>
                    </a:lnTo>
                    <a:lnTo>
                      <a:pt x="3228" y="1120"/>
                    </a:lnTo>
                    <a:lnTo>
                      <a:pt x="3219" y="1124"/>
                    </a:lnTo>
                    <a:lnTo>
                      <a:pt x="3207" y="1131"/>
                    </a:lnTo>
                    <a:lnTo>
                      <a:pt x="3196" y="1141"/>
                    </a:lnTo>
                    <a:lnTo>
                      <a:pt x="3188" y="1149"/>
                    </a:lnTo>
                    <a:lnTo>
                      <a:pt x="3178" y="1158"/>
                    </a:lnTo>
                    <a:lnTo>
                      <a:pt x="3168" y="1165"/>
                    </a:lnTo>
                    <a:lnTo>
                      <a:pt x="3171" y="1158"/>
                    </a:lnTo>
                    <a:lnTo>
                      <a:pt x="3165" y="1153"/>
                    </a:lnTo>
                    <a:lnTo>
                      <a:pt x="3159" y="1153"/>
                    </a:lnTo>
                    <a:lnTo>
                      <a:pt x="3151" y="1154"/>
                    </a:lnTo>
                    <a:lnTo>
                      <a:pt x="3156" y="1151"/>
                    </a:lnTo>
                    <a:lnTo>
                      <a:pt x="3160" y="1148"/>
                    </a:lnTo>
                    <a:lnTo>
                      <a:pt x="3163" y="1143"/>
                    </a:lnTo>
                    <a:lnTo>
                      <a:pt x="3167" y="1139"/>
                    </a:lnTo>
                    <a:lnTo>
                      <a:pt x="3167" y="1128"/>
                    </a:lnTo>
                    <a:lnTo>
                      <a:pt x="3167" y="1116"/>
                    </a:lnTo>
                    <a:lnTo>
                      <a:pt x="3168" y="1103"/>
                    </a:lnTo>
                    <a:lnTo>
                      <a:pt x="3169" y="1092"/>
                    </a:lnTo>
                    <a:lnTo>
                      <a:pt x="3166" y="1083"/>
                    </a:lnTo>
                    <a:lnTo>
                      <a:pt x="3168" y="1083"/>
                    </a:lnTo>
                    <a:lnTo>
                      <a:pt x="3171" y="1080"/>
                    </a:lnTo>
                    <a:lnTo>
                      <a:pt x="3174" y="1078"/>
                    </a:lnTo>
                    <a:lnTo>
                      <a:pt x="3178" y="1074"/>
                    </a:lnTo>
                    <a:lnTo>
                      <a:pt x="3180" y="1077"/>
                    </a:lnTo>
                    <a:lnTo>
                      <a:pt x="3190" y="1082"/>
                    </a:lnTo>
                    <a:lnTo>
                      <a:pt x="3201" y="1082"/>
                    </a:lnTo>
                    <a:lnTo>
                      <a:pt x="3212" y="1079"/>
                    </a:lnTo>
                    <a:lnTo>
                      <a:pt x="3217" y="1075"/>
                    </a:lnTo>
                    <a:lnTo>
                      <a:pt x="3222" y="1072"/>
                    </a:lnTo>
                    <a:lnTo>
                      <a:pt x="3224" y="1067"/>
                    </a:lnTo>
                    <a:lnTo>
                      <a:pt x="3228" y="1061"/>
                    </a:lnTo>
                    <a:lnTo>
                      <a:pt x="3230" y="1055"/>
                    </a:lnTo>
                    <a:lnTo>
                      <a:pt x="3230" y="1048"/>
                    </a:lnTo>
                    <a:lnTo>
                      <a:pt x="3240" y="1049"/>
                    </a:lnTo>
                    <a:lnTo>
                      <a:pt x="3250" y="1045"/>
                    </a:lnTo>
                    <a:lnTo>
                      <a:pt x="3250" y="1044"/>
                    </a:lnTo>
                    <a:lnTo>
                      <a:pt x="3250" y="1039"/>
                    </a:lnTo>
                    <a:lnTo>
                      <a:pt x="3252" y="1033"/>
                    </a:lnTo>
                    <a:lnTo>
                      <a:pt x="3253" y="1027"/>
                    </a:lnTo>
                    <a:lnTo>
                      <a:pt x="3253" y="1022"/>
                    </a:lnTo>
                    <a:lnTo>
                      <a:pt x="3250" y="1017"/>
                    </a:lnTo>
                    <a:lnTo>
                      <a:pt x="3241" y="1015"/>
                    </a:lnTo>
                    <a:lnTo>
                      <a:pt x="3220" y="997"/>
                    </a:lnTo>
                    <a:lnTo>
                      <a:pt x="3208" y="997"/>
                    </a:lnTo>
                    <a:lnTo>
                      <a:pt x="3196" y="994"/>
                    </a:lnTo>
                    <a:lnTo>
                      <a:pt x="3193" y="995"/>
                    </a:lnTo>
                    <a:lnTo>
                      <a:pt x="3190" y="997"/>
                    </a:lnTo>
                    <a:lnTo>
                      <a:pt x="3188" y="999"/>
                    </a:lnTo>
                    <a:lnTo>
                      <a:pt x="3185" y="1009"/>
                    </a:lnTo>
                    <a:lnTo>
                      <a:pt x="3188" y="1018"/>
                    </a:lnTo>
                    <a:lnTo>
                      <a:pt x="3190" y="1023"/>
                    </a:lnTo>
                    <a:lnTo>
                      <a:pt x="3194" y="1027"/>
                    </a:lnTo>
                    <a:lnTo>
                      <a:pt x="3197" y="1029"/>
                    </a:lnTo>
                    <a:lnTo>
                      <a:pt x="3196" y="1031"/>
                    </a:lnTo>
                    <a:lnTo>
                      <a:pt x="3194" y="1032"/>
                    </a:lnTo>
                    <a:lnTo>
                      <a:pt x="3193" y="1031"/>
                    </a:lnTo>
                    <a:lnTo>
                      <a:pt x="3193" y="1031"/>
                    </a:lnTo>
                    <a:lnTo>
                      <a:pt x="3191" y="1028"/>
                    </a:lnTo>
                    <a:lnTo>
                      <a:pt x="3190" y="1027"/>
                    </a:lnTo>
                    <a:lnTo>
                      <a:pt x="3189" y="1026"/>
                    </a:lnTo>
                    <a:lnTo>
                      <a:pt x="3182" y="1025"/>
                    </a:lnTo>
                    <a:lnTo>
                      <a:pt x="3173" y="1025"/>
                    </a:lnTo>
                    <a:lnTo>
                      <a:pt x="3167" y="1029"/>
                    </a:lnTo>
                    <a:lnTo>
                      <a:pt x="3167" y="1029"/>
                    </a:lnTo>
                    <a:lnTo>
                      <a:pt x="3165" y="1033"/>
                    </a:lnTo>
                    <a:lnTo>
                      <a:pt x="3165" y="1038"/>
                    </a:lnTo>
                    <a:lnTo>
                      <a:pt x="3166" y="1044"/>
                    </a:lnTo>
                    <a:lnTo>
                      <a:pt x="3167" y="1046"/>
                    </a:lnTo>
                    <a:lnTo>
                      <a:pt x="3169" y="1051"/>
                    </a:lnTo>
                    <a:lnTo>
                      <a:pt x="3160" y="1061"/>
                    </a:lnTo>
                    <a:lnTo>
                      <a:pt x="3146" y="1066"/>
                    </a:lnTo>
                    <a:lnTo>
                      <a:pt x="3150" y="1069"/>
                    </a:lnTo>
                    <a:lnTo>
                      <a:pt x="3154" y="1073"/>
                    </a:lnTo>
                    <a:lnTo>
                      <a:pt x="3150" y="1073"/>
                    </a:lnTo>
                    <a:lnTo>
                      <a:pt x="3146" y="1072"/>
                    </a:lnTo>
                    <a:lnTo>
                      <a:pt x="3131" y="1069"/>
                    </a:lnTo>
                    <a:lnTo>
                      <a:pt x="3115" y="1066"/>
                    </a:lnTo>
                    <a:lnTo>
                      <a:pt x="3099" y="1063"/>
                    </a:lnTo>
                    <a:lnTo>
                      <a:pt x="3082" y="1063"/>
                    </a:lnTo>
                    <a:lnTo>
                      <a:pt x="3076" y="1071"/>
                    </a:lnTo>
                    <a:lnTo>
                      <a:pt x="3072" y="1079"/>
                    </a:lnTo>
                    <a:lnTo>
                      <a:pt x="3072" y="1089"/>
                    </a:lnTo>
                    <a:lnTo>
                      <a:pt x="3072" y="1089"/>
                    </a:lnTo>
                    <a:lnTo>
                      <a:pt x="3059" y="1090"/>
                    </a:lnTo>
                    <a:lnTo>
                      <a:pt x="3055" y="1079"/>
                    </a:lnTo>
                    <a:lnTo>
                      <a:pt x="3050" y="1068"/>
                    </a:lnTo>
                    <a:lnTo>
                      <a:pt x="3044" y="105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9" y="1046"/>
                    </a:lnTo>
                    <a:lnTo>
                      <a:pt x="3050" y="1050"/>
                    </a:lnTo>
                    <a:lnTo>
                      <a:pt x="3058" y="1057"/>
                    </a:lnTo>
                    <a:lnTo>
                      <a:pt x="3066" y="1060"/>
                    </a:lnTo>
                    <a:lnTo>
                      <a:pt x="3074" y="1059"/>
                    </a:lnTo>
                    <a:lnTo>
                      <a:pt x="3082" y="1054"/>
                    </a:lnTo>
                    <a:lnTo>
                      <a:pt x="3087" y="1046"/>
                    </a:lnTo>
                    <a:lnTo>
                      <a:pt x="3089" y="1048"/>
                    </a:lnTo>
                    <a:lnTo>
                      <a:pt x="3093" y="1050"/>
                    </a:lnTo>
                    <a:lnTo>
                      <a:pt x="3094" y="1052"/>
                    </a:lnTo>
                    <a:lnTo>
                      <a:pt x="3097" y="1056"/>
                    </a:lnTo>
                    <a:lnTo>
                      <a:pt x="3100" y="1055"/>
                    </a:lnTo>
                    <a:lnTo>
                      <a:pt x="3104" y="1052"/>
                    </a:lnTo>
                    <a:lnTo>
                      <a:pt x="3106" y="1050"/>
                    </a:lnTo>
                    <a:lnTo>
                      <a:pt x="3109" y="1046"/>
                    </a:lnTo>
                    <a:lnTo>
                      <a:pt x="3110" y="1048"/>
                    </a:lnTo>
                    <a:lnTo>
                      <a:pt x="3115" y="1049"/>
                    </a:lnTo>
                    <a:lnTo>
                      <a:pt x="3121" y="1049"/>
                    </a:lnTo>
                    <a:lnTo>
                      <a:pt x="3125" y="1048"/>
                    </a:lnTo>
                    <a:lnTo>
                      <a:pt x="3128" y="1046"/>
                    </a:lnTo>
                    <a:lnTo>
                      <a:pt x="3132" y="1044"/>
                    </a:lnTo>
                    <a:lnTo>
                      <a:pt x="3135" y="1042"/>
                    </a:lnTo>
                    <a:lnTo>
                      <a:pt x="3138" y="1037"/>
                    </a:lnTo>
                    <a:lnTo>
                      <a:pt x="3143" y="1028"/>
                    </a:lnTo>
                    <a:lnTo>
                      <a:pt x="3149" y="1021"/>
                    </a:lnTo>
                    <a:lnTo>
                      <a:pt x="3154" y="1012"/>
                    </a:lnTo>
                    <a:lnTo>
                      <a:pt x="3157" y="1004"/>
                    </a:lnTo>
                    <a:lnTo>
                      <a:pt x="3156" y="993"/>
                    </a:lnTo>
                    <a:lnTo>
                      <a:pt x="3155" y="985"/>
                    </a:lnTo>
                    <a:lnTo>
                      <a:pt x="3156" y="983"/>
                    </a:lnTo>
                    <a:lnTo>
                      <a:pt x="3157" y="981"/>
                    </a:lnTo>
                    <a:lnTo>
                      <a:pt x="3159" y="977"/>
                    </a:lnTo>
                    <a:lnTo>
                      <a:pt x="3160" y="974"/>
                    </a:lnTo>
                    <a:lnTo>
                      <a:pt x="3159" y="970"/>
                    </a:lnTo>
                    <a:lnTo>
                      <a:pt x="3162" y="970"/>
                    </a:lnTo>
                    <a:lnTo>
                      <a:pt x="3166" y="969"/>
                    </a:lnTo>
                    <a:lnTo>
                      <a:pt x="3168" y="966"/>
                    </a:lnTo>
                    <a:lnTo>
                      <a:pt x="3171" y="964"/>
                    </a:lnTo>
                    <a:lnTo>
                      <a:pt x="3174" y="966"/>
                    </a:lnTo>
                    <a:lnTo>
                      <a:pt x="3177" y="969"/>
                    </a:lnTo>
                    <a:lnTo>
                      <a:pt x="3180" y="971"/>
                    </a:lnTo>
                    <a:lnTo>
                      <a:pt x="3183" y="971"/>
                    </a:lnTo>
                    <a:lnTo>
                      <a:pt x="3185" y="970"/>
                    </a:lnTo>
                    <a:lnTo>
                      <a:pt x="3189" y="975"/>
                    </a:lnTo>
                    <a:lnTo>
                      <a:pt x="3193" y="980"/>
                    </a:lnTo>
                    <a:lnTo>
                      <a:pt x="3197" y="983"/>
                    </a:lnTo>
                    <a:lnTo>
                      <a:pt x="3201" y="988"/>
                    </a:lnTo>
                    <a:lnTo>
                      <a:pt x="3206" y="992"/>
                    </a:lnTo>
                    <a:lnTo>
                      <a:pt x="3212" y="993"/>
                    </a:lnTo>
                    <a:lnTo>
                      <a:pt x="3218" y="991"/>
                    </a:lnTo>
                    <a:lnTo>
                      <a:pt x="3222" y="976"/>
                    </a:lnTo>
                    <a:lnTo>
                      <a:pt x="3231" y="976"/>
                    </a:lnTo>
                    <a:lnTo>
                      <a:pt x="3237" y="971"/>
                    </a:lnTo>
                    <a:lnTo>
                      <a:pt x="3241" y="966"/>
                    </a:lnTo>
                    <a:lnTo>
                      <a:pt x="3242" y="959"/>
                    </a:lnTo>
                    <a:lnTo>
                      <a:pt x="3244" y="952"/>
                    </a:lnTo>
                    <a:lnTo>
                      <a:pt x="3245" y="944"/>
                    </a:lnTo>
                    <a:lnTo>
                      <a:pt x="3245" y="944"/>
                    </a:lnTo>
                    <a:lnTo>
                      <a:pt x="3245" y="949"/>
                    </a:lnTo>
                    <a:lnTo>
                      <a:pt x="3258" y="954"/>
                    </a:lnTo>
                    <a:lnTo>
                      <a:pt x="3268" y="953"/>
                    </a:lnTo>
                    <a:lnTo>
                      <a:pt x="3275" y="946"/>
                    </a:lnTo>
                    <a:lnTo>
                      <a:pt x="3281" y="934"/>
                    </a:lnTo>
                    <a:lnTo>
                      <a:pt x="3290" y="920"/>
                    </a:lnTo>
                    <a:lnTo>
                      <a:pt x="3290" y="920"/>
                    </a:lnTo>
                    <a:lnTo>
                      <a:pt x="3294" y="919"/>
                    </a:lnTo>
                    <a:lnTo>
                      <a:pt x="3298" y="917"/>
                    </a:lnTo>
                    <a:lnTo>
                      <a:pt x="3299" y="913"/>
                    </a:lnTo>
                    <a:lnTo>
                      <a:pt x="3302" y="911"/>
                    </a:lnTo>
                    <a:lnTo>
                      <a:pt x="3332" y="895"/>
                    </a:lnTo>
                    <a:lnTo>
                      <a:pt x="3333" y="892"/>
                    </a:lnTo>
                    <a:lnTo>
                      <a:pt x="3336" y="890"/>
                    </a:lnTo>
                    <a:lnTo>
                      <a:pt x="3339" y="887"/>
                    </a:lnTo>
                    <a:lnTo>
                      <a:pt x="3342" y="886"/>
                    </a:lnTo>
                    <a:lnTo>
                      <a:pt x="3344" y="884"/>
                    </a:lnTo>
                    <a:lnTo>
                      <a:pt x="3348" y="883"/>
                    </a:lnTo>
                    <a:lnTo>
                      <a:pt x="3349" y="879"/>
                    </a:lnTo>
                    <a:lnTo>
                      <a:pt x="3350" y="879"/>
                    </a:lnTo>
                    <a:lnTo>
                      <a:pt x="3354" y="878"/>
                    </a:lnTo>
                    <a:lnTo>
                      <a:pt x="3356" y="875"/>
                    </a:lnTo>
                    <a:lnTo>
                      <a:pt x="3358" y="873"/>
                    </a:lnTo>
                    <a:lnTo>
                      <a:pt x="3360" y="871"/>
                    </a:lnTo>
                    <a:lnTo>
                      <a:pt x="3362" y="869"/>
                    </a:lnTo>
                    <a:lnTo>
                      <a:pt x="3365" y="867"/>
                    </a:lnTo>
                    <a:lnTo>
                      <a:pt x="3366" y="863"/>
                    </a:lnTo>
                    <a:lnTo>
                      <a:pt x="3365" y="861"/>
                    </a:lnTo>
                    <a:lnTo>
                      <a:pt x="3364" y="860"/>
                    </a:lnTo>
                    <a:lnTo>
                      <a:pt x="3361" y="857"/>
                    </a:lnTo>
                    <a:lnTo>
                      <a:pt x="3369" y="855"/>
                    </a:lnTo>
                    <a:lnTo>
                      <a:pt x="3373" y="850"/>
                    </a:lnTo>
                    <a:lnTo>
                      <a:pt x="3377" y="844"/>
                    </a:lnTo>
                    <a:lnTo>
                      <a:pt x="3383" y="839"/>
                    </a:lnTo>
                    <a:lnTo>
                      <a:pt x="3382" y="843"/>
                    </a:lnTo>
                    <a:lnTo>
                      <a:pt x="3382" y="846"/>
                    </a:lnTo>
                    <a:lnTo>
                      <a:pt x="3383" y="850"/>
                    </a:lnTo>
                    <a:lnTo>
                      <a:pt x="3392" y="856"/>
                    </a:lnTo>
                    <a:lnTo>
                      <a:pt x="3403" y="851"/>
                    </a:lnTo>
                    <a:lnTo>
                      <a:pt x="3411" y="844"/>
                    </a:lnTo>
                    <a:lnTo>
                      <a:pt x="3417" y="834"/>
                    </a:lnTo>
                    <a:lnTo>
                      <a:pt x="3438" y="827"/>
                    </a:lnTo>
                    <a:lnTo>
                      <a:pt x="3447" y="822"/>
                    </a:lnTo>
                    <a:lnTo>
                      <a:pt x="3452" y="815"/>
                    </a:lnTo>
                    <a:lnTo>
                      <a:pt x="3455" y="806"/>
                    </a:lnTo>
                    <a:lnTo>
                      <a:pt x="3456" y="798"/>
                    </a:lnTo>
                    <a:lnTo>
                      <a:pt x="3460" y="789"/>
                    </a:lnTo>
                    <a:lnTo>
                      <a:pt x="3458" y="783"/>
                    </a:lnTo>
                    <a:lnTo>
                      <a:pt x="3458" y="783"/>
                    </a:lnTo>
                    <a:lnTo>
                      <a:pt x="3463" y="775"/>
                    </a:lnTo>
                    <a:lnTo>
                      <a:pt x="3478" y="767"/>
                    </a:lnTo>
                    <a:lnTo>
                      <a:pt x="3485" y="760"/>
                    </a:lnTo>
                    <a:lnTo>
                      <a:pt x="3486" y="752"/>
                    </a:lnTo>
                    <a:lnTo>
                      <a:pt x="3484" y="743"/>
                    </a:lnTo>
                    <a:lnTo>
                      <a:pt x="3477" y="735"/>
                    </a:lnTo>
                    <a:lnTo>
                      <a:pt x="3467" y="726"/>
                    </a:lnTo>
                    <a:lnTo>
                      <a:pt x="3469" y="725"/>
                    </a:lnTo>
                    <a:lnTo>
                      <a:pt x="3472" y="724"/>
                    </a:lnTo>
                    <a:lnTo>
                      <a:pt x="3486" y="719"/>
                    </a:lnTo>
                    <a:lnTo>
                      <a:pt x="3491" y="712"/>
                    </a:lnTo>
                    <a:lnTo>
                      <a:pt x="3491" y="704"/>
                    </a:lnTo>
                    <a:lnTo>
                      <a:pt x="3488" y="696"/>
                    </a:lnTo>
                    <a:lnTo>
                      <a:pt x="3485" y="689"/>
                    </a:lnTo>
                    <a:lnTo>
                      <a:pt x="3454" y="692"/>
                    </a:lnTo>
                    <a:lnTo>
                      <a:pt x="3424" y="701"/>
                    </a:lnTo>
                    <a:lnTo>
                      <a:pt x="3396" y="712"/>
                    </a:lnTo>
                    <a:lnTo>
                      <a:pt x="3369" y="725"/>
                    </a:lnTo>
                    <a:lnTo>
                      <a:pt x="3342" y="740"/>
                    </a:lnTo>
                    <a:lnTo>
                      <a:pt x="3314" y="752"/>
                    </a:lnTo>
                    <a:lnTo>
                      <a:pt x="3310" y="753"/>
                    </a:lnTo>
                    <a:lnTo>
                      <a:pt x="3307" y="755"/>
                    </a:lnTo>
                    <a:lnTo>
                      <a:pt x="3304" y="759"/>
                    </a:lnTo>
                    <a:lnTo>
                      <a:pt x="3303" y="761"/>
                    </a:lnTo>
                    <a:lnTo>
                      <a:pt x="3303" y="766"/>
                    </a:lnTo>
                    <a:lnTo>
                      <a:pt x="3303" y="770"/>
                    </a:lnTo>
                    <a:lnTo>
                      <a:pt x="3269" y="781"/>
                    </a:lnTo>
                    <a:lnTo>
                      <a:pt x="3268" y="783"/>
                    </a:lnTo>
                    <a:lnTo>
                      <a:pt x="3265" y="786"/>
                    </a:lnTo>
                    <a:lnTo>
                      <a:pt x="3264" y="788"/>
                    </a:lnTo>
                    <a:lnTo>
                      <a:pt x="3263" y="790"/>
                    </a:lnTo>
                    <a:lnTo>
                      <a:pt x="3228" y="800"/>
                    </a:lnTo>
                    <a:lnTo>
                      <a:pt x="3224" y="800"/>
                    </a:lnTo>
                    <a:lnTo>
                      <a:pt x="3220" y="800"/>
                    </a:lnTo>
                    <a:lnTo>
                      <a:pt x="3218" y="801"/>
                    </a:lnTo>
                    <a:lnTo>
                      <a:pt x="3217" y="804"/>
                    </a:lnTo>
                    <a:lnTo>
                      <a:pt x="3216" y="806"/>
                    </a:lnTo>
                    <a:lnTo>
                      <a:pt x="3216" y="810"/>
                    </a:lnTo>
                    <a:lnTo>
                      <a:pt x="3213" y="809"/>
                    </a:lnTo>
                    <a:lnTo>
                      <a:pt x="3208" y="811"/>
                    </a:lnTo>
                    <a:lnTo>
                      <a:pt x="3205" y="814"/>
                    </a:lnTo>
                    <a:lnTo>
                      <a:pt x="3199" y="821"/>
                    </a:lnTo>
                    <a:lnTo>
                      <a:pt x="3168" y="840"/>
                    </a:lnTo>
                    <a:lnTo>
                      <a:pt x="3159" y="846"/>
                    </a:lnTo>
                    <a:lnTo>
                      <a:pt x="3146" y="846"/>
                    </a:lnTo>
                    <a:lnTo>
                      <a:pt x="3142" y="845"/>
                    </a:lnTo>
                    <a:lnTo>
                      <a:pt x="3137" y="845"/>
                    </a:lnTo>
                    <a:lnTo>
                      <a:pt x="3125" y="851"/>
                    </a:lnTo>
                    <a:lnTo>
                      <a:pt x="3111" y="854"/>
                    </a:lnTo>
                    <a:lnTo>
                      <a:pt x="3099" y="857"/>
                    </a:lnTo>
                    <a:lnTo>
                      <a:pt x="3095" y="861"/>
                    </a:lnTo>
                    <a:lnTo>
                      <a:pt x="3094" y="864"/>
                    </a:lnTo>
                    <a:lnTo>
                      <a:pt x="3094" y="868"/>
                    </a:lnTo>
                    <a:lnTo>
                      <a:pt x="3095" y="872"/>
                    </a:lnTo>
                    <a:lnTo>
                      <a:pt x="3097" y="875"/>
                    </a:lnTo>
                    <a:lnTo>
                      <a:pt x="3101" y="878"/>
                    </a:lnTo>
                    <a:lnTo>
                      <a:pt x="3101" y="883"/>
                    </a:lnTo>
                    <a:lnTo>
                      <a:pt x="3095" y="885"/>
                    </a:lnTo>
                    <a:lnTo>
                      <a:pt x="3089" y="890"/>
                    </a:lnTo>
                    <a:lnTo>
                      <a:pt x="3083" y="892"/>
                    </a:lnTo>
                    <a:lnTo>
                      <a:pt x="3076" y="895"/>
                    </a:lnTo>
                    <a:lnTo>
                      <a:pt x="3070" y="900"/>
                    </a:lnTo>
                    <a:lnTo>
                      <a:pt x="3066" y="906"/>
                    </a:lnTo>
                    <a:lnTo>
                      <a:pt x="3060" y="915"/>
                    </a:lnTo>
                    <a:lnTo>
                      <a:pt x="3058" y="923"/>
                    </a:lnTo>
                    <a:lnTo>
                      <a:pt x="3061" y="928"/>
                    </a:lnTo>
                    <a:lnTo>
                      <a:pt x="3067" y="931"/>
                    </a:lnTo>
                    <a:lnTo>
                      <a:pt x="3078" y="934"/>
                    </a:lnTo>
                    <a:lnTo>
                      <a:pt x="3087" y="931"/>
                    </a:lnTo>
                    <a:lnTo>
                      <a:pt x="3097" y="928"/>
                    </a:lnTo>
                    <a:lnTo>
                      <a:pt x="3105" y="925"/>
                    </a:lnTo>
                    <a:lnTo>
                      <a:pt x="3115" y="928"/>
                    </a:lnTo>
                    <a:lnTo>
                      <a:pt x="3116" y="921"/>
                    </a:lnTo>
                    <a:lnTo>
                      <a:pt x="3118" y="925"/>
                    </a:lnTo>
                    <a:lnTo>
                      <a:pt x="3121" y="930"/>
                    </a:lnTo>
                    <a:lnTo>
                      <a:pt x="3122" y="930"/>
                    </a:lnTo>
                    <a:lnTo>
                      <a:pt x="3125" y="931"/>
                    </a:lnTo>
                    <a:lnTo>
                      <a:pt x="3123" y="931"/>
                    </a:lnTo>
                    <a:lnTo>
                      <a:pt x="3123" y="931"/>
                    </a:lnTo>
                    <a:lnTo>
                      <a:pt x="3121" y="936"/>
                    </a:lnTo>
                    <a:lnTo>
                      <a:pt x="3118" y="941"/>
                    </a:lnTo>
                    <a:lnTo>
                      <a:pt x="3117" y="946"/>
                    </a:lnTo>
                    <a:lnTo>
                      <a:pt x="3117" y="947"/>
                    </a:lnTo>
                    <a:lnTo>
                      <a:pt x="3101" y="952"/>
                    </a:lnTo>
                    <a:lnTo>
                      <a:pt x="3087" y="960"/>
                    </a:lnTo>
                    <a:lnTo>
                      <a:pt x="3074" y="970"/>
                    </a:lnTo>
                    <a:lnTo>
                      <a:pt x="3060" y="981"/>
                    </a:lnTo>
                    <a:lnTo>
                      <a:pt x="3057" y="983"/>
                    </a:lnTo>
                    <a:lnTo>
                      <a:pt x="3053" y="986"/>
                    </a:lnTo>
                    <a:lnTo>
                      <a:pt x="3052" y="982"/>
                    </a:lnTo>
                    <a:lnTo>
                      <a:pt x="3049" y="980"/>
                    </a:lnTo>
                    <a:lnTo>
                      <a:pt x="3047" y="977"/>
                    </a:lnTo>
                    <a:lnTo>
                      <a:pt x="3044" y="975"/>
                    </a:lnTo>
                    <a:lnTo>
                      <a:pt x="3042" y="972"/>
                    </a:lnTo>
                    <a:lnTo>
                      <a:pt x="3040" y="970"/>
                    </a:lnTo>
                    <a:lnTo>
                      <a:pt x="3035" y="964"/>
                    </a:lnTo>
                    <a:lnTo>
                      <a:pt x="3033" y="957"/>
                    </a:lnTo>
                    <a:lnTo>
                      <a:pt x="3033" y="949"/>
                    </a:lnTo>
                    <a:lnTo>
                      <a:pt x="3032" y="941"/>
                    </a:lnTo>
                    <a:lnTo>
                      <a:pt x="3026" y="943"/>
                    </a:lnTo>
                    <a:lnTo>
                      <a:pt x="3020" y="946"/>
                    </a:lnTo>
                    <a:lnTo>
                      <a:pt x="3015" y="949"/>
                    </a:lnTo>
                    <a:lnTo>
                      <a:pt x="3013" y="955"/>
                    </a:lnTo>
                    <a:lnTo>
                      <a:pt x="3001" y="963"/>
                    </a:lnTo>
                    <a:lnTo>
                      <a:pt x="2982" y="955"/>
                    </a:lnTo>
                    <a:lnTo>
                      <a:pt x="2964" y="951"/>
                    </a:lnTo>
                    <a:lnTo>
                      <a:pt x="2946" y="949"/>
                    </a:lnTo>
                    <a:lnTo>
                      <a:pt x="2928" y="951"/>
                    </a:lnTo>
                    <a:lnTo>
                      <a:pt x="2907" y="957"/>
                    </a:lnTo>
                    <a:lnTo>
                      <a:pt x="2889" y="970"/>
                    </a:lnTo>
                    <a:lnTo>
                      <a:pt x="2868" y="981"/>
                    </a:lnTo>
                    <a:lnTo>
                      <a:pt x="2866" y="983"/>
                    </a:lnTo>
                    <a:lnTo>
                      <a:pt x="2864" y="987"/>
                    </a:lnTo>
                    <a:lnTo>
                      <a:pt x="2861" y="991"/>
                    </a:lnTo>
                    <a:lnTo>
                      <a:pt x="2860" y="995"/>
                    </a:lnTo>
                    <a:lnTo>
                      <a:pt x="2861" y="1002"/>
                    </a:lnTo>
                    <a:lnTo>
                      <a:pt x="2862" y="1010"/>
                    </a:lnTo>
                    <a:lnTo>
                      <a:pt x="2862" y="1017"/>
                    </a:lnTo>
                    <a:lnTo>
                      <a:pt x="2860" y="1015"/>
                    </a:lnTo>
                    <a:lnTo>
                      <a:pt x="2856" y="1012"/>
                    </a:lnTo>
                    <a:lnTo>
                      <a:pt x="2847" y="1012"/>
                    </a:lnTo>
                    <a:lnTo>
                      <a:pt x="2837" y="1014"/>
                    </a:lnTo>
                    <a:lnTo>
                      <a:pt x="2828" y="1020"/>
                    </a:lnTo>
                    <a:lnTo>
                      <a:pt x="2822" y="1017"/>
                    </a:lnTo>
                    <a:lnTo>
                      <a:pt x="2815" y="1016"/>
                    </a:lnTo>
                    <a:lnTo>
                      <a:pt x="2808" y="1014"/>
                    </a:lnTo>
                    <a:lnTo>
                      <a:pt x="2800" y="1012"/>
                    </a:lnTo>
                    <a:lnTo>
                      <a:pt x="2796" y="1009"/>
                    </a:lnTo>
                    <a:lnTo>
                      <a:pt x="2792" y="1004"/>
                    </a:lnTo>
                    <a:lnTo>
                      <a:pt x="2792" y="995"/>
                    </a:lnTo>
                    <a:lnTo>
                      <a:pt x="2794" y="985"/>
                    </a:lnTo>
                    <a:lnTo>
                      <a:pt x="2796" y="985"/>
                    </a:lnTo>
                    <a:lnTo>
                      <a:pt x="2798" y="987"/>
                    </a:lnTo>
                    <a:lnTo>
                      <a:pt x="2802" y="989"/>
                    </a:lnTo>
                    <a:lnTo>
                      <a:pt x="2805" y="992"/>
                    </a:lnTo>
                    <a:lnTo>
                      <a:pt x="2810" y="992"/>
                    </a:lnTo>
                    <a:lnTo>
                      <a:pt x="2811" y="988"/>
                    </a:lnTo>
                    <a:lnTo>
                      <a:pt x="2826" y="986"/>
                    </a:lnTo>
                    <a:lnTo>
                      <a:pt x="2839" y="977"/>
                    </a:lnTo>
                    <a:lnTo>
                      <a:pt x="2867" y="959"/>
                    </a:lnTo>
                    <a:lnTo>
                      <a:pt x="2861" y="952"/>
                    </a:lnTo>
                    <a:lnTo>
                      <a:pt x="2866" y="949"/>
                    </a:lnTo>
                    <a:lnTo>
                      <a:pt x="2870" y="946"/>
                    </a:lnTo>
                    <a:lnTo>
                      <a:pt x="2872" y="942"/>
                    </a:lnTo>
                    <a:lnTo>
                      <a:pt x="2873" y="938"/>
                    </a:lnTo>
                    <a:lnTo>
                      <a:pt x="2874" y="935"/>
                    </a:lnTo>
                    <a:lnTo>
                      <a:pt x="2873" y="931"/>
                    </a:lnTo>
                    <a:lnTo>
                      <a:pt x="2871" y="928"/>
                    </a:lnTo>
                    <a:lnTo>
                      <a:pt x="2870" y="923"/>
                    </a:lnTo>
                    <a:lnTo>
                      <a:pt x="2871" y="921"/>
                    </a:lnTo>
                    <a:lnTo>
                      <a:pt x="2873" y="912"/>
                    </a:lnTo>
                    <a:lnTo>
                      <a:pt x="2873" y="902"/>
                    </a:lnTo>
                    <a:lnTo>
                      <a:pt x="2885" y="903"/>
                    </a:lnTo>
                    <a:lnTo>
                      <a:pt x="2899" y="906"/>
                    </a:lnTo>
                    <a:lnTo>
                      <a:pt x="2912" y="907"/>
                    </a:lnTo>
                    <a:lnTo>
                      <a:pt x="2923" y="906"/>
                    </a:lnTo>
                    <a:lnTo>
                      <a:pt x="2941" y="906"/>
                    </a:lnTo>
                    <a:lnTo>
                      <a:pt x="2952" y="869"/>
                    </a:lnTo>
                    <a:lnTo>
                      <a:pt x="2945" y="868"/>
                    </a:lnTo>
                    <a:lnTo>
                      <a:pt x="2936" y="869"/>
                    </a:lnTo>
                    <a:lnTo>
                      <a:pt x="2929" y="869"/>
                    </a:lnTo>
                    <a:lnTo>
                      <a:pt x="2922" y="869"/>
                    </a:lnTo>
                    <a:lnTo>
                      <a:pt x="2915" y="868"/>
                    </a:lnTo>
                    <a:lnTo>
                      <a:pt x="2910" y="862"/>
                    </a:lnTo>
                    <a:lnTo>
                      <a:pt x="2907" y="851"/>
                    </a:lnTo>
                    <a:lnTo>
                      <a:pt x="2917" y="845"/>
                    </a:lnTo>
                    <a:lnTo>
                      <a:pt x="2923" y="837"/>
                    </a:lnTo>
                    <a:lnTo>
                      <a:pt x="2925" y="826"/>
                    </a:lnTo>
                    <a:lnTo>
                      <a:pt x="2925" y="815"/>
                    </a:lnTo>
                    <a:lnTo>
                      <a:pt x="2925" y="815"/>
                    </a:lnTo>
                    <a:lnTo>
                      <a:pt x="2927" y="814"/>
                    </a:lnTo>
                    <a:lnTo>
                      <a:pt x="2927" y="815"/>
                    </a:lnTo>
                    <a:lnTo>
                      <a:pt x="2932" y="820"/>
                    </a:lnTo>
                    <a:lnTo>
                      <a:pt x="2936" y="822"/>
                    </a:lnTo>
                    <a:lnTo>
                      <a:pt x="2941" y="826"/>
                    </a:lnTo>
                    <a:lnTo>
                      <a:pt x="2939" y="833"/>
                    </a:lnTo>
                    <a:lnTo>
                      <a:pt x="2938" y="839"/>
                    </a:lnTo>
                    <a:lnTo>
                      <a:pt x="2941" y="845"/>
                    </a:lnTo>
                    <a:lnTo>
                      <a:pt x="2953" y="839"/>
                    </a:lnTo>
                    <a:lnTo>
                      <a:pt x="2959" y="832"/>
                    </a:lnTo>
                    <a:lnTo>
                      <a:pt x="2962" y="824"/>
                    </a:lnTo>
                    <a:lnTo>
                      <a:pt x="2980" y="826"/>
                    </a:lnTo>
                    <a:lnTo>
                      <a:pt x="2979" y="826"/>
                    </a:lnTo>
                    <a:lnTo>
                      <a:pt x="2980" y="833"/>
                    </a:lnTo>
                    <a:lnTo>
                      <a:pt x="2980" y="840"/>
                    </a:lnTo>
                    <a:lnTo>
                      <a:pt x="2981" y="846"/>
                    </a:lnTo>
                    <a:lnTo>
                      <a:pt x="2985" y="852"/>
                    </a:lnTo>
                    <a:lnTo>
                      <a:pt x="2991" y="856"/>
                    </a:lnTo>
                    <a:lnTo>
                      <a:pt x="2997" y="856"/>
                    </a:lnTo>
                    <a:lnTo>
                      <a:pt x="3002" y="854"/>
                    </a:lnTo>
                    <a:lnTo>
                      <a:pt x="3006" y="849"/>
                    </a:lnTo>
                    <a:lnTo>
                      <a:pt x="3008" y="843"/>
                    </a:lnTo>
                    <a:lnTo>
                      <a:pt x="3012" y="838"/>
                    </a:lnTo>
                    <a:lnTo>
                      <a:pt x="3016" y="835"/>
                    </a:lnTo>
                    <a:lnTo>
                      <a:pt x="3016" y="827"/>
                    </a:lnTo>
                    <a:lnTo>
                      <a:pt x="3021" y="823"/>
                    </a:lnTo>
                    <a:lnTo>
                      <a:pt x="3024" y="821"/>
                    </a:lnTo>
                    <a:lnTo>
                      <a:pt x="3024" y="817"/>
                    </a:lnTo>
                    <a:lnTo>
                      <a:pt x="3024" y="815"/>
                    </a:lnTo>
                    <a:lnTo>
                      <a:pt x="3021" y="811"/>
                    </a:lnTo>
                    <a:lnTo>
                      <a:pt x="3019" y="807"/>
                    </a:lnTo>
                    <a:lnTo>
                      <a:pt x="3020" y="794"/>
                    </a:lnTo>
                    <a:lnTo>
                      <a:pt x="3023" y="787"/>
                    </a:lnTo>
                    <a:lnTo>
                      <a:pt x="3026" y="784"/>
                    </a:lnTo>
                    <a:lnTo>
                      <a:pt x="3031" y="784"/>
                    </a:lnTo>
                    <a:lnTo>
                      <a:pt x="3036" y="787"/>
                    </a:lnTo>
                    <a:lnTo>
                      <a:pt x="3042" y="790"/>
                    </a:lnTo>
                    <a:lnTo>
                      <a:pt x="3048" y="794"/>
                    </a:lnTo>
                    <a:lnTo>
                      <a:pt x="3053" y="797"/>
                    </a:lnTo>
                    <a:lnTo>
                      <a:pt x="3059" y="798"/>
                    </a:lnTo>
                    <a:lnTo>
                      <a:pt x="3063" y="795"/>
                    </a:lnTo>
                    <a:lnTo>
                      <a:pt x="3066" y="788"/>
                    </a:lnTo>
                    <a:lnTo>
                      <a:pt x="3061" y="781"/>
                    </a:lnTo>
                    <a:lnTo>
                      <a:pt x="3054" y="773"/>
                    </a:lnTo>
                    <a:lnTo>
                      <a:pt x="3046" y="766"/>
                    </a:lnTo>
                    <a:lnTo>
                      <a:pt x="3038" y="756"/>
                    </a:lnTo>
                    <a:lnTo>
                      <a:pt x="3035" y="752"/>
                    </a:lnTo>
                    <a:lnTo>
                      <a:pt x="3036" y="752"/>
                    </a:lnTo>
                    <a:lnTo>
                      <a:pt x="3038" y="756"/>
                    </a:lnTo>
                    <a:lnTo>
                      <a:pt x="3047" y="758"/>
                    </a:lnTo>
                    <a:lnTo>
                      <a:pt x="3055" y="759"/>
                    </a:lnTo>
                    <a:lnTo>
                      <a:pt x="3064" y="759"/>
                    </a:lnTo>
                    <a:lnTo>
                      <a:pt x="3072" y="755"/>
                    </a:lnTo>
                    <a:lnTo>
                      <a:pt x="3077" y="749"/>
                    </a:lnTo>
                    <a:lnTo>
                      <a:pt x="3082" y="746"/>
                    </a:lnTo>
                    <a:lnTo>
                      <a:pt x="3087" y="743"/>
                    </a:lnTo>
                    <a:lnTo>
                      <a:pt x="3094" y="743"/>
                    </a:lnTo>
                    <a:lnTo>
                      <a:pt x="3109" y="747"/>
                    </a:lnTo>
                    <a:lnTo>
                      <a:pt x="3120" y="746"/>
                    </a:lnTo>
                    <a:lnTo>
                      <a:pt x="3128" y="742"/>
                    </a:lnTo>
                    <a:lnTo>
                      <a:pt x="3134" y="735"/>
                    </a:lnTo>
                    <a:lnTo>
                      <a:pt x="3138" y="725"/>
                    </a:lnTo>
                    <a:lnTo>
                      <a:pt x="3140" y="714"/>
                    </a:lnTo>
                    <a:lnTo>
                      <a:pt x="3142" y="703"/>
                    </a:lnTo>
                    <a:lnTo>
                      <a:pt x="3134" y="696"/>
                    </a:lnTo>
                    <a:lnTo>
                      <a:pt x="3126" y="691"/>
                    </a:lnTo>
                    <a:lnTo>
                      <a:pt x="3116" y="686"/>
                    </a:lnTo>
                    <a:lnTo>
                      <a:pt x="3116" y="686"/>
                    </a:lnTo>
                    <a:lnTo>
                      <a:pt x="3116" y="683"/>
                    </a:lnTo>
                    <a:lnTo>
                      <a:pt x="3120" y="681"/>
                    </a:lnTo>
                    <a:lnTo>
                      <a:pt x="3123" y="680"/>
                    </a:lnTo>
                    <a:lnTo>
                      <a:pt x="3135" y="673"/>
                    </a:lnTo>
                    <a:lnTo>
                      <a:pt x="3140" y="666"/>
                    </a:lnTo>
                    <a:lnTo>
                      <a:pt x="3139" y="659"/>
                    </a:lnTo>
                    <a:lnTo>
                      <a:pt x="3133" y="652"/>
                    </a:lnTo>
                    <a:lnTo>
                      <a:pt x="3122" y="646"/>
                    </a:lnTo>
                    <a:lnTo>
                      <a:pt x="3117" y="642"/>
                    </a:lnTo>
                    <a:lnTo>
                      <a:pt x="3114" y="640"/>
                    </a:lnTo>
                    <a:lnTo>
                      <a:pt x="3111" y="636"/>
                    </a:lnTo>
                    <a:lnTo>
                      <a:pt x="3108" y="633"/>
                    </a:lnTo>
                    <a:lnTo>
                      <a:pt x="3111" y="617"/>
                    </a:lnTo>
                    <a:lnTo>
                      <a:pt x="3111" y="617"/>
                    </a:lnTo>
                    <a:lnTo>
                      <a:pt x="3117" y="607"/>
                    </a:lnTo>
                    <a:lnTo>
                      <a:pt x="3117" y="598"/>
                    </a:lnTo>
                    <a:lnTo>
                      <a:pt x="3120" y="592"/>
                    </a:lnTo>
                    <a:lnTo>
                      <a:pt x="3125" y="585"/>
                    </a:lnTo>
                    <a:lnTo>
                      <a:pt x="3132" y="581"/>
                    </a:lnTo>
                    <a:lnTo>
                      <a:pt x="3138" y="577"/>
                    </a:lnTo>
                    <a:lnTo>
                      <a:pt x="3122" y="573"/>
                    </a:lnTo>
                    <a:lnTo>
                      <a:pt x="3110" y="576"/>
                    </a:lnTo>
                    <a:lnTo>
                      <a:pt x="3100" y="579"/>
                    </a:lnTo>
                    <a:lnTo>
                      <a:pt x="3092" y="587"/>
                    </a:lnTo>
                    <a:lnTo>
                      <a:pt x="3087" y="596"/>
                    </a:lnTo>
                    <a:lnTo>
                      <a:pt x="3082" y="609"/>
                    </a:lnTo>
                    <a:lnTo>
                      <a:pt x="3078" y="610"/>
                    </a:lnTo>
                    <a:lnTo>
                      <a:pt x="3076" y="611"/>
                    </a:lnTo>
                    <a:lnTo>
                      <a:pt x="3074" y="613"/>
                    </a:lnTo>
                    <a:lnTo>
                      <a:pt x="3071" y="617"/>
                    </a:lnTo>
                    <a:lnTo>
                      <a:pt x="3070" y="619"/>
                    </a:lnTo>
                    <a:lnTo>
                      <a:pt x="3067" y="627"/>
                    </a:lnTo>
                    <a:lnTo>
                      <a:pt x="3066" y="633"/>
                    </a:lnTo>
                    <a:lnTo>
                      <a:pt x="3067" y="639"/>
                    </a:lnTo>
                    <a:lnTo>
                      <a:pt x="3074" y="644"/>
                    </a:lnTo>
                    <a:lnTo>
                      <a:pt x="3066" y="646"/>
                    </a:lnTo>
                    <a:lnTo>
                      <a:pt x="3066" y="644"/>
                    </a:lnTo>
                    <a:lnTo>
                      <a:pt x="3065" y="640"/>
                    </a:lnTo>
                    <a:lnTo>
                      <a:pt x="3063" y="638"/>
                    </a:lnTo>
                    <a:lnTo>
                      <a:pt x="3059" y="624"/>
                    </a:lnTo>
                    <a:lnTo>
                      <a:pt x="3053" y="624"/>
                    </a:lnTo>
                    <a:lnTo>
                      <a:pt x="3050" y="628"/>
                    </a:lnTo>
                    <a:lnTo>
                      <a:pt x="3047" y="633"/>
                    </a:lnTo>
                    <a:lnTo>
                      <a:pt x="3044" y="636"/>
                    </a:lnTo>
                    <a:lnTo>
                      <a:pt x="3038" y="638"/>
                    </a:lnTo>
                    <a:lnTo>
                      <a:pt x="3032" y="639"/>
                    </a:lnTo>
                    <a:lnTo>
                      <a:pt x="3032" y="642"/>
                    </a:lnTo>
                    <a:lnTo>
                      <a:pt x="3032" y="645"/>
                    </a:lnTo>
                    <a:lnTo>
                      <a:pt x="3033" y="646"/>
                    </a:lnTo>
                    <a:lnTo>
                      <a:pt x="3035" y="646"/>
                    </a:lnTo>
                    <a:lnTo>
                      <a:pt x="3033" y="649"/>
                    </a:lnTo>
                    <a:lnTo>
                      <a:pt x="3031" y="652"/>
                    </a:lnTo>
                    <a:lnTo>
                      <a:pt x="3026" y="652"/>
                    </a:lnTo>
                    <a:lnTo>
                      <a:pt x="3021" y="655"/>
                    </a:lnTo>
                    <a:lnTo>
                      <a:pt x="3018" y="658"/>
                    </a:lnTo>
                    <a:lnTo>
                      <a:pt x="3015" y="662"/>
                    </a:lnTo>
                    <a:lnTo>
                      <a:pt x="3014" y="667"/>
                    </a:lnTo>
                    <a:lnTo>
                      <a:pt x="3015" y="672"/>
                    </a:lnTo>
                    <a:lnTo>
                      <a:pt x="3016" y="675"/>
                    </a:lnTo>
                    <a:lnTo>
                      <a:pt x="3020" y="678"/>
                    </a:lnTo>
                    <a:lnTo>
                      <a:pt x="3024" y="680"/>
                    </a:lnTo>
                    <a:lnTo>
                      <a:pt x="3027" y="681"/>
                    </a:lnTo>
                    <a:lnTo>
                      <a:pt x="3027" y="683"/>
                    </a:lnTo>
                    <a:lnTo>
                      <a:pt x="3029" y="685"/>
                    </a:lnTo>
                    <a:lnTo>
                      <a:pt x="3029" y="690"/>
                    </a:lnTo>
                    <a:lnTo>
                      <a:pt x="3024" y="690"/>
                    </a:lnTo>
                    <a:lnTo>
                      <a:pt x="3018" y="691"/>
                    </a:lnTo>
                    <a:lnTo>
                      <a:pt x="3014" y="692"/>
                    </a:lnTo>
                    <a:lnTo>
                      <a:pt x="3012" y="690"/>
                    </a:lnTo>
                    <a:lnTo>
                      <a:pt x="3008" y="687"/>
                    </a:lnTo>
                    <a:lnTo>
                      <a:pt x="3006" y="685"/>
                    </a:lnTo>
                    <a:lnTo>
                      <a:pt x="3001" y="685"/>
                    </a:lnTo>
                    <a:lnTo>
                      <a:pt x="2998" y="686"/>
                    </a:lnTo>
                    <a:lnTo>
                      <a:pt x="2996" y="689"/>
                    </a:lnTo>
                    <a:lnTo>
                      <a:pt x="2968" y="689"/>
                    </a:lnTo>
                    <a:lnTo>
                      <a:pt x="2964" y="706"/>
                    </a:lnTo>
                    <a:lnTo>
                      <a:pt x="2964" y="706"/>
                    </a:lnTo>
                    <a:lnTo>
                      <a:pt x="2964" y="706"/>
                    </a:lnTo>
                    <a:lnTo>
                      <a:pt x="2964" y="704"/>
                    </a:lnTo>
                    <a:lnTo>
                      <a:pt x="2963" y="703"/>
                    </a:lnTo>
                    <a:lnTo>
                      <a:pt x="2961" y="703"/>
                    </a:lnTo>
                    <a:lnTo>
                      <a:pt x="2959" y="703"/>
                    </a:lnTo>
                    <a:lnTo>
                      <a:pt x="2958" y="706"/>
                    </a:lnTo>
                    <a:lnTo>
                      <a:pt x="2957" y="707"/>
                    </a:lnTo>
                    <a:lnTo>
                      <a:pt x="2956" y="714"/>
                    </a:lnTo>
                    <a:lnTo>
                      <a:pt x="2952" y="721"/>
                    </a:lnTo>
                    <a:lnTo>
                      <a:pt x="2951" y="727"/>
                    </a:lnTo>
                    <a:lnTo>
                      <a:pt x="2953" y="733"/>
                    </a:lnTo>
                    <a:lnTo>
                      <a:pt x="2956" y="736"/>
                    </a:lnTo>
                    <a:lnTo>
                      <a:pt x="2958" y="736"/>
                    </a:lnTo>
                    <a:lnTo>
                      <a:pt x="2961" y="736"/>
                    </a:lnTo>
                    <a:lnTo>
                      <a:pt x="2962" y="735"/>
                    </a:lnTo>
                    <a:lnTo>
                      <a:pt x="2964" y="732"/>
                    </a:lnTo>
                    <a:lnTo>
                      <a:pt x="2967" y="730"/>
                    </a:lnTo>
                    <a:lnTo>
                      <a:pt x="2968" y="729"/>
                    </a:lnTo>
                    <a:lnTo>
                      <a:pt x="2970" y="727"/>
                    </a:lnTo>
                    <a:lnTo>
                      <a:pt x="2973" y="725"/>
                    </a:lnTo>
                    <a:lnTo>
                      <a:pt x="2975" y="723"/>
                    </a:lnTo>
                    <a:lnTo>
                      <a:pt x="2973" y="727"/>
                    </a:lnTo>
                    <a:lnTo>
                      <a:pt x="2964" y="742"/>
                    </a:lnTo>
                    <a:lnTo>
                      <a:pt x="2955" y="754"/>
                    </a:lnTo>
                    <a:lnTo>
                      <a:pt x="2941" y="763"/>
                    </a:lnTo>
                    <a:lnTo>
                      <a:pt x="2927" y="767"/>
                    </a:lnTo>
                    <a:lnTo>
                      <a:pt x="2908" y="767"/>
                    </a:lnTo>
                    <a:lnTo>
                      <a:pt x="2908" y="755"/>
                    </a:lnTo>
                    <a:lnTo>
                      <a:pt x="2905" y="743"/>
                    </a:lnTo>
                    <a:lnTo>
                      <a:pt x="2900" y="731"/>
                    </a:lnTo>
                    <a:lnTo>
                      <a:pt x="2900" y="731"/>
                    </a:lnTo>
                    <a:lnTo>
                      <a:pt x="2901" y="723"/>
                    </a:lnTo>
                    <a:lnTo>
                      <a:pt x="2906" y="718"/>
                    </a:lnTo>
                    <a:lnTo>
                      <a:pt x="2910" y="710"/>
                    </a:lnTo>
                    <a:lnTo>
                      <a:pt x="2913" y="703"/>
                    </a:lnTo>
                    <a:lnTo>
                      <a:pt x="2916" y="696"/>
                    </a:lnTo>
                    <a:lnTo>
                      <a:pt x="2921" y="690"/>
                    </a:lnTo>
                    <a:lnTo>
                      <a:pt x="2929" y="686"/>
                    </a:lnTo>
                    <a:lnTo>
                      <a:pt x="2929" y="683"/>
                    </a:lnTo>
                    <a:lnTo>
                      <a:pt x="2930" y="679"/>
                    </a:lnTo>
                    <a:lnTo>
                      <a:pt x="2932" y="675"/>
                    </a:lnTo>
                    <a:lnTo>
                      <a:pt x="2932" y="675"/>
                    </a:lnTo>
                    <a:lnTo>
                      <a:pt x="2936" y="679"/>
                    </a:lnTo>
                    <a:lnTo>
                      <a:pt x="2940" y="683"/>
                    </a:lnTo>
                    <a:lnTo>
                      <a:pt x="2945" y="685"/>
                    </a:lnTo>
                    <a:lnTo>
                      <a:pt x="2951" y="685"/>
                    </a:lnTo>
                    <a:lnTo>
                      <a:pt x="2964" y="676"/>
                    </a:lnTo>
                    <a:lnTo>
                      <a:pt x="2979" y="669"/>
                    </a:lnTo>
                    <a:lnTo>
                      <a:pt x="2995" y="662"/>
                    </a:lnTo>
                    <a:lnTo>
                      <a:pt x="3001" y="653"/>
                    </a:lnTo>
                    <a:lnTo>
                      <a:pt x="3002" y="644"/>
                    </a:lnTo>
                    <a:lnTo>
                      <a:pt x="2998" y="633"/>
                    </a:lnTo>
                    <a:lnTo>
                      <a:pt x="2991" y="629"/>
                    </a:lnTo>
                    <a:lnTo>
                      <a:pt x="2982" y="630"/>
                    </a:lnTo>
                    <a:lnTo>
                      <a:pt x="2975" y="633"/>
                    </a:lnTo>
                    <a:lnTo>
                      <a:pt x="2972" y="633"/>
                    </a:lnTo>
                    <a:lnTo>
                      <a:pt x="2969" y="635"/>
                    </a:lnTo>
                    <a:lnTo>
                      <a:pt x="2967" y="636"/>
                    </a:lnTo>
                    <a:lnTo>
                      <a:pt x="2964" y="639"/>
                    </a:lnTo>
                    <a:lnTo>
                      <a:pt x="2962" y="642"/>
                    </a:lnTo>
                    <a:lnTo>
                      <a:pt x="2955" y="645"/>
                    </a:lnTo>
                    <a:lnTo>
                      <a:pt x="2946" y="649"/>
                    </a:lnTo>
                    <a:lnTo>
                      <a:pt x="2938" y="653"/>
                    </a:lnTo>
                    <a:lnTo>
                      <a:pt x="2930" y="659"/>
                    </a:lnTo>
                    <a:lnTo>
                      <a:pt x="2921" y="641"/>
                    </a:lnTo>
                    <a:lnTo>
                      <a:pt x="2907" y="627"/>
                    </a:lnTo>
                    <a:lnTo>
                      <a:pt x="2893" y="616"/>
                    </a:lnTo>
                    <a:lnTo>
                      <a:pt x="2878" y="610"/>
                    </a:lnTo>
                    <a:lnTo>
                      <a:pt x="2862" y="609"/>
                    </a:lnTo>
                    <a:lnTo>
                      <a:pt x="2847" y="612"/>
                    </a:lnTo>
                    <a:lnTo>
                      <a:pt x="2833" y="622"/>
                    </a:lnTo>
                    <a:lnTo>
                      <a:pt x="2820" y="638"/>
                    </a:lnTo>
                    <a:lnTo>
                      <a:pt x="2810" y="642"/>
                    </a:lnTo>
                    <a:lnTo>
                      <a:pt x="2799" y="646"/>
                    </a:lnTo>
                    <a:lnTo>
                      <a:pt x="2789" y="652"/>
                    </a:lnTo>
                    <a:lnTo>
                      <a:pt x="2781" y="658"/>
                    </a:lnTo>
                    <a:lnTo>
                      <a:pt x="2775" y="668"/>
                    </a:lnTo>
                    <a:lnTo>
                      <a:pt x="2774" y="681"/>
                    </a:lnTo>
                    <a:lnTo>
                      <a:pt x="2745" y="693"/>
                    </a:lnTo>
                    <a:lnTo>
                      <a:pt x="2717" y="709"/>
                    </a:lnTo>
                    <a:lnTo>
                      <a:pt x="2690" y="726"/>
                    </a:lnTo>
                    <a:lnTo>
                      <a:pt x="2664" y="744"/>
                    </a:lnTo>
                    <a:lnTo>
                      <a:pt x="2657" y="755"/>
                    </a:lnTo>
                    <a:lnTo>
                      <a:pt x="2649" y="765"/>
                    </a:lnTo>
                    <a:lnTo>
                      <a:pt x="2640" y="773"/>
                    </a:lnTo>
                    <a:lnTo>
                      <a:pt x="2634" y="784"/>
                    </a:lnTo>
                    <a:lnTo>
                      <a:pt x="2630" y="797"/>
                    </a:lnTo>
                    <a:lnTo>
                      <a:pt x="2616" y="795"/>
                    </a:lnTo>
                    <a:lnTo>
                      <a:pt x="2609" y="806"/>
                    </a:lnTo>
                    <a:lnTo>
                      <a:pt x="2599" y="815"/>
                    </a:lnTo>
                    <a:lnTo>
                      <a:pt x="2615" y="832"/>
                    </a:lnTo>
                    <a:lnTo>
                      <a:pt x="2604" y="833"/>
                    </a:lnTo>
                    <a:lnTo>
                      <a:pt x="2594" y="837"/>
                    </a:lnTo>
                    <a:lnTo>
                      <a:pt x="2587" y="844"/>
                    </a:lnTo>
                    <a:lnTo>
                      <a:pt x="2579" y="851"/>
                    </a:lnTo>
                    <a:lnTo>
                      <a:pt x="2515" y="855"/>
                    </a:lnTo>
                    <a:lnTo>
                      <a:pt x="2519" y="854"/>
                    </a:lnTo>
                    <a:lnTo>
                      <a:pt x="2524" y="850"/>
                    </a:lnTo>
                    <a:lnTo>
                      <a:pt x="2527" y="847"/>
                    </a:lnTo>
                    <a:lnTo>
                      <a:pt x="2537" y="826"/>
                    </a:lnTo>
                    <a:lnTo>
                      <a:pt x="2552" y="807"/>
                    </a:lnTo>
                    <a:lnTo>
                      <a:pt x="2569" y="792"/>
                    </a:lnTo>
                    <a:lnTo>
                      <a:pt x="2587" y="780"/>
                    </a:lnTo>
                    <a:lnTo>
                      <a:pt x="2595" y="772"/>
                    </a:lnTo>
                    <a:lnTo>
                      <a:pt x="2599" y="763"/>
                    </a:lnTo>
                    <a:lnTo>
                      <a:pt x="2599" y="753"/>
                    </a:lnTo>
                    <a:lnTo>
                      <a:pt x="2595" y="747"/>
                    </a:lnTo>
                    <a:lnTo>
                      <a:pt x="2615" y="742"/>
                    </a:lnTo>
                    <a:lnTo>
                      <a:pt x="2620" y="744"/>
                    </a:lnTo>
                    <a:lnTo>
                      <a:pt x="2623" y="749"/>
                    </a:lnTo>
                    <a:lnTo>
                      <a:pt x="2627" y="755"/>
                    </a:lnTo>
                    <a:lnTo>
                      <a:pt x="2629" y="761"/>
                    </a:lnTo>
                    <a:lnTo>
                      <a:pt x="2634" y="764"/>
                    </a:lnTo>
                    <a:lnTo>
                      <a:pt x="2643" y="764"/>
                    </a:lnTo>
                    <a:lnTo>
                      <a:pt x="2644" y="750"/>
                    </a:lnTo>
                    <a:lnTo>
                      <a:pt x="2650" y="738"/>
                    </a:lnTo>
                    <a:lnTo>
                      <a:pt x="2657" y="726"/>
                    </a:lnTo>
                    <a:lnTo>
                      <a:pt x="2664" y="715"/>
                    </a:lnTo>
                    <a:lnTo>
                      <a:pt x="2670" y="703"/>
                    </a:lnTo>
                    <a:lnTo>
                      <a:pt x="2673" y="690"/>
                    </a:lnTo>
                    <a:lnTo>
                      <a:pt x="2669" y="687"/>
                    </a:lnTo>
                    <a:lnTo>
                      <a:pt x="2669" y="687"/>
                    </a:lnTo>
                    <a:lnTo>
                      <a:pt x="2669" y="687"/>
                    </a:lnTo>
                    <a:lnTo>
                      <a:pt x="2673" y="686"/>
                    </a:lnTo>
                    <a:lnTo>
                      <a:pt x="2675" y="685"/>
                    </a:lnTo>
                    <a:lnTo>
                      <a:pt x="2678" y="684"/>
                    </a:lnTo>
                    <a:lnTo>
                      <a:pt x="2678" y="681"/>
                    </a:lnTo>
                    <a:lnTo>
                      <a:pt x="2679" y="680"/>
                    </a:lnTo>
                    <a:lnTo>
                      <a:pt x="2679" y="678"/>
                    </a:lnTo>
                    <a:lnTo>
                      <a:pt x="2679" y="675"/>
                    </a:lnTo>
                    <a:lnTo>
                      <a:pt x="2678" y="673"/>
                    </a:lnTo>
                    <a:lnTo>
                      <a:pt x="2679" y="670"/>
                    </a:lnTo>
                    <a:lnTo>
                      <a:pt x="2679" y="668"/>
                    </a:lnTo>
                    <a:lnTo>
                      <a:pt x="2677" y="661"/>
                    </a:lnTo>
                    <a:lnTo>
                      <a:pt x="2679" y="658"/>
                    </a:lnTo>
                    <a:lnTo>
                      <a:pt x="2681" y="656"/>
                    </a:lnTo>
                    <a:lnTo>
                      <a:pt x="2685" y="659"/>
                    </a:lnTo>
                    <a:lnTo>
                      <a:pt x="2689" y="664"/>
                    </a:lnTo>
                    <a:lnTo>
                      <a:pt x="2694" y="668"/>
                    </a:lnTo>
                    <a:lnTo>
                      <a:pt x="2698" y="672"/>
                    </a:lnTo>
                    <a:lnTo>
                      <a:pt x="2703" y="674"/>
                    </a:lnTo>
                    <a:lnTo>
                      <a:pt x="2708" y="674"/>
                    </a:lnTo>
                    <a:lnTo>
                      <a:pt x="2713" y="674"/>
                    </a:lnTo>
                    <a:lnTo>
                      <a:pt x="2717" y="663"/>
                    </a:lnTo>
                    <a:lnTo>
                      <a:pt x="2723" y="653"/>
                    </a:lnTo>
                    <a:lnTo>
                      <a:pt x="2729" y="642"/>
                    </a:lnTo>
                    <a:lnTo>
                      <a:pt x="2731" y="632"/>
                    </a:lnTo>
                    <a:lnTo>
                      <a:pt x="2732" y="633"/>
                    </a:lnTo>
                    <a:lnTo>
                      <a:pt x="2747" y="638"/>
                    </a:lnTo>
                    <a:lnTo>
                      <a:pt x="2760" y="641"/>
                    </a:lnTo>
                    <a:lnTo>
                      <a:pt x="2774" y="642"/>
                    </a:lnTo>
                    <a:lnTo>
                      <a:pt x="2787" y="641"/>
                    </a:lnTo>
                    <a:lnTo>
                      <a:pt x="2802" y="633"/>
                    </a:lnTo>
                    <a:lnTo>
                      <a:pt x="2804" y="630"/>
                    </a:lnTo>
                    <a:lnTo>
                      <a:pt x="2806" y="628"/>
                    </a:lnTo>
                    <a:lnTo>
                      <a:pt x="2809" y="624"/>
                    </a:lnTo>
                    <a:lnTo>
                      <a:pt x="2810" y="621"/>
                    </a:lnTo>
                    <a:lnTo>
                      <a:pt x="2809" y="616"/>
                    </a:lnTo>
                    <a:lnTo>
                      <a:pt x="2827" y="610"/>
                    </a:lnTo>
                    <a:lnTo>
                      <a:pt x="2833" y="602"/>
                    </a:lnTo>
                    <a:lnTo>
                      <a:pt x="2833" y="601"/>
                    </a:lnTo>
                    <a:lnTo>
                      <a:pt x="2845" y="594"/>
                    </a:lnTo>
                    <a:lnTo>
                      <a:pt x="2855" y="585"/>
                    </a:lnTo>
                    <a:lnTo>
                      <a:pt x="2865" y="576"/>
                    </a:lnTo>
                    <a:lnTo>
                      <a:pt x="2873" y="575"/>
                    </a:lnTo>
                    <a:lnTo>
                      <a:pt x="2879" y="571"/>
                    </a:lnTo>
                    <a:lnTo>
                      <a:pt x="2883" y="565"/>
                    </a:lnTo>
                    <a:lnTo>
                      <a:pt x="2883" y="556"/>
                    </a:lnTo>
                    <a:lnTo>
                      <a:pt x="2890" y="554"/>
                    </a:lnTo>
                    <a:lnTo>
                      <a:pt x="2893" y="555"/>
                    </a:lnTo>
                    <a:lnTo>
                      <a:pt x="2896" y="555"/>
                    </a:lnTo>
                    <a:lnTo>
                      <a:pt x="2899" y="554"/>
                    </a:lnTo>
                    <a:lnTo>
                      <a:pt x="2899" y="552"/>
                    </a:lnTo>
                    <a:lnTo>
                      <a:pt x="2912" y="548"/>
                    </a:lnTo>
                    <a:lnTo>
                      <a:pt x="2917" y="547"/>
                    </a:lnTo>
                    <a:lnTo>
                      <a:pt x="2921" y="545"/>
                    </a:lnTo>
                    <a:lnTo>
                      <a:pt x="2925" y="543"/>
                    </a:lnTo>
                    <a:lnTo>
                      <a:pt x="2929" y="539"/>
                    </a:lnTo>
                    <a:lnTo>
                      <a:pt x="2932" y="536"/>
                    </a:lnTo>
                    <a:lnTo>
                      <a:pt x="2936" y="533"/>
                    </a:lnTo>
                    <a:lnTo>
                      <a:pt x="2940" y="531"/>
                    </a:lnTo>
                    <a:lnTo>
                      <a:pt x="2945" y="527"/>
                    </a:lnTo>
                    <a:lnTo>
                      <a:pt x="2949" y="516"/>
                    </a:lnTo>
                    <a:lnTo>
                      <a:pt x="2947" y="505"/>
                    </a:lnTo>
                    <a:lnTo>
                      <a:pt x="2946" y="504"/>
                    </a:lnTo>
                    <a:lnTo>
                      <a:pt x="2947" y="505"/>
                    </a:lnTo>
                    <a:lnTo>
                      <a:pt x="2949" y="508"/>
                    </a:lnTo>
                    <a:lnTo>
                      <a:pt x="2967" y="501"/>
                    </a:lnTo>
                    <a:lnTo>
                      <a:pt x="2984" y="491"/>
                    </a:lnTo>
                    <a:lnTo>
                      <a:pt x="2999" y="481"/>
                    </a:lnTo>
                    <a:lnTo>
                      <a:pt x="3003" y="476"/>
                    </a:lnTo>
                    <a:lnTo>
                      <a:pt x="3004" y="471"/>
                    </a:lnTo>
                    <a:lnTo>
                      <a:pt x="3004" y="467"/>
                    </a:lnTo>
                    <a:lnTo>
                      <a:pt x="3003" y="461"/>
                    </a:lnTo>
                    <a:lnTo>
                      <a:pt x="3002" y="461"/>
                    </a:lnTo>
                    <a:lnTo>
                      <a:pt x="3016" y="457"/>
                    </a:lnTo>
                    <a:lnTo>
                      <a:pt x="3026" y="450"/>
                    </a:lnTo>
                    <a:lnTo>
                      <a:pt x="3035" y="439"/>
                    </a:lnTo>
                    <a:lnTo>
                      <a:pt x="3038" y="425"/>
                    </a:lnTo>
                    <a:lnTo>
                      <a:pt x="3042" y="423"/>
                    </a:lnTo>
                    <a:lnTo>
                      <a:pt x="3044" y="421"/>
                    </a:lnTo>
                    <a:lnTo>
                      <a:pt x="3046" y="418"/>
                    </a:lnTo>
                    <a:lnTo>
                      <a:pt x="3047" y="416"/>
                    </a:lnTo>
                    <a:lnTo>
                      <a:pt x="3061" y="412"/>
                    </a:lnTo>
                    <a:lnTo>
                      <a:pt x="3065" y="396"/>
                    </a:lnTo>
                    <a:lnTo>
                      <a:pt x="3065" y="396"/>
                    </a:lnTo>
                    <a:lnTo>
                      <a:pt x="3077" y="397"/>
                    </a:lnTo>
                    <a:lnTo>
                      <a:pt x="3086" y="394"/>
                    </a:lnTo>
                    <a:lnTo>
                      <a:pt x="3093" y="388"/>
                    </a:lnTo>
                    <a:lnTo>
                      <a:pt x="3098" y="378"/>
                    </a:lnTo>
                    <a:lnTo>
                      <a:pt x="3098" y="377"/>
                    </a:lnTo>
                    <a:lnTo>
                      <a:pt x="3101" y="376"/>
                    </a:lnTo>
                    <a:lnTo>
                      <a:pt x="3104" y="373"/>
                    </a:lnTo>
                    <a:lnTo>
                      <a:pt x="3106" y="372"/>
                    </a:lnTo>
                    <a:lnTo>
                      <a:pt x="3109" y="370"/>
                    </a:lnTo>
                    <a:lnTo>
                      <a:pt x="3110" y="366"/>
                    </a:lnTo>
                    <a:lnTo>
                      <a:pt x="3110" y="362"/>
                    </a:lnTo>
                    <a:lnTo>
                      <a:pt x="3115" y="362"/>
                    </a:lnTo>
                    <a:lnTo>
                      <a:pt x="3118" y="361"/>
                    </a:lnTo>
                    <a:lnTo>
                      <a:pt x="3122" y="360"/>
                    </a:lnTo>
                    <a:lnTo>
                      <a:pt x="3125" y="357"/>
                    </a:lnTo>
                    <a:lnTo>
                      <a:pt x="3135" y="343"/>
                    </a:lnTo>
                    <a:lnTo>
                      <a:pt x="3135" y="343"/>
                    </a:lnTo>
                    <a:lnTo>
                      <a:pt x="3137" y="344"/>
                    </a:lnTo>
                    <a:lnTo>
                      <a:pt x="3138" y="345"/>
                    </a:lnTo>
                    <a:lnTo>
                      <a:pt x="3149" y="344"/>
                    </a:lnTo>
                    <a:lnTo>
                      <a:pt x="3157" y="338"/>
                    </a:lnTo>
                    <a:lnTo>
                      <a:pt x="3163" y="328"/>
                    </a:lnTo>
                    <a:lnTo>
                      <a:pt x="3174" y="316"/>
                    </a:lnTo>
                    <a:lnTo>
                      <a:pt x="3184" y="310"/>
                    </a:lnTo>
                    <a:lnTo>
                      <a:pt x="3193" y="303"/>
                    </a:lnTo>
                    <a:lnTo>
                      <a:pt x="3200" y="296"/>
                    </a:lnTo>
                    <a:lnTo>
                      <a:pt x="3205" y="285"/>
                    </a:lnTo>
                    <a:lnTo>
                      <a:pt x="3205" y="285"/>
                    </a:lnTo>
                    <a:lnTo>
                      <a:pt x="3223" y="265"/>
                    </a:lnTo>
                    <a:lnTo>
                      <a:pt x="3224" y="266"/>
                    </a:lnTo>
                    <a:lnTo>
                      <a:pt x="3227" y="266"/>
                    </a:lnTo>
                    <a:lnTo>
                      <a:pt x="3230" y="266"/>
                    </a:lnTo>
                    <a:lnTo>
                      <a:pt x="3235" y="265"/>
                    </a:lnTo>
                    <a:lnTo>
                      <a:pt x="3239" y="264"/>
                    </a:lnTo>
                    <a:lnTo>
                      <a:pt x="3242" y="262"/>
                    </a:lnTo>
                    <a:lnTo>
                      <a:pt x="3245" y="258"/>
                    </a:lnTo>
                    <a:lnTo>
                      <a:pt x="3263" y="237"/>
                    </a:lnTo>
                    <a:lnTo>
                      <a:pt x="3268" y="230"/>
                    </a:lnTo>
                    <a:lnTo>
                      <a:pt x="3274" y="224"/>
                    </a:lnTo>
                    <a:lnTo>
                      <a:pt x="3280" y="217"/>
                    </a:lnTo>
                    <a:lnTo>
                      <a:pt x="3280" y="217"/>
                    </a:lnTo>
                    <a:lnTo>
                      <a:pt x="3279" y="207"/>
                    </a:lnTo>
                    <a:lnTo>
                      <a:pt x="3274" y="199"/>
                    </a:lnTo>
                    <a:lnTo>
                      <a:pt x="3267" y="192"/>
                    </a:lnTo>
                    <a:lnTo>
                      <a:pt x="3260" y="185"/>
                    </a:lnTo>
                    <a:lnTo>
                      <a:pt x="3254" y="178"/>
                    </a:lnTo>
                    <a:lnTo>
                      <a:pt x="3264" y="178"/>
                    </a:lnTo>
                    <a:lnTo>
                      <a:pt x="3270" y="174"/>
                    </a:lnTo>
                    <a:lnTo>
                      <a:pt x="3273" y="169"/>
                    </a:lnTo>
                    <a:lnTo>
                      <a:pt x="3274" y="162"/>
                    </a:lnTo>
                    <a:lnTo>
                      <a:pt x="3274" y="156"/>
                    </a:lnTo>
                    <a:lnTo>
                      <a:pt x="3276" y="155"/>
                    </a:lnTo>
                    <a:lnTo>
                      <a:pt x="3281" y="151"/>
                    </a:lnTo>
                    <a:lnTo>
                      <a:pt x="3284" y="148"/>
                    </a:lnTo>
                    <a:lnTo>
                      <a:pt x="3284" y="145"/>
                    </a:lnTo>
                    <a:lnTo>
                      <a:pt x="3293" y="151"/>
                    </a:lnTo>
                    <a:lnTo>
                      <a:pt x="3304" y="152"/>
                    </a:lnTo>
                    <a:lnTo>
                      <a:pt x="3314" y="150"/>
                    </a:lnTo>
                    <a:lnTo>
                      <a:pt x="3321" y="146"/>
                    </a:lnTo>
                    <a:lnTo>
                      <a:pt x="3326" y="139"/>
                    </a:lnTo>
                    <a:lnTo>
                      <a:pt x="3330" y="132"/>
                    </a:lnTo>
                    <a:lnTo>
                      <a:pt x="3333" y="123"/>
                    </a:lnTo>
                    <a:lnTo>
                      <a:pt x="3337" y="115"/>
                    </a:lnTo>
                    <a:lnTo>
                      <a:pt x="3338" y="115"/>
                    </a:lnTo>
                    <a:lnTo>
                      <a:pt x="3339" y="112"/>
                    </a:lnTo>
                    <a:lnTo>
                      <a:pt x="3342" y="110"/>
                    </a:lnTo>
                    <a:lnTo>
                      <a:pt x="3344" y="109"/>
                    </a:lnTo>
                    <a:lnTo>
                      <a:pt x="3348" y="108"/>
                    </a:lnTo>
                    <a:lnTo>
                      <a:pt x="3350" y="108"/>
                    </a:lnTo>
                    <a:lnTo>
                      <a:pt x="3353" y="106"/>
                    </a:lnTo>
                    <a:lnTo>
                      <a:pt x="3355" y="104"/>
                    </a:lnTo>
                    <a:lnTo>
                      <a:pt x="3356" y="102"/>
                    </a:lnTo>
                    <a:lnTo>
                      <a:pt x="3358" y="93"/>
                    </a:lnTo>
                    <a:lnTo>
                      <a:pt x="3356" y="86"/>
                    </a:lnTo>
                    <a:lnTo>
                      <a:pt x="3350" y="80"/>
                    </a:lnTo>
                    <a:lnTo>
                      <a:pt x="3350" y="77"/>
                    </a:lnTo>
                    <a:lnTo>
                      <a:pt x="3352" y="75"/>
                    </a:lnTo>
                    <a:lnTo>
                      <a:pt x="3352" y="72"/>
                    </a:lnTo>
                    <a:lnTo>
                      <a:pt x="3353" y="70"/>
                    </a:lnTo>
                    <a:lnTo>
                      <a:pt x="3352" y="69"/>
                    </a:lnTo>
                    <a:lnTo>
                      <a:pt x="3350" y="66"/>
                    </a:lnTo>
                    <a:lnTo>
                      <a:pt x="3347" y="65"/>
                    </a:lnTo>
                    <a:lnTo>
                      <a:pt x="3344" y="55"/>
                    </a:lnTo>
                    <a:lnTo>
                      <a:pt x="3339" y="51"/>
                    </a:lnTo>
                    <a:lnTo>
                      <a:pt x="3335" y="51"/>
                    </a:lnTo>
                    <a:lnTo>
                      <a:pt x="3330" y="53"/>
                    </a:lnTo>
                    <a:lnTo>
                      <a:pt x="3324" y="55"/>
                    </a:lnTo>
                    <a:lnTo>
                      <a:pt x="3319" y="58"/>
                    </a:lnTo>
                    <a:lnTo>
                      <a:pt x="3313" y="59"/>
                    </a:lnTo>
                    <a:lnTo>
                      <a:pt x="3302" y="70"/>
                    </a:lnTo>
                    <a:lnTo>
                      <a:pt x="3301" y="77"/>
                    </a:lnTo>
                    <a:lnTo>
                      <a:pt x="3303" y="83"/>
                    </a:lnTo>
                    <a:lnTo>
                      <a:pt x="3307" y="88"/>
                    </a:lnTo>
                    <a:lnTo>
                      <a:pt x="3313" y="93"/>
                    </a:lnTo>
                    <a:lnTo>
                      <a:pt x="3316" y="98"/>
                    </a:lnTo>
                    <a:lnTo>
                      <a:pt x="3319" y="104"/>
                    </a:lnTo>
                    <a:lnTo>
                      <a:pt x="3314" y="109"/>
                    </a:lnTo>
                    <a:lnTo>
                      <a:pt x="3309" y="115"/>
                    </a:lnTo>
                    <a:lnTo>
                      <a:pt x="3305" y="121"/>
                    </a:lnTo>
                    <a:lnTo>
                      <a:pt x="3301" y="125"/>
                    </a:lnTo>
                    <a:lnTo>
                      <a:pt x="3293" y="126"/>
                    </a:lnTo>
                    <a:lnTo>
                      <a:pt x="3285" y="122"/>
                    </a:lnTo>
                    <a:lnTo>
                      <a:pt x="3291" y="115"/>
                    </a:lnTo>
                    <a:lnTo>
                      <a:pt x="3296" y="109"/>
                    </a:lnTo>
                    <a:lnTo>
                      <a:pt x="3296" y="102"/>
                    </a:lnTo>
                    <a:lnTo>
                      <a:pt x="3292" y="98"/>
                    </a:lnTo>
                    <a:lnTo>
                      <a:pt x="3287" y="97"/>
                    </a:lnTo>
                    <a:lnTo>
                      <a:pt x="3281" y="99"/>
                    </a:lnTo>
                    <a:lnTo>
                      <a:pt x="3276" y="102"/>
                    </a:lnTo>
                    <a:lnTo>
                      <a:pt x="3271" y="103"/>
                    </a:lnTo>
                    <a:lnTo>
                      <a:pt x="3271" y="103"/>
                    </a:lnTo>
                    <a:lnTo>
                      <a:pt x="3263" y="105"/>
                    </a:lnTo>
                    <a:lnTo>
                      <a:pt x="3256" y="109"/>
                    </a:lnTo>
                    <a:lnTo>
                      <a:pt x="3252" y="116"/>
                    </a:lnTo>
                    <a:lnTo>
                      <a:pt x="3248" y="123"/>
                    </a:lnTo>
                    <a:lnTo>
                      <a:pt x="3246" y="122"/>
                    </a:lnTo>
                    <a:lnTo>
                      <a:pt x="3244" y="122"/>
                    </a:lnTo>
                    <a:lnTo>
                      <a:pt x="3241" y="125"/>
                    </a:lnTo>
                    <a:lnTo>
                      <a:pt x="3239" y="127"/>
                    </a:lnTo>
                    <a:lnTo>
                      <a:pt x="3237" y="128"/>
                    </a:lnTo>
                    <a:lnTo>
                      <a:pt x="3235" y="129"/>
                    </a:lnTo>
                    <a:lnTo>
                      <a:pt x="3234" y="132"/>
                    </a:lnTo>
                    <a:lnTo>
                      <a:pt x="3231" y="133"/>
                    </a:lnTo>
                    <a:lnTo>
                      <a:pt x="3230" y="133"/>
                    </a:lnTo>
                    <a:lnTo>
                      <a:pt x="3228" y="133"/>
                    </a:lnTo>
                    <a:lnTo>
                      <a:pt x="3224" y="132"/>
                    </a:lnTo>
                    <a:lnTo>
                      <a:pt x="3211" y="129"/>
                    </a:lnTo>
                    <a:lnTo>
                      <a:pt x="3197" y="132"/>
                    </a:lnTo>
                    <a:lnTo>
                      <a:pt x="3185" y="137"/>
                    </a:lnTo>
                    <a:lnTo>
                      <a:pt x="3173" y="143"/>
                    </a:lnTo>
                    <a:lnTo>
                      <a:pt x="3172" y="149"/>
                    </a:lnTo>
                    <a:lnTo>
                      <a:pt x="3172" y="154"/>
                    </a:lnTo>
                    <a:lnTo>
                      <a:pt x="3173" y="160"/>
                    </a:lnTo>
                    <a:lnTo>
                      <a:pt x="3174" y="161"/>
                    </a:lnTo>
                    <a:lnTo>
                      <a:pt x="3176" y="161"/>
                    </a:lnTo>
                    <a:lnTo>
                      <a:pt x="3172" y="162"/>
                    </a:lnTo>
                    <a:lnTo>
                      <a:pt x="3167" y="163"/>
                    </a:lnTo>
                    <a:lnTo>
                      <a:pt x="3163" y="165"/>
                    </a:lnTo>
                    <a:lnTo>
                      <a:pt x="3160" y="167"/>
                    </a:lnTo>
                    <a:lnTo>
                      <a:pt x="3157" y="169"/>
                    </a:lnTo>
                    <a:lnTo>
                      <a:pt x="3152" y="172"/>
                    </a:lnTo>
                    <a:lnTo>
                      <a:pt x="3150" y="174"/>
                    </a:lnTo>
                    <a:lnTo>
                      <a:pt x="3148" y="178"/>
                    </a:lnTo>
                    <a:lnTo>
                      <a:pt x="3145" y="179"/>
                    </a:lnTo>
                    <a:lnTo>
                      <a:pt x="3143" y="180"/>
                    </a:lnTo>
                    <a:lnTo>
                      <a:pt x="3140" y="182"/>
                    </a:lnTo>
                    <a:lnTo>
                      <a:pt x="3138" y="183"/>
                    </a:lnTo>
                    <a:lnTo>
                      <a:pt x="3134" y="184"/>
                    </a:lnTo>
                    <a:lnTo>
                      <a:pt x="3132" y="185"/>
                    </a:lnTo>
                    <a:lnTo>
                      <a:pt x="3131" y="188"/>
                    </a:lnTo>
                    <a:lnTo>
                      <a:pt x="3123" y="191"/>
                    </a:lnTo>
                    <a:lnTo>
                      <a:pt x="3116" y="195"/>
                    </a:lnTo>
                    <a:lnTo>
                      <a:pt x="3112" y="201"/>
                    </a:lnTo>
                    <a:lnTo>
                      <a:pt x="3111" y="209"/>
                    </a:lnTo>
                    <a:lnTo>
                      <a:pt x="3114" y="213"/>
                    </a:lnTo>
                    <a:lnTo>
                      <a:pt x="3116" y="216"/>
                    </a:lnTo>
                    <a:lnTo>
                      <a:pt x="3116" y="222"/>
                    </a:lnTo>
                    <a:lnTo>
                      <a:pt x="3115" y="228"/>
                    </a:lnTo>
                    <a:lnTo>
                      <a:pt x="3111" y="230"/>
                    </a:lnTo>
                    <a:lnTo>
                      <a:pt x="3105" y="231"/>
                    </a:lnTo>
                    <a:lnTo>
                      <a:pt x="3095" y="230"/>
                    </a:lnTo>
                    <a:lnTo>
                      <a:pt x="3095" y="234"/>
                    </a:lnTo>
                    <a:lnTo>
                      <a:pt x="3093" y="237"/>
                    </a:lnTo>
                    <a:lnTo>
                      <a:pt x="3091" y="241"/>
                    </a:lnTo>
                    <a:lnTo>
                      <a:pt x="3087" y="243"/>
                    </a:lnTo>
                    <a:lnTo>
                      <a:pt x="3084" y="246"/>
                    </a:lnTo>
                    <a:lnTo>
                      <a:pt x="3081" y="247"/>
                    </a:lnTo>
                    <a:lnTo>
                      <a:pt x="3077" y="249"/>
                    </a:lnTo>
                    <a:lnTo>
                      <a:pt x="3075" y="252"/>
                    </a:lnTo>
                    <a:lnTo>
                      <a:pt x="3064" y="254"/>
                    </a:lnTo>
                    <a:lnTo>
                      <a:pt x="3065" y="259"/>
                    </a:lnTo>
                    <a:lnTo>
                      <a:pt x="3065" y="264"/>
                    </a:lnTo>
                    <a:lnTo>
                      <a:pt x="3064" y="268"/>
                    </a:lnTo>
                    <a:lnTo>
                      <a:pt x="3060" y="271"/>
                    </a:lnTo>
                    <a:lnTo>
                      <a:pt x="3048" y="274"/>
                    </a:lnTo>
                    <a:lnTo>
                      <a:pt x="3038" y="279"/>
                    </a:lnTo>
                    <a:lnTo>
                      <a:pt x="3029" y="286"/>
                    </a:lnTo>
                    <a:lnTo>
                      <a:pt x="3018" y="293"/>
                    </a:lnTo>
                    <a:lnTo>
                      <a:pt x="3008" y="299"/>
                    </a:lnTo>
                    <a:lnTo>
                      <a:pt x="2997" y="303"/>
                    </a:lnTo>
                    <a:lnTo>
                      <a:pt x="2984" y="302"/>
                    </a:lnTo>
                    <a:lnTo>
                      <a:pt x="2984" y="307"/>
                    </a:lnTo>
                    <a:lnTo>
                      <a:pt x="2982" y="311"/>
                    </a:lnTo>
                    <a:lnTo>
                      <a:pt x="2981" y="315"/>
                    </a:lnTo>
                    <a:lnTo>
                      <a:pt x="2978" y="317"/>
                    </a:lnTo>
                    <a:lnTo>
                      <a:pt x="2973" y="320"/>
                    </a:lnTo>
                    <a:lnTo>
                      <a:pt x="2970" y="325"/>
                    </a:lnTo>
                    <a:lnTo>
                      <a:pt x="2970" y="330"/>
                    </a:lnTo>
                    <a:lnTo>
                      <a:pt x="2973" y="336"/>
                    </a:lnTo>
                    <a:lnTo>
                      <a:pt x="2976" y="340"/>
                    </a:lnTo>
                    <a:lnTo>
                      <a:pt x="2981" y="344"/>
                    </a:lnTo>
                    <a:lnTo>
                      <a:pt x="2986" y="348"/>
                    </a:lnTo>
                    <a:lnTo>
                      <a:pt x="2984" y="350"/>
                    </a:lnTo>
                    <a:lnTo>
                      <a:pt x="2981" y="353"/>
                    </a:lnTo>
                    <a:lnTo>
                      <a:pt x="2979" y="357"/>
                    </a:lnTo>
                    <a:lnTo>
                      <a:pt x="2975" y="357"/>
                    </a:lnTo>
                    <a:lnTo>
                      <a:pt x="2959" y="355"/>
                    </a:lnTo>
                    <a:lnTo>
                      <a:pt x="2952" y="350"/>
                    </a:lnTo>
                    <a:lnTo>
                      <a:pt x="2958" y="343"/>
                    </a:lnTo>
                    <a:lnTo>
                      <a:pt x="2963" y="334"/>
                    </a:lnTo>
                    <a:lnTo>
                      <a:pt x="2962" y="326"/>
                    </a:lnTo>
                    <a:lnTo>
                      <a:pt x="2957" y="316"/>
                    </a:lnTo>
                    <a:lnTo>
                      <a:pt x="2953" y="309"/>
                    </a:lnTo>
                    <a:lnTo>
                      <a:pt x="2946" y="311"/>
                    </a:lnTo>
                    <a:lnTo>
                      <a:pt x="2941" y="316"/>
                    </a:lnTo>
                    <a:lnTo>
                      <a:pt x="2938" y="322"/>
                    </a:lnTo>
                    <a:lnTo>
                      <a:pt x="2936" y="330"/>
                    </a:lnTo>
                    <a:lnTo>
                      <a:pt x="2930" y="332"/>
                    </a:lnTo>
                    <a:lnTo>
                      <a:pt x="2930" y="343"/>
                    </a:lnTo>
                    <a:lnTo>
                      <a:pt x="2925" y="351"/>
                    </a:lnTo>
                    <a:lnTo>
                      <a:pt x="2918" y="357"/>
                    </a:lnTo>
                    <a:lnTo>
                      <a:pt x="2908" y="361"/>
                    </a:lnTo>
                    <a:lnTo>
                      <a:pt x="2907" y="357"/>
                    </a:lnTo>
                    <a:lnTo>
                      <a:pt x="2905" y="354"/>
                    </a:lnTo>
                    <a:lnTo>
                      <a:pt x="2896" y="351"/>
                    </a:lnTo>
                    <a:lnTo>
                      <a:pt x="2889" y="354"/>
                    </a:lnTo>
                    <a:lnTo>
                      <a:pt x="2884" y="362"/>
                    </a:lnTo>
                    <a:lnTo>
                      <a:pt x="2884" y="365"/>
                    </a:lnTo>
                    <a:lnTo>
                      <a:pt x="2884" y="367"/>
                    </a:lnTo>
                    <a:lnTo>
                      <a:pt x="2885" y="370"/>
                    </a:lnTo>
                    <a:lnTo>
                      <a:pt x="2885" y="372"/>
                    </a:lnTo>
                    <a:lnTo>
                      <a:pt x="2885" y="374"/>
                    </a:lnTo>
                    <a:lnTo>
                      <a:pt x="2884" y="376"/>
                    </a:lnTo>
                    <a:lnTo>
                      <a:pt x="2883" y="378"/>
                    </a:lnTo>
                    <a:lnTo>
                      <a:pt x="2879" y="379"/>
                    </a:lnTo>
                    <a:lnTo>
                      <a:pt x="2874" y="379"/>
                    </a:lnTo>
                    <a:lnTo>
                      <a:pt x="2865" y="380"/>
                    </a:lnTo>
                    <a:lnTo>
                      <a:pt x="2854" y="384"/>
                    </a:lnTo>
                    <a:lnTo>
                      <a:pt x="2844" y="389"/>
                    </a:lnTo>
                    <a:lnTo>
                      <a:pt x="2837" y="396"/>
                    </a:lnTo>
                    <a:lnTo>
                      <a:pt x="2839" y="401"/>
                    </a:lnTo>
                    <a:lnTo>
                      <a:pt x="2840" y="402"/>
                    </a:lnTo>
                    <a:lnTo>
                      <a:pt x="2845" y="425"/>
                    </a:lnTo>
                    <a:lnTo>
                      <a:pt x="2845" y="425"/>
                    </a:lnTo>
                    <a:lnTo>
                      <a:pt x="2832" y="429"/>
                    </a:lnTo>
                    <a:lnTo>
                      <a:pt x="2832" y="429"/>
                    </a:lnTo>
                    <a:lnTo>
                      <a:pt x="2826" y="424"/>
                    </a:lnTo>
                    <a:lnTo>
                      <a:pt x="2820" y="421"/>
                    </a:lnTo>
                    <a:lnTo>
                      <a:pt x="2815" y="422"/>
                    </a:lnTo>
                    <a:lnTo>
                      <a:pt x="2811" y="425"/>
                    </a:lnTo>
                    <a:lnTo>
                      <a:pt x="2809" y="436"/>
                    </a:lnTo>
                    <a:lnTo>
                      <a:pt x="2809" y="436"/>
                    </a:lnTo>
                    <a:lnTo>
                      <a:pt x="2803" y="439"/>
                    </a:lnTo>
                    <a:lnTo>
                      <a:pt x="2796" y="444"/>
                    </a:lnTo>
                    <a:lnTo>
                      <a:pt x="2788" y="445"/>
                    </a:lnTo>
                    <a:lnTo>
                      <a:pt x="2780" y="444"/>
                    </a:lnTo>
                    <a:lnTo>
                      <a:pt x="2774" y="446"/>
                    </a:lnTo>
                    <a:lnTo>
                      <a:pt x="2771" y="457"/>
                    </a:lnTo>
                    <a:lnTo>
                      <a:pt x="2775" y="467"/>
                    </a:lnTo>
                    <a:lnTo>
                      <a:pt x="2782" y="475"/>
                    </a:lnTo>
                    <a:lnTo>
                      <a:pt x="2782" y="475"/>
                    </a:lnTo>
                    <a:lnTo>
                      <a:pt x="2782" y="475"/>
                    </a:lnTo>
                    <a:lnTo>
                      <a:pt x="2748" y="468"/>
                    </a:lnTo>
                    <a:lnTo>
                      <a:pt x="2735" y="474"/>
                    </a:lnTo>
                    <a:lnTo>
                      <a:pt x="2736" y="480"/>
                    </a:lnTo>
                    <a:lnTo>
                      <a:pt x="2714" y="487"/>
                    </a:lnTo>
                    <a:lnTo>
                      <a:pt x="2708" y="488"/>
                    </a:lnTo>
                    <a:lnTo>
                      <a:pt x="2702" y="490"/>
                    </a:lnTo>
                    <a:lnTo>
                      <a:pt x="2697" y="493"/>
                    </a:lnTo>
                    <a:lnTo>
                      <a:pt x="2694" y="499"/>
                    </a:lnTo>
                    <a:lnTo>
                      <a:pt x="2686" y="507"/>
                    </a:lnTo>
                    <a:lnTo>
                      <a:pt x="2677" y="513"/>
                    </a:lnTo>
                    <a:lnTo>
                      <a:pt x="2666" y="516"/>
                    </a:lnTo>
                    <a:lnTo>
                      <a:pt x="2656" y="521"/>
                    </a:lnTo>
                    <a:lnTo>
                      <a:pt x="2647" y="528"/>
                    </a:lnTo>
                    <a:lnTo>
                      <a:pt x="2641" y="532"/>
                    </a:lnTo>
                    <a:lnTo>
                      <a:pt x="2634" y="532"/>
                    </a:lnTo>
                    <a:lnTo>
                      <a:pt x="2629" y="516"/>
                    </a:lnTo>
                    <a:lnTo>
                      <a:pt x="2622" y="505"/>
                    </a:lnTo>
                    <a:lnTo>
                      <a:pt x="2613" y="498"/>
                    </a:lnTo>
                    <a:lnTo>
                      <a:pt x="2601" y="496"/>
                    </a:lnTo>
                    <a:lnTo>
                      <a:pt x="2587" y="497"/>
                    </a:lnTo>
                    <a:lnTo>
                      <a:pt x="2567" y="503"/>
                    </a:lnTo>
                    <a:lnTo>
                      <a:pt x="2543" y="513"/>
                    </a:lnTo>
                    <a:lnTo>
                      <a:pt x="2533" y="510"/>
                    </a:lnTo>
                    <a:lnTo>
                      <a:pt x="2528" y="505"/>
                    </a:lnTo>
                    <a:lnTo>
                      <a:pt x="2527" y="499"/>
                    </a:lnTo>
                    <a:lnTo>
                      <a:pt x="2526" y="492"/>
                    </a:lnTo>
                    <a:lnTo>
                      <a:pt x="2525" y="485"/>
                    </a:lnTo>
                    <a:lnTo>
                      <a:pt x="2524" y="479"/>
                    </a:lnTo>
                    <a:lnTo>
                      <a:pt x="2518" y="474"/>
                    </a:lnTo>
                    <a:lnTo>
                      <a:pt x="2482" y="445"/>
                    </a:lnTo>
                    <a:lnTo>
                      <a:pt x="2482" y="442"/>
                    </a:lnTo>
                    <a:lnTo>
                      <a:pt x="2482" y="439"/>
                    </a:lnTo>
                    <a:lnTo>
                      <a:pt x="2484" y="436"/>
                    </a:lnTo>
                    <a:lnTo>
                      <a:pt x="2484" y="434"/>
                    </a:lnTo>
                    <a:lnTo>
                      <a:pt x="2485" y="431"/>
                    </a:lnTo>
                    <a:lnTo>
                      <a:pt x="2486" y="430"/>
                    </a:lnTo>
                    <a:lnTo>
                      <a:pt x="2487" y="428"/>
                    </a:lnTo>
                    <a:lnTo>
                      <a:pt x="2490" y="428"/>
                    </a:lnTo>
                    <a:lnTo>
                      <a:pt x="2493" y="428"/>
                    </a:lnTo>
                    <a:lnTo>
                      <a:pt x="2497" y="429"/>
                    </a:lnTo>
                    <a:lnTo>
                      <a:pt x="2501" y="431"/>
                    </a:lnTo>
                    <a:lnTo>
                      <a:pt x="2511" y="435"/>
                    </a:lnTo>
                    <a:lnTo>
                      <a:pt x="2520" y="434"/>
                    </a:lnTo>
                    <a:lnTo>
                      <a:pt x="2528" y="429"/>
                    </a:lnTo>
                    <a:lnTo>
                      <a:pt x="2536" y="422"/>
                    </a:lnTo>
                    <a:lnTo>
                      <a:pt x="2532" y="417"/>
                    </a:lnTo>
                    <a:lnTo>
                      <a:pt x="2533" y="412"/>
                    </a:lnTo>
                    <a:lnTo>
                      <a:pt x="2536" y="407"/>
                    </a:lnTo>
                    <a:lnTo>
                      <a:pt x="2537" y="402"/>
                    </a:lnTo>
                    <a:lnTo>
                      <a:pt x="2536" y="402"/>
                    </a:lnTo>
                    <a:lnTo>
                      <a:pt x="2537" y="402"/>
                    </a:lnTo>
                    <a:lnTo>
                      <a:pt x="2555" y="394"/>
                    </a:lnTo>
                    <a:lnTo>
                      <a:pt x="2556" y="397"/>
                    </a:lnTo>
                    <a:lnTo>
                      <a:pt x="2560" y="399"/>
                    </a:lnTo>
                    <a:lnTo>
                      <a:pt x="2564" y="400"/>
                    </a:lnTo>
                    <a:lnTo>
                      <a:pt x="2567" y="399"/>
                    </a:lnTo>
                    <a:lnTo>
                      <a:pt x="2570" y="397"/>
                    </a:lnTo>
                    <a:lnTo>
                      <a:pt x="2573" y="395"/>
                    </a:lnTo>
                    <a:lnTo>
                      <a:pt x="2578" y="383"/>
                    </a:lnTo>
                    <a:lnTo>
                      <a:pt x="2583" y="372"/>
                    </a:lnTo>
                    <a:lnTo>
                      <a:pt x="2586" y="362"/>
                    </a:lnTo>
                    <a:lnTo>
                      <a:pt x="2584" y="354"/>
                    </a:lnTo>
                    <a:lnTo>
                      <a:pt x="2578" y="345"/>
                    </a:lnTo>
                    <a:lnTo>
                      <a:pt x="2567" y="337"/>
                    </a:lnTo>
                    <a:lnTo>
                      <a:pt x="2548" y="330"/>
                    </a:lnTo>
                    <a:lnTo>
                      <a:pt x="2526" y="322"/>
                    </a:lnTo>
                    <a:lnTo>
                      <a:pt x="2507" y="320"/>
                    </a:lnTo>
                    <a:lnTo>
                      <a:pt x="2491" y="321"/>
                    </a:lnTo>
                    <a:lnTo>
                      <a:pt x="2476" y="330"/>
                    </a:lnTo>
                    <a:lnTo>
                      <a:pt x="2462" y="345"/>
                    </a:lnTo>
                    <a:lnTo>
                      <a:pt x="2437" y="355"/>
                    </a:lnTo>
                    <a:lnTo>
                      <a:pt x="2429" y="364"/>
                    </a:lnTo>
                    <a:lnTo>
                      <a:pt x="2346" y="362"/>
                    </a:lnTo>
                    <a:lnTo>
                      <a:pt x="2346" y="362"/>
                    </a:lnTo>
                    <a:lnTo>
                      <a:pt x="2346" y="362"/>
                    </a:lnTo>
                    <a:lnTo>
                      <a:pt x="2301" y="343"/>
                    </a:lnTo>
                    <a:lnTo>
                      <a:pt x="2284" y="332"/>
                    </a:lnTo>
                    <a:lnTo>
                      <a:pt x="2283" y="326"/>
                    </a:lnTo>
                    <a:lnTo>
                      <a:pt x="2280" y="321"/>
                    </a:lnTo>
                    <a:lnTo>
                      <a:pt x="2276" y="319"/>
                    </a:lnTo>
                    <a:lnTo>
                      <a:pt x="2272" y="316"/>
                    </a:lnTo>
                    <a:lnTo>
                      <a:pt x="2276" y="316"/>
                    </a:lnTo>
                    <a:lnTo>
                      <a:pt x="2280" y="315"/>
                    </a:lnTo>
                    <a:lnTo>
                      <a:pt x="2283" y="314"/>
                    </a:lnTo>
                    <a:lnTo>
                      <a:pt x="2288" y="304"/>
                    </a:lnTo>
                    <a:lnTo>
                      <a:pt x="2288" y="294"/>
                    </a:lnTo>
                    <a:lnTo>
                      <a:pt x="2286" y="286"/>
                    </a:lnTo>
                    <a:lnTo>
                      <a:pt x="2281" y="277"/>
                    </a:lnTo>
                    <a:lnTo>
                      <a:pt x="2277" y="269"/>
                    </a:lnTo>
                    <a:lnTo>
                      <a:pt x="2295" y="260"/>
                    </a:lnTo>
                    <a:lnTo>
                      <a:pt x="2315" y="243"/>
                    </a:lnTo>
                    <a:lnTo>
                      <a:pt x="2331" y="242"/>
                    </a:lnTo>
                    <a:lnTo>
                      <a:pt x="2338" y="233"/>
                    </a:lnTo>
                    <a:lnTo>
                      <a:pt x="2345" y="223"/>
                    </a:lnTo>
                    <a:lnTo>
                      <a:pt x="2351" y="213"/>
                    </a:lnTo>
                    <a:lnTo>
                      <a:pt x="2354" y="203"/>
                    </a:lnTo>
                    <a:lnTo>
                      <a:pt x="2352" y="191"/>
                    </a:lnTo>
                    <a:lnTo>
                      <a:pt x="2345" y="179"/>
                    </a:lnTo>
                    <a:lnTo>
                      <a:pt x="2333" y="176"/>
                    </a:lnTo>
                    <a:lnTo>
                      <a:pt x="2320" y="176"/>
                    </a:lnTo>
                    <a:lnTo>
                      <a:pt x="2306" y="176"/>
                    </a:lnTo>
                    <a:lnTo>
                      <a:pt x="2293" y="172"/>
                    </a:lnTo>
                    <a:lnTo>
                      <a:pt x="2294" y="161"/>
                    </a:lnTo>
                    <a:lnTo>
                      <a:pt x="2289" y="151"/>
                    </a:lnTo>
                    <a:lnTo>
                      <a:pt x="2288" y="148"/>
                    </a:lnTo>
                    <a:lnTo>
                      <a:pt x="2289" y="143"/>
                    </a:lnTo>
                    <a:lnTo>
                      <a:pt x="2277" y="135"/>
                    </a:lnTo>
                    <a:lnTo>
                      <a:pt x="2263" y="131"/>
                    </a:lnTo>
                    <a:lnTo>
                      <a:pt x="2261" y="129"/>
                    </a:lnTo>
                    <a:lnTo>
                      <a:pt x="2259" y="128"/>
                    </a:lnTo>
                    <a:lnTo>
                      <a:pt x="2258" y="128"/>
                    </a:lnTo>
                    <a:lnTo>
                      <a:pt x="2260" y="125"/>
                    </a:lnTo>
                    <a:lnTo>
                      <a:pt x="2263" y="122"/>
                    </a:lnTo>
                    <a:lnTo>
                      <a:pt x="2265" y="120"/>
                    </a:lnTo>
                    <a:lnTo>
                      <a:pt x="2266" y="116"/>
                    </a:lnTo>
                    <a:lnTo>
                      <a:pt x="2266" y="114"/>
                    </a:lnTo>
                    <a:lnTo>
                      <a:pt x="2266" y="111"/>
                    </a:lnTo>
                    <a:lnTo>
                      <a:pt x="2264" y="110"/>
                    </a:lnTo>
                    <a:lnTo>
                      <a:pt x="2263" y="110"/>
                    </a:lnTo>
                    <a:lnTo>
                      <a:pt x="2260" y="110"/>
                    </a:lnTo>
                    <a:lnTo>
                      <a:pt x="2259" y="111"/>
                    </a:lnTo>
                    <a:lnTo>
                      <a:pt x="2257" y="111"/>
                    </a:lnTo>
                    <a:lnTo>
                      <a:pt x="2254" y="112"/>
                    </a:lnTo>
                    <a:lnTo>
                      <a:pt x="2252" y="112"/>
                    </a:lnTo>
                    <a:lnTo>
                      <a:pt x="2242" y="114"/>
                    </a:lnTo>
                    <a:lnTo>
                      <a:pt x="2232" y="117"/>
                    </a:lnTo>
                    <a:lnTo>
                      <a:pt x="2225" y="123"/>
                    </a:lnTo>
                    <a:lnTo>
                      <a:pt x="2223" y="125"/>
                    </a:lnTo>
                    <a:lnTo>
                      <a:pt x="2206" y="134"/>
                    </a:lnTo>
                    <a:lnTo>
                      <a:pt x="2190" y="145"/>
                    </a:lnTo>
                    <a:lnTo>
                      <a:pt x="2175" y="156"/>
                    </a:lnTo>
                    <a:lnTo>
                      <a:pt x="2173" y="159"/>
                    </a:lnTo>
                    <a:lnTo>
                      <a:pt x="2172" y="161"/>
                    </a:lnTo>
                    <a:lnTo>
                      <a:pt x="2162" y="166"/>
                    </a:lnTo>
                    <a:lnTo>
                      <a:pt x="2141" y="173"/>
                    </a:lnTo>
                    <a:lnTo>
                      <a:pt x="2124" y="184"/>
                    </a:lnTo>
                    <a:lnTo>
                      <a:pt x="2110" y="196"/>
                    </a:lnTo>
                    <a:lnTo>
                      <a:pt x="2099" y="213"/>
                    </a:lnTo>
                    <a:lnTo>
                      <a:pt x="2093" y="235"/>
                    </a:lnTo>
                    <a:lnTo>
                      <a:pt x="2093" y="235"/>
                    </a:lnTo>
                    <a:lnTo>
                      <a:pt x="2094" y="236"/>
                    </a:lnTo>
                    <a:lnTo>
                      <a:pt x="2087" y="236"/>
                    </a:lnTo>
                    <a:lnTo>
                      <a:pt x="2073" y="239"/>
                    </a:lnTo>
                    <a:lnTo>
                      <a:pt x="2060" y="241"/>
                    </a:lnTo>
                    <a:lnTo>
                      <a:pt x="2048" y="245"/>
                    </a:lnTo>
                    <a:lnTo>
                      <a:pt x="2036" y="253"/>
                    </a:lnTo>
                    <a:lnTo>
                      <a:pt x="2025" y="262"/>
                    </a:lnTo>
                    <a:lnTo>
                      <a:pt x="2010" y="269"/>
                    </a:lnTo>
                    <a:lnTo>
                      <a:pt x="2005" y="273"/>
                    </a:lnTo>
                    <a:lnTo>
                      <a:pt x="2002" y="277"/>
                    </a:lnTo>
                    <a:lnTo>
                      <a:pt x="1997" y="290"/>
                    </a:lnTo>
                    <a:lnTo>
                      <a:pt x="1996" y="302"/>
                    </a:lnTo>
                    <a:lnTo>
                      <a:pt x="1999" y="314"/>
                    </a:lnTo>
                    <a:lnTo>
                      <a:pt x="2000" y="315"/>
                    </a:lnTo>
                    <a:lnTo>
                      <a:pt x="2002" y="316"/>
                    </a:lnTo>
                    <a:lnTo>
                      <a:pt x="1997" y="316"/>
                    </a:lnTo>
                    <a:lnTo>
                      <a:pt x="1992" y="317"/>
                    </a:lnTo>
                    <a:lnTo>
                      <a:pt x="1986" y="320"/>
                    </a:lnTo>
                    <a:lnTo>
                      <a:pt x="1981" y="323"/>
                    </a:lnTo>
                    <a:lnTo>
                      <a:pt x="1976" y="326"/>
                    </a:lnTo>
                    <a:lnTo>
                      <a:pt x="1965" y="328"/>
                    </a:lnTo>
                    <a:lnTo>
                      <a:pt x="1955" y="332"/>
                    </a:lnTo>
                    <a:lnTo>
                      <a:pt x="1947" y="340"/>
                    </a:lnTo>
                    <a:lnTo>
                      <a:pt x="1947" y="342"/>
                    </a:lnTo>
                    <a:lnTo>
                      <a:pt x="1938" y="349"/>
                    </a:lnTo>
                    <a:lnTo>
                      <a:pt x="1931" y="356"/>
                    </a:lnTo>
                    <a:lnTo>
                      <a:pt x="1923" y="362"/>
                    </a:lnTo>
                    <a:lnTo>
                      <a:pt x="1913" y="366"/>
                    </a:lnTo>
                    <a:lnTo>
                      <a:pt x="1902" y="368"/>
                    </a:lnTo>
                    <a:lnTo>
                      <a:pt x="1896" y="377"/>
                    </a:lnTo>
                    <a:lnTo>
                      <a:pt x="1889" y="384"/>
                    </a:lnTo>
                    <a:lnTo>
                      <a:pt x="1881" y="391"/>
                    </a:lnTo>
                    <a:lnTo>
                      <a:pt x="1875" y="400"/>
                    </a:lnTo>
                    <a:lnTo>
                      <a:pt x="1872" y="410"/>
                    </a:lnTo>
                    <a:lnTo>
                      <a:pt x="1872" y="422"/>
                    </a:lnTo>
                    <a:lnTo>
                      <a:pt x="1862" y="430"/>
                    </a:lnTo>
                    <a:lnTo>
                      <a:pt x="1855" y="428"/>
                    </a:lnTo>
                    <a:lnTo>
                      <a:pt x="1846" y="427"/>
                    </a:lnTo>
                    <a:lnTo>
                      <a:pt x="1839" y="424"/>
                    </a:lnTo>
                    <a:lnTo>
                      <a:pt x="1832" y="424"/>
                    </a:lnTo>
                    <a:lnTo>
                      <a:pt x="1826" y="427"/>
                    </a:lnTo>
                    <a:lnTo>
                      <a:pt x="1823" y="431"/>
                    </a:lnTo>
                    <a:lnTo>
                      <a:pt x="1822" y="441"/>
                    </a:lnTo>
                    <a:lnTo>
                      <a:pt x="1824" y="454"/>
                    </a:lnTo>
                    <a:lnTo>
                      <a:pt x="1811" y="456"/>
                    </a:lnTo>
                    <a:lnTo>
                      <a:pt x="1796" y="456"/>
                    </a:lnTo>
                    <a:lnTo>
                      <a:pt x="1783" y="458"/>
                    </a:lnTo>
                    <a:lnTo>
                      <a:pt x="1771" y="464"/>
                    </a:lnTo>
                    <a:lnTo>
                      <a:pt x="1767" y="468"/>
                    </a:lnTo>
                    <a:lnTo>
                      <a:pt x="1765" y="471"/>
                    </a:lnTo>
                    <a:lnTo>
                      <a:pt x="1765" y="476"/>
                    </a:lnTo>
                    <a:lnTo>
                      <a:pt x="1765" y="481"/>
                    </a:lnTo>
                    <a:lnTo>
                      <a:pt x="1766" y="482"/>
                    </a:lnTo>
                    <a:lnTo>
                      <a:pt x="1750" y="488"/>
                    </a:lnTo>
                    <a:lnTo>
                      <a:pt x="1733" y="491"/>
                    </a:lnTo>
                    <a:lnTo>
                      <a:pt x="1733" y="503"/>
                    </a:lnTo>
                    <a:lnTo>
                      <a:pt x="1730" y="514"/>
                    </a:lnTo>
                    <a:lnTo>
                      <a:pt x="1724" y="521"/>
                    </a:lnTo>
                    <a:lnTo>
                      <a:pt x="1715" y="530"/>
                    </a:lnTo>
                    <a:lnTo>
                      <a:pt x="1708" y="536"/>
                    </a:lnTo>
                    <a:lnTo>
                      <a:pt x="1699" y="544"/>
                    </a:lnTo>
                    <a:lnTo>
                      <a:pt x="1694" y="553"/>
                    </a:lnTo>
                    <a:lnTo>
                      <a:pt x="1685" y="562"/>
                    </a:lnTo>
                    <a:lnTo>
                      <a:pt x="1675" y="570"/>
                    </a:lnTo>
                    <a:lnTo>
                      <a:pt x="1663" y="576"/>
                    </a:lnTo>
                    <a:lnTo>
                      <a:pt x="1652" y="581"/>
                    </a:lnTo>
                    <a:lnTo>
                      <a:pt x="1640" y="587"/>
                    </a:lnTo>
                    <a:lnTo>
                      <a:pt x="1636" y="584"/>
                    </a:lnTo>
                    <a:lnTo>
                      <a:pt x="1633" y="583"/>
                    </a:lnTo>
                    <a:lnTo>
                      <a:pt x="1629" y="583"/>
                    </a:lnTo>
                    <a:lnTo>
                      <a:pt x="1624" y="582"/>
                    </a:lnTo>
                    <a:lnTo>
                      <a:pt x="1634" y="577"/>
                    </a:lnTo>
                    <a:lnTo>
                      <a:pt x="1642" y="570"/>
                    </a:lnTo>
                    <a:lnTo>
                      <a:pt x="1646" y="560"/>
                    </a:lnTo>
                    <a:lnTo>
                      <a:pt x="1647" y="548"/>
                    </a:lnTo>
                    <a:lnTo>
                      <a:pt x="1643" y="532"/>
                    </a:lnTo>
                    <a:lnTo>
                      <a:pt x="1637" y="518"/>
                    </a:lnTo>
                    <a:lnTo>
                      <a:pt x="1636" y="516"/>
                    </a:lnTo>
                    <a:lnTo>
                      <a:pt x="1636" y="516"/>
                    </a:lnTo>
                    <a:lnTo>
                      <a:pt x="1651" y="515"/>
                    </a:lnTo>
                    <a:lnTo>
                      <a:pt x="1664" y="510"/>
                    </a:lnTo>
                    <a:lnTo>
                      <a:pt x="1676" y="504"/>
                    </a:lnTo>
                    <a:lnTo>
                      <a:pt x="1688" y="497"/>
                    </a:lnTo>
                    <a:lnTo>
                      <a:pt x="1702" y="492"/>
                    </a:lnTo>
                    <a:lnTo>
                      <a:pt x="1716" y="491"/>
                    </a:lnTo>
                    <a:lnTo>
                      <a:pt x="1719" y="486"/>
                    </a:lnTo>
                    <a:lnTo>
                      <a:pt x="1720" y="480"/>
                    </a:lnTo>
                    <a:lnTo>
                      <a:pt x="1719" y="475"/>
                    </a:lnTo>
                    <a:lnTo>
                      <a:pt x="1716" y="471"/>
                    </a:lnTo>
                    <a:lnTo>
                      <a:pt x="1713" y="469"/>
                    </a:lnTo>
                    <a:lnTo>
                      <a:pt x="1709" y="467"/>
                    </a:lnTo>
                    <a:lnTo>
                      <a:pt x="1704" y="465"/>
                    </a:lnTo>
                    <a:lnTo>
                      <a:pt x="1707" y="463"/>
                    </a:lnTo>
                    <a:lnTo>
                      <a:pt x="1709" y="461"/>
                    </a:lnTo>
                    <a:lnTo>
                      <a:pt x="1709" y="457"/>
                    </a:lnTo>
                    <a:lnTo>
                      <a:pt x="1709" y="453"/>
                    </a:lnTo>
                    <a:lnTo>
                      <a:pt x="1726" y="458"/>
                    </a:lnTo>
                    <a:lnTo>
                      <a:pt x="1738" y="458"/>
                    </a:lnTo>
                    <a:lnTo>
                      <a:pt x="1747" y="456"/>
                    </a:lnTo>
                    <a:lnTo>
                      <a:pt x="1750" y="448"/>
                    </a:lnTo>
                    <a:lnTo>
                      <a:pt x="1751" y="438"/>
                    </a:lnTo>
                    <a:lnTo>
                      <a:pt x="1749" y="422"/>
                    </a:lnTo>
                    <a:lnTo>
                      <a:pt x="1755" y="428"/>
                    </a:lnTo>
                    <a:lnTo>
                      <a:pt x="1762" y="431"/>
                    </a:lnTo>
                    <a:lnTo>
                      <a:pt x="1771" y="433"/>
                    </a:lnTo>
                    <a:lnTo>
                      <a:pt x="1781" y="430"/>
                    </a:lnTo>
                    <a:lnTo>
                      <a:pt x="1783" y="427"/>
                    </a:lnTo>
                    <a:lnTo>
                      <a:pt x="1784" y="423"/>
                    </a:lnTo>
                    <a:lnTo>
                      <a:pt x="1785" y="419"/>
                    </a:lnTo>
                    <a:lnTo>
                      <a:pt x="1785" y="417"/>
                    </a:lnTo>
                    <a:lnTo>
                      <a:pt x="1809" y="393"/>
                    </a:lnTo>
                    <a:lnTo>
                      <a:pt x="1817" y="388"/>
                    </a:lnTo>
                    <a:lnTo>
                      <a:pt x="1826" y="387"/>
                    </a:lnTo>
                    <a:lnTo>
                      <a:pt x="1835" y="384"/>
                    </a:lnTo>
                    <a:lnTo>
                      <a:pt x="1843" y="379"/>
                    </a:lnTo>
                    <a:lnTo>
                      <a:pt x="1844" y="379"/>
                    </a:lnTo>
                    <a:lnTo>
                      <a:pt x="1849" y="377"/>
                    </a:lnTo>
                    <a:lnTo>
                      <a:pt x="1852" y="374"/>
                    </a:lnTo>
                    <a:lnTo>
                      <a:pt x="1853" y="372"/>
                    </a:lnTo>
                    <a:lnTo>
                      <a:pt x="1891" y="357"/>
                    </a:lnTo>
                    <a:lnTo>
                      <a:pt x="1902" y="332"/>
                    </a:lnTo>
                    <a:lnTo>
                      <a:pt x="1906" y="323"/>
                    </a:lnTo>
                    <a:lnTo>
                      <a:pt x="1904" y="316"/>
                    </a:lnTo>
                    <a:lnTo>
                      <a:pt x="1897" y="310"/>
                    </a:lnTo>
                    <a:lnTo>
                      <a:pt x="1896" y="310"/>
                    </a:lnTo>
                    <a:lnTo>
                      <a:pt x="1895" y="310"/>
                    </a:lnTo>
                    <a:lnTo>
                      <a:pt x="1902" y="299"/>
                    </a:lnTo>
                    <a:lnTo>
                      <a:pt x="1906" y="298"/>
                    </a:lnTo>
                    <a:lnTo>
                      <a:pt x="1909" y="297"/>
                    </a:lnTo>
                    <a:lnTo>
                      <a:pt x="1912" y="296"/>
                    </a:lnTo>
                    <a:lnTo>
                      <a:pt x="1920" y="286"/>
                    </a:lnTo>
                    <a:lnTo>
                      <a:pt x="1924" y="280"/>
                    </a:lnTo>
                    <a:lnTo>
                      <a:pt x="1930" y="276"/>
                    </a:lnTo>
                    <a:lnTo>
                      <a:pt x="1935" y="271"/>
                    </a:lnTo>
                    <a:lnTo>
                      <a:pt x="1938" y="266"/>
                    </a:lnTo>
                    <a:lnTo>
                      <a:pt x="1941" y="259"/>
                    </a:lnTo>
                    <a:lnTo>
                      <a:pt x="1941" y="260"/>
                    </a:lnTo>
                    <a:lnTo>
                      <a:pt x="1958" y="260"/>
                    </a:lnTo>
                    <a:lnTo>
                      <a:pt x="1958" y="260"/>
                    </a:lnTo>
                    <a:lnTo>
                      <a:pt x="1974" y="262"/>
                    </a:lnTo>
                    <a:lnTo>
                      <a:pt x="1975" y="263"/>
                    </a:lnTo>
                    <a:lnTo>
                      <a:pt x="1987" y="268"/>
                    </a:lnTo>
                    <a:lnTo>
                      <a:pt x="2000" y="268"/>
                    </a:lnTo>
                    <a:lnTo>
                      <a:pt x="2004" y="265"/>
                    </a:lnTo>
                    <a:lnTo>
                      <a:pt x="2008" y="263"/>
                    </a:lnTo>
                    <a:lnTo>
                      <a:pt x="2010" y="260"/>
                    </a:lnTo>
                    <a:lnTo>
                      <a:pt x="2014" y="225"/>
                    </a:lnTo>
                    <a:lnTo>
                      <a:pt x="2021" y="219"/>
                    </a:lnTo>
                    <a:lnTo>
                      <a:pt x="2022" y="214"/>
                    </a:lnTo>
                    <a:lnTo>
                      <a:pt x="2020" y="209"/>
                    </a:lnTo>
                    <a:lnTo>
                      <a:pt x="2016" y="203"/>
                    </a:lnTo>
                    <a:lnTo>
                      <a:pt x="2017" y="202"/>
                    </a:lnTo>
                    <a:lnTo>
                      <a:pt x="2023" y="196"/>
                    </a:lnTo>
                    <a:lnTo>
                      <a:pt x="2027" y="190"/>
                    </a:lnTo>
                    <a:lnTo>
                      <a:pt x="2037" y="196"/>
                    </a:lnTo>
                    <a:lnTo>
                      <a:pt x="2046" y="199"/>
                    </a:lnTo>
                    <a:lnTo>
                      <a:pt x="2059" y="199"/>
                    </a:lnTo>
                    <a:lnTo>
                      <a:pt x="2061" y="197"/>
                    </a:lnTo>
                    <a:lnTo>
                      <a:pt x="2062" y="196"/>
                    </a:lnTo>
                    <a:lnTo>
                      <a:pt x="2071" y="197"/>
                    </a:lnTo>
                    <a:lnTo>
                      <a:pt x="2079" y="196"/>
                    </a:lnTo>
                    <a:lnTo>
                      <a:pt x="2087" y="190"/>
                    </a:lnTo>
                    <a:lnTo>
                      <a:pt x="2084" y="185"/>
                    </a:lnTo>
                    <a:lnTo>
                      <a:pt x="2079" y="180"/>
                    </a:lnTo>
                    <a:lnTo>
                      <a:pt x="2076" y="176"/>
                    </a:lnTo>
                    <a:lnTo>
                      <a:pt x="2072" y="171"/>
                    </a:lnTo>
                    <a:lnTo>
                      <a:pt x="2072" y="165"/>
                    </a:lnTo>
                    <a:lnTo>
                      <a:pt x="2100" y="149"/>
                    </a:lnTo>
                    <a:lnTo>
                      <a:pt x="2104" y="150"/>
                    </a:lnTo>
                    <a:lnTo>
                      <a:pt x="2107" y="149"/>
                    </a:lnTo>
                    <a:lnTo>
                      <a:pt x="2119" y="143"/>
                    </a:lnTo>
                    <a:lnTo>
                      <a:pt x="2130" y="134"/>
                    </a:lnTo>
                    <a:lnTo>
                      <a:pt x="2135" y="138"/>
                    </a:lnTo>
                    <a:lnTo>
                      <a:pt x="2153" y="111"/>
                    </a:lnTo>
                    <a:lnTo>
                      <a:pt x="2150" y="111"/>
                    </a:lnTo>
                    <a:lnTo>
                      <a:pt x="2146" y="111"/>
                    </a:lnTo>
                    <a:lnTo>
                      <a:pt x="2142" y="112"/>
                    </a:lnTo>
                    <a:lnTo>
                      <a:pt x="2139" y="115"/>
                    </a:lnTo>
                    <a:lnTo>
                      <a:pt x="2136" y="117"/>
                    </a:lnTo>
                    <a:lnTo>
                      <a:pt x="2136" y="117"/>
                    </a:lnTo>
                    <a:lnTo>
                      <a:pt x="2131" y="114"/>
                    </a:lnTo>
                    <a:lnTo>
                      <a:pt x="2127" y="111"/>
                    </a:lnTo>
                    <a:lnTo>
                      <a:pt x="2121" y="109"/>
                    </a:lnTo>
                    <a:lnTo>
                      <a:pt x="2119" y="109"/>
                    </a:lnTo>
                    <a:lnTo>
                      <a:pt x="2123" y="105"/>
                    </a:lnTo>
                    <a:lnTo>
                      <a:pt x="2127" y="102"/>
                    </a:lnTo>
                    <a:lnTo>
                      <a:pt x="2136" y="99"/>
                    </a:lnTo>
                    <a:lnTo>
                      <a:pt x="2148" y="92"/>
                    </a:lnTo>
                    <a:lnTo>
                      <a:pt x="2163" y="88"/>
                    </a:lnTo>
                    <a:lnTo>
                      <a:pt x="2178" y="86"/>
                    </a:lnTo>
                    <a:lnTo>
                      <a:pt x="2192" y="82"/>
                    </a:lnTo>
                    <a:lnTo>
                      <a:pt x="2193" y="80"/>
                    </a:lnTo>
                    <a:lnTo>
                      <a:pt x="2201" y="83"/>
                    </a:lnTo>
                    <a:lnTo>
                      <a:pt x="2208" y="85"/>
                    </a:lnTo>
                    <a:lnTo>
                      <a:pt x="2216" y="83"/>
                    </a:lnTo>
                    <a:lnTo>
                      <a:pt x="2221" y="77"/>
                    </a:lnTo>
                    <a:lnTo>
                      <a:pt x="2223" y="70"/>
                    </a:lnTo>
                    <a:lnTo>
                      <a:pt x="2223" y="63"/>
                    </a:lnTo>
                    <a:lnTo>
                      <a:pt x="2224" y="55"/>
                    </a:lnTo>
                    <a:lnTo>
                      <a:pt x="2229" y="49"/>
                    </a:lnTo>
                    <a:lnTo>
                      <a:pt x="2237" y="40"/>
                    </a:lnTo>
                    <a:lnTo>
                      <a:pt x="2247" y="35"/>
                    </a:lnTo>
                    <a:lnTo>
                      <a:pt x="2254" y="28"/>
                    </a:lnTo>
                    <a:lnTo>
                      <a:pt x="2255" y="19"/>
                    </a:lnTo>
                    <a:lnTo>
                      <a:pt x="2252" y="9"/>
                    </a:lnTo>
                    <a:lnTo>
                      <a:pt x="2244" y="2"/>
                    </a:lnTo>
                    <a:lnTo>
                      <a:pt x="2235" y="0"/>
                    </a:lnTo>
                    <a:lnTo>
                      <a:pt x="2224" y="0"/>
                    </a:lnTo>
                    <a:lnTo>
                      <a:pt x="2213" y="2"/>
                    </a:lnTo>
                    <a:lnTo>
                      <a:pt x="2202" y="3"/>
                    </a:lnTo>
                    <a:lnTo>
                      <a:pt x="2199" y="7"/>
                    </a:lnTo>
                    <a:lnTo>
                      <a:pt x="2198" y="12"/>
                    </a:lnTo>
                    <a:lnTo>
                      <a:pt x="2198" y="17"/>
                    </a:lnTo>
                    <a:lnTo>
                      <a:pt x="2196" y="18"/>
                    </a:lnTo>
                    <a:lnTo>
                      <a:pt x="2193" y="20"/>
                    </a:lnTo>
                    <a:lnTo>
                      <a:pt x="2184" y="19"/>
                    </a:lnTo>
                    <a:lnTo>
                      <a:pt x="2175" y="17"/>
                    </a:lnTo>
                    <a:lnTo>
                      <a:pt x="2165" y="17"/>
                    </a:lnTo>
                    <a:lnTo>
                      <a:pt x="2156" y="20"/>
                    </a:lnTo>
                    <a:lnTo>
                      <a:pt x="2147" y="30"/>
                    </a:lnTo>
                    <a:lnTo>
                      <a:pt x="2136" y="40"/>
                    </a:lnTo>
                    <a:lnTo>
                      <a:pt x="2125" y="48"/>
                    </a:lnTo>
                    <a:lnTo>
                      <a:pt x="2116" y="58"/>
                    </a:lnTo>
                    <a:lnTo>
                      <a:pt x="2108" y="70"/>
                    </a:lnTo>
                    <a:lnTo>
                      <a:pt x="2097" y="76"/>
                    </a:lnTo>
                    <a:lnTo>
                      <a:pt x="2085" y="81"/>
                    </a:lnTo>
                    <a:lnTo>
                      <a:pt x="2076" y="87"/>
                    </a:lnTo>
                    <a:lnTo>
                      <a:pt x="2067" y="97"/>
                    </a:lnTo>
                    <a:lnTo>
                      <a:pt x="2061" y="109"/>
                    </a:lnTo>
                    <a:lnTo>
                      <a:pt x="2049" y="116"/>
                    </a:lnTo>
                    <a:lnTo>
                      <a:pt x="2037" y="122"/>
                    </a:lnTo>
                    <a:lnTo>
                      <a:pt x="2022" y="127"/>
                    </a:lnTo>
                    <a:lnTo>
                      <a:pt x="2009" y="133"/>
                    </a:lnTo>
                    <a:lnTo>
                      <a:pt x="1997" y="140"/>
                    </a:lnTo>
                    <a:lnTo>
                      <a:pt x="1986" y="150"/>
                    </a:lnTo>
                    <a:lnTo>
                      <a:pt x="1969" y="159"/>
                    </a:lnTo>
                    <a:lnTo>
                      <a:pt x="1958" y="166"/>
                    </a:lnTo>
                    <a:lnTo>
                      <a:pt x="1951" y="173"/>
                    </a:lnTo>
                    <a:lnTo>
                      <a:pt x="1949" y="180"/>
                    </a:lnTo>
                    <a:lnTo>
                      <a:pt x="1952" y="190"/>
                    </a:lnTo>
                    <a:lnTo>
                      <a:pt x="1959" y="202"/>
                    </a:lnTo>
                    <a:lnTo>
                      <a:pt x="1971" y="217"/>
                    </a:lnTo>
                    <a:lnTo>
                      <a:pt x="1975" y="222"/>
                    </a:lnTo>
                    <a:lnTo>
                      <a:pt x="1969" y="222"/>
                    </a:lnTo>
                    <a:lnTo>
                      <a:pt x="1941" y="205"/>
                    </a:lnTo>
                    <a:lnTo>
                      <a:pt x="1931" y="209"/>
                    </a:lnTo>
                    <a:lnTo>
                      <a:pt x="1929" y="213"/>
                    </a:lnTo>
                    <a:lnTo>
                      <a:pt x="1930" y="217"/>
                    </a:lnTo>
                    <a:lnTo>
                      <a:pt x="1934" y="220"/>
                    </a:lnTo>
                    <a:lnTo>
                      <a:pt x="1938" y="224"/>
                    </a:lnTo>
                    <a:lnTo>
                      <a:pt x="1942" y="229"/>
                    </a:lnTo>
                    <a:lnTo>
                      <a:pt x="1942" y="233"/>
                    </a:lnTo>
                    <a:lnTo>
                      <a:pt x="1942" y="233"/>
                    </a:lnTo>
                    <a:lnTo>
                      <a:pt x="1931" y="240"/>
                    </a:lnTo>
                    <a:lnTo>
                      <a:pt x="1931" y="240"/>
                    </a:lnTo>
                    <a:lnTo>
                      <a:pt x="1920" y="235"/>
                    </a:lnTo>
                    <a:lnTo>
                      <a:pt x="1909" y="231"/>
                    </a:lnTo>
                    <a:lnTo>
                      <a:pt x="1897" y="229"/>
                    </a:lnTo>
                    <a:lnTo>
                      <a:pt x="1885" y="225"/>
                    </a:lnTo>
                    <a:lnTo>
                      <a:pt x="1875" y="218"/>
                    </a:lnTo>
                    <a:lnTo>
                      <a:pt x="1869" y="207"/>
                    </a:lnTo>
                    <a:lnTo>
                      <a:pt x="1875" y="203"/>
                    </a:lnTo>
                    <a:lnTo>
                      <a:pt x="1881" y="200"/>
                    </a:lnTo>
                    <a:lnTo>
                      <a:pt x="1886" y="197"/>
                    </a:lnTo>
                    <a:lnTo>
                      <a:pt x="1889" y="200"/>
                    </a:lnTo>
                    <a:lnTo>
                      <a:pt x="1892" y="201"/>
                    </a:lnTo>
                    <a:lnTo>
                      <a:pt x="1895" y="201"/>
                    </a:lnTo>
                    <a:lnTo>
                      <a:pt x="1897" y="201"/>
                    </a:lnTo>
                    <a:lnTo>
                      <a:pt x="1900" y="200"/>
                    </a:lnTo>
                    <a:lnTo>
                      <a:pt x="1901" y="199"/>
                    </a:lnTo>
                    <a:lnTo>
                      <a:pt x="1903" y="195"/>
                    </a:lnTo>
                    <a:lnTo>
                      <a:pt x="1903" y="190"/>
                    </a:lnTo>
                    <a:lnTo>
                      <a:pt x="1906" y="189"/>
                    </a:lnTo>
                    <a:lnTo>
                      <a:pt x="1908" y="186"/>
                    </a:lnTo>
                    <a:lnTo>
                      <a:pt x="1911" y="183"/>
                    </a:lnTo>
                    <a:lnTo>
                      <a:pt x="1913" y="180"/>
                    </a:lnTo>
                    <a:lnTo>
                      <a:pt x="1915" y="177"/>
                    </a:lnTo>
                    <a:lnTo>
                      <a:pt x="1917" y="169"/>
                    </a:lnTo>
                    <a:lnTo>
                      <a:pt x="1920" y="169"/>
                    </a:lnTo>
                    <a:lnTo>
                      <a:pt x="1924" y="167"/>
                    </a:lnTo>
                    <a:lnTo>
                      <a:pt x="1935" y="163"/>
                    </a:lnTo>
                    <a:lnTo>
                      <a:pt x="1945" y="157"/>
                    </a:lnTo>
                    <a:lnTo>
                      <a:pt x="1952" y="149"/>
                    </a:lnTo>
                    <a:lnTo>
                      <a:pt x="1959" y="140"/>
                    </a:lnTo>
                    <a:lnTo>
                      <a:pt x="1965" y="132"/>
                    </a:lnTo>
                    <a:lnTo>
                      <a:pt x="1970" y="122"/>
                    </a:lnTo>
                    <a:lnTo>
                      <a:pt x="1982" y="106"/>
                    </a:lnTo>
                    <a:lnTo>
                      <a:pt x="1996" y="89"/>
                    </a:lnTo>
                    <a:lnTo>
                      <a:pt x="2009" y="76"/>
                    </a:lnTo>
                    <a:lnTo>
                      <a:pt x="2014" y="70"/>
                    </a:lnTo>
                    <a:lnTo>
                      <a:pt x="2017" y="64"/>
                    </a:lnTo>
                    <a:lnTo>
                      <a:pt x="2019" y="55"/>
                    </a:lnTo>
                    <a:lnTo>
                      <a:pt x="2015" y="47"/>
                    </a:lnTo>
                    <a:lnTo>
                      <a:pt x="2006" y="41"/>
                    </a:lnTo>
                    <a:lnTo>
                      <a:pt x="1997" y="38"/>
                    </a:lnTo>
                    <a:lnTo>
                      <a:pt x="1986" y="40"/>
                    </a:lnTo>
                    <a:lnTo>
                      <a:pt x="1976" y="42"/>
                    </a:lnTo>
                    <a:lnTo>
                      <a:pt x="1969" y="47"/>
                    </a:lnTo>
                    <a:lnTo>
                      <a:pt x="1964" y="53"/>
                    </a:lnTo>
                    <a:lnTo>
                      <a:pt x="1959" y="60"/>
                    </a:lnTo>
                    <a:lnTo>
                      <a:pt x="1954" y="68"/>
                    </a:lnTo>
                    <a:lnTo>
                      <a:pt x="1930" y="80"/>
                    </a:lnTo>
                    <a:lnTo>
                      <a:pt x="1909" y="94"/>
                    </a:lnTo>
                    <a:lnTo>
                      <a:pt x="1890" y="111"/>
                    </a:lnTo>
                    <a:lnTo>
                      <a:pt x="1870" y="129"/>
                    </a:lnTo>
                    <a:lnTo>
                      <a:pt x="1840" y="145"/>
                    </a:lnTo>
                    <a:lnTo>
                      <a:pt x="1812" y="163"/>
                    </a:lnTo>
                    <a:lnTo>
                      <a:pt x="1785" y="184"/>
                    </a:lnTo>
                    <a:lnTo>
                      <a:pt x="1760" y="206"/>
                    </a:lnTo>
                    <a:lnTo>
                      <a:pt x="1736" y="229"/>
                    </a:lnTo>
                    <a:lnTo>
                      <a:pt x="1710" y="252"/>
                    </a:lnTo>
                    <a:lnTo>
                      <a:pt x="1693" y="260"/>
                    </a:lnTo>
                    <a:lnTo>
                      <a:pt x="1694" y="263"/>
                    </a:lnTo>
                    <a:lnTo>
                      <a:pt x="1694" y="264"/>
                    </a:lnTo>
                    <a:lnTo>
                      <a:pt x="1694" y="266"/>
                    </a:lnTo>
                    <a:lnTo>
                      <a:pt x="1694" y="269"/>
                    </a:lnTo>
                    <a:lnTo>
                      <a:pt x="1694" y="271"/>
                    </a:lnTo>
                    <a:lnTo>
                      <a:pt x="1696" y="273"/>
                    </a:lnTo>
                    <a:lnTo>
                      <a:pt x="1685" y="283"/>
                    </a:lnTo>
                    <a:lnTo>
                      <a:pt x="1671" y="291"/>
                    </a:lnTo>
                    <a:lnTo>
                      <a:pt x="1656" y="296"/>
                    </a:lnTo>
                    <a:lnTo>
                      <a:pt x="1619" y="332"/>
                    </a:lnTo>
                    <a:lnTo>
                      <a:pt x="1600" y="343"/>
                    </a:lnTo>
                    <a:lnTo>
                      <a:pt x="1583" y="355"/>
                    </a:lnTo>
                    <a:lnTo>
                      <a:pt x="1568" y="370"/>
                    </a:lnTo>
                    <a:lnTo>
                      <a:pt x="1555" y="385"/>
                    </a:lnTo>
                    <a:lnTo>
                      <a:pt x="1529" y="400"/>
                    </a:lnTo>
                    <a:lnTo>
                      <a:pt x="1505" y="413"/>
                    </a:lnTo>
                    <a:lnTo>
                      <a:pt x="1482" y="429"/>
                    </a:lnTo>
                    <a:lnTo>
                      <a:pt x="1459" y="446"/>
                    </a:lnTo>
                    <a:lnTo>
                      <a:pt x="1439" y="465"/>
                    </a:lnTo>
                    <a:lnTo>
                      <a:pt x="1422" y="490"/>
                    </a:lnTo>
                    <a:lnTo>
                      <a:pt x="1410" y="497"/>
                    </a:lnTo>
                    <a:lnTo>
                      <a:pt x="1397" y="504"/>
                    </a:lnTo>
                    <a:lnTo>
                      <a:pt x="1385" y="511"/>
                    </a:lnTo>
                    <a:lnTo>
                      <a:pt x="1374" y="520"/>
                    </a:lnTo>
                    <a:lnTo>
                      <a:pt x="1365" y="530"/>
                    </a:lnTo>
                    <a:lnTo>
                      <a:pt x="1359" y="543"/>
                    </a:lnTo>
                    <a:lnTo>
                      <a:pt x="1357" y="559"/>
                    </a:lnTo>
                    <a:lnTo>
                      <a:pt x="1338" y="570"/>
                    </a:lnTo>
                    <a:lnTo>
                      <a:pt x="1317" y="579"/>
                    </a:lnTo>
                    <a:lnTo>
                      <a:pt x="1297" y="589"/>
                    </a:lnTo>
                    <a:lnTo>
                      <a:pt x="1279" y="600"/>
                    </a:lnTo>
                    <a:lnTo>
                      <a:pt x="1262" y="613"/>
                    </a:lnTo>
                    <a:lnTo>
                      <a:pt x="1248" y="632"/>
                    </a:lnTo>
                    <a:lnTo>
                      <a:pt x="1238" y="640"/>
                    </a:lnTo>
                    <a:lnTo>
                      <a:pt x="1228" y="649"/>
                    </a:lnTo>
                    <a:lnTo>
                      <a:pt x="1220" y="658"/>
                    </a:lnTo>
                    <a:lnTo>
                      <a:pt x="1214" y="669"/>
                    </a:lnTo>
                    <a:lnTo>
                      <a:pt x="1214" y="669"/>
                    </a:lnTo>
                    <a:lnTo>
                      <a:pt x="1193" y="669"/>
                    </a:lnTo>
                    <a:lnTo>
                      <a:pt x="1191" y="680"/>
                    </a:lnTo>
                    <a:lnTo>
                      <a:pt x="1194" y="692"/>
                    </a:lnTo>
                    <a:lnTo>
                      <a:pt x="1199" y="702"/>
                    </a:lnTo>
                    <a:lnTo>
                      <a:pt x="1199" y="702"/>
                    </a:lnTo>
                    <a:lnTo>
                      <a:pt x="1199" y="702"/>
                    </a:lnTo>
                    <a:lnTo>
                      <a:pt x="1193" y="712"/>
                    </a:lnTo>
                    <a:lnTo>
                      <a:pt x="1185" y="716"/>
                    </a:lnTo>
                    <a:lnTo>
                      <a:pt x="1176" y="716"/>
                    </a:lnTo>
                    <a:lnTo>
                      <a:pt x="1166" y="715"/>
                    </a:lnTo>
                    <a:lnTo>
                      <a:pt x="1158" y="713"/>
                    </a:lnTo>
                    <a:lnTo>
                      <a:pt x="1155" y="710"/>
                    </a:lnTo>
                    <a:lnTo>
                      <a:pt x="1153" y="707"/>
                    </a:lnTo>
                    <a:lnTo>
                      <a:pt x="1129" y="726"/>
                    </a:lnTo>
                    <a:lnTo>
                      <a:pt x="1103" y="746"/>
                    </a:lnTo>
                    <a:lnTo>
                      <a:pt x="1080" y="766"/>
                    </a:lnTo>
                    <a:lnTo>
                      <a:pt x="1058" y="789"/>
                    </a:lnTo>
                    <a:lnTo>
                      <a:pt x="1039" y="815"/>
                    </a:lnTo>
                    <a:lnTo>
                      <a:pt x="1035" y="815"/>
                    </a:lnTo>
                    <a:lnTo>
                      <a:pt x="1033" y="816"/>
                    </a:lnTo>
                    <a:lnTo>
                      <a:pt x="1026" y="824"/>
                    </a:lnTo>
                    <a:lnTo>
                      <a:pt x="1017" y="832"/>
                    </a:lnTo>
                    <a:lnTo>
                      <a:pt x="1010" y="839"/>
                    </a:lnTo>
                    <a:lnTo>
                      <a:pt x="1004" y="846"/>
                    </a:lnTo>
                    <a:lnTo>
                      <a:pt x="1001" y="857"/>
                    </a:lnTo>
                    <a:lnTo>
                      <a:pt x="1004" y="869"/>
                    </a:lnTo>
                    <a:lnTo>
                      <a:pt x="1002" y="868"/>
                    </a:lnTo>
                    <a:lnTo>
                      <a:pt x="1002" y="869"/>
                    </a:lnTo>
                    <a:lnTo>
                      <a:pt x="981" y="871"/>
                    </a:lnTo>
                    <a:lnTo>
                      <a:pt x="977" y="867"/>
                    </a:lnTo>
                    <a:lnTo>
                      <a:pt x="973" y="866"/>
                    </a:lnTo>
                    <a:lnTo>
                      <a:pt x="971" y="867"/>
                    </a:lnTo>
                    <a:lnTo>
                      <a:pt x="967" y="869"/>
                    </a:lnTo>
                    <a:lnTo>
                      <a:pt x="958" y="875"/>
                    </a:lnTo>
                    <a:lnTo>
                      <a:pt x="949" y="884"/>
                    </a:lnTo>
                    <a:lnTo>
                      <a:pt x="941" y="892"/>
                    </a:lnTo>
                    <a:lnTo>
                      <a:pt x="932" y="901"/>
                    </a:lnTo>
                    <a:lnTo>
                      <a:pt x="922" y="908"/>
                    </a:lnTo>
                    <a:lnTo>
                      <a:pt x="910" y="912"/>
                    </a:lnTo>
                    <a:lnTo>
                      <a:pt x="897" y="918"/>
                    </a:lnTo>
                    <a:lnTo>
                      <a:pt x="886" y="925"/>
                    </a:lnTo>
                    <a:lnTo>
                      <a:pt x="877" y="935"/>
                    </a:lnTo>
                    <a:lnTo>
                      <a:pt x="871" y="946"/>
                    </a:lnTo>
                    <a:lnTo>
                      <a:pt x="870" y="959"/>
                    </a:lnTo>
                    <a:lnTo>
                      <a:pt x="871" y="975"/>
                    </a:lnTo>
                    <a:lnTo>
                      <a:pt x="856" y="971"/>
                    </a:lnTo>
                    <a:lnTo>
                      <a:pt x="842" y="972"/>
                    </a:lnTo>
                    <a:lnTo>
                      <a:pt x="830" y="977"/>
                    </a:lnTo>
                    <a:lnTo>
                      <a:pt x="820" y="985"/>
                    </a:lnTo>
                    <a:lnTo>
                      <a:pt x="812" y="993"/>
                    </a:lnTo>
                    <a:lnTo>
                      <a:pt x="805" y="1005"/>
                    </a:lnTo>
                    <a:lnTo>
                      <a:pt x="797" y="1017"/>
                    </a:lnTo>
                    <a:lnTo>
                      <a:pt x="792" y="1017"/>
                    </a:lnTo>
                    <a:lnTo>
                      <a:pt x="789" y="1018"/>
                    </a:lnTo>
                    <a:lnTo>
                      <a:pt x="786" y="1020"/>
                    </a:lnTo>
                    <a:lnTo>
                      <a:pt x="784" y="1022"/>
                    </a:lnTo>
                    <a:lnTo>
                      <a:pt x="782" y="1025"/>
                    </a:lnTo>
                    <a:lnTo>
                      <a:pt x="779" y="1027"/>
                    </a:lnTo>
                    <a:lnTo>
                      <a:pt x="777" y="1031"/>
                    </a:lnTo>
                    <a:lnTo>
                      <a:pt x="775" y="1034"/>
                    </a:lnTo>
                    <a:lnTo>
                      <a:pt x="775" y="1037"/>
                    </a:lnTo>
                    <a:lnTo>
                      <a:pt x="771" y="1038"/>
                    </a:lnTo>
                    <a:lnTo>
                      <a:pt x="766" y="1040"/>
                    </a:lnTo>
                    <a:lnTo>
                      <a:pt x="761" y="1044"/>
                    </a:lnTo>
                    <a:lnTo>
                      <a:pt x="752" y="1051"/>
                    </a:lnTo>
                    <a:lnTo>
                      <a:pt x="744" y="1056"/>
                    </a:lnTo>
                    <a:lnTo>
                      <a:pt x="734" y="1061"/>
                    </a:lnTo>
                    <a:lnTo>
                      <a:pt x="727" y="1068"/>
                    </a:lnTo>
                    <a:lnTo>
                      <a:pt x="722" y="1079"/>
                    </a:lnTo>
                    <a:lnTo>
                      <a:pt x="722" y="1079"/>
                    </a:lnTo>
                    <a:lnTo>
                      <a:pt x="669" y="1116"/>
                    </a:lnTo>
                    <a:lnTo>
                      <a:pt x="667" y="1142"/>
                    </a:lnTo>
                    <a:lnTo>
                      <a:pt x="680" y="1148"/>
                    </a:lnTo>
                    <a:lnTo>
                      <a:pt x="692" y="1149"/>
                    </a:lnTo>
                    <a:lnTo>
                      <a:pt x="707" y="1145"/>
                    </a:lnTo>
                    <a:lnTo>
                      <a:pt x="721" y="1137"/>
                    </a:lnTo>
                    <a:lnTo>
                      <a:pt x="722" y="1134"/>
                    </a:lnTo>
                    <a:lnTo>
                      <a:pt x="723" y="1134"/>
                    </a:lnTo>
                    <a:lnTo>
                      <a:pt x="723" y="1135"/>
                    </a:lnTo>
                    <a:lnTo>
                      <a:pt x="722" y="1140"/>
                    </a:lnTo>
                    <a:lnTo>
                      <a:pt x="721" y="1145"/>
                    </a:lnTo>
                    <a:lnTo>
                      <a:pt x="718" y="1148"/>
                    </a:lnTo>
                    <a:lnTo>
                      <a:pt x="715" y="1151"/>
                    </a:lnTo>
                    <a:lnTo>
                      <a:pt x="710" y="1152"/>
                    </a:lnTo>
                    <a:lnTo>
                      <a:pt x="705" y="1153"/>
                    </a:lnTo>
                    <a:lnTo>
                      <a:pt x="693" y="1169"/>
                    </a:lnTo>
                    <a:lnTo>
                      <a:pt x="693" y="1170"/>
                    </a:lnTo>
                    <a:lnTo>
                      <a:pt x="692" y="1173"/>
                    </a:lnTo>
                    <a:lnTo>
                      <a:pt x="692" y="1174"/>
                    </a:lnTo>
                    <a:lnTo>
                      <a:pt x="687" y="1177"/>
                    </a:lnTo>
                    <a:lnTo>
                      <a:pt x="682" y="1180"/>
                    </a:lnTo>
                    <a:lnTo>
                      <a:pt x="681" y="1177"/>
                    </a:lnTo>
                    <a:lnTo>
                      <a:pt x="681" y="1174"/>
                    </a:lnTo>
                    <a:lnTo>
                      <a:pt x="676" y="1169"/>
                    </a:lnTo>
                    <a:lnTo>
                      <a:pt x="666" y="1173"/>
                    </a:lnTo>
                    <a:lnTo>
                      <a:pt x="654" y="1174"/>
                    </a:lnTo>
                    <a:lnTo>
                      <a:pt x="643" y="1175"/>
                    </a:lnTo>
                    <a:lnTo>
                      <a:pt x="631" y="1175"/>
                    </a:lnTo>
                    <a:lnTo>
                      <a:pt x="620" y="1179"/>
                    </a:lnTo>
                    <a:lnTo>
                      <a:pt x="610" y="1185"/>
                    </a:lnTo>
                    <a:lnTo>
                      <a:pt x="603" y="1196"/>
                    </a:lnTo>
                    <a:lnTo>
                      <a:pt x="599" y="1197"/>
                    </a:lnTo>
                    <a:lnTo>
                      <a:pt x="598" y="1199"/>
                    </a:lnTo>
                    <a:lnTo>
                      <a:pt x="598" y="1202"/>
                    </a:lnTo>
                    <a:lnTo>
                      <a:pt x="598" y="1204"/>
                    </a:lnTo>
                    <a:lnTo>
                      <a:pt x="599" y="1206"/>
                    </a:lnTo>
                    <a:lnTo>
                      <a:pt x="601" y="1210"/>
                    </a:lnTo>
                    <a:lnTo>
                      <a:pt x="601" y="1213"/>
                    </a:lnTo>
                    <a:lnTo>
                      <a:pt x="593" y="1213"/>
                    </a:lnTo>
                    <a:lnTo>
                      <a:pt x="587" y="1214"/>
                    </a:lnTo>
                    <a:lnTo>
                      <a:pt x="581" y="1216"/>
                    </a:lnTo>
                    <a:lnTo>
                      <a:pt x="576" y="1221"/>
                    </a:lnTo>
                    <a:lnTo>
                      <a:pt x="575" y="1230"/>
                    </a:lnTo>
                    <a:lnTo>
                      <a:pt x="582" y="1231"/>
                    </a:lnTo>
                    <a:lnTo>
                      <a:pt x="590" y="1231"/>
                    </a:lnTo>
                    <a:lnTo>
                      <a:pt x="596" y="1230"/>
                    </a:lnTo>
                    <a:lnTo>
                      <a:pt x="602" y="1223"/>
                    </a:lnTo>
                    <a:lnTo>
                      <a:pt x="619" y="1223"/>
                    </a:lnTo>
                    <a:lnTo>
                      <a:pt x="624" y="1226"/>
                    </a:lnTo>
                    <a:lnTo>
                      <a:pt x="627" y="1227"/>
                    </a:lnTo>
                    <a:lnTo>
                      <a:pt x="631" y="1226"/>
                    </a:lnTo>
                    <a:lnTo>
                      <a:pt x="629" y="1232"/>
                    </a:lnTo>
                    <a:lnTo>
                      <a:pt x="625" y="1237"/>
                    </a:lnTo>
                    <a:lnTo>
                      <a:pt x="620" y="1242"/>
                    </a:lnTo>
                    <a:lnTo>
                      <a:pt x="620" y="1243"/>
                    </a:lnTo>
                    <a:lnTo>
                      <a:pt x="620" y="1247"/>
                    </a:lnTo>
                    <a:lnTo>
                      <a:pt x="619" y="1250"/>
                    </a:lnTo>
                    <a:lnTo>
                      <a:pt x="612" y="1250"/>
                    </a:lnTo>
                    <a:lnTo>
                      <a:pt x="604" y="1250"/>
                    </a:lnTo>
                    <a:lnTo>
                      <a:pt x="597" y="1253"/>
                    </a:lnTo>
                    <a:lnTo>
                      <a:pt x="591" y="1259"/>
                    </a:lnTo>
                    <a:lnTo>
                      <a:pt x="588" y="1261"/>
                    </a:lnTo>
                    <a:lnTo>
                      <a:pt x="586" y="1262"/>
                    </a:lnTo>
                    <a:lnTo>
                      <a:pt x="584" y="1265"/>
                    </a:lnTo>
                    <a:lnTo>
                      <a:pt x="582" y="1266"/>
                    </a:lnTo>
                    <a:lnTo>
                      <a:pt x="581" y="1268"/>
                    </a:lnTo>
                    <a:lnTo>
                      <a:pt x="580" y="1272"/>
                    </a:lnTo>
                    <a:lnTo>
                      <a:pt x="581" y="1276"/>
                    </a:lnTo>
                    <a:lnTo>
                      <a:pt x="576" y="1282"/>
                    </a:lnTo>
                    <a:lnTo>
                      <a:pt x="570" y="1284"/>
                    </a:lnTo>
                    <a:lnTo>
                      <a:pt x="563" y="1284"/>
                    </a:lnTo>
                    <a:lnTo>
                      <a:pt x="556" y="1285"/>
                    </a:lnTo>
                    <a:lnTo>
                      <a:pt x="550" y="1288"/>
                    </a:lnTo>
                    <a:lnTo>
                      <a:pt x="545" y="1294"/>
                    </a:lnTo>
                    <a:lnTo>
                      <a:pt x="535" y="1301"/>
                    </a:lnTo>
                    <a:lnTo>
                      <a:pt x="535" y="1301"/>
                    </a:lnTo>
                    <a:lnTo>
                      <a:pt x="524" y="1308"/>
                    </a:lnTo>
                    <a:lnTo>
                      <a:pt x="516" y="1318"/>
                    </a:lnTo>
                    <a:lnTo>
                      <a:pt x="507" y="1329"/>
                    </a:lnTo>
                    <a:lnTo>
                      <a:pt x="499" y="1337"/>
                    </a:lnTo>
                    <a:lnTo>
                      <a:pt x="497" y="1354"/>
                    </a:lnTo>
                    <a:lnTo>
                      <a:pt x="453" y="1391"/>
                    </a:lnTo>
                    <a:lnTo>
                      <a:pt x="451" y="1401"/>
                    </a:lnTo>
                    <a:lnTo>
                      <a:pt x="434" y="1399"/>
                    </a:lnTo>
                    <a:lnTo>
                      <a:pt x="417" y="1403"/>
                    </a:lnTo>
                    <a:lnTo>
                      <a:pt x="403" y="1409"/>
                    </a:lnTo>
                    <a:lnTo>
                      <a:pt x="387" y="1416"/>
                    </a:lnTo>
                    <a:lnTo>
                      <a:pt x="381" y="1411"/>
                    </a:lnTo>
                    <a:lnTo>
                      <a:pt x="378" y="1404"/>
                    </a:lnTo>
                    <a:lnTo>
                      <a:pt x="378" y="1397"/>
                    </a:lnTo>
                    <a:lnTo>
                      <a:pt x="378" y="1388"/>
                    </a:lnTo>
                    <a:lnTo>
                      <a:pt x="361" y="1390"/>
                    </a:lnTo>
                    <a:lnTo>
                      <a:pt x="364" y="1399"/>
                    </a:lnTo>
                    <a:lnTo>
                      <a:pt x="363" y="1410"/>
                    </a:lnTo>
                    <a:lnTo>
                      <a:pt x="359" y="1420"/>
                    </a:lnTo>
                    <a:lnTo>
                      <a:pt x="357" y="1430"/>
                    </a:lnTo>
                    <a:lnTo>
                      <a:pt x="355" y="1441"/>
                    </a:lnTo>
                    <a:lnTo>
                      <a:pt x="359" y="1450"/>
                    </a:lnTo>
                    <a:lnTo>
                      <a:pt x="357" y="1461"/>
                    </a:lnTo>
                    <a:lnTo>
                      <a:pt x="355" y="1472"/>
                    </a:lnTo>
                    <a:lnTo>
                      <a:pt x="351" y="1471"/>
                    </a:lnTo>
                    <a:lnTo>
                      <a:pt x="349" y="1476"/>
                    </a:lnTo>
                    <a:lnTo>
                      <a:pt x="348" y="1482"/>
                    </a:lnTo>
                    <a:lnTo>
                      <a:pt x="347" y="1488"/>
                    </a:lnTo>
                    <a:lnTo>
                      <a:pt x="344" y="1492"/>
                    </a:lnTo>
                    <a:lnTo>
                      <a:pt x="340" y="1493"/>
                    </a:lnTo>
                    <a:lnTo>
                      <a:pt x="325" y="1492"/>
                    </a:lnTo>
                    <a:lnTo>
                      <a:pt x="317" y="1492"/>
                    </a:lnTo>
                    <a:lnTo>
                      <a:pt x="313" y="1494"/>
                    </a:lnTo>
                    <a:lnTo>
                      <a:pt x="312" y="1496"/>
                    </a:lnTo>
                    <a:lnTo>
                      <a:pt x="314" y="1501"/>
                    </a:lnTo>
                    <a:lnTo>
                      <a:pt x="318" y="1506"/>
                    </a:lnTo>
                    <a:lnTo>
                      <a:pt x="321" y="1511"/>
                    </a:lnTo>
                    <a:lnTo>
                      <a:pt x="325" y="1516"/>
                    </a:lnTo>
                    <a:lnTo>
                      <a:pt x="327" y="1519"/>
                    </a:lnTo>
                    <a:lnTo>
                      <a:pt x="327" y="1523"/>
                    </a:lnTo>
                    <a:lnTo>
                      <a:pt x="310" y="1532"/>
                    </a:lnTo>
                    <a:lnTo>
                      <a:pt x="310" y="1532"/>
                    </a:lnTo>
                    <a:lnTo>
                      <a:pt x="302" y="1533"/>
                    </a:lnTo>
                    <a:lnTo>
                      <a:pt x="292" y="1535"/>
                    </a:lnTo>
                    <a:lnTo>
                      <a:pt x="284" y="1535"/>
                    </a:lnTo>
                    <a:lnTo>
                      <a:pt x="275" y="1532"/>
                    </a:lnTo>
                    <a:lnTo>
                      <a:pt x="274" y="1515"/>
                    </a:lnTo>
                    <a:lnTo>
                      <a:pt x="257" y="1512"/>
                    </a:lnTo>
                    <a:lnTo>
                      <a:pt x="246" y="1530"/>
                    </a:lnTo>
                    <a:lnTo>
                      <a:pt x="235" y="1530"/>
                    </a:lnTo>
                    <a:lnTo>
                      <a:pt x="224" y="1533"/>
                    </a:lnTo>
                    <a:lnTo>
                      <a:pt x="215" y="1533"/>
                    </a:lnTo>
                    <a:lnTo>
                      <a:pt x="204" y="1530"/>
                    </a:lnTo>
                    <a:lnTo>
                      <a:pt x="202" y="1540"/>
                    </a:lnTo>
                    <a:lnTo>
                      <a:pt x="202" y="1551"/>
                    </a:lnTo>
                    <a:lnTo>
                      <a:pt x="204" y="1561"/>
                    </a:lnTo>
                    <a:lnTo>
                      <a:pt x="208" y="1568"/>
                    </a:lnTo>
                    <a:lnTo>
                      <a:pt x="218" y="1575"/>
                    </a:lnTo>
                    <a:lnTo>
                      <a:pt x="200" y="1593"/>
                    </a:lnTo>
                    <a:lnTo>
                      <a:pt x="190" y="1593"/>
                    </a:lnTo>
                    <a:lnTo>
                      <a:pt x="190" y="1593"/>
                    </a:lnTo>
                    <a:lnTo>
                      <a:pt x="164" y="1599"/>
                    </a:lnTo>
                    <a:lnTo>
                      <a:pt x="145" y="1619"/>
                    </a:lnTo>
                    <a:lnTo>
                      <a:pt x="141" y="1627"/>
                    </a:lnTo>
                    <a:lnTo>
                      <a:pt x="141" y="1633"/>
                    </a:lnTo>
                    <a:lnTo>
                      <a:pt x="143" y="1639"/>
                    </a:lnTo>
                    <a:lnTo>
                      <a:pt x="148" y="1643"/>
                    </a:lnTo>
                    <a:lnTo>
                      <a:pt x="154" y="1647"/>
                    </a:lnTo>
                    <a:lnTo>
                      <a:pt x="159" y="1650"/>
                    </a:lnTo>
                    <a:lnTo>
                      <a:pt x="162" y="1655"/>
                    </a:lnTo>
                    <a:lnTo>
                      <a:pt x="160" y="1663"/>
                    </a:lnTo>
                    <a:lnTo>
                      <a:pt x="147" y="1663"/>
                    </a:lnTo>
                    <a:lnTo>
                      <a:pt x="145" y="1658"/>
                    </a:lnTo>
                    <a:lnTo>
                      <a:pt x="136" y="1653"/>
                    </a:lnTo>
                    <a:lnTo>
                      <a:pt x="128" y="1650"/>
                    </a:lnTo>
                    <a:lnTo>
                      <a:pt x="125" y="1653"/>
                    </a:lnTo>
                    <a:lnTo>
                      <a:pt x="122" y="1656"/>
                    </a:lnTo>
                    <a:lnTo>
                      <a:pt x="121" y="1661"/>
                    </a:lnTo>
                    <a:lnTo>
                      <a:pt x="120" y="1667"/>
                    </a:lnTo>
                    <a:lnTo>
                      <a:pt x="120" y="1673"/>
                    </a:lnTo>
                    <a:lnTo>
                      <a:pt x="119" y="1678"/>
                    </a:lnTo>
                    <a:lnTo>
                      <a:pt x="116" y="1682"/>
                    </a:lnTo>
                    <a:lnTo>
                      <a:pt x="109" y="1698"/>
                    </a:lnTo>
                    <a:lnTo>
                      <a:pt x="104" y="1712"/>
                    </a:lnTo>
                    <a:lnTo>
                      <a:pt x="105" y="1726"/>
                    </a:lnTo>
                    <a:lnTo>
                      <a:pt x="110" y="1738"/>
                    </a:lnTo>
                    <a:lnTo>
                      <a:pt x="122" y="1747"/>
                    </a:lnTo>
                    <a:lnTo>
                      <a:pt x="141" y="1755"/>
                    </a:lnTo>
                    <a:lnTo>
                      <a:pt x="150" y="1757"/>
                    </a:lnTo>
                    <a:lnTo>
                      <a:pt x="160" y="1758"/>
                    </a:lnTo>
                    <a:lnTo>
                      <a:pt x="168" y="1754"/>
                    </a:lnTo>
                    <a:lnTo>
                      <a:pt x="167" y="1756"/>
                    </a:lnTo>
                    <a:lnTo>
                      <a:pt x="167" y="1756"/>
                    </a:lnTo>
                    <a:lnTo>
                      <a:pt x="168" y="1757"/>
                    </a:lnTo>
                    <a:lnTo>
                      <a:pt x="168" y="1760"/>
                    </a:lnTo>
                    <a:lnTo>
                      <a:pt x="168" y="1761"/>
                    </a:lnTo>
                    <a:lnTo>
                      <a:pt x="167" y="1763"/>
                    </a:lnTo>
                    <a:lnTo>
                      <a:pt x="167" y="1766"/>
                    </a:lnTo>
                    <a:lnTo>
                      <a:pt x="167" y="1768"/>
                    </a:lnTo>
                    <a:lnTo>
                      <a:pt x="167" y="1770"/>
                    </a:lnTo>
                    <a:lnTo>
                      <a:pt x="167" y="1772"/>
                    </a:lnTo>
                    <a:lnTo>
                      <a:pt x="168" y="1773"/>
                    </a:lnTo>
                    <a:lnTo>
                      <a:pt x="171" y="1773"/>
                    </a:lnTo>
                    <a:lnTo>
                      <a:pt x="173" y="1773"/>
                    </a:lnTo>
                    <a:lnTo>
                      <a:pt x="176" y="1772"/>
                    </a:lnTo>
                    <a:lnTo>
                      <a:pt x="181" y="1769"/>
                    </a:lnTo>
                    <a:lnTo>
                      <a:pt x="190" y="1766"/>
                    </a:lnTo>
                    <a:lnTo>
                      <a:pt x="201" y="1766"/>
                    </a:lnTo>
                    <a:lnTo>
                      <a:pt x="211" y="1768"/>
                    </a:lnTo>
                    <a:lnTo>
                      <a:pt x="219" y="1773"/>
                    </a:lnTo>
                    <a:lnTo>
                      <a:pt x="228" y="1779"/>
                    </a:lnTo>
                    <a:lnTo>
                      <a:pt x="235" y="1785"/>
                    </a:lnTo>
                    <a:lnTo>
                      <a:pt x="241" y="1791"/>
                    </a:lnTo>
                    <a:lnTo>
                      <a:pt x="245" y="1798"/>
                    </a:lnTo>
                    <a:lnTo>
                      <a:pt x="244" y="1809"/>
                    </a:lnTo>
                    <a:lnTo>
                      <a:pt x="239" y="1821"/>
                    </a:lnTo>
                    <a:lnTo>
                      <a:pt x="222" y="1831"/>
                    </a:lnTo>
                    <a:lnTo>
                      <a:pt x="218" y="1844"/>
                    </a:lnTo>
                    <a:lnTo>
                      <a:pt x="221" y="1857"/>
                    </a:lnTo>
                    <a:lnTo>
                      <a:pt x="225" y="1866"/>
                    </a:lnTo>
                    <a:lnTo>
                      <a:pt x="232" y="1874"/>
                    </a:lnTo>
                    <a:lnTo>
                      <a:pt x="240" y="1882"/>
                    </a:lnTo>
                    <a:lnTo>
                      <a:pt x="250" y="1889"/>
                    </a:lnTo>
                    <a:lnTo>
                      <a:pt x="257" y="1897"/>
                    </a:lnTo>
                    <a:lnTo>
                      <a:pt x="264" y="1905"/>
                    </a:lnTo>
                    <a:lnTo>
                      <a:pt x="267" y="1903"/>
                    </a:lnTo>
                    <a:lnTo>
                      <a:pt x="269" y="1900"/>
                    </a:lnTo>
                    <a:lnTo>
                      <a:pt x="280" y="1912"/>
                    </a:lnTo>
                    <a:lnTo>
                      <a:pt x="280" y="1912"/>
                    </a:lnTo>
                    <a:lnTo>
                      <a:pt x="274" y="1920"/>
                    </a:lnTo>
                    <a:lnTo>
                      <a:pt x="270" y="1927"/>
                    </a:lnTo>
                    <a:lnTo>
                      <a:pt x="268" y="1935"/>
                    </a:lnTo>
                    <a:lnTo>
                      <a:pt x="272" y="1943"/>
                    </a:lnTo>
                    <a:lnTo>
                      <a:pt x="280" y="1950"/>
                    </a:lnTo>
                    <a:lnTo>
                      <a:pt x="286" y="1952"/>
                    </a:lnTo>
                    <a:lnTo>
                      <a:pt x="292" y="1956"/>
                    </a:lnTo>
                    <a:lnTo>
                      <a:pt x="297" y="1957"/>
                    </a:lnTo>
                    <a:lnTo>
                      <a:pt x="303" y="1956"/>
                    </a:lnTo>
                    <a:lnTo>
                      <a:pt x="309" y="1950"/>
                    </a:lnTo>
                    <a:lnTo>
                      <a:pt x="320" y="1949"/>
                    </a:lnTo>
                    <a:lnTo>
                      <a:pt x="331" y="1949"/>
                    </a:lnTo>
                    <a:lnTo>
                      <a:pt x="343" y="1948"/>
                    </a:lnTo>
                    <a:lnTo>
                      <a:pt x="354" y="1943"/>
                    </a:lnTo>
                    <a:lnTo>
                      <a:pt x="354" y="1937"/>
                    </a:lnTo>
                    <a:lnTo>
                      <a:pt x="354" y="1937"/>
                    </a:lnTo>
                    <a:lnTo>
                      <a:pt x="357" y="1934"/>
                    </a:lnTo>
                    <a:lnTo>
                      <a:pt x="365" y="1939"/>
                    </a:lnTo>
                    <a:lnTo>
                      <a:pt x="374" y="1943"/>
                    </a:lnTo>
                    <a:lnTo>
                      <a:pt x="383" y="1942"/>
                    </a:lnTo>
                    <a:lnTo>
                      <a:pt x="386" y="1942"/>
                    </a:lnTo>
                    <a:lnTo>
                      <a:pt x="388" y="1942"/>
                    </a:lnTo>
                    <a:lnTo>
                      <a:pt x="391" y="1939"/>
                    </a:lnTo>
                    <a:lnTo>
                      <a:pt x="399" y="1935"/>
                    </a:lnTo>
                    <a:lnTo>
                      <a:pt x="409" y="1932"/>
                    </a:lnTo>
                    <a:lnTo>
                      <a:pt x="417" y="1926"/>
                    </a:lnTo>
                    <a:lnTo>
                      <a:pt x="419" y="1923"/>
                    </a:lnTo>
                    <a:lnTo>
                      <a:pt x="420" y="1921"/>
                    </a:lnTo>
                    <a:lnTo>
                      <a:pt x="431" y="1917"/>
                    </a:lnTo>
                    <a:lnTo>
                      <a:pt x="442" y="1915"/>
                    </a:lnTo>
                    <a:lnTo>
                      <a:pt x="453" y="1914"/>
                    </a:lnTo>
                    <a:lnTo>
                      <a:pt x="463" y="1917"/>
                    </a:lnTo>
                    <a:lnTo>
                      <a:pt x="482" y="1921"/>
                    </a:lnTo>
                    <a:lnTo>
                      <a:pt x="479" y="1939"/>
                    </a:lnTo>
                    <a:lnTo>
                      <a:pt x="477" y="1957"/>
                    </a:lnTo>
                    <a:lnTo>
                      <a:pt x="472" y="1975"/>
                    </a:lnTo>
                    <a:lnTo>
                      <a:pt x="462" y="1991"/>
                    </a:lnTo>
                    <a:lnTo>
                      <a:pt x="453" y="2000"/>
                    </a:lnTo>
                    <a:lnTo>
                      <a:pt x="443" y="2000"/>
                    </a:lnTo>
                    <a:lnTo>
                      <a:pt x="442" y="2016"/>
                    </a:lnTo>
                    <a:lnTo>
                      <a:pt x="436" y="2030"/>
                    </a:lnTo>
                    <a:lnTo>
                      <a:pt x="432" y="2032"/>
                    </a:lnTo>
                    <a:lnTo>
                      <a:pt x="431" y="2036"/>
                    </a:lnTo>
                    <a:lnTo>
                      <a:pt x="422" y="2039"/>
                    </a:lnTo>
                    <a:lnTo>
                      <a:pt x="419" y="2043"/>
                    </a:lnTo>
                    <a:lnTo>
                      <a:pt x="417" y="2049"/>
                    </a:lnTo>
                    <a:lnTo>
                      <a:pt x="420" y="2057"/>
                    </a:lnTo>
                    <a:lnTo>
                      <a:pt x="422" y="2064"/>
                    </a:lnTo>
                    <a:lnTo>
                      <a:pt x="387" y="2109"/>
                    </a:lnTo>
                    <a:lnTo>
                      <a:pt x="383" y="2117"/>
                    </a:lnTo>
                    <a:lnTo>
                      <a:pt x="382" y="2123"/>
                    </a:lnTo>
                    <a:lnTo>
                      <a:pt x="385" y="2127"/>
                    </a:lnTo>
                    <a:lnTo>
                      <a:pt x="389" y="2131"/>
                    </a:lnTo>
                    <a:lnTo>
                      <a:pt x="397" y="2132"/>
                    </a:lnTo>
                    <a:lnTo>
                      <a:pt x="404" y="2133"/>
                    </a:lnTo>
                    <a:lnTo>
                      <a:pt x="408" y="2132"/>
                    </a:lnTo>
                    <a:lnTo>
                      <a:pt x="411" y="2131"/>
                    </a:lnTo>
                    <a:lnTo>
                      <a:pt x="421" y="2145"/>
                    </a:lnTo>
                    <a:lnTo>
                      <a:pt x="431" y="2146"/>
                    </a:lnTo>
                    <a:lnTo>
                      <a:pt x="440" y="2144"/>
                    </a:lnTo>
                    <a:lnTo>
                      <a:pt x="450" y="2142"/>
                    </a:lnTo>
                    <a:lnTo>
                      <a:pt x="460" y="2144"/>
                    </a:lnTo>
                    <a:lnTo>
                      <a:pt x="477" y="2145"/>
                    </a:lnTo>
                    <a:lnTo>
                      <a:pt x="487" y="2153"/>
                    </a:lnTo>
                    <a:lnTo>
                      <a:pt x="497" y="2155"/>
                    </a:lnTo>
                    <a:lnTo>
                      <a:pt x="508" y="2154"/>
                    </a:lnTo>
                    <a:lnTo>
                      <a:pt x="513" y="2150"/>
                    </a:lnTo>
                    <a:lnTo>
                      <a:pt x="517" y="2148"/>
                    </a:lnTo>
                    <a:lnTo>
                      <a:pt x="520" y="2149"/>
                    </a:lnTo>
                    <a:lnTo>
                      <a:pt x="524" y="2150"/>
                    </a:lnTo>
                    <a:lnTo>
                      <a:pt x="528" y="2154"/>
                    </a:lnTo>
                    <a:lnTo>
                      <a:pt x="530" y="2157"/>
                    </a:lnTo>
                    <a:lnTo>
                      <a:pt x="561" y="2144"/>
                    </a:lnTo>
                    <a:lnTo>
                      <a:pt x="558" y="2138"/>
                    </a:lnTo>
                    <a:lnTo>
                      <a:pt x="553" y="2133"/>
                    </a:lnTo>
                    <a:lnTo>
                      <a:pt x="547" y="2131"/>
                    </a:lnTo>
                    <a:lnTo>
                      <a:pt x="541" y="2128"/>
                    </a:lnTo>
                    <a:lnTo>
                      <a:pt x="536" y="2125"/>
                    </a:lnTo>
                    <a:lnTo>
                      <a:pt x="533" y="2120"/>
                    </a:lnTo>
                    <a:lnTo>
                      <a:pt x="533" y="2113"/>
                    </a:lnTo>
                    <a:lnTo>
                      <a:pt x="539" y="2106"/>
                    </a:lnTo>
                    <a:lnTo>
                      <a:pt x="540" y="2100"/>
                    </a:lnTo>
                    <a:lnTo>
                      <a:pt x="537" y="2094"/>
                    </a:lnTo>
                    <a:lnTo>
                      <a:pt x="535" y="2088"/>
                    </a:lnTo>
                    <a:lnTo>
                      <a:pt x="534" y="2082"/>
                    </a:lnTo>
                    <a:lnTo>
                      <a:pt x="535" y="2076"/>
                    </a:lnTo>
                    <a:lnTo>
                      <a:pt x="535" y="2076"/>
                    </a:lnTo>
                    <a:lnTo>
                      <a:pt x="547" y="2079"/>
                    </a:lnTo>
                    <a:lnTo>
                      <a:pt x="557" y="2085"/>
                    </a:lnTo>
                    <a:lnTo>
                      <a:pt x="565" y="2092"/>
                    </a:lnTo>
                    <a:lnTo>
                      <a:pt x="575" y="2098"/>
                    </a:lnTo>
                    <a:lnTo>
                      <a:pt x="586" y="2103"/>
                    </a:lnTo>
                    <a:lnTo>
                      <a:pt x="587" y="2092"/>
                    </a:lnTo>
                    <a:lnTo>
                      <a:pt x="592" y="2082"/>
                    </a:lnTo>
                    <a:lnTo>
                      <a:pt x="598" y="2073"/>
                    </a:lnTo>
                    <a:lnTo>
                      <a:pt x="603" y="2064"/>
                    </a:lnTo>
                    <a:lnTo>
                      <a:pt x="608" y="2054"/>
                    </a:lnTo>
                    <a:lnTo>
                      <a:pt x="609" y="2043"/>
                    </a:lnTo>
                    <a:lnTo>
                      <a:pt x="607" y="2031"/>
                    </a:lnTo>
                    <a:lnTo>
                      <a:pt x="616" y="2024"/>
                    </a:lnTo>
                    <a:lnTo>
                      <a:pt x="629" y="2020"/>
                    </a:lnTo>
                    <a:lnTo>
                      <a:pt x="641" y="2018"/>
                    </a:lnTo>
                    <a:lnTo>
                      <a:pt x="652" y="2013"/>
                    </a:lnTo>
                    <a:lnTo>
                      <a:pt x="664" y="2007"/>
                    </a:lnTo>
                    <a:lnTo>
                      <a:pt x="672" y="2000"/>
                    </a:lnTo>
                    <a:lnTo>
                      <a:pt x="677" y="1992"/>
                    </a:lnTo>
                    <a:lnTo>
                      <a:pt x="678" y="1983"/>
                    </a:lnTo>
                    <a:lnTo>
                      <a:pt x="677" y="1973"/>
                    </a:lnTo>
                    <a:lnTo>
                      <a:pt x="675" y="1962"/>
                    </a:lnTo>
                    <a:lnTo>
                      <a:pt x="672" y="1952"/>
                    </a:lnTo>
                    <a:lnTo>
                      <a:pt x="672" y="1952"/>
                    </a:lnTo>
                    <a:lnTo>
                      <a:pt x="690" y="1944"/>
                    </a:lnTo>
                    <a:lnTo>
                      <a:pt x="718" y="1944"/>
                    </a:lnTo>
                    <a:lnTo>
                      <a:pt x="721" y="1935"/>
                    </a:lnTo>
                    <a:lnTo>
                      <a:pt x="722" y="1926"/>
                    </a:lnTo>
                    <a:lnTo>
                      <a:pt x="724" y="1916"/>
                    </a:lnTo>
                    <a:lnTo>
                      <a:pt x="728" y="1909"/>
                    </a:lnTo>
                    <a:lnTo>
                      <a:pt x="735" y="1901"/>
                    </a:lnTo>
                    <a:lnTo>
                      <a:pt x="745" y="1897"/>
                    </a:lnTo>
                    <a:lnTo>
                      <a:pt x="754" y="1893"/>
                    </a:lnTo>
                    <a:lnTo>
                      <a:pt x="762" y="1891"/>
                    </a:lnTo>
                    <a:lnTo>
                      <a:pt x="771" y="1891"/>
                    </a:lnTo>
                    <a:lnTo>
                      <a:pt x="780" y="1891"/>
                    </a:lnTo>
                    <a:lnTo>
                      <a:pt x="780" y="1892"/>
                    </a:lnTo>
                    <a:lnTo>
                      <a:pt x="782" y="1892"/>
                    </a:lnTo>
                    <a:lnTo>
                      <a:pt x="785" y="1894"/>
                    </a:lnTo>
                    <a:lnTo>
                      <a:pt x="789" y="1894"/>
                    </a:lnTo>
                    <a:lnTo>
                      <a:pt x="792" y="1892"/>
                    </a:lnTo>
                    <a:lnTo>
                      <a:pt x="795" y="1875"/>
                    </a:lnTo>
                    <a:lnTo>
                      <a:pt x="797" y="1858"/>
                    </a:lnTo>
                    <a:lnTo>
                      <a:pt x="802" y="1842"/>
                    </a:lnTo>
                    <a:lnTo>
                      <a:pt x="812" y="1828"/>
                    </a:lnTo>
                    <a:lnTo>
                      <a:pt x="819" y="1824"/>
                    </a:lnTo>
                    <a:lnTo>
                      <a:pt x="826" y="1820"/>
                    </a:lnTo>
                    <a:lnTo>
                      <a:pt x="832" y="1815"/>
                    </a:lnTo>
                    <a:lnTo>
                      <a:pt x="839" y="1811"/>
                    </a:lnTo>
                    <a:lnTo>
                      <a:pt x="841" y="1803"/>
                    </a:lnTo>
                    <a:lnTo>
                      <a:pt x="840" y="1794"/>
                    </a:lnTo>
                    <a:lnTo>
                      <a:pt x="841" y="1794"/>
                    </a:lnTo>
                    <a:lnTo>
                      <a:pt x="841" y="1794"/>
                    </a:lnTo>
                    <a:lnTo>
                      <a:pt x="849" y="1794"/>
                    </a:lnTo>
                    <a:lnTo>
                      <a:pt x="856" y="1791"/>
                    </a:lnTo>
                    <a:lnTo>
                      <a:pt x="862" y="1787"/>
                    </a:lnTo>
                    <a:lnTo>
                      <a:pt x="868" y="1784"/>
                    </a:lnTo>
                    <a:lnTo>
                      <a:pt x="876" y="1786"/>
                    </a:lnTo>
                    <a:lnTo>
                      <a:pt x="879" y="1789"/>
                    </a:lnTo>
                    <a:lnTo>
                      <a:pt x="881" y="1791"/>
                    </a:lnTo>
                    <a:lnTo>
                      <a:pt x="885" y="1792"/>
                    </a:lnTo>
                    <a:lnTo>
                      <a:pt x="888" y="1794"/>
                    </a:lnTo>
                    <a:lnTo>
                      <a:pt x="892" y="1795"/>
                    </a:lnTo>
                    <a:lnTo>
                      <a:pt x="896" y="1795"/>
                    </a:lnTo>
                    <a:lnTo>
                      <a:pt x="899" y="1787"/>
                    </a:lnTo>
                    <a:lnTo>
                      <a:pt x="898" y="1781"/>
                    </a:lnTo>
                    <a:lnTo>
                      <a:pt x="896" y="1774"/>
                    </a:lnTo>
                    <a:lnTo>
                      <a:pt x="896" y="1767"/>
                    </a:lnTo>
                    <a:lnTo>
                      <a:pt x="915" y="1739"/>
                    </a:lnTo>
                    <a:lnTo>
                      <a:pt x="931" y="1732"/>
                    </a:lnTo>
                    <a:lnTo>
                      <a:pt x="948" y="1726"/>
                    </a:lnTo>
                    <a:lnTo>
                      <a:pt x="962" y="1715"/>
                    </a:lnTo>
                    <a:lnTo>
                      <a:pt x="981" y="1709"/>
                    </a:lnTo>
                    <a:lnTo>
                      <a:pt x="989" y="1706"/>
                    </a:lnTo>
                    <a:lnTo>
                      <a:pt x="998" y="1706"/>
                    </a:lnTo>
                    <a:lnTo>
                      <a:pt x="998" y="1699"/>
                    </a:lnTo>
                    <a:lnTo>
                      <a:pt x="995" y="1692"/>
                    </a:lnTo>
                    <a:lnTo>
                      <a:pt x="988" y="1687"/>
                    </a:lnTo>
                    <a:lnTo>
                      <a:pt x="978" y="1681"/>
                    </a:lnTo>
                    <a:lnTo>
                      <a:pt x="967" y="1677"/>
                    </a:lnTo>
                    <a:lnTo>
                      <a:pt x="958" y="1677"/>
                    </a:lnTo>
                    <a:lnTo>
                      <a:pt x="949" y="1683"/>
                    </a:lnTo>
                    <a:lnTo>
                      <a:pt x="938" y="1682"/>
                    </a:lnTo>
                    <a:lnTo>
                      <a:pt x="927" y="1684"/>
                    </a:lnTo>
                    <a:lnTo>
                      <a:pt x="933" y="1675"/>
                    </a:lnTo>
                    <a:lnTo>
                      <a:pt x="942" y="1670"/>
                    </a:lnTo>
                    <a:lnTo>
                      <a:pt x="950" y="1669"/>
                    </a:lnTo>
                    <a:lnTo>
                      <a:pt x="960" y="1667"/>
                    </a:lnTo>
                    <a:lnTo>
                      <a:pt x="970" y="1666"/>
                    </a:lnTo>
                    <a:lnTo>
                      <a:pt x="971" y="1663"/>
                    </a:lnTo>
                    <a:lnTo>
                      <a:pt x="972" y="1659"/>
                    </a:lnTo>
                    <a:lnTo>
                      <a:pt x="973" y="1655"/>
                    </a:lnTo>
                    <a:lnTo>
                      <a:pt x="977" y="1652"/>
                    </a:lnTo>
                    <a:lnTo>
                      <a:pt x="979" y="1649"/>
                    </a:lnTo>
                    <a:lnTo>
                      <a:pt x="981" y="1652"/>
                    </a:lnTo>
                    <a:lnTo>
                      <a:pt x="1006" y="1644"/>
                    </a:lnTo>
                    <a:lnTo>
                      <a:pt x="1032" y="1643"/>
                    </a:lnTo>
                    <a:lnTo>
                      <a:pt x="1058" y="1643"/>
                    </a:lnTo>
                    <a:lnTo>
                      <a:pt x="1062" y="1646"/>
                    </a:lnTo>
                    <a:lnTo>
                      <a:pt x="1066" y="1648"/>
                    </a:lnTo>
                    <a:lnTo>
                      <a:pt x="1069" y="1647"/>
                    </a:lnTo>
                    <a:lnTo>
                      <a:pt x="1073" y="1646"/>
                    </a:lnTo>
                    <a:lnTo>
                      <a:pt x="1077" y="1643"/>
                    </a:lnTo>
                    <a:lnTo>
                      <a:pt x="1089" y="1629"/>
                    </a:lnTo>
                    <a:lnTo>
                      <a:pt x="1100" y="1613"/>
                    </a:lnTo>
                    <a:lnTo>
                      <a:pt x="1108" y="1597"/>
                    </a:lnTo>
                    <a:lnTo>
                      <a:pt x="1119" y="1581"/>
                    </a:lnTo>
                    <a:lnTo>
                      <a:pt x="1127" y="1572"/>
                    </a:lnTo>
                    <a:lnTo>
                      <a:pt x="1135" y="1564"/>
                    </a:lnTo>
                    <a:lnTo>
                      <a:pt x="1140" y="1557"/>
                    </a:lnTo>
                    <a:lnTo>
                      <a:pt x="1143" y="1547"/>
                    </a:lnTo>
                    <a:lnTo>
                      <a:pt x="1141" y="1538"/>
                    </a:lnTo>
                    <a:lnTo>
                      <a:pt x="1158" y="1529"/>
                    </a:lnTo>
                    <a:lnTo>
                      <a:pt x="1193" y="1519"/>
                    </a:lnTo>
                    <a:lnTo>
                      <a:pt x="1192" y="1516"/>
                    </a:lnTo>
                    <a:lnTo>
                      <a:pt x="1191" y="1513"/>
                    </a:lnTo>
                    <a:lnTo>
                      <a:pt x="1191" y="1510"/>
                    </a:lnTo>
                    <a:lnTo>
                      <a:pt x="1192" y="1507"/>
                    </a:lnTo>
                    <a:lnTo>
                      <a:pt x="1193" y="1505"/>
                    </a:lnTo>
                    <a:lnTo>
                      <a:pt x="1195" y="1504"/>
                    </a:lnTo>
                    <a:lnTo>
                      <a:pt x="1198" y="1502"/>
                    </a:lnTo>
                    <a:lnTo>
                      <a:pt x="1203" y="1502"/>
                    </a:lnTo>
                    <a:lnTo>
                      <a:pt x="1204" y="1479"/>
                    </a:lnTo>
                    <a:lnTo>
                      <a:pt x="1208" y="1476"/>
                    </a:lnTo>
                    <a:lnTo>
                      <a:pt x="1211" y="1472"/>
                    </a:lnTo>
                    <a:lnTo>
                      <a:pt x="1226" y="1448"/>
                    </a:lnTo>
                    <a:lnTo>
                      <a:pt x="1228" y="1455"/>
                    </a:lnTo>
                    <a:lnTo>
                      <a:pt x="1231" y="1462"/>
                    </a:lnTo>
                    <a:lnTo>
                      <a:pt x="1234" y="1470"/>
                    </a:lnTo>
                    <a:lnTo>
                      <a:pt x="1240" y="1473"/>
                    </a:lnTo>
                    <a:lnTo>
                      <a:pt x="1250" y="1477"/>
                    </a:lnTo>
                    <a:lnTo>
                      <a:pt x="1253" y="1468"/>
                    </a:lnTo>
                    <a:lnTo>
                      <a:pt x="1257" y="1466"/>
                    </a:lnTo>
                    <a:lnTo>
                      <a:pt x="1261" y="1462"/>
                    </a:lnTo>
                    <a:lnTo>
                      <a:pt x="1263" y="1459"/>
                    </a:lnTo>
                    <a:lnTo>
                      <a:pt x="1266" y="1455"/>
                    </a:lnTo>
                    <a:lnTo>
                      <a:pt x="1272" y="1435"/>
                    </a:lnTo>
                    <a:lnTo>
                      <a:pt x="1274" y="1413"/>
                    </a:lnTo>
                    <a:lnTo>
                      <a:pt x="1293" y="1409"/>
                    </a:lnTo>
                    <a:lnTo>
                      <a:pt x="1308" y="1401"/>
                    </a:lnTo>
                    <a:lnTo>
                      <a:pt x="1319" y="1388"/>
                    </a:lnTo>
                    <a:lnTo>
                      <a:pt x="1327" y="1370"/>
                    </a:lnTo>
                    <a:lnTo>
                      <a:pt x="1327" y="1370"/>
                    </a:lnTo>
                    <a:lnTo>
                      <a:pt x="1353" y="1344"/>
                    </a:lnTo>
                    <a:lnTo>
                      <a:pt x="1352" y="1339"/>
                    </a:lnTo>
                    <a:lnTo>
                      <a:pt x="1348" y="1336"/>
                    </a:lnTo>
                    <a:lnTo>
                      <a:pt x="1345" y="1335"/>
                    </a:lnTo>
                    <a:lnTo>
                      <a:pt x="1341" y="1334"/>
                    </a:lnTo>
                    <a:lnTo>
                      <a:pt x="1336" y="1333"/>
                    </a:lnTo>
                    <a:lnTo>
                      <a:pt x="1346" y="1316"/>
                    </a:lnTo>
                    <a:lnTo>
                      <a:pt x="1352" y="1316"/>
                    </a:lnTo>
                    <a:lnTo>
                      <a:pt x="1356" y="1314"/>
                    </a:lnTo>
                    <a:lnTo>
                      <a:pt x="1359" y="1312"/>
                    </a:lnTo>
                    <a:lnTo>
                      <a:pt x="1362" y="1308"/>
                    </a:lnTo>
                    <a:lnTo>
                      <a:pt x="1364" y="1304"/>
                    </a:lnTo>
                    <a:lnTo>
                      <a:pt x="1364" y="1297"/>
                    </a:lnTo>
                    <a:lnTo>
                      <a:pt x="1364" y="1300"/>
                    </a:lnTo>
                    <a:lnTo>
                      <a:pt x="1363" y="1301"/>
                    </a:lnTo>
                    <a:lnTo>
                      <a:pt x="1364" y="1297"/>
                    </a:lnTo>
                    <a:lnTo>
                      <a:pt x="1365" y="1299"/>
                    </a:lnTo>
                    <a:lnTo>
                      <a:pt x="1375" y="1301"/>
                    </a:lnTo>
                    <a:lnTo>
                      <a:pt x="1385" y="1304"/>
                    </a:lnTo>
                    <a:lnTo>
                      <a:pt x="1393" y="1306"/>
                    </a:lnTo>
                    <a:lnTo>
                      <a:pt x="1403" y="1305"/>
                    </a:lnTo>
                    <a:lnTo>
                      <a:pt x="1412" y="1300"/>
                    </a:lnTo>
                    <a:lnTo>
                      <a:pt x="1419" y="1290"/>
                    </a:lnTo>
                    <a:lnTo>
                      <a:pt x="1426" y="1297"/>
                    </a:lnTo>
                    <a:lnTo>
                      <a:pt x="1436" y="1300"/>
                    </a:lnTo>
                    <a:lnTo>
                      <a:pt x="1446" y="1300"/>
                    </a:lnTo>
                    <a:lnTo>
                      <a:pt x="1455" y="1301"/>
                    </a:lnTo>
                    <a:lnTo>
                      <a:pt x="1453" y="1312"/>
                    </a:lnTo>
                    <a:lnTo>
                      <a:pt x="1448" y="1321"/>
                    </a:lnTo>
                    <a:lnTo>
                      <a:pt x="1441" y="1329"/>
                    </a:lnTo>
                    <a:lnTo>
                      <a:pt x="1435" y="1337"/>
                    </a:lnTo>
                    <a:lnTo>
                      <a:pt x="1435" y="1345"/>
                    </a:lnTo>
                    <a:lnTo>
                      <a:pt x="1431" y="1348"/>
                    </a:lnTo>
                    <a:lnTo>
                      <a:pt x="1425" y="1350"/>
                    </a:lnTo>
                    <a:lnTo>
                      <a:pt x="1418" y="1350"/>
                    </a:lnTo>
                    <a:lnTo>
                      <a:pt x="1410" y="1350"/>
                    </a:lnTo>
                    <a:lnTo>
                      <a:pt x="1404" y="1351"/>
                    </a:lnTo>
                    <a:lnTo>
                      <a:pt x="1401" y="1357"/>
                    </a:lnTo>
                    <a:lnTo>
                      <a:pt x="1395" y="1359"/>
                    </a:lnTo>
                    <a:lnTo>
                      <a:pt x="1389" y="1364"/>
                    </a:lnTo>
                    <a:lnTo>
                      <a:pt x="1375" y="1381"/>
                    </a:lnTo>
                    <a:lnTo>
                      <a:pt x="1362" y="1398"/>
                    </a:lnTo>
                    <a:lnTo>
                      <a:pt x="1362" y="1407"/>
                    </a:lnTo>
                    <a:lnTo>
                      <a:pt x="1361" y="1415"/>
                    </a:lnTo>
                    <a:lnTo>
                      <a:pt x="1359" y="1422"/>
                    </a:lnTo>
                    <a:lnTo>
                      <a:pt x="1358" y="1428"/>
                    </a:lnTo>
                    <a:lnTo>
                      <a:pt x="1355" y="1432"/>
                    </a:lnTo>
                    <a:lnTo>
                      <a:pt x="1350" y="1433"/>
                    </a:lnTo>
                    <a:lnTo>
                      <a:pt x="1342" y="1432"/>
                    </a:lnTo>
                    <a:lnTo>
                      <a:pt x="1333" y="1426"/>
                    </a:lnTo>
                    <a:lnTo>
                      <a:pt x="1331" y="1424"/>
                    </a:lnTo>
                    <a:lnTo>
                      <a:pt x="1329" y="1422"/>
                    </a:lnTo>
                    <a:lnTo>
                      <a:pt x="1327" y="1422"/>
                    </a:lnTo>
                    <a:lnTo>
                      <a:pt x="1324" y="1425"/>
                    </a:lnTo>
                    <a:lnTo>
                      <a:pt x="1317" y="1477"/>
                    </a:lnTo>
                    <a:lnTo>
                      <a:pt x="1313" y="1481"/>
                    </a:lnTo>
                    <a:lnTo>
                      <a:pt x="1310" y="1485"/>
                    </a:lnTo>
                    <a:lnTo>
                      <a:pt x="1307" y="1490"/>
                    </a:lnTo>
                    <a:lnTo>
                      <a:pt x="1305" y="1496"/>
                    </a:lnTo>
                    <a:lnTo>
                      <a:pt x="1305" y="1495"/>
                    </a:lnTo>
                    <a:lnTo>
                      <a:pt x="1304" y="1494"/>
                    </a:lnTo>
                    <a:lnTo>
                      <a:pt x="1299" y="1490"/>
                    </a:lnTo>
                    <a:lnTo>
                      <a:pt x="1291" y="1488"/>
                    </a:lnTo>
                    <a:lnTo>
                      <a:pt x="1282" y="1488"/>
                    </a:lnTo>
                    <a:lnTo>
                      <a:pt x="1273" y="1490"/>
                    </a:lnTo>
                    <a:lnTo>
                      <a:pt x="1267" y="1496"/>
                    </a:lnTo>
                    <a:lnTo>
                      <a:pt x="1262" y="1505"/>
                    </a:lnTo>
                    <a:lnTo>
                      <a:pt x="1257" y="1512"/>
                    </a:lnTo>
                    <a:lnTo>
                      <a:pt x="1248" y="1518"/>
                    </a:lnTo>
                    <a:lnTo>
                      <a:pt x="1237" y="1523"/>
                    </a:lnTo>
                    <a:lnTo>
                      <a:pt x="1227" y="1529"/>
                    </a:lnTo>
                    <a:lnTo>
                      <a:pt x="1220" y="1539"/>
                    </a:lnTo>
                    <a:lnTo>
                      <a:pt x="1219" y="1544"/>
                    </a:lnTo>
                    <a:lnTo>
                      <a:pt x="1219" y="1547"/>
                    </a:lnTo>
                    <a:lnTo>
                      <a:pt x="1220" y="1550"/>
                    </a:lnTo>
                    <a:lnTo>
                      <a:pt x="1222" y="1552"/>
                    </a:lnTo>
                    <a:lnTo>
                      <a:pt x="1223" y="1555"/>
                    </a:lnTo>
                    <a:lnTo>
                      <a:pt x="1227" y="1556"/>
                    </a:lnTo>
                    <a:lnTo>
                      <a:pt x="1229" y="1557"/>
                    </a:lnTo>
                    <a:lnTo>
                      <a:pt x="1233" y="1557"/>
                    </a:lnTo>
                    <a:lnTo>
                      <a:pt x="1226" y="1562"/>
                    </a:lnTo>
                    <a:lnTo>
                      <a:pt x="1220" y="1566"/>
                    </a:lnTo>
                    <a:lnTo>
                      <a:pt x="1214" y="1570"/>
                    </a:lnTo>
                    <a:lnTo>
                      <a:pt x="1208" y="1574"/>
                    </a:lnTo>
                    <a:lnTo>
                      <a:pt x="1200" y="1579"/>
                    </a:lnTo>
                    <a:lnTo>
                      <a:pt x="1200" y="1576"/>
                    </a:lnTo>
                    <a:lnTo>
                      <a:pt x="1199" y="1579"/>
                    </a:lnTo>
                    <a:lnTo>
                      <a:pt x="1174" y="1592"/>
                    </a:lnTo>
                    <a:lnTo>
                      <a:pt x="1136" y="1619"/>
                    </a:lnTo>
                    <a:lnTo>
                      <a:pt x="1131" y="1631"/>
                    </a:lnTo>
                    <a:lnTo>
                      <a:pt x="1126" y="1642"/>
                    </a:lnTo>
                    <a:lnTo>
                      <a:pt x="1125" y="1655"/>
                    </a:lnTo>
                    <a:lnTo>
                      <a:pt x="1115" y="1654"/>
                    </a:lnTo>
                    <a:lnTo>
                      <a:pt x="1106" y="1658"/>
                    </a:lnTo>
                    <a:lnTo>
                      <a:pt x="1097" y="1664"/>
                    </a:lnTo>
                    <a:lnTo>
                      <a:pt x="1090" y="1670"/>
                    </a:lnTo>
                    <a:lnTo>
                      <a:pt x="1080" y="1678"/>
                    </a:lnTo>
                    <a:lnTo>
                      <a:pt x="1074" y="1688"/>
                    </a:lnTo>
                    <a:lnTo>
                      <a:pt x="1070" y="1699"/>
                    </a:lnTo>
                    <a:lnTo>
                      <a:pt x="1041" y="1723"/>
                    </a:lnTo>
                    <a:lnTo>
                      <a:pt x="1028" y="1740"/>
                    </a:lnTo>
                    <a:lnTo>
                      <a:pt x="1013" y="1756"/>
                    </a:lnTo>
                    <a:lnTo>
                      <a:pt x="995" y="1769"/>
                    </a:lnTo>
                    <a:lnTo>
                      <a:pt x="958" y="1804"/>
                    </a:lnTo>
                    <a:lnTo>
                      <a:pt x="932" y="1823"/>
                    </a:lnTo>
                    <a:lnTo>
                      <a:pt x="932" y="1823"/>
                    </a:lnTo>
                    <a:lnTo>
                      <a:pt x="920" y="1842"/>
                    </a:lnTo>
                    <a:lnTo>
                      <a:pt x="905" y="1859"/>
                    </a:lnTo>
                    <a:lnTo>
                      <a:pt x="890" y="1874"/>
                    </a:lnTo>
                    <a:lnTo>
                      <a:pt x="873" y="1888"/>
                    </a:lnTo>
                    <a:lnTo>
                      <a:pt x="856" y="1903"/>
                    </a:lnTo>
                    <a:lnTo>
                      <a:pt x="825" y="1937"/>
                    </a:lnTo>
                    <a:lnTo>
                      <a:pt x="813" y="1940"/>
                    </a:lnTo>
                    <a:lnTo>
                      <a:pt x="806" y="1946"/>
                    </a:lnTo>
                    <a:lnTo>
                      <a:pt x="800" y="1955"/>
                    </a:lnTo>
                    <a:lnTo>
                      <a:pt x="795" y="1963"/>
                    </a:lnTo>
                    <a:lnTo>
                      <a:pt x="790" y="1973"/>
                    </a:lnTo>
                    <a:lnTo>
                      <a:pt x="773" y="1989"/>
                    </a:lnTo>
                    <a:lnTo>
                      <a:pt x="760" y="2008"/>
                    </a:lnTo>
                    <a:lnTo>
                      <a:pt x="752" y="2018"/>
                    </a:lnTo>
                    <a:lnTo>
                      <a:pt x="748" y="2022"/>
                    </a:lnTo>
                    <a:lnTo>
                      <a:pt x="740" y="2025"/>
                    </a:lnTo>
                    <a:lnTo>
                      <a:pt x="735" y="2029"/>
                    </a:lnTo>
                    <a:lnTo>
                      <a:pt x="731" y="2034"/>
                    </a:lnTo>
                    <a:lnTo>
                      <a:pt x="729" y="2039"/>
                    </a:lnTo>
                    <a:lnTo>
                      <a:pt x="732" y="2046"/>
                    </a:lnTo>
                    <a:lnTo>
                      <a:pt x="739" y="2057"/>
                    </a:lnTo>
                    <a:lnTo>
                      <a:pt x="741" y="2065"/>
                    </a:lnTo>
                    <a:lnTo>
                      <a:pt x="741" y="2074"/>
                    </a:lnTo>
                    <a:lnTo>
                      <a:pt x="739" y="2081"/>
                    </a:lnTo>
                    <a:lnTo>
                      <a:pt x="734" y="2087"/>
                    </a:lnTo>
                    <a:lnTo>
                      <a:pt x="731" y="2089"/>
                    </a:lnTo>
                    <a:lnTo>
                      <a:pt x="727" y="2091"/>
                    </a:lnTo>
                    <a:lnTo>
                      <a:pt x="723" y="2093"/>
                    </a:lnTo>
                    <a:lnTo>
                      <a:pt x="721" y="2096"/>
                    </a:lnTo>
                    <a:lnTo>
                      <a:pt x="718" y="2098"/>
                    </a:lnTo>
                    <a:lnTo>
                      <a:pt x="718" y="2099"/>
                    </a:lnTo>
                    <a:lnTo>
                      <a:pt x="718" y="2102"/>
                    </a:lnTo>
                    <a:lnTo>
                      <a:pt x="715" y="2104"/>
                    </a:lnTo>
                    <a:lnTo>
                      <a:pt x="709" y="2110"/>
                    </a:lnTo>
                    <a:lnTo>
                      <a:pt x="703" y="2117"/>
                    </a:lnTo>
                    <a:lnTo>
                      <a:pt x="697" y="2121"/>
                    </a:lnTo>
                    <a:lnTo>
                      <a:pt x="692" y="2123"/>
                    </a:lnTo>
                    <a:lnTo>
                      <a:pt x="688" y="2127"/>
                    </a:lnTo>
                    <a:lnTo>
                      <a:pt x="688" y="2131"/>
                    </a:lnTo>
                    <a:lnTo>
                      <a:pt x="664" y="2153"/>
                    </a:lnTo>
                    <a:lnTo>
                      <a:pt x="661" y="2154"/>
                    </a:lnTo>
                    <a:lnTo>
                      <a:pt x="660" y="2156"/>
                    </a:lnTo>
                    <a:lnTo>
                      <a:pt x="659" y="2159"/>
                    </a:lnTo>
                    <a:lnTo>
                      <a:pt x="659" y="2161"/>
                    </a:lnTo>
                    <a:lnTo>
                      <a:pt x="647" y="2168"/>
                    </a:lnTo>
                    <a:lnTo>
                      <a:pt x="636" y="2177"/>
                    </a:lnTo>
                    <a:lnTo>
                      <a:pt x="626" y="2188"/>
                    </a:lnTo>
                    <a:lnTo>
                      <a:pt x="624" y="2190"/>
                    </a:lnTo>
                    <a:lnTo>
                      <a:pt x="622" y="2194"/>
                    </a:lnTo>
                    <a:lnTo>
                      <a:pt x="621" y="2196"/>
                    </a:lnTo>
                    <a:lnTo>
                      <a:pt x="613" y="2204"/>
                    </a:lnTo>
                    <a:lnTo>
                      <a:pt x="609" y="2205"/>
                    </a:lnTo>
                    <a:lnTo>
                      <a:pt x="605" y="2207"/>
                    </a:lnTo>
                    <a:lnTo>
                      <a:pt x="604" y="2210"/>
                    </a:lnTo>
                    <a:lnTo>
                      <a:pt x="603" y="2212"/>
                    </a:lnTo>
                    <a:lnTo>
                      <a:pt x="592" y="2222"/>
                    </a:lnTo>
                    <a:lnTo>
                      <a:pt x="588" y="2227"/>
                    </a:lnTo>
                    <a:lnTo>
                      <a:pt x="587" y="2230"/>
                    </a:lnTo>
                    <a:lnTo>
                      <a:pt x="588" y="2234"/>
                    </a:lnTo>
                    <a:lnTo>
                      <a:pt x="585" y="2234"/>
                    </a:lnTo>
                    <a:lnTo>
                      <a:pt x="582" y="2235"/>
                    </a:lnTo>
                    <a:lnTo>
                      <a:pt x="580" y="2236"/>
                    </a:lnTo>
                    <a:lnTo>
                      <a:pt x="578" y="2239"/>
                    </a:lnTo>
                    <a:lnTo>
                      <a:pt x="575" y="2241"/>
                    </a:lnTo>
                    <a:lnTo>
                      <a:pt x="574" y="2245"/>
                    </a:lnTo>
                    <a:lnTo>
                      <a:pt x="573" y="2248"/>
                    </a:lnTo>
                    <a:lnTo>
                      <a:pt x="578" y="2263"/>
                    </a:lnTo>
                    <a:lnTo>
                      <a:pt x="582" y="2267"/>
                    </a:lnTo>
                    <a:lnTo>
                      <a:pt x="588" y="2270"/>
                    </a:lnTo>
                    <a:lnTo>
                      <a:pt x="593" y="2273"/>
                    </a:lnTo>
                    <a:lnTo>
                      <a:pt x="581" y="2271"/>
                    </a:lnTo>
                    <a:lnTo>
                      <a:pt x="570" y="2265"/>
                    </a:lnTo>
                    <a:lnTo>
                      <a:pt x="563" y="2262"/>
                    </a:lnTo>
                    <a:lnTo>
                      <a:pt x="557" y="2263"/>
                    </a:lnTo>
                    <a:lnTo>
                      <a:pt x="552" y="2267"/>
                    </a:lnTo>
                    <a:lnTo>
                      <a:pt x="547" y="2271"/>
                    </a:lnTo>
                    <a:lnTo>
                      <a:pt x="541" y="2274"/>
                    </a:lnTo>
                    <a:lnTo>
                      <a:pt x="539" y="2281"/>
                    </a:lnTo>
                    <a:lnTo>
                      <a:pt x="541" y="2288"/>
                    </a:lnTo>
                    <a:lnTo>
                      <a:pt x="546" y="2296"/>
                    </a:lnTo>
                    <a:lnTo>
                      <a:pt x="550" y="2298"/>
                    </a:lnTo>
                    <a:lnTo>
                      <a:pt x="552" y="2301"/>
                    </a:lnTo>
                    <a:lnTo>
                      <a:pt x="552" y="2303"/>
                    </a:lnTo>
                    <a:lnTo>
                      <a:pt x="552" y="2307"/>
                    </a:lnTo>
                    <a:lnTo>
                      <a:pt x="552" y="2310"/>
                    </a:lnTo>
                    <a:lnTo>
                      <a:pt x="551" y="2313"/>
                    </a:lnTo>
                    <a:lnTo>
                      <a:pt x="553" y="2316"/>
                    </a:lnTo>
                    <a:lnTo>
                      <a:pt x="552" y="2316"/>
                    </a:lnTo>
                    <a:lnTo>
                      <a:pt x="550" y="2320"/>
                    </a:lnTo>
                    <a:lnTo>
                      <a:pt x="547" y="2324"/>
                    </a:lnTo>
                    <a:lnTo>
                      <a:pt x="546" y="2328"/>
                    </a:lnTo>
                    <a:lnTo>
                      <a:pt x="547" y="2332"/>
                    </a:lnTo>
                    <a:lnTo>
                      <a:pt x="544" y="2332"/>
                    </a:lnTo>
                    <a:lnTo>
                      <a:pt x="540" y="2333"/>
                    </a:lnTo>
                    <a:lnTo>
                      <a:pt x="537" y="2334"/>
                    </a:lnTo>
                    <a:lnTo>
                      <a:pt x="536" y="2331"/>
                    </a:lnTo>
                    <a:lnTo>
                      <a:pt x="534" y="2326"/>
                    </a:lnTo>
                    <a:lnTo>
                      <a:pt x="530" y="2322"/>
                    </a:lnTo>
                    <a:lnTo>
                      <a:pt x="528" y="2319"/>
                    </a:lnTo>
                    <a:lnTo>
                      <a:pt x="522" y="2313"/>
                    </a:lnTo>
                    <a:lnTo>
                      <a:pt x="516" y="2307"/>
                    </a:lnTo>
                    <a:lnTo>
                      <a:pt x="507" y="2303"/>
                    </a:lnTo>
                    <a:lnTo>
                      <a:pt x="496" y="2308"/>
                    </a:lnTo>
                    <a:lnTo>
                      <a:pt x="490" y="2313"/>
                    </a:lnTo>
                    <a:lnTo>
                      <a:pt x="489" y="2320"/>
                    </a:lnTo>
                    <a:lnTo>
                      <a:pt x="490" y="2330"/>
                    </a:lnTo>
                    <a:lnTo>
                      <a:pt x="495" y="2338"/>
                    </a:lnTo>
                    <a:lnTo>
                      <a:pt x="499" y="2343"/>
                    </a:lnTo>
                    <a:lnTo>
                      <a:pt x="500" y="2347"/>
                    </a:lnTo>
                    <a:lnTo>
                      <a:pt x="501" y="2350"/>
                    </a:lnTo>
                    <a:lnTo>
                      <a:pt x="500" y="2354"/>
                    </a:lnTo>
                    <a:lnTo>
                      <a:pt x="480" y="2337"/>
                    </a:lnTo>
                    <a:lnTo>
                      <a:pt x="477" y="2347"/>
                    </a:lnTo>
                    <a:lnTo>
                      <a:pt x="478" y="2353"/>
                    </a:lnTo>
                    <a:lnTo>
                      <a:pt x="483" y="2356"/>
                    </a:lnTo>
                    <a:lnTo>
                      <a:pt x="493" y="2356"/>
                    </a:lnTo>
                    <a:lnTo>
                      <a:pt x="493" y="2360"/>
                    </a:lnTo>
                    <a:lnTo>
                      <a:pt x="494" y="2362"/>
                    </a:lnTo>
                    <a:lnTo>
                      <a:pt x="495" y="2364"/>
                    </a:lnTo>
                    <a:lnTo>
                      <a:pt x="495" y="2367"/>
                    </a:lnTo>
                    <a:lnTo>
                      <a:pt x="495" y="2372"/>
                    </a:lnTo>
                    <a:lnTo>
                      <a:pt x="496" y="2372"/>
                    </a:lnTo>
                    <a:lnTo>
                      <a:pt x="496" y="2373"/>
                    </a:lnTo>
                    <a:lnTo>
                      <a:pt x="489" y="2381"/>
                    </a:lnTo>
                    <a:lnTo>
                      <a:pt x="483" y="2389"/>
                    </a:lnTo>
                    <a:lnTo>
                      <a:pt x="478" y="2398"/>
                    </a:lnTo>
                    <a:lnTo>
                      <a:pt x="477" y="2408"/>
                    </a:lnTo>
                    <a:lnTo>
                      <a:pt x="471" y="2411"/>
                    </a:lnTo>
                    <a:lnTo>
                      <a:pt x="465" y="2413"/>
                    </a:lnTo>
                    <a:lnTo>
                      <a:pt x="463" y="2415"/>
                    </a:lnTo>
                    <a:lnTo>
                      <a:pt x="462" y="2413"/>
                    </a:lnTo>
                    <a:lnTo>
                      <a:pt x="456" y="2415"/>
                    </a:lnTo>
                    <a:lnTo>
                      <a:pt x="453" y="2417"/>
                    </a:lnTo>
                    <a:lnTo>
                      <a:pt x="449" y="2421"/>
                    </a:lnTo>
                    <a:lnTo>
                      <a:pt x="446" y="2423"/>
                    </a:lnTo>
                    <a:lnTo>
                      <a:pt x="443" y="2427"/>
                    </a:lnTo>
                    <a:lnTo>
                      <a:pt x="440" y="2429"/>
                    </a:lnTo>
                    <a:lnTo>
                      <a:pt x="439" y="2434"/>
                    </a:lnTo>
                    <a:lnTo>
                      <a:pt x="438" y="2434"/>
                    </a:lnTo>
                    <a:lnTo>
                      <a:pt x="437" y="2435"/>
                    </a:lnTo>
                    <a:lnTo>
                      <a:pt x="437" y="2438"/>
                    </a:lnTo>
                    <a:lnTo>
                      <a:pt x="433" y="2429"/>
                    </a:lnTo>
                    <a:lnTo>
                      <a:pt x="433" y="2419"/>
                    </a:lnTo>
                    <a:lnTo>
                      <a:pt x="433" y="2410"/>
                    </a:lnTo>
                    <a:lnTo>
                      <a:pt x="433" y="2400"/>
                    </a:lnTo>
                    <a:lnTo>
                      <a:pt x="432" y="2395"/>
                    </a:lnTo>
                    <a:lnTo>
                      <a:pt x="432" y="2389"/>
                    </a:lnTo>
                    <a:lnTo>
                      <a:pt x="427" y="2378"/>
                    </a:lnTo>
                    <a:lnTo>
                      <a:pt x="429" y="2368"/>
                    </a:lnTo>
                    <a:lnTo>
                      <a:pt x="434" y="2359"/>
                    </a:lnTo>
                    <a:lnTo>
                      <a:pt x="436" y="2353"/>
                    </a:lnTo>
                    <a:lnTo>
                      <a:pt x="434" y="2348"/>
                    </a:lnTo>
                    <a:lnTo>
                      <a:pt x="429" y="2338"/>
                    </a:lnTo>
                    <a:lnTo>
                      <a:pt x="421" y="2332"/>
                    </a:lnTo>
                    <a:lnTo>
                      <a:pt x="411" y="2330"/>
                    </a:lnTo>
                    <a:lnTo>
                      <a:pt x="402" y="2328"/>
                    </a:lnTo>
                    <a:lnTo>
                      <a:pt x="393" y="2328"/>
                    </a:lnTo>
                    <a:lnTo>
                      <a:pt x="385" y="2332"/>
                    </a:lnTo>
                    <a:lnTo>
                      <a:pt x="381" y="2337"/>
                    </a:lnTo>
                    <a:lnTo>
                      <a:pt x="378" y="2341"/>
                    </a:lnTo>
                    <a:lnTo>
                      <a:pt x="374" y="2354"/>
                    </a:lnTo>
                    <a:lnTo>
                      <a:pt x="372" y="2366"/>
                    </a:lnTo>
                    <a:lnTo>
                      <a:pt x="375" y="2378"/>
                    </a:lnTo>
                    <a:lnTo>
                      <a:pt x="383" y="2389"/>
                    </a:lnTo>
                    <a:lnTo>
                      <a:pt x="397" y="2406"/>
                    </a:lnTo>
                    <a:lnTo>
                      <a:pt x="403" y="2423"/>
                    </a:lnTo>
                    <a:lnTo>
                      <a:pt x="404" y="2440"/>
                    </a:lnTo>
                    <a:lnTo>
                      <a:pt x="400" y="2458"/>
                    </a:lnTo>
                    <a:lnTo>
                      <a:pt x="394" y="2476"/>
                    </a:lnTo>
                    <a:lnTo>
                      <a:pt x="394" y="2481"/>
                    </a:lnTo>
                    <a:lnTo>
                      <a:pt x="395" y="2485"/>
                    </a:lnTo>
                    <a:lnTo>
                      <a:pt x="398" y="2487"/>
                    </a:lnTo>
                    <a:lnTo>
                      <a:pt x="400" y="2489"/>
                    </a:lnTo>
                    <a:lnTo>
                      <a:pt x="389" y="2489"/>
                    </a:lnTo>
                    <a:lnTo>
                      <a:pt x="378" y="2491"/>
                    </a:lnTo>
                    <a:lnTo>
                      <a:pt x="359" y="2503"/>
                    </a:lnTo>
                    <a:lnTo>
                      <a:pt x="343" y="2518"/>
                    </a:lnTo>
                    <a:lnTo>
                      <a:pt x="329" y="2535"/>
                    </a:lnTo>
                    <a:lnTo>
                      <a:pt x="329" y="2546"/>
                    </a:lnTo>
                    <a:lnTo>
                      <a:pt x="332" y="2558"/>
                    </a:lnTo>
                    <a:lnTo>
                      <a:pt x="336" y="2569"/>
                    </a:lnTo>
                    <a:lnTo>
                      <a:pt x="338" y="2572"/>
                    </a:lnTo>
                    <a:lnTo>
                      <a:pt x="342" y="2577"/>
                    </a:lnTo>
                    <a:lnTo>
                      <a:pt x="341" y="2577"/>
                    </a:lnTo>
                    <a:lnTo>
                      <a:pt x="323" y="2572"/>
                    </a:lnTo>
                    <a:lnTo>
                      <a:pt x="304" y="2573"/>
                    </a:lnTo>
                    <a:lnTo>
                      <a:pt x="293" y="2577"/>
                    </a:lnTo>
                    <a:lnTo>
                      <a:pt x="284" y="2581"/>
                    </a:lnTo>
                    <a:lnTo>
                      <a:pt x="275" y="2587"/>
                    </a:lnTo>
                    <a:lnTo>
                      <a:pt x="268" y="2594"/>
                    </a:lnTo>
                    <a:lnTo>
                      <a:pt x="264" y="2606"/>
                    </a:lnTo>
                    <a:lnTo>
                      <a:pt x="264" y="2607"/>
                    </a:lnTo>
                    <a:lnTo>
                      <a:pt x="264" y="2607"/>
                    </a:lnTo>
                    <a:lnTo>
                      <a:pt x="261" y="2607"/>
                    </a:lnTo>
                    <a:lnTo>
                      <a:pt x="257" y="2609"/>
                    </a:lnTo>
                    <a:lnTo>
                      <a:pt x="250" y="2616"/>
                    </a:lnTo>
                    <a:lnTo>
                      <a:pt x="246" y="2623"/>
                    </a:lnTo>
                    <a:lnTo>
                      <a:pt x="247" y="2630"/>
                    </a:lnTo>
                    <a:lnTo>
                      <a:pt x="234" y="2633"/>
                    </a:lnTo>
                    <a:lnTo>
                      <a:pt x="222" y="2638"/>
                    </a:lnTo>
                    <a:lnTo>
                      <a:pt x="216" y="2644"/>
                    </a:lnTo>
                    <a:lnTo>
                      <a:pt x="212" y="2649"/>
                    </a:lnTo>
                    <a:lnTo>
                      <a:pt x="210" y="2655"/>
                    </a:lnTo>
                    <a:lnTo>
                      <a:pt x="212" y="2663"/>
                    </a:lnTo>
                    <a:lnTo>
                      <a:pt x="212" y="2663"/>
                    </a:lnTo>
                    <a:lnTo>
                      <a:pt x="213" y="2663"/>
                    </a:lnTo>
                    <a:lnTo>
                      <a:pt x="213" y="2663"/>
                    </a:lnTo>
                    <a:lnTo>
                      <a:pt x="208" y="2663"/>
                    </a:lnTo>
                    <a:lnTo>
                      <a:pt x="205" y="2666"/>
                    </a:lnTo>
                    <a:lnTo>
                      <a:pt x="202" y="2669"/>
                    </a:lnTo>
                    <a:lnTo>
                      <a:pt x="204" y="2658"/>
                    </a:lnTo>
                    <a:lnTo>
                      <a:pt x="206" y="2649"/>
                    </a:lnTo>
                    <a:lnTo>
                      <a:pt x="206" y="2639"/>
                    </a:lnTo>
                    <a:lnTo>
                      <a:pt x="204" y="2634"/>
                    </a:lnTo>
                    <a:lnTo>
                      <a:pt x="199" y="2632"/>
                    </a:lnTo>
                    <a:lnTo>
                      <a:pt x="193" y="2633"/>
                    </a:lnTo>
                    <a:lnTo>
                      <a:pt x="185" y="2634"/>
                    </a:lnTo>
                    <a:lnTo>
                      <a:pt x="182" y="2638"/>
                    </a:lnTo>
                    <a:lnTo>
                      <a:pt x="178" y="2643"/>
                    </a:lnTo>
                    <a:lnTo>
                      <a:pt x="176" y="2652"/>
                    </a:lnTo>
                    <a:lnTo>
                      <a:pt x="172" y="2661"/>
                    </a:lnTo>
                    <a:lnTo>
                      <a:pt x="171" y="2670"/>
                    </a:lnTo>
                    <a:lnTo>
                      <a:pt x="173" y="2679"/>
                    </a:lnTo>
                    <a:lnTo>
                      <a:pt x="181" y="2687"/>
                    </a:lnTo>
                    <a:lnTo>
                      <a:pt x="177" y="2696"/>
                    </a:lnTo>
                    <a:lnTo>
                      <a:pt x="173" y="2698"/>
                    </a:lnTo>
                    <a:lnTo>
                      <a:pt x="164" y="2703"/>
                    </a:lnTo>
                    <a:lnTo>
                      <a:pt x="154" y="2708"/>
                    </a:lnTo>
                    <a:lnTo>
                      <a:pt x="145" y="2713"/>
                    </a:lnTo>
                    <a:lnTo>
                      <a:pt x="138" y="2721"/>
                    </a:lnTo>
                    <a:lnTo>
                      <a:pt x="133" y="2732"/>
                    </a:lnTo>
                    <a:lnTo>
                      <a:pt x="134" y="2735"/>
                    </a:lnTo>
                    <a:lnTo>
                      <a:pt x="126" y="2742"/>
                    </a:lnTo>
                    <a:lnTo>
                      <a:pt x="115" y="2761"/>
                    </a:lnTo>
                    <a:lnTo>
                      <a:pt x="81" y="2778"/>
                    </a:lnTo>
                    <a:lnTo>
                      <a:pt x="74" y="2788"/>
                    </a:lnTo>
                    <a:lnTo>
                      <a:pt x="76" y="2792"/>
                    </a:lnTo>
                    <a:lnTo>
                      <a:pt x="77" y="2794"/>
                    </a:lnTo>
                    <a:lnTo>
                      <a:pt x="70" y="2798"/>
                    </a:lnTo>
                    <a:lnTo>
                      <a:pt x="68" y="2799"/>
                    </a:lnTo>
                    <a:lnTo>
                      <a:pt x="66" y="2798"/>
                    </a:lnTo>
                    <a:lnTo>
                      <a:pt x="64" y="2795"/>
                    </a:lnTo>
                    <a:lnTo>
                      <a:pt x="60" y="2798"/>
                    </a:lnTo>
                    <a:lnTo>
                      <a:pt x="54" y="2798"/>
                    </a:lnTo>
                    <a:lnTo>
                      <a:pt x="49" y="2799"/>
                    </a:lnTo>
                    <a:lnTo>
                      <a:pt x="45" y="2801"/>
                    </a:lnTo>
                    <a:lnTo>
                      <a:pt x="43" y="2805"/>
                    </a:lnTo>
                    <a:lnTo>
                      <a:pt x="43" y="2812"/>
                    </a:lnTo>
                    <a:lnTo>
                      <a:pt x="47" y="2827"/>
                    </a:lnTo>
                    <a:lnTo>
                      <a:pt x="63" y="2835"/>
                    </a:lnTo>
                    <a:lnTo>
                      <a:pt x="60" y="2838"/>
                    </a:lnTo>
                    <a:lnTo>
                      <a:pt x="59" y="2840"/>
                    </a:lnTo>
                    <a:lnTo>
                      <a:pt x="59" y="2844"/>
                    </a:lnTo>
                    <a:lnTo>
                      <a:pt x="60" y="2846"/>
                    </a:lnTo>
                    <a:lnTo>
                      <a:pt x="56" y="2856"/>
                    </a:lnTo>
                    <a:lnTo>
                      <a:pt x="48" y="2858"/>
                    </a:lnTo>
                    <a:lnTo>
                      <a:pt x="42" y="2861"/>
                    </a:lnTo>
                    <a:lnTo>
                      <a:pt x="36" y="2865"/>
                    </a:lnTo>
                    <a:lnTo>
                      <a:pt x="34" y="2872"/>
                    </a:lnTo>
                    <a:lnTo>
                      <a:pt x="35" y="2875"/>
                    </a:lnTo>
                    <a:lnTo>
                      <a:pt x="36" y="2878"/>
                    </a:lnTo>
                    <a:lnTo>
                      <a:pt x="37" y="2879"/>
                    </a:lnTo>
                    <a:lnTo>
                      <a:pt x="41" y="2882"/>
                    </a:lnTo>
                    <a:lnTo>
                      <a:pt x="43" y="2882"/>
                    </a:lnTo>
                    <a:lnTo>
                      <a:pt x="47" y="2883"/>
                    </a:lnTo>
                    <a:lnTo>
                      <a:pt x="45" y="2886"/>
                    </a:lnTo>
                    <a:lnTo>
                      <a:pt x="42" y="2890"/>
                    </a:lnTo>
                    <a:lnTo>
                      <a:pt x="40" y="2895"/>
                    </a:lnTo>
                    <a:lnTo>
                      <a:pt x="37" y="2899"/>
                    </a:lnTo>
                    <a:lnTo>
                      <a:pt x="35" y="2901"/>
                    </a:lnTo>
                    <a:lnTo>
                      <a:pt x="31" y="2902"/>
                    </a:lnTo>
                    <a:lnTo>
                      <a:pt x="17" y="2907"/>
                    </a:lnTo>
                    <a:lnTo>
                      <a:pt x="7" y="2913"/>
                    </a:lnTo>
                    <a:lnTo>
                      <a:pt x="1" y="2922"/>
                    </a:lnTo>
                    <a:lnTo>
                      <a:pt x="0" y="2930"/>
                    </a:lnTo>
                    <a:lnTo>
                      <a:pt x="1" y="2940"/>
                    </a:lnTo>
                    <a:lnTo>
                      <a:pt x="3" y="2949"/>
                    </a:lnTo>
                    <a:lnTo>
                      <a:pt x="7" y="2960"/>
                    </a:lnTo>
                    <a:lnTo>
                      <a:pt x="9" y="2971"/>
                    </a:lnTo>
                    <a:lnTo>
                      <a:pt x="17" y="2968"/>
                    </a:lnTo>
                    <a:lnTo>
                      <a:pt x="29" y="2966"/>
                    </a:lnTo>
                    <a:lnTo>
                      <a:pt x="41" y="2968"/>
                    </a:lnTo>
                    <a:lnTo>
                      <a:pt x="51" y="2970"/>
                    </a:lnTo>
                    <a:lnTo>
                      <a:pt x="59" y="2976"/>
                    </a:lnTo>
                    <a:lnTo>
                      <a:pt x="65" y="2986"/>
                    </a:lnTo>
                    <a:lnTo>
                      <a:pt x="69" y="2998"/>
                    </a:lnTo>
                    <a:lnTo>
                      <a:pt x="70" y="3009"/>
                    </a:lnTo>
                    <a:lnTo>
                      <a:pt x="71" y="3020"/>
                    </a:lnTo>
                    <a:lnTo>
                      <a:pt x="75" y="3029"/>
                    </a:lnTo>
                    <a:lnTo>
                      <a:pt x="79" y="3029"/>
                    </a:lnTo>
                    <a:lnTo>
                      <a:pt x="81" y="3028"/>
                    </a:lnTo>
                    <a:lnTo>
                      <a:pt x="83" y="3026"/>
                    </a:lnTo>
                    <a:lnTo>
                      <a:pt x="86" y="3023"/>
                    </a:lnTo>
                    <a:lnTo>
                      <a:pt x="87" y="3020"/>
                    </a:lnTo>
                    <a:lnTo>
                      <a:pt x="91" y="3019"/>
                    </a:lnTo>
                    <a:lnTo>
                      <a:pt x="94" y="3017"/>
                    </a:lnTo>
                    <a:lnTo>
                      <a:pt x="98" y="3015"/>
                    </a:lnTo>
                    <a:lnTo>
                      <a:pt x="102" y="3013"/>
                    </a:lnTo>
                    <a:lnTo>
                      <a:pt x="104" y="3010"/>
                    </a:lnTo>
                    <a:lnTo>
                      <a:pt x="105" y="3006"/>
                    </a:lnTo>
                    <a:lnTo>
                      <a:pt x="132" y="2985"/>
                    </a:lnTo>
                    <a:lnTo>
                      <a:pt x="153" y="2977"/>
                    </a:lnTo>
                    <a:lnTo>
                      <a:pt x="162" y="2970"/>
                    </a:lnTo>
                    <a:lnTo>
                      <a:pt x="173" y="2964"/>
                    </a:lnTo>
                    <a:lnTo>
                      <a:pt x="184" y="2958"/>
                    </a:lnTo>
                    <a:lnTo>
                      <a:pt x="193" y="2948"/>
                    </a:lnTo>
                    <a:lnTo>
                      <a:pt x="190" y="2945"/>
                    </a:lnTo>
                    <a:lnTo>
                      <a:pt x="190" y="2945"/>
                    </a:lnTo>
                    <a:lnTo>
                      <a:pt x="191" y="2945"/>
                    </a:lnTo>
                    <a:lnTo>
                      <a:pt x="190" y="2945"/>
                    </a:lnTo>
                    <a:lnTo>
                      <a:pt x="204" y="2939"/>
                    </a:lnTo>
                    <a:lnTo>
                      <a:pt x="215" y="2930"/>
                    </a:lnTo>
                    <a:lnTo>
                      <a:pt x="222" y="2919"/>
                    </a:lnTo>
                    <a:lnTo>
                      <a:pt x="223" y="2919"/>
                    </a:lnTo>
                    <a:lnTo>
                      <a:pt x="223" y="2919"/>
                    </a:lnTo>
                    <a:lnTo>
                      <a:pt x="234" y="2909"/>
                    </a:lnTo>
                    <a:lnTo>
                      <a:pt x="249" y="2903"/>
                    </a:lnTo>
                    <a:lnTo>
                      <a:pt x="262" y="2899"/>
                    </a:lnTo>
                    <a:lnTo>
                      <a:pt x="269" y="2883"/>
                    </a:lnTo>
                    <a:lnTo>
                      <a:pt x="269" y="2883"/>
                    </a:lnTo>
                    <a:lnTo>
                      <a:pt x="272" y="2883"/>
                    </a:lnTo>
                    <a:lnTo>
                      <a:pt x="274" y="2882"/>
                    </a:lnTo>
                    <a:lnTo>
                      <a:pt x="285" y="2871"/>
                    </a:lnTo>
                    <a:lnTo>
                      <a:pt x="295" y="2860"/>
                    </a:lnTo>
                    <a:lnTo>
                      <a:pt x="303" y="2848"/>
                    </a:lnTo>
                    <a:lnTo>
                      <a:pt x="308" y="2833"/>
                    </a:lnTo>
                    <a:lnTo>
                      <a:pt x="329" y="2826"/>
                    </a:lnTo>
                    <a:lnTo>
                      <a:pt x="327" y="2818"/>
                    </a:lnTo>
                    <a:lnTo>
                      <a:pt x="332" y="2810"/>
                    </a:lnTo>
                    <a:lnTo>
                      <a:pt x="338" y="2809"/>
                    </a:lnTo>
                    <a:lnTo>
                      <a:pt x="343" y="2809"/>
                    </a:lnTo>
                    <a:lnTo>
                      <a:pt x="349" y="2808"/>
                    </a:lnTo>
                    <a:lnTo>
                      <a:pt x="354" y="2806"/>
                    </a:lnTo>
                    <a:lnTo>
                      <a:pt x="358" y="2801"/>
                    </a:lnTo>
                    <a:lnTo>
                      <a:pt x="359" y="2794"/>
                    </a:lnTo>
                    <a:lnTo>
                      <a:pt x="382" y="2788"/>
                    </a:lnTo>
                    <a:lnTo>
                      <a:pt x="402" y="2781"/>
                    </a:lnTo>
                    <a:lnTo>
                      <a:pt x="399" y="2768"/>
                    </a:lnTo>
                    <a:lnTo>
                      <a:pt x="439" y="2747"/>
                    </a:lnTo>
                    <a:lnTo>
                      <a:pt x="440" y="2744"/>
                    </a:lnTo>
                    <a:lnTo>
                      <a:pt x="440" y="2743"/>
                    </a:lnTo>
                    <a:lnTo>
                      <a:pt x="439" y="2742"/>
                    </a:lnTo>
                    <a:lnTo>
                      <a:pt x="439" y="2740"/>
                    </a:lnTo>
                    <a:lnTo>
                      <a:pt x="440" y="2736"/>
                    </a:lnTo>
                    <a:lnTo>
                      <a:pt x="439" y="2734"/>
                    </a:lnTo>
                    <a:lnTo>
                      <a:pt x="437" y="2730"/>
                    </a:lnTo>
                    <a:lnTo>
                      <a:pt x="439" y="2727"/>
                    </a:lnTo>
                    <a:lnTo>
                      <a:pt x="442" y="2726"/>
                    </a:lnTo>
                    <a:lnTo>
                      <a:pt x="444" y="2725"/>
                    </a:lnTo>
                    <a:lnTo>
                      <a:pt x="448" y="2726"/>
                    </a:lnTo>
                    <a:lnTo>
                      <a:pt x="451" y="2729"/>
                    </a:lnTo>
                    <a:lnTo>
                      <a:pt x="456" y="2719"/>
                    </a:lnTo>
                    <a:lnTo>
                      <a:pt x="456" y="2719"/>
                    </a:lnTo>
                    <a:lnTo>
                      <a:pt x="462" y="2718"/>
                    </a:lnTo>
                    <a:lnTo>
                      <a:pt x="473" y="2700"/>
                    </a:lnTo>
                    <a:lnTo>
                      <a:pt x="488" y="2695"/>
                    </a:lnTo>
                    <a:lnTo>
                      <a:pt x="499" y="2686"/>
                    </a:lnTo>
                    <a:lnTo>
                      <a:pt x="506" y="2675"/>
                    </a:lnTo>
                    <a:lnTo>
                      <a:pt x="513" y="2667"/>
                    </a:lnTo>
                    <a:lnTo>
                      <a:pt x="520" y="2663"/>
                    </a:lnTo>
                    <a:lnTo>
                      <a:pt x="530" y="2663"/>
                    </a:lnTo>
                    <a:lnTo>
                      <a:pt x="539" y="2663"/>
                    </a:lnTo>
                    <a:lnTo>
                      <a:pt x="547" y="2662"/>
                    </a:lnTo>
                    <a:lnTo>
                      <a:pt x="556" y="2660"/>
                    </a:lnTo>
                    <a:lnTo>
                      <a:pt x="556" y="2660"/>
                    </a:lnTo>
                    <a:lnTo>
                      <a:pt x="579" y="2649"/>
                    </a:lnTo>
                    <a:lnTo>
                      <a:pt x="598" y="2633"/>
                    </a:lnTo>
                    <a:lnTo>
                      <a:pt x="614" y="2615"/>
                    </a:lnTo>
                    <a:lnTo>
                      <a:pt x="615" y="2609"/>
                    </a:lnTo>
                    <a:lnTo>
                      <a:pt x="614" y="2604"/>
                    </a:lnTo>
                    <a:lnTo>
                      <a:pt x="612" y="2600"/>
                    </a:lnTo>
                    <a:lnTo>
                      <a:pt x="608" y="2599"/>
                    </a:lnTo>
                    <a:lnTo>
                      <a:pt x="609" y="2598"/>
                    </a:lnTo>
                    <a:lnTo>
                      <a:pt x="613" y="2595"/>
                    </a:lnTo>
                    <a:lnTo>
                      <a:pt x="615" y="2590"/>
                    </a:lnTo>
                    <a:lnTo>
                      <a:pt x="615" y="2589"/>
                    </a:lnTo>
                    <a:lnTo>
                      <a:pt x="620" y="2586"/>
                    </a:lnTo>
                    <a:lnTo>
                      <a:pt x="625" y="2581"/>
                    </a:lnTo>
                    <a:lnTo>
                      <a:pt x="629" y="2576"/>
                    </a:lnTo>
                    <a:lnTo>
                      <a:pt x="632" y="2571"/>
                    </a:lnTo>
                    <a:lnTo>
                      <a:pt x="639" y="2570"/>
                    </a:lnTo>
                    <a:lnTo>
                      <a:pt x="648" y="2570"/>
                    </a:lnTo>
                    <a:lnTo>
                      <a:pt x="653" y="2569"/>
                    </a:lnTo>
                    <a:lnTo>
                      <a:pt x="658" y="2567"/>
                    </a:lnTo>
                    <a:lnTo>
                      <a:pt x="663" y="2565"/>
                    </a:lnTo>
                    <a:lnTo>
                      <a:pt x="666" y="2561"/>
                    </a:lnTo>
                    <a:lnTo>
                      <a:pt x="670" y="2558"/>
                    </a:lnTo>
                    <a:lnTo>
                      <a:pt x="670" y="2553"/>
                    </a:lnTo>
                    <a:lnTo>
                      <a:pt x="670" y="2549"/>
                    </a:lnTo>
                    <a:lnTo>
                      <a:pt x="667" y="2544"/>
                    </a:lnTo>
                    <a:lnTo>
                      <a:pt x="675" y="2546"/>
                    </a:lnTo>
                    <a:lnTo>
                      <a:pt x="681" y="2546"/>
                    </a:lnTo>
                    <a:lnTo>
                      <a:pt x="687" y="2542"/>
                    </a:lnTo>
                    <a:lnTo>
                      <a:pt x="689" y="2541"/>
                    </a:lnTo>
                    <a:lnTo>
                      <a:pt x="692" y="2538"/>
                    </a:lnTo>
                    <a:lnTo>
                      <a:pt x="701" y="2541"/>
                    </a:lnTo>
                    <a:lnTo>
                      <a:pt x="717" y="2529"/>
                    </a:lnTo>
                    <a:lnTo>
                      <a:pt x="733" y="2515"/>
                    </a:lnTo>
                    <a:lnTo>
                      <a:pt x="749" y="2503"/>
                    </a:lnTo>
                    <a:lnTo>
                      <a:pt x="752" y="2499"/>
                    </a:lnTo>
                    <a:lnTo>
                      <a:pt x="755" y="2496"/>
                    </a:lnTo>
                    <a:lnTo>
                      <a:pt x="756" y="2491"/>
                    </a:lnTo>
                    <a:lnTo>
                      <a:pt x="757" y="2486"/>
                    </a:lnTo>
                    <a:lnTo>
                      <a:pt x="757" y="2482"/>
                    </a:lnTo>
                    <a:lnTo>
                      <a:pt x="761" y="2482"/>
                    </a:lnTo>
                    <a:lnTo>
                      <a:pt x="765" y="2481"/>
                    </a:lnTo>
                    <a:lnTo>
                      <a:pt x="769" y="2479"/>
                    </a:lnTo>
                    <a:lnTo>
                      <a:pt x="772" y="2476"/>
                    </a:lnTo>
                    <a:lnTo>
                      <a:pt x="774" y="2473"/>
                    </a:lnTo>
                    <a:lnTo>
                      <a:pt x="775" y="2468"/>
                    </a:lnTo>
                    <a:lnTo>
                      <a:pt x="775" y="2468"/>
                    </a:lnTo>
                    <a:lnTo>
                      <a:pt x="784" y="2468"/>
                    </a:lnTo>
                    <a:lnTo>
                      <a:pt x="791" y="2464"/>
                    </a:lnTo>
                    <a:lnTo>
                      <a:pt x="798" y="2458"/>
                    </a:lnTo>
                    <a:lnTo>
                      <a:pt x="802" y="2453"/>
                    </a:lnTo>
                    <a:lnTo>
                      <a:pt x="806" y="2446"/>
                    </a:lnTo>
                    <a:lnTo>
                      <a:pt x="807" y="2442"/>
                    </a:lnTo>
                    <a:lnTo>
                      <a:pt x="809" y="2440"/>
                    </a:lnTo>
                    <a:lnTo>
                      <a:pt x="815" y="2438"/>
                    </a:lnTo>
                    <a:lnTo>
                      <a:pt x="822" y="2434"/>
                    </a:lnTo>
                    <a:lnTo>
                      <a:pt x="825" y="2429"/>
                    </a:lnTo>
                    <a:lnTo>
                      <a:pt x="826" y="2421"/>
                    </a:lnTo>
                    <a:lnTo>
                      <a:pt x="823" y="2412"/>
                    </a:lnTo>
                    <a:lnTo>
                      <a:pt x="830" y="2411"/>
                    </a:lnTo>
                    <a:lnTo>
                      <a:pt x="831" y="2412"/>
                    </a:lnTo>
                    <a:lnTo>
                      <a:pt x="831" y="2413"/>
                    </a:lnTo>
                    <a:lnTo>
                      <a:pt x="843" y="2413"/>
                    </a:lnTo>
                    <a:lnTo>
                      <a:pt x="852" y="2408"/>
                    </a:lnTo>
                    <a:lnTo>
                      <a:pt x="858" y="2400"/>
                    </a:lnTo>
                    <a:lnTo>
                      <a:pt x="859" y="2394"/>
                    </a:lnTo>
                    <a:lnTo>
                      <a:pt x="859" y="2389"/>
                    </a:lnTo>
                    <a:lnTo>
                      <a:pt x="858" y="2387"/>
                    </a:lnTo>
                    <a:lnTo>
                      <a:pt x="858" y="2387"/>
                    </a:lnTo>
                    <a:lnTo>
                      <a:pt x="860" y="2387"/>
                    </a:lnTo>
                    <a:lnTo>
                      <a:pt x="862" y="2384"/>
                    </a:lnTo>
                    <a:lnTo>
                      <a:pt x="863" y="2385"/>
                    </a:lnTo>
                    <a:lnTo>
                      <a:pt x="862" y="2387"/>
                    </a:lnTo>
                    <a:lnTo>
                      <a:pt x="866" y="2385"/>
                    </a:lnTo>
                    <a:lnTo>
                      <a:pt x="869" y="2384"/>
                    </a:lnTo>
                    <a:lnTo>
                      <a:pt x="869" y="2382"/>
                    </a:lnTo>
                    <a:lnTo>
                      <a:pt x="873" y="2385"/>
                    </a:lnTo>
                    <a:lnTo>
                      <a:pt x="875" y="2388"/>
                    </a:lnTo>
                    <a:lnTo>
                      <a:pt x="879" y="2390"/>
                    </a:lnTo>
                    <a:lnTo>
                      <a:pt x="883" y="2390"/>
                    </a:lnTo>
                    <a:lnTo>
                      <a:pt x="887" y="2390"/>
                    </a:lnTo>
                    <a:lnTo>
                      <a:pt x="891" y="2392"/>
                    </a:lnTo>
                    <a:lnTo>
                      <a:pt x="894" y="2394"/>
                    </a:lnTo>
                    <a:lnTo>
                      <a:pt x="898" y="2395"/>
                    </a:lnTo>
                    <a:lnTo>
                      <a:pt x="902" y="2398"/>
                    </a:lnTo>
                    <a:lnTo>
                      <a:pt x="904" y="2399"/>
                    </a:lnTo>
                    <a:lnTo>
                      <a:pt x="908" y="2401"/>
                    </a:lnTo>
                    <a:lnTo>
                      <a:pt x="836" y="2476"/>
                    </a:lnTo>
                    <a:lnTo>
                      <a:pt x="836" y="2470"/>
                    </a:lnTo>
                    <a:lnTo>
                      <a:pt x="830" y="2473"/>
                    </a:lnTo>
                    <a:lnTo>
                      <a:pt x="828" y="2476"/>
                    </a:lnTo>
                    <a:lnTo>
                      <a:pt x="826" y="2482"/>
                    </a:lnTo>
                    <a:lnTo>
                      <a:pt x="825" y="2487"/>
                    </a:lnTo>
                    <a:lnTo>
                      <a:pt x="823" y="2491"/>
                    </a:lnTo>
                    <a:lnTo>
                      <a:pt x="823" y="2491"/>
                    </a:lnTo>
                    <a:lnTo>
                      <a:pt x="822" y="2492"/>
                    </a:lnTo>
                    <a:lnTo>
                      <a:pt x="812" y="2502"/>
                    </a:lnTo>
                    <a:lnTo>
                      <a:pt x="802" y="2508"/>
                    </a:lnTo>
                    <a:lnTo>
                      <a:pt x="791" y="2515"/>
                    </a:lnTo>
                    <a:lnTo>
                      <a:pt x="783" y="2523"/>
                    </a:lnTo>
                    <a:lnTo>
                      <a:pt x="777" y="2532"/>
                    </a:lnTo>
                    <a:lnTo>
                      <a:pt x="773" y="2546"/>
                    </a:lnTo>
                    <a:lnTo>
                      <a:pt x="756" y="2555"/>
                    </a:lnTo>
                    <a:lnTo>
                      <a:pt x="758" y="2560"/>
                    </a:lnTo>
                    <a:lnTo>
                      <a:pt x="762" y="2565"/>
                    </a:lnTo>
                    <a:lnTo>
                      <a:pt x="758" y="2572"/>
                    </a:lnTo>
                    <a:lnTo>
                      <a:pt x="757" y="2571"/>
                    </a:lnTo>
                    <a:lnTo>
                      <a:pt x="766" y="2593"/>
                    </a:lnTo>
                    <a:lnTo>
                      <a:pt x="760" y="2603"/>
                    </a:lnTo>
                    <a:lnTo>
                      <a:pt x="763" y="2613"/>
                    </a:lnTo>
                    <a:lnTo>
                      <a:pt x="758" y="2621"/>
                    </a:lnTo>
                    <a:lnTo>
                      <a:pt x="752" y="2627"/>
                    </a:lnTo>
                    <a:lnTo>
                      <a:pt x="735" y="2627"/>
                    </a:lnTo>
                    <a:lnTo>
                      <a:pt x="726" y="2637"/>
                    </a:lnTo>
                    <a:lnTo>
                      <a:pt x="720" y="2649"/>
                    </a:lnTo>
                    <a:lnTo>
                      <a:pt x="715" y="2661"/>
                    </a:lnTo>
                    <a:lnTo>
                      <a:pt x="717" y="2663"/>
                    </a:lnTo>
                    <a:lnTo>
                      <a:pt x="717" y="2663"/>
                    </a:lnTo>
                    <a:lnTo>
                      <a:pt x="715" y="2661"/>
                    </a:lnTo>
                    <a:lnTo>
                      <a:pt x="703" y="2664"/>
                    </a:lnTo>
                    <a:lnTo>
                      <a:pt x="693" y="2670"/>
                    </a:lnTo>
                    <a:lnTo>
                      <a:pt x="686" y="2679"/>
                    </a:lnTo>
                    <a:lnTo>
                      <a:pt x="680" y="2689"/>
                    </a:lnTo>
                    <a:lnTo>
                      <a:pt x="694" y="2698"/>
                    </a:lnTo>
                    <a:lnTo>
                      <a:pt x="693" y="2700"/>
                    </a:lnTo>
                    <a:lnTo>
                      <a:pt x="692" y="2701"/>
                    </a:lnTo>
                    <a:lnTo>
                      <a:pt x="686" y="2711"/>
                    </a:lnTo>
                    <a:lnTo>
                      <a:pt x="684" y="2719"/>
                    </a:lnTo>
                    <a:lnTo>
                      <a:pt x="687" y="2726"/>
                    </a:lnTo>
                    <a:lnTo>
                      <a:pt x="697" y="2734"/>
                    </a:lnTo>
                    <a:lnTo>
                      <a:pt x="697" y="2734"/>
                    </a:lnTo>
                    <a:lnTo>
                      <a:pt x="711" y="2742"/>
                    </a:lnTo>
                    <a:lnTo>
                      <a:pt x="727" y="2746"/>
                    </a:lnTo>
                    <a:lnTo>
                      <a:pt x="743" y="2743"/>
                    </a:lnTo>
                    <a:lnTo>
                      <a:pt x="758" y="2737"/>
                    </a:lnTo>
                    <a:lnTo>
                      <a:pt x="768" y="2746"/>
                    </a:lnTo>
                    <a:lnTo>
                      <a:pt x="782" y="2753"/>
                    </a:lnTo>
                    <a:lnTo>
                      <a:pt x="795" y="2757"/>
                    </a:lnTo>
                    <a:lnTo>
                      <a:pt x="811" y="2754"/>
                    </a:lnTo>
                    <a:lnTo>
                      <a:pt x="822" y="2749"/>
                    </a:lnTo>
                    <a:lnTo>
                      <a:pt x="831" y="2742"/>
                    </a:lnTo>
                    <a:lnTo>
                      <a:pt x="832" y="2748"/>
                    </a:lnTo>
                    <a:lnTo>
                      <a:pt x="829" y="2754"/>
                    </a:lnTo>
                    <a:lnTo>
                      <a:pt x="830" y="2760"/>
                    </a:lnTo>
                    <a:lnTo>
                      <a:pt x="834" y="2765"/>
                    </a:lnTo>
                    <a:lnTo>
                      <a:pt x="837" y="2770"/>
                    </a:lnTo>
                    <a:lnTo>
                      <a:pt x="835" y="2771"/>
                    </a:lnTo>
                    <a:lnTo>
                      <a:pt x="831" y="2774"/>
                    </a:lnTo>
                    <a:lnTo>
                      <a:pt x="829" y="2776"/>
                    </a:lnTo>
                    <a:lnTo>
                      <a:pt x="826" y="2778"/>
                    </a:lnTo>
                    <a:lnTo>
                      <a:pt x="822" y="2780"/>
                    </a:lnTo>
                    <a:lnTo>
                      <a:pt x="819" y="2782"/>
                    </a:lnTo>
                    <a:lnTo>
                      <a:pt x="815" y="2781"/>
                    </a:lnTo>
                    <a:lnTo>
                      <a:pt x="812" y="2780"/>
                    </a:lnTo>
                    <a:lnTo>
                      <a:pt x="808" y="2781"/>
                    </a:lnTo>
                    <a:lnTo>
                      <a:pt x="808" y="2776"/>
                    </a:lnTo>
                    <a:lnTo>
                      <a:pt x="802" y="2770"/>
                    </a:lnTo>
                    <a:lnTo>
                      <a:pt x="796" y="2764"/>
                    </a:lnTo>
                    <a:lnTo>
                      <a:pt x="789" y="2760"/>
                    </a:lnTo>
                    <a:lnTo>
                      <a:pt x="780" y="2761"/>
                    </a:lnTo>
                    <a:lnTo>
                      <a:pt x="774" y="2764"/>
                    </a:lnTo>
                    <a:lnTo>
                      <a:pt x="768" y="2770"/>
                    </a:lnTo>
                    <a:lnTo>
                      <a:pt x="768" y="2776"/>
                    </a:lnTo>
                    <a:lnTo>
                      <a:pt x="769" y="2783"/>
                    </a:lnTo>
                    <a:lnTo>
                      <a:pt x="772" y="2791"/>
                    </a:lnTo>
                    <a:lnTo>
                      <a:pt x="772" y="2797"/>
                    </a:lnTo>
                    <a:lnTo>
                      <a:pt x="769" y="2804"/>
                    </a:lnTo>
                    <a:lnTo>
                      <a:pt x="769" y="2815"/>
                    </a:lnTo>
                    <a:lnTo>
                      <a:pt x="775" y="2825"/>
                    </a:lnTo>
                    <a:lnTo>
                      <a:pt x="775" y="2828"/>
                    </a:lnTo>
                    <a:lnTo>
                      <a:pt x="773" y="2832"/>
                    </a:lnTo>
                    <a:lnTo>
                      <a:pt x="772" y="2835"/>
                    </a:lnTo>
                    <a:lnTo>
                      <a:pt x="772" y="2838"/>
                    </a:lnTo>
                    <a:lnTo>
                      <a:pt x="772" y="2841"/>
                    </a:lnTo>
                    <a:lnTo>
                      <a:pt x="772" y="2841"/>
                    </a:lnTo>
                    <a:lnTo>
                      <a:pt x="772" y="2841"/>
                    </a:lnTo>
                    <a:lnTo>
                      <a:pt x="767" y="2851"/>
                    </a:lnTo>
                    <a:lnTo>
                      <a:pt x="767" y="2861"/>
                    </a:lnTo>
                    <a:lnTo>
                      <a:pt x="763" y="2867"/>
                    </a:lnTo>
                    <a:lnTo>
                      <a:pt x="758" y="2873"/>
                    </a:lnTo>
                    <a:lnTo>
                      <a:pt x="752" y="2878"/>
                    </a:lnTo>
                    <a:lnTo>
                      <a:pt x="745" y="2882"/>
                    </a:lnTo>
                    <a:lnTo>
                      <a:pt x="761" y="2884"/>
                    </a:lnTo>
                    <a:lnTo>
                      <a:pt x="774" y="2883"/>
                    </a:lnTo>
                    <a:lnTo>
                      <a:pt x="784" y="2878"/>
                    </a:lnTo>
                    <a:lnTo>
                      <a:pt x="792" y="2871"/>
                    </a:lnTo>
                    <a:lnTo>
                      <a:pt x="796" y="2874"/>
                    </a:lnTo>
                    <a:lnTo>
                      <a:pt x="800" y="2878"/>
                    </a:lnTo>
                    <a:lnTo>
                      <a:pt x="805" y="2882"/>
                    </a:lnTo>
                    <a:lnTo>
                      <a:pt x="809" y="2884"/>
                    </a:lnTo>
                    <a:lnTo>
                      <a:pt x="807" y="2886"/>
                    </a:lnTo>
                    <a:lnTo>
                      <a:pt x="805" y="2888"/>
                    </a:lnTo>
                    <a:lnTo>
                      <a:pt x="802" y="2889"/>
                    </a:lnTo>
                    <a:lnTo>
                      <a:pt x="801" y="2891"/>
                    </a:lnTo>
                    <a:lnTo>
                      <a:pt x="800" y="2894"/>
                    </a:lnTo>
                    <a:lnTo>
                      <a:pt x="800" y="2895"/>
                    </a:lnTo>
                    <a:lnTo>
                      <a:pt x="796" y="2895"/>
                    </a:lnTo>
                    <a:lnTo>
                      <a:pt x="792" y="2895"/>
                    </a:lnTo>
                    <a:lnTo>
                      <a:pt x="790" y="2895"/>
                    </a:lnTo>
                    <a:lnTo>
                      <a:pt x="786" y="2896"/>
                    </a:lnTo>
                    <a:lnTo>
                      <a:pt x="784" y="2899"/>
                    </a:lnTo>
                    <a:lnTo>
                      <a:pt x="782" y="2902"/>
                    </a:lnTo>
                    <a:lnTo>
                      <a:pt x="783" y="2909"/>
                    </a:lnTo>
                    <a:lnTo>
                      <a:pt x="802" y="2919"/>
                    </a:lnTo>
                    <a:lnTo>
                      <a:pt x="819" y="2899"/>
                    </a:lnTo>
                    <a:lnTo>
                      <a:pt x="825" y="2896"/>
                    </a:lnTo>
                    <a:lnTo>
                      <a:pt x="825" y="2890"/>
                    </a:lnTo>
                    <a:lnTo>
                      <a:pt x="829" y="2891"/>
                    </a:lnTo>
                    <a:lnTo>
                      <a:pt x="830" y="2892"/>
                    </a:lnTo>
                    <a:lnTo>
                      <a:pt x="832" y="2901"/>
                    </a:lnTo>
                    <a:lnTo>
                      <a:pt x="837" y="2908"/>
                    </a:lnTo>
                    <a:lnTo>
                      <a:pt x="842" y="2912"/>
                    </a:lnTo>
                    <a:lnTo>
                      <a:pt x="851" y="2911"/>
                    </a:lnTo>
                    <a:lnTo>
                      <a:pt x="852" y="2912"/>
                    </a:lnTo>
                    <a:lnTo>
                      <a:pt x="854" y="2913"/>
                    </a:lnTo>
                    <a:lnTo>
                      <a:pt x="860" y="2909"/>
                    </a:lnTo>
                    <a:lnTo>
                      <a:pt x="862" y="2919"/>
                    </a:lnTo>
                    <a:lnTo>
                      <a:pt x="866" y="2926"/>
                    </a:lnTo>
                    <a:lnTo>
                      <a:pt x="873" y="2932"/>
                    </a:lnTo>
                    <a:lnTo>
                      <a:pt x="882" y="2935"/>
                    </a:lnTo>
                    <a:lnTo>
                      <a:pt x="887" y="2935"/>
                    </a:lnTo>
                    <a:lnTo>
                      <a:pt x="891" y="2935"/>
                    </a:lnTo>
                    <a:lnTo>
                      <a:pt x="896" y="2934"/>
                    </a:lnTo>
                    <a:lnTo>
                      <a:pt x="899" y="2931"/>
                    </a:lnTo>
                    <a:lnTo>
                      <a:pt x="902" y="2928"/>
                    </a:lnTo>
                    <a:lnTo>
                      <a:pt x="904" y="2925"/>
                    </a:lnTo>
                    <a:lnTo>
                      <a:pt x="908" y="2922"/>
                    </a:lnTo>
                    <a:lnTo>
                      <a:pt x="909" y="2918"/>
                    </a:lnTo>
                    <a:lnTo>
                      <a:pt x="905" y="2912"/>
                    </a:lnTo>
                    <a:lnTo>
                      <a:pt x="896" y="2902"/>
                    </a:lnTo>
                    <a:lnTo>
                      <a:pt x="886" y="2892"/>
                    </a:lnTo>
                    <a:lnTo>
                      <a:pt x="879" y="2880"/>
                    </a:lnTo>
                    <a:lnTo>
                      <a:pt x="874" y="2868"/>
                    </a:lnTo>
                    <a:lnTo>
                      <a:pt x="871" y="2865"/>
                    </a:lnTo>
                    <a:lnTo>
                      <a:pt x="874" y="2865"/>
                    </a:lnTo>
                    <a:lnTo>
                      <a:pt x="874" y="2865"/>
                    </a:lnTo>
                    <a:lnTo>
                      <a:pt x="874" y="2868"/>
                    </a:lnTo>
                    <a:lnTo>
                      <a:pt x="899" y="2868"/>
                    </a:lnTo>
                    <a:lnTo>
                      <a:pt x="924" y="2867"/>
                    </a:lnTo>
                    <a:lnTo>
                      <a:pt x="948" y="2861"/>
                    </a:lnTo>
                    <a:lnTo>
                      <a:pt x="950" y="2856"/>
                    </a:lnTo>
                    <a:lnTo>
                      <a:pt x="951" y="2851"/>
                    </a:lnTo>
                    <a:lnTo>
                      <a:pt x="951" y="2846"/>
                    </a:lnTo>
                    <a:lnTo>
                      <a:pt x="949" y="2841"/>
                    </a:lnTo>
                    <a:lnTo>
                      <a:pt x="948" y="2841"/>
                    </a:lnTo>
                    <a:lnTo>
                      <a:pt x="950" y="2838"/>
                    </a:lnTo>
                    <a:lnTo>
                      <a:pt x="950" y="2838"/>
                    </a:lnTo>
                    <a:lnTo>
                      <a:pt x="950" y="2835"/>
                    </a:lnTo>
                    <a:lnTo>
                      <a:pt x="955" y="2825"/>
                    </a:lnTo>
                    <a:lnTo>
                      <a:pt x="961" y="2815"/>
                    </a:lnTo>
                    <a:lnTo>
                      <a:pt x="971" y="2808"/>
                    </a:lnTo>
                    <a:lnTo>
                      <a:pt x="971" y="2815"/>
                    </a:lnTo>
                    <a:lnTo>
                      <a:pt x="970" y="2822"/>
                    </a:lnTo>
                    <a:lnTo>
                      <a:pt x="968" y="2828"/>
                    </a:lnTo>
                    <a:lnTo>
                      <a:pt x="970" y="2835"/>
                    </a:lnTo>
                    <a:lnTo>
                      <a:pt x="975" y="2840"/>
                    </a:lnTo>
                    <a:lnTo>
                      <a:pt x="984" y="2843"/>
                    </a:lnTo>
                    <a:lnTo>
                      <a:pt x="1004" y="2827"/>
                    </a:lnTo>
                    <a:lnTo>
                      <a:pt x="1004" y="2814"/>
                    </a:lnTo>
                    <a:lnTo>
                      <a:pt x="1007" y="2801"/>
                    </a:lnTo>
                    <a:lnTo>
                      <a:pt x="1013" y="2789"/>
                    </a:lnTo>
                    <a:lnTo>
                      <a:pt x="1013" y="2789"/>
                    </a:lnTo>
                    <a:lnTo>
                      <a:pt x="1039" y="2766"/>
                    </a:lnTo>
                    <a:lnTo>
                      <a:pt x="1040" y="2766"/>
                    </a:lnTo>
                    <a:lnTo>
                      <a:pt x="1040" y="2766"/>
                    </a:lnTo>
                    <a:lnTo>
                      <a:pt x="1045" y="2768"/>
                    </a:lnTo>
                    <a:lnTo>
                      <a:pt x="1049" y="2768"/>
                    </a:lnTo>
                    <a:lnTo>
                      <a:pt x="1052" y="2765"/>
                    </a:lnTo>
                    <a:lnTo>
                      <a:pt x="1055" y="2761"/>
                    </a:lnTo>
                    <a:lnTo>
                      <a:pt x="1061" y="2753"/>
                    </a:lnTo>
                    <a:lnTo>
                      <a:pt x="1062" y="2748"/>
                    </a:lnTo>
                    <a:lnTo>
                      <a:pt x="1062" y="2744"/>
                    </a:lnTo>
                    <a:lnTo>
                      <a:pt x="1061" y="2741"/>
                    </a:lnTo>
                    <a:lnTo>
                      <a:pt x="1060" y="2738"/>
                    </a:lnTo>
                    <a:lnTo>
                      <a:pt x="1060" y="2732"/>
                    </a:lnTo>
                    <a:lnTo>
                      <a:pt x="1060" y="2726"/>
                    </a:lnTo>
                    <a:lnTo>
                      <a:pt x="1069" y="2718"/>
                    </a:lnTo>
                    <a:lnTo>
                      <a:pt x="1077" y="2714"/>
                    </a:lnTo>
                    <a:lnTo>
                      <a:pt x="1084" y="2713"/>
                    </a:lnTo>
                    <a:lnTo>
                      <a:pt x="1090" y="2709"/>
                    </a:lnTo>
                    <a:lnTo>
                      <a:pt x="1091" y="2703"/>
                    </a:lnTo>
                    <a:lnTo>
                      <a:pt x="1091" y="2698"/>
                    </a:lnTo>
                    <a:lnTo>
                      <a:pt x="1090" y="2697"/>
                    </a:lnTo>
                    <a:lnTo>
                      <a:pt x="1104" y="2691"/>
                    </a:lnTo>
                    <a:lnTo>
                      <a:pt x="1118" y="2691"/>
                    </a:lnTo>
                    <a:lnTo>
                      <a:pt x="1132" y="2694"/>
                    </a:lnTo>
                    <a:lnTo>
                      <a:pt x="1147" y="2695"/>
                    </a:lnTo>
                    <a:lnTo>
                      <a:pt x="1161" y="2694"/>
                    </a:lnTo>
                    <a:lnTo>
                      <a:pt x="1175" y="2686"/>
                    </a:lnTo>
                    <a:lnTo>
                      <a:pt x="1175" y="2695"/>
                    </a:lnTo>
                    <a:lnTo>
                      <a:pt x="1171" y="2700"/>
                    </a:lnTo>
                    <a:lnTo>
                      <a:pt x="1166" y="2703"/>
                    </a:lnTo>
                    <a:lnTo>
                      <a:pt x="1163" y="2707"/>
                    </a:lnTo>
                    <a:lnTo>
                      <a:pt x="1160" y="2712"/>
                    </a:lnTo>
                    <a:lnTo>
                      <a:pt x="1168" y="2719"/>
                    </a:lnTo>
                    <a:lnTo>
                      <a:pt x="1168" y="2719"/>
                    </a:lnTo>
                    <a:lnTo>
                      <a:pt x="1165" y="2727"/>
                    </a:lnTo>
                    <a:lnTo>
                      <a:pt x="1165" y="2735"/>
                    </a:lnTo>
                    <a:lnTo>
                      <a:pt x="1169" y="2738"/>
                    </a:lnTo>
                    <a:lnTo>
                      <a:pt x="1175" y="2742"/>
                    </a:lnTo>
                    <a:lnTo>
                      <a:pt x="1181" y="2746"/>
                    </a:lnTo>
                    <a:lnTo>
                      <a:pt x="1186" y="2749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6" y="2758"/>
                    </a:lnTo>
                    <a:lnTo>
                      <a:pt x="1187" y="2765"/>
                    </a:lnTo>
                    <a:lnTo>
                      <a:pt x="1185" y="2770"/>
                    </a:lnTo>
                    <a:lnTo>
                      <a:pt x="1181" y="2774"/>
                    </a:lnTo>
                    <a:lnTo>
                      <a:pt x="1175" y="2776"/>
                    </a:lnTo>
                    <a:lnTo>
                      <a:pt x="1170" y="2780"/>
                    </a:lnTo>
                    <a:lnTo>
                      <a:pt x="1166" y="2783"/>
                    </a:lnTo>
                    <a:lnTo>
                      <a:pt x="1163" y="2788"/>
                    </a:lnTo>
                    <a:lnTo>
                      <a:pt x="1157" y="2786"/>
                    </a:lnTo>
                    <a:lnTo>
                      <a:pt x="1153" y="2787"/>
                    </a:lnTo>
                    <a:lnTo>
                      <a:pt x="1149" y="2788"/>
                    </a:lnTo>
                    <a:lnTo>
                      <a:pt x="1146" y="2789"/>
                    </a:lnTo>
                    <a:lnTo>
                      <a:pt x="1143" y="2792"/>
                    </a:lnTo>
                    <a:lnTo>
                      <a:pt x="1141" y="2795"/>
                    </a:lnTo>
                    <a:lnTo>
                      <a:pt x="1140" y="2801"/>
                    </a:lnTo>
                    <a:lnTo>
                      <a:pt x="1136" y="2808"/>
                    </a:lnTo>
                    <a:lnTo>
                      <a:pt x="1134" y="2814"/>
                    </a:lnTo>
                    <a:lnTo>
                      <a:pt x="1132" y="2820"/>
                    </a:lnTo>
                    <a:lnTo>
                      <a:pt x="1119" y="2816"/>
                    </a:lnTo>
                    <a:lnTo>
                      <a:pt x="1107" y="2815"/>
                    </a:lnTo>
                    <a:lnTo>
                      <a:pt x="1095" y="2818"/>
                    </a:lnTo>
                    <a:lnTo>
                      <a:pt x="1083" y="2826"/>
                    </a:lnTo>
                    <a:lnTo>
                      <a:pt x="1079" y="2828"/>
                    </a:lnTo>
                    <a:lnTo>
                      <a:pt x="1077" y="2831"/>
                    </a:lnTo>
                    <a:lnTo>
                      <a:pt x="1075" y="2834"/>
                    </a:lnTo>
                    <a:lnTo>
                      <a:pt x="1074" y="2838"/>
                    </a:lnTo>
                    <a:lnTo>
                      <a:pt x="1075" y="2843"/>
                    </a:lnTo>
                    <a:lnTo>
                      <a:pt x="1057" y="2848"/>
                    </a:lnTo>
                    <a:lnTo>
                      <a:pt x="1051" y="2856"/>
                    </a:lnTo>
                    <a:lnTo>
                      <a:pt x="1050" y="2857"/>
                    </a:lnTo>
                    <a:lnTo>
                      <a:pt x="1038" y="2865"/>
                    </a:lnTo>
                    <a:lnTo>
                      <a:pt x="1028" y="2873"/>
                    </a:lnTo>
                    <a:lnTo>
                      <a:pt x="1018" y="2883"/>
                    </a:lnTo>
                    <a:lnTo>
                      <a:pt x="1010" y="2884"/>
                    </a:lnTo>
                    <a:lnTo>
                      <a:pt x="1004" y="2888"/>
                    </a:lnTo>
                    <a:lnTo>
                      <a:pt x="1000" y="2894"/>
                    </a:lnTo>
                    <a:lnTo>
                      <a:pt x="1000" y="2902"/>
                    </a:lnTo>
                    <a:lnTo>
                      <a:pt x="994" y="2903"/>
                    </a:lnTo>
                    <a:lnTo>
                      <a:pt x="990" y="2903"/>
                    </a:lnTo>
                    <a:lnTo>
                      <a:pt x="988" y="2903"/>
                    </a:lnTo>
                    <a:lnTo>
                      <a:pt x="985" y="2905"/>
                    </a:lnTo>
                    <a:lnTo>
                      <a:pt x="984" y="2907"/>
                    </a:lnTo>
                    <a:lnTo>
                      <a:pt x="972" y="2911"/>
                    </a:lnTo>
                    <a:lnTo>
                      <a:pt x="967" y="2912"/>
                    </a:lnTo>
                    <a:lnTo>
                      <a:pt x="962" y="2913"/>
                    </a:lnTo>
                    <a:lnTo>
                      <a:pt x="959" y="2915"/>
                    </a:lnTo>
                    <a:lnTo>
                      <a:pt x="955" y="2919"/>
                    </a:lnTo>
                    <a:lnTo>
                      <a:pt x="953" y="2923"/>
                    </a:lnTo>
                    <a:lnTo>
                      <a:pt x="948" y="2925"/>
                    </a:lnTo>
                    <a:lnTo>
                      <a:pt x="943" y="2928"/>
                    </a:lnTo>
                    <a:lnTo>
                      <a:pt x="939" y="2931"/>
                    </a:lnTo>
                    <a:lnTo>
                      <a:pt x="936" y="2942"/>
                    </a:lnTo>
                    <a:lnTo>
                      <a:pt x="937" y="2953"/>
                    </a:lnTo>
                    <a:lnTo>
                      <a:pt x="937" y="2954"/>
                    </a:lnTo>
                    <a:lnTo>
                      <a:pt x="936" y="2953"/>
                    </a:lnTo>
                    <a:lnTo>
                      <a:pt x="934" y="2949"/>
                    </a:lnTo>
                    <a:lnTo>
                      <a:pt x="916" y="2958"/>
                    </a:lnTo>
                    <a:lnTo>
                      <a:pt x="900" y="2968"/>
                    </a:lnTo>
                    <a:lnTo>
                      <a:pt x="883" y="2977"/>
                    </a:lnTo>
                    <a:lnTo>
                      <a:pt x="881" y="2981"/>
                    </a:lnTo>
                    <a:lnTo>
                      <a:pt x="879" y="2987"/>
                    </a:lnTo>
                    <a:lnTo>
                      <a:pt x="880" y="2992"/>
                    </a:lnTo>
                    <a:lnTo>
                      <a:pt x="881" y="2997"/>
                    </a:lnTo>
                    <a:lnTo>
                      <a:pt x="881" y="2998"/>
                    </a:lnTo>
                    <a:lnTo>
                      <a:pt x="868" y="3002"/>
                    </a:lnTo>
                    <a:lnTo>
                      <a:pt x="857" y="3009"/>
                    </a:lnTo>
                    <a:lnTo>
                      <a:pt x="849" y="3020"/>
                    </a:lnTo>
                    <a:lnTo>
                      <a:pt x="845" y="3033"/>
                    </a:lnTo>
                    <a:lnTo>
                      <a:pt x="842" y="3036"/>
                    </a:lnTo>
                    <a:lnTo>
                      <a:pt x="840" y="3038"/>
                    </a:lnTo>
                    <a:lnTo>
                      <a:pt x="836" y="3043"/>
                    </a:lnTo>
                    <a:lnTo>
                      <a:pt x="822" y="3046"/>
                    </a:lnTo>
                    <a:lnTo>
                      <a:pt x="818" y="3062"/>
                    </a:lnTo>
                    <a:lnTo>
                      <a:pt x="818" y="3062"/>
                    </a:lnTo>
                    <a:lnTo>
                      <a:pt x="807" y="3061"/>
                    </a:lnTo>
                    <a:lnTo>
                      <a:pt x="797" y="3063"/>
                    </a:lnTo>
                    <a:lnTo>
                      <a:pt x="790" y="3071"/>
                    </a:lnTo>
                    <a:lnTo>
                      <a:pt x="785" y="3080"/>
                    </a:lnTo>
                    <a:lnTo>
                      <a:pt x="785" y="3082"/>
                    </a:lnTo>
                    <a:lnTo>
                      <a:pt x="782" y="3083"/>
                    </a:lnTo>
                    <a:lnTo>
                      <a:pt x="779" y="3084"/>
                    </a:lnTo>
                    <a:lnTo>
                      <a:pt x="777" y="3087"/>
                    </a:lnTo>
                    <a:lnTo>
                      <a:pt x="774" y="3089"/>
                    </a:lnTo>
                    <a:lnTo>
                      <a:pt x="774" y="3093"/>
                    </a:lnTo>
                    <a:lnTo>
                      <a:pt x="773" y="3096"/>
                    </a:lnTo>
                    <a:lnTo>
                      <a:pt x="769" y="3096"/>
                    </a:lnTo>
                    <a:lnTo>
                      <a:pt x="766" y="3096"/>
                    </a:lnTo>
                    <a:lnTo>
                      <a:pt x="762" y="3099"/>
                    </a:lnTo>
                    <a:lnTo>
                      <a:pt x="758" y="3101"/>
                    </a:lnTo>
                    <a:lnTo>
                      <a:pt x="748" y="3116"/>
                    </a:lnTo>
                    <a:lnTo>
                      <a:pt x="748" y="3116"/>
                    </a:lnTo>
                    <a:lnTo>
                      <a:pt x="746" y="3114"/>
                    </a:lnTo>
                    <a:lnTo>
                      <a:pt x="745" y="3113"/>
                    </a:lnTo>
                    <a:lnTo>
                      <a:pt x="734" y="3114"/>
                    </a:lnTo>
                    <a:lnTo>
                      <a:pt x="726" y="3120"/>
                    </a:lnTo>
                    <a:lnTo>
                      <a:pt x="721" y="3129"/>
                    </a:lnTo>
                    <a:lnTo>
                      <a:pt x="709" y="3141"/>
                    </a:lnTo>
                    <a:lnTo>
                      <a:pt x="700" y="3148"/>
                    </a:lnTo>
                    <a:lnTo>
                      <a:pt x="690" y="3154"/>
                    </a:lnTo>
                    <a:lnTo>
                      <a:pt x="683" y="3163"/>
                    </a:lnTo>
                    <a:lnTo>
                      <a:pt x="678" y="3174"/>
                    </a:lnTo>
                    <a:lnTo>
                      <a:pt x="678" y="3174"/>
                    </a:lnTo>
                    <a:lnTo>
                      <a:pt x="661" y="3193"/>
                    </a:lnTo>
                    <a:lnTo>
                      <a:pt x="659" y="3192"/>
                    </a:lnTo>
                    <a:lnTo>
                      <a:pt x="656" y="3192"/>
                    </a:lnTo>
                    <a:lnTo>
                      <a:pt x="653" y="3192"/>
                    </a:lnTo>
                    <a:lnTo>
                      <a:pt x="649" y="3193"/>
                    </a:lnTo>
                    <a:lnTo>
                      <a:pt x="646" y="3194"/>
                    </a:lnTo>
                    <a:lnTo>
                      <a:pt x="642" y="3197"/>
                    </a:lnTo>
                    <a:lnTo>
                      <a:pt x="638" y="3201"/>
                    </a:lnTo>
                    <a:lnTo>
                      <a:pt x="621" y="3221"/>
                    </a:lnTo>
                    <a:lnTo>
                      <a:pt x="616" y="3228"/>
                    </a:lnTo>
                    <a:lnTo>
                      <a:pt x="609" y="3234"/>
                    </a:lnTo>
                    <a:lnTo>
                      <a:pt x="603" y="3242"/>
                    </a:lnTo>
                    <a:lnTo>
                      <a:pt x="603" y="3242"/>
                    </a:lnTo>
                    <a:lnTo>
                      <a:pt x="605" y="3251"/>
                    </a:lnTo>
                    <a:lnTo>
                      <a:pt x="610" y="3260"/>
                    </a:lnTo>
                    <a:lnTo>
                      <a:pt x="616" y="3266"/>
                    </a:lnTo>
                    <a:lnTo>
                      <a:pt x="624" y="3273"/>
                    </a:lnTo>
                    <a:lnTo>
                      <a:pt x="629" y="3281"/>
                    </a:lnTo>
                    <a:lnTo>
                      <a:pt x="619" y="3281"/>
                    </a:lnTo>
                    <a:lnTo>
                      <a:pt x="614" y="3284"/>
                    </a:lnTo>
                    <a:lnTo>
                      <a:pt x="612" y="3289"/>
                    </a:lnTo>
                    <a:lnTo>
                      <a:pt x="610" y="3296"/>
                    </a:lnTo>
                    <a:lnTo>
                      <a:pt x="609" y="3302"/>
                    </a:lnTo>
                    <a:lnTo>
                      <a:pt x="607" y="3304"/>
                    </a:lnTo>
                    <a:lnTo>
                      <a:pt x="603" y="3307"/>
                    </a:lnTo>
                    <a:lnTo>
                      <a:pt x="599" y="3311"/>
                    </a:lnTo>
                    <a:lnTo>
                      <a:pt x="599" y="3312"/>
                    </a:lnTo>
                    <a:lnTo>
                      <a:pt x="591" y="3307"/>
                    </a:lnTo>
                    <a:lnTo>
                      <a:pt x="579" y="3306"/>
                    </a:lnTo>
                    <a:lnTo>
                      <a:pt x="570" y="3308"/>
                    </a:lnTo>
                    <a:lnTo>
                      <a:pt x="563" y="3312"/>
                    </a:lnTo>
                    <a:lnTo>
                      <a:pt x="558" y="3319"/>
                    </a:lnTo>
                    <a:lnTo>
                      <a:pt x="553" y="3327"/>
                    </a:lnTo>
                    <a:lnTo>
                      <a:pt x="550" y="3335"/>
                    </a:lnTo>
                    <a:lnTo>
                      <a:pt x="546" y="3344"/>
                    </a:lnTo>
                    <a:lnTo>
                      <a:pt x="546" y="3344"/>
                    </a:lnTo>
                    <a:lnTo>
                      <a:pt x="545" y="3346"/>
                    </a:lnTo>
                    <a:lnTo>
                      <a:pt x="542" y="3348"/>
                    </a:lnTo>
                    <a:lnTo>
                      <a:pt x="539" y="3350"/>
                    </a:lnTo>
                    <a:lnTo>
                      <a:pt x="536" y="3350"/>
                    </a:lnTo>
                    <a:lnTo>
                      <a:pt x="533" y="3351"/>
                    </a:lnTo>
                    <a:lnTo>
                      <a:pt x="530" y="3352"/>
                    </a:lnTo>
                    <a:lnTo>
                      <a:pt x="528" y="3355"/>
                    </a:lnTo>
                    <a:lnTo>
                      <a:pt x="527" y="3357"/>
                    </a:lnTo>
                    <a:lnTo>
                      <a:pt x="525" y="3365"/>
                    </a:lnTo>
                    <a:lnTo>
                      <a:pt x="528" y="3373"/>
                    </a:lnTo>
                    <a:lnTo>
                      <a:pt x="533" y="3379"/>
                    </a:lnTo>
                    <a:lnTo>
                      <a:pt x="533" y="3381"/>
                    </a:lnTo>
                    <a:lnTo>
                      <a:pt x="533" y="3384"/>
                    </a:lnTo>
                    <a:lnTo>
                      <a:pt x="531" y="3386"/>
                    </a:lnTo>
                    <a:lnTo>
                      <a:pt x="531" y="3389"/>
                    </a:lnTo>
                    <a:lnTo>
                      <a:pt x="531" y="3390"/>
                    </a:lnTo>
                    <a:lnTo>
                      <a:pt x="534" y="3392"/>
                    </a:lnTo>
                    <a:lnTo>
                      <a:pt x="536" y="3393"/>
                    </a:lnTo>
                    <a:lnTo>
                      <a:pt x="540" y="3403"/>
                    </a:lnTo>
                    <a:lnTo>
                      <a:pt x="544" y="3408"/>
                    </a:lnTo>
                    <a:lnTo>
                      <a:pt x="548" y="3408"/>
                    </a:lnTo>
                    <a:lnTo>
                      <a:pt x="554" y="3406"/>
                    </a:lnTo>
                    <a:lnTo>
                      <a:pt x="559" y="3403"/>
                    </a:lnTo>
                    <a:lnTo>
                      <a:pt x="565" y="3401"/>
                    </a:lnTo>
                    <a:lnTo>
                      <a:pt x="570" y="3399"/>
                    </a:lnTo>
                    <a:lnTo>
                      <a:pt x="582" y="3389"/>
                    </a:lnTo>
                    <a:lnTo>
                      <a:pt x="584" y="3380"/>
                    </a:lnTo>
                    <a:lnTo>
                      <a:pt x="581" y="3375"/>
                    </a:lnTo>
                    <a:lnTo>
                      <a:pt x="576" y="3369"/>
                    </a:lnTo>
                    <a:lnTo>
                      <a:pt x="571" y="3365"/>
                    </a:lnTo>
                    <a:lnTo>
                      <a:pt x="567" y="3361"/>
                    </a:lnTo>
                    <a:lnTo>
                      <a:pt x="565" y="3355"/>
                    </a:lnTo>
                    <a:lnTo>
                      <a:pt x="570" y="3350"/>
                    </a:lnTo>
                    <a:lnTo>
                      <a:pt x="574" y="3344"/>
                    </a:lnTo>
                    <a:lnTo>
                      <a:pt x="579" y="3338"/>
                    </a:lnTo>
                    <a:lnTo>
                      <a:pt x="584" y="3334"/>
                    </a:lnTo>
                    <a:lnTo>
                      <a:pt x="590" y="3333"/>
                    </a:lnTo>
                    <a:lnTo>
                      <a:pt x="599" y="3336"/>
                    </a:lnTo>
                    <a:lnTo>
                      <a:pt x="592" y="3342"/>
                    </a:lnTo>
                    <a:lnTo>
                      <a:pt x="587" y="3350"/>
                    </a:lnTo>
                    <a:lnTo>
                      <a:pt x="588" y="3357"/>
                    </a:lnTo>
                    <a:lnTo>
                      <a:pt x="592" y="3361"/>
                    </a:lnTo>
                    <a:lnTo>
                      <a:pt x="597" y="3362"/>
                    </a:lnTo>
                    <a:lnTo>
                      <a:pt x="602" y="3359"/>
                    </a:lnTo>
                    <a:lnTo>
                      <a:pt x="608" y="3357"/>
                    </a:lnTo>
                    <a:lnTo>
                      <a:pt x="613" y="3356"/>
                    </a:lnTo>
                    <a:lnTo>
                      <a:pt x="621" y="3353"/>
                    </a:lnTo>
                    <a:lnTo>
                      <a:pt x="627" y="3348"/>
                    </a:lnTo>
                    <a:lnTo>
                      <a:pt x="632" y="3342"/>
                    </a:lnTo>
                    <a:lnTo>
                      <a:pt x="636" y="3335"/>
                    </a:lnTo>
                    <a:lnTo>
                      <a:pt x="637" y="3336"/>
                    </a:lnTo>
                    <a:lnTo>
                      <a:pt x="641" y="3335"/>
                    </a:lnTo>
                    <a:lnTo>
                      <a:pt x="643" y="3334"/>
                    </a:lnTo>
                    <a:lnTo>
                      <a:pt x="644" y="3332"/>
                    </a:lnTo>
                    <a:lnTo>
                      <a:pt x="647" y="3330"/>
                    </a:lnTo>
                    <a:lnTo>
                      <a:pt x="648" y="3329"/>
                    </a:lnTo>
                    <a:lnTo>
                      <a:pt x="650" y="3327"/>
                    </a:lnTo>
                    <a:lnTo>
                      <a:pt x="652" y="3325"/>
                    </a:lnTo>
                    <a:lnTo>
                      <a:pt x="654" y="3325"/>
                    </a:lnTo>
                    <a:lnTo>
                      <a:pt x="656" y="3325"/>
                    </a:lnTo>
                    <a:lnTo>
                      <a:pt x="659" y="3327"/>
                    </a:lnTo>
                    <a:lnTo>
                      <a:pt x="673" y="3329"/>
                    </a:lnTo>
                    <a:lnTo>
                      <a:pt x="686" y="3327"/>
                    </a:lnTo>
                    <a:lnTo>
                      <a:pt x="698" y="3322"/>
                    </a:lnTo>
                    <a:lnTo>
                      <a:pt x="710" y="3316"/>
                    </a:lnTo>
                    <a:lnTo>
                      <a:pt x="712" y="3310"/>
                    </a:lnTo>
                    <a:lnTo>
                      <a:pt x="711" y="3305"/>
                    </a:lnTo>
                    <a:lnTo>
                      <a:pt x="710" y="3299"/>
                    </a:lnTo>
                    <a:lnTo>
                      <a:pt x="709" y="3298"/>
                    </a:lnTo>
                    <a:lnTo>
                      <a:pt x="707" y="3296"/>
                    </a:lnTo>
                    <a:lnTo>
                      <a:pt x="712" y="3295"/>
                    </a:lnTo>
                    <a:lnTo>
                      <a:pt x="716" y="3295"/>
                    </a:lnTo>
                    <a:lnTo>
                      <a:pt x="720" y="3294"/>
                    </a:lnTo>
                    <a:lnTo>
                      <a:pt x="723" y="3291"/>
                    </a:lnTo>
                    <a:lnTo>
                      <a:pt x="727" y="3289"/>
                    </a:lnTo>
                    <a:lnTo>
                      <a:pt x="731" y="3287"/>
                    </a:lnTo>
                    <a:lnTo>
                      <a:pt x="734" y="3284"/>
                    </a:lnTo>
                    <a:lnTo>
                      <a:pt x="735" y="3281"/>
                    </a:lnTo>
                    <a:lnTo>
                      <a:pt x="738" y="3279"/>
                    </a:lnTo>
                    <a:lnTo>
                      <a:pt x="740" y="3278"/>
                    </a:lnTo>
                    <a:lnTo>
                      <a:pt x="744" y="3277"/>
                    </a:lnTo>
                    <a:lnTo>
                      <a:pt x="746" y="3276"/>
                    </a:lnTo>
                    <a:lnTo>
                      <a:pt x="749" y="3275"/>
                    </a:lnTo>
                    <a:lnTo>
                      <a:pt x="751" y="3273"/>
                    </a:lnTo>
                    <a:lnTo>
                      <a:pt x="752" y="3270"/>
                    </a:lnTo>
                    <a:lnTo>
                      <a:pt x="761" y="3267"/>
                    </a:lnTo>
                    <a:lnTo>
                      <a:pt x="767" y="3264"/>
                    </a:lnTo>
                    <a:lnTo>
                      <a:pt x="771" y="3258"/>
                    </a:lnTo>
                    <a:lnTo>
                      <a:pt x="772" y="3249"/>
                    </a:lnTo>
                    <a:lnTo>
                      <a:pt x="769" y="3245"/>
                    </a:lnTo>
                    <a:lnTo>
                      <a:pt x="767" y="3243"/>
                    </a:lnTo>
                    <a:lnTo>
                      <a:pt x="768" y="3237"/>
                    </a:lnTo>
                    <a:lnTo>
                      <a:pt x="769" y="3231"/>
                    </a:lnTo>
                    <a:lnTo>
                      <a:pt x="773" y="3228"/>
                    </a:lnTo>
                    <a:lnTo>
                      <a:pt x="779" y="3227"/>
                    </a:lnTo>
                    <a:lnTo>
                      <a:pt x="788" y="3228"/>
                    </a:lnTo>
                    <a:lnTo>
                      <a:pt x="789" y="3224"/>
                    </a:lnTo>
                    <a:lnTo>
                      <a:pt x="790" y="3220"/>
                    </a:lnTo>
                    <a:lnTo>
                      <a:pt x="794" y="3218"/>
                    </a:lnTo>
                    <a:lnTo>
                      <a:pt x="796" y="3215"/>
                    </a:lnTo>
                    <a:lnTo>
                      <a:pt x="800" y="3213"/>
                    </a:lnTo>
                    <a:lnTo>
                      <a:pt x="803" y="3211"/>
                    </a:lnTo>
                    <a:lnTo>
                      <a:pt x="807" y="3209"/>
                    </a:lnTo>
                    <a:lnTo>
                      <a:pt x="808" y="3207"/>
                    </a:lnTo>
                    <a:lnTo>
                      <a:pt x="819" y="3204"/>
                    </a:lnTo>
                    <a:lnTo>
                      <a:pt x="819" y="3199"/>
                    </a:lnTo>
                    <a:lnTo>
                      <a:pt x="819" y="3194"/>
                    </a:lnTo>
                    <a:lnTo>
                      <a:pt x="820" y="3191"/>
                    </a:lnTo>
                    <a:lnTo>
                      <a:pt x="823" y="3187"/>
                    </a:lnTo>
                    <a:lnTo>
                      <a:pt x="823" y="3187"/>
                    </a:lnTo>
                    <a:lnTo>
                      <a:pt x="835" y="3185"/>
                    </a:lnTo>
                    <a:lnTo>
                      <a:pt x="846" y="3180"/>
                    </a:lnTo>
                    <a:lnTo>
                      <a:pt x="856" y="3173"/>
                    </a:lnTo>
                    <a:lnTo>
                      <a:pt x="865" y="3165"/>
                    </a:lnTo>
                    <a:lnTo>
                      <a:pt x="875" y="3159"/>
                    </a:lnTo>
                    <a:lnTo>
                      <a:pt x="887" y="3156"/>
                    </a:lnTo>
                    <a:lnTo>
                      <a:pt x="900" y="3157"/>
                    </a:lnTo>
                    <a:lnTo>
                      <a:pt x="899" y="3152"/>
                    </a:lnTo>
                    <a:lnTo>
                      <a:pt x="900" y="3147"/>
                    </a:lnTo>
                    <a:lnTo>
                      <a:pt x="903" y="3144"/>
                    </a:lnTo>
                    <a:lnTo>
                      <a:pt x="907" y="3141"/>
                    </a:lnTo>
                    <a:lnTo>
                      <a:pt x="910" y="3139"/>
                    </a:lnTo>
                    <a:lnTo>
                      <a:pt x="913" y="3134"/>
                    </a:lnTo>
                    <a:lnTo>
                      <a:pt x="913" y="3129"/>
                    </a:lnTo>
                    <a:lnTo>
                      <a:pt x="910" y="3123"/>
                    </a:lnTo>
                    <a:lnTo>
                      <a:pt x="907" y="3118"/>
                    </a:lnTo>
                    <a:lnTo>
                      <a:pt x="903" y="3114"/>
                    </a:lnTo>
                    <a:lnTo>
                      <a:pt x="897" y="3111"/>
                    </a:lnTo>
                    <a:lnTo>
                      <a:pt x="900" y="3108"/>
                    </a:lnTo>
                    <a:lnTo>
                      <a:pt x="903" y="3106"/>
                    </a:lnTo>
                    <a:lnTo>
                      <a:pt x="904" y="3101"/>
                    </a:lnTo>
                    <a:lnTo>
                      <a:pt x="908" y="3101"/>
                    </a:lnTo>
                    <a:lnTo>
                      <a:pt x="925" y="3103"/>
                    </a:lnTo>
                    <a:lnTo>
                      <a:pt x="932" y="3107"/>
                    </a:lnTo>
                    <a:lnTo>
                      <a:pt x="925" y="3116"/>
                    </a:lnTo>
                    <a:lnTo>
                      <a:pt x="921" y="3124"/>
                    </a:lnTo>
                    <a:lnTo>
                      <a:pt x="921" y="3133"/>
                    </a:lnTo>
                    <a:lnTo>
                      <a:pt x="927" y="3142"/>
                    </a:lnTo>
                    <a:lnTo>
                      <a:pt x="930" y="3150"/>
                    </a:lnTo>
                    <a:lnTo>
                      <a:pt x="937" y="3147"/>
                    </a:lnTo>
                    <a:lnTo>
                      <a:pt x="943" y="3142"/>
                    </a:lnTo>
                    <a:lnTo>
                      <a:pt x="945" y="3136"/>
                    </a:lnTo>
                    <a:lnTo>
                      <a:pt x="948" y="3129"/>
                    </a:lnTo>
                    <a:lnTo>
                      <a:pt x="954" y="3127"/>
                    </a:lnTo>
                    <a:lnTo>
                      <a:pt x="954" y="3114"/>
                    </a:lnTo>
                    <a:lnTo>
                      <a:pt x="958" y="3107"/>
                    </a:lnTo>
                    <a:lnTo>
                      <a:pt x="965" y="3101"/>
                    </a:lnTo>
                    <a:lnTo>
                      <a:pt x="975" y="3097"/>
                    </a:lnTo>
                    <a:lnTo>
                      <a:pt x="977" y="3101"/>
                    </a:lnTo>
                    <a:lnTo>
                      <a:pt x="979" y="3105"/>
                    </a:lnTo>
                    <a:lnTo>
                      <a:pt x="988" y="3106"/>
                    </a:lnTo>
                    <a:lnTo>
                      <a:pt x="995" y="3105"/>
                    </a:lnTo>
                    <a:lnTo>
                      <a:pt x="1000" y="3096"/>
                    </a:lnTo>
                    <a:lnTo>
                      <a:pt x="1000" y="3094"/>
                    </a:lnTo>
                    <a:lnTo>
                      <a:pt x="999" y="3091"/>
                    </a:lnTo>
                    <a:lnTo>
                      <a:pt x="999" y="3089"/>
                    </a:lnTo>
                    <a:lnTo>
                      <a:pt x="998" y="3087"/>
                    </a:lnTo>
                    <a:lnTo>
                      <a:pt x="999" y="3084"/>
                    </a:lnTo>
                    <a:lnTo>
                      <a:pt x="999" y="3083"/>
                    </a:lnTo>
                    <a:lnTo>
                      <a:pt x="1001" y="3080"/>
                    </a:lnTo>
                    <a:lnTo>
                      <a:pt x="1004" y="3079"/>
                    </a:lnTo>
                    <a:lnTo>
                      <a:pt x="1009" y="3079"/>
                    </a:lnTo>
                    <a:lnTo>
                      <a:pt x="1019" y="3077"/>
                    </a:lnTo>
                    <a:lnTo>
                      <a:pt x="1029" y="3074"/>
                    </a:lnTo>
                    <a:lnTo>
                      <a:pt x="1039" y="3070"/>
                    </a:lnTo>
                    <a:lnTo>
                      <a:pt x="1047" y="3061"/>
                    </a:lnTo>
                    <a:lnTo>
                      <a:pt x="1045" y="3057"/>
                    </a:lnTo>
                    <a:lnTo>
                      <a:pt x="1043" y="3056"/>
                    </a:lnTo>
                    <a:lnTo>
                      <a:pt x="1039" y="3033"/>
                    </a:lnTo>
                    <a:lnTo>
                      <a:pt x="1039" y="3033"/>
                    </a:lnTo>
                    <a:lnTo>
                      <a:pt x="1052" y="3029"/>
                    </a:lnTo>
                    <a:lnTo>
                      <a:pt x="1052" y="3029"/>
                    </a:lnTo>
                    <a:lnTo>
                      <a:pt x="1058" y="3034"/>
                    </a:lnTo>
                    <a:lnTo>
                      <a:pt x="1064" y="3037"/>
                    </a:lnTo>
                    <a:lnTo>
                      <a:pt x="1069" y="3037"/>
                    </a:lnTo>
                    <a:lnTo>
                      <a:pt x="1073" y="3033"/>
                    </a:lnTo>
                    <a:lnTo>
                      <a:pt x="1074" y="3022"/>
                    </a:lnTo>
                    <a:lnTo>
                      <a:pt x="1074" y="3022"/>
                    </a:lnTo>
                    <a:lnTo>
                      <a:pt x="1080" y="3020"/>
                    </a:lnTo>
                    <a:lnTo>
                      <a:pt x="1087" y="3015"/>
                    </a:lnTo>
                    <a:lnTo>
                      <a:pt x="1095" y="3014"/>
                    </a:lnTo>
                    <a:lnTo>
                      <a:pt x="1103" y="3015"/>
                    </a:lnTo>
                    <a:lnTo>
                      <a:pt x="1110" y="3013"/>
                    </a:lnTo>
                    <a:lnTo>
                      <a:pt x="1112" y="3008"/>
                    </a:lnTo>
                    <a:lnTo>
                      <a:pt x="1112" y="3004"/>
                    </a:lnTo>
                    <a:lnTo>
                      <a:pt x="1112" y="3000"/>
                    </a:lnTo>
                    <a:lnTo>
                      <a:pt x="1117" y="2999"/>
                    </a:lnTo>
                    <a:lnTo>
                      <a:pt x="1135" y="2992"/>
                    </a:lnTo>
                    <a:lnTo>
                      <a:pt x="1135" y="2989"/>
                    </a:lnTo>
                    <a:lnTo>
                      <a:pt x="1136" y="2989"/>
                    </a:lnTo>
                    <a:lnTo>
                      <a:pt x="1148" y="2985"/>
                    </a:lnTo>
                    <a:lnTo>
                      <a:pt x="1148" y="2980"/>
                    </a:lnTo>
                    <a:lnTo>
                      <a:pt x="1163" y="2975"/>
                    </a:lnTo>
                    <a:lnTo>
                      <a:pt x="1169" y="2975"/>
                    </a:lnTo>
                    <a:lnTo>
                      <a:pt x="1175" y="2975"/>
                    </a:lnTo>
                    <a:lnTo>
                      <a:pt x="1181" y="2976"/>
                    </a:lnTo>
                    <a:lnTo>
                      <a:pt x="1187" y="2976"/>
                    </a:lnTo>
                    <a:lnTo>
                      <a:pt x="1192" y="2974"/>
                    </a:lnTo>
                    <a:lnTo>
                      <a:pt x="1195" y="2970"/>
                    </a:lnTo>
                    <a:lnTo>
                      <a:pt x="1195" y="2964"/>
                    </a:lnTo>
                    <a:lnTo>
                      <a:pt x="1194" y="2953"/>
                    </a:lnTo>
                    <a:lnTo>
                      <a:pt x="1204" y="2947"/>
                    </a:lnTo>
                    <a:lnTo>
                      <a:pt x="1216" y="2943"/>
                    </a:lnTo>
                    <a:lnTo>
                      <a:pt x="1227" y="2937"/>
                    </a:lnTo>
                    <a:lnTo>
                      <a:pt x="1236" y="2930"/>
                    </a:lnTo>
                    <a:lnTo>
                      <a:pt x="1243" y="2926"/>
                    </a:lnTo>
                    <a:lnTo>
                      <a:pt x="1250" y="2926"/>
                    </a:lnTo>
                    <a:lnTo>
                      <a:pt x="1257" y="2923"/>
                    </a:lnTo>
                    <a:lnTo>
                      <a:pt x="1256" y="2919"/>
                    </a:lnTo>
                    <a:lnTo>
                      <a:pt x="1256" y="2915"/>
                    </a:lnTo>
                    <a:lnTo>
                      <a:pt x="1257" y="2913"/>
                    </a:lnTo>
                    <a:lnTo>
                      <a:pt x="1259" y="2911"/>
                    </a:lnTo>
                    <a:lnTo>
                      <a:pt x="1290" y="2907"/>
                    </a:lnTo>
                    <a:lnTo>
                      <a:pt x="1290" y="2911"/>
                    </a:lnTo>
                    <a:lnTo>
                      <a:pt x="1291" y="2915"/>
                    </a:lnTo>
                    <a:lnTo>
                      <a:pt x="1301" y="2920"/>
                    </a:lnTo>
                    <a:lnTo>
                      <a:pt x="1312" y="2920"/>
                    </a:lnTo>
                    <a:lnTo>
                      <a:pt x="1323" y="2919"/>
                    </a:lnTo>
                    <a:lnTo>
                      <a:pt x="1334" y="2919"/>
                    </a:lnTo>
                    <a:lnTo>
                      <a:pt x="1345" y="2920"/>
                    </a:lnTo>
                    <a:lnTo>
                      <a:pt x="1355" y="2925"/>
                    </a:lnTo>
                    <a:lnTo>
                      <a:pt x="1359" y="2925"/>
                    </a:lnTo>
                    <a:lnTo>
                      <a:pt x="1364" y="2925"/>
                    </a:lnTo>
                    <a:lnTo>
                      <a:pt x="1368" y="2924"/>
                    </a:lnTo>
                    <a:lnTo>
                      <a:pt x="1372" y="2922"/>
                    </a:lnTo>
                    <a:lnTo>
                      <a:pt x="1374" y="2918"/>
                    </a:lnTo>
                    <a:lnTo>
                      <a:pt x="1382" y="2917"/>
                    </a:lnTo>
                    <a:lnTo>
                      <a:pt x="1389" y="2919"/>
                    </a:lnTo>
                    <a:lnTo>
                      <a:pt x="1393" y="2924"/>
                    </a:lnTo>
                    <a:lnTo>
                      <a:pt x="1397" y="2930"/>
                    </a:lnTo>
                    <a:lnTo>
                      <a:pt x="1401" y="2937"/>
                    </a:lnTo>
                    <a:lnTo>
                      <a:pt x="1404" y="2943"/>
                    </a:lnTo>
                    <a:lnTo>
                      <a:pt x="1409" y="2947"/>
                    </a:lnTo>
                    <a:lnTo>
                      <a:pt x="1416" y="2948"/>
                    </a:lnTo>
                    <a:lnTo>
                      <a:pt x="1427" y="2945"/>
                    </a:lnTo>
                    <a:lnTo>
                      <a:pt x="1454" y="2931"/>
                    </a:lnTo>
                    <a:lnTo>
                      <a:pt x="1484" y="2935"/>
                    </a:lnTo>
                    <a:lnTo>
                      <a:pt x="1482" y="2937"/>
                    </a:lnTo>
                    <a:lnTo>
                      <a:pt x="1481" y="2940"/>
                    </a:lnTo>
                    <a:lnTo>
                      <a:pt x="1480" y="2942"/>
                    </a:lnTo>
                    <a:lnTo>
                      <a:pt x="1481" y="2946"/>
                    </a:lnTo>
                    <a:lnTo>
                      <a:pt x="1476" y="2946"/>
                    </a:lnTo>
                    <a:lnTo>
                      <a:pt x="1472" y="2947"/>
                    </a:lnTo>
                    <a:lnTo>
                      <a:pt x="1469" y="2949"/>
                    </a:lnTo>
                    <a:lnTo>
                      <a:pt x="1466" y="2953"/>
                    </a:lnTo>
                    <a:lnTo>
                      <a:pt x="1464" y="2956"/>
                    </a:lnTo>
                    <a:lnTo>
                      <a:pt x="1461" y="2959"/>
                    </a:lnTo>
                    <a:lnTo>
                      <a:pt x="1460" y="2963"/>
                    </a:lnTo>
                    <a:lnTo>
                      <a:pt x="1460" y="2966"/>
                    </a:lnTo>
                    <a:lnTo>
                      <a:pt x="1461" y="2970"/>
                    </a:lnTo>
                    <a:lnTo>
                      <a:pt x="1463" y="2972"/>
                    </a:lnTo>
                    <a:lnTo>
                      <a:pt x="1452" y="2982"/>
                    </a:lnTo>
                    <a:lnTo>
                      <a:pt x="1453" y="2989"/>
                    </a:lnTo>
                    <a:lnTo>
                      <a:pt x="1449" y="2989"/>
                    </a:lnTo>
                    <a:lnTo>
                      <a:pt x="1447" y="2991"/>
                    </a:lnTo>
                    <a:lnTo>
                      <a:pt x="1444" y="2992"/>
                    </a:lnTo>
                    <a:lnTo>
                      <a:pt x="1444" y="2989"/>
                    </a:lnTo>
                    <a:lnTo>
                      <a:pt x="1438" y="2987"/>
                    </a:lnTo>
                    <a:lnTo>
                      <a:pt x="1432" y="2987"/>
                    </a:lnTo>
                    <a:lnTo>
                      <a:pt x="1426" y="2988"/>
                    </a:lnTo>
                    <a:lnTo>
                      <a:pt x="1422" y="2996"/>
                    </a:lnTo>
                    <a:lnTo>
                      <a:pt x="1420" y="3003"/>
                    </a:lnTo>
                    <a:lnTo>
                      <a:pt x="1416" y="3011"/>
                    </a:lnTo>
                    <a:lnTo>
                      <a:pt x="1361" y="3070"/>
                    </a:lnTo>
                    <a:lnTo>
                      <a:pt x="1380" y="3089"/>
                    </a:lnTo>
                    <a:lnTo>
                      <a:pt x="1379" y="3099"/>
                    </a:lnTo>
                    <a:lnTo>
                      <a:pt x="1381" y="3103"/>
                    </a:lnTo>
                    <a:lnTo>
                      <a:pt x="1382" y="3107"/>
                    </a:lnTo>
                    <a:lnTo>
                      <a:pt x="1385" y="3110"/>
                    </a:lnTo>
                    <a:lnTo>
                      <a:pt x="1389" y="3112"/>
                    </a:lnTo>
                    <a:lnTo>
                      <a:pt x="1393" y="3113"/>
                    </a:lnTo>
                    <a:lnTo>
                      <a:pt x="1398" y="3113"/>
                    </a:lnTo>
                    <a:lnTo>
                      <a:pt x="1402" y="3112"/>
                    </a:lnTo>
                    <a:lnTo>
                      <a:pt x="1404" y="3107"/>
                    </a:lnTo>
                    <a:lnTo>
                      <a:pt x="1408" y="3102"/>
                    </a:lnTo>
                    <a:lnTo>
                      <a:pt x="1410" y="3097"/>
                    </a:lnTo>
                    <a:lnTo>
                      <a:pt x="1414" y="3096"/>
                    </a:lnTo>
                    <a:lnTo>
                      <a:pt x="1419" y="3101"/>
                    </a:lnTo>
                    <a:lnTo>
                      <a:pt x="1422" y="3112"/>
                    </a:lnTo>
                    <a:lnTo>
                      <a:pt x="1424" y="3113"/>
                    </a:lnTo>
                    <a:lnTo>
                      <a:pt x="1426" y="3116"/>
                    </a:lnTo>
                    <a:lnTo>
                      <a:pt x="1429" y="3116"/>
                    </a:lnTo>
                    <a:lnTo>
                      <a:pt x="1431" y="3117"/>
                    </a:lnTo>
                    <a:lnTo>
                      <a:pt x="1435" y="3117"/>
                    </a:lnTo>
                    <a:lnTo>
                      <a:pt x="1438" y="3117"/>
                    </a:lnTo>
                    <a:lnTo>
                      <a:pt x="1438" y="3119"/>
                    </a:lnTo>
                    <a:lnTo>
                      <a:pt x="1438" y="3123"/>
                    </a:lnTo>
                    <a:lnTo>
                      <a:pt x="1443" y="3128"/>
                    </a:lnTo>
                    <a:lnTo>
                      <a:pt x="1447" y="3131"/>
                    </a:lnTo>
                    <a:lnTo>
                      <a:pt x="1443" y="3131"/>
                    </a:lnTo>
                    <a:lnTo>
                      <a:pt x="1439" y="3131"/>
                    </a:lnTo>
                    <a:lnTo>
                      <a:pt x="1436" y="3131"/>
                    </a:lnTo>
                    <a:lnTo>
                      <a:pt x="1432" y="3133"/>
                    </a:lnTo>
                    <a:lnTo>
                      <a:pt x="1430" y="3136"/>
                    </a:lnTo>
                    <a:lnTo>
                      <a:pt x="1429" y="3136"/>
                    </a:lnTo>
                    <a:lnTo>
                      <a:pt x="1429" y="3140"/>
                    </a:lnTo>
                    <a:lnTo>
                      <a:pt x="1429" y="3142"/>
                    </a:lnTo>
                    <a:lnTo>
                      <a:pt x="1431" y="3146"/>
                    </a:lnTo>
                    <a:lnTo>
                      <a:pt x="1438" y="3147"/>
                    </a:lnTo>
                    <a:lnTo>
                      <a:pt x="1446" y="3150"/>
                    </a:lnTo>
                    <a:lnTo>
                      <a:pt x="1453" y="3153"/>
                    </a:lnTo>
                    <a:lnTo>
                      <a:pt x="1460" y="3156"/>
                    </a:lnTo>
                    <a:lnTo>
                      <a:pt x="1469" y="3154"/>
                    </a:lnTo>
                    <a:lnTo>
                      <a:pt x="1476" y="3148"/>
                    </a:lnTo>
                    <a:lnTo>
                      <a:pt x="1488" y="3141"/>
                    </a:lnTo>
                    <a:lnTo>
                      <a:pt x="1495" y="3136"/>
                    </a:lnTo>
                    <a:lnTo>
                      <a:pt x="1499" y="3133"/>
                    </a:lnTo>
                    <a:lnTo>
                      <a:pt x="1499" y="3129"/>
                    </a:lnTo>
                    <a:lnTo>
                      <a:pt x="1494" y="3125"/>
                    </a:lnTo>
                    <a:lnTo>
                      <a:pt x="1487" y="3120"/>
                    </a:lnTo>
                    <a:lnTo>
                      <a:pt x="1487" y="3120"/>
                    </a:lnTo>
                    <a:lnTo>
                      <a:pt x="1493" y="3110"/>
                    </a:lnTo>
                    <a:lnTo>
                      <a:pt x="1501" y="3102"/>
                    </a:lnTo>
                    <a:lnTo>
                      <a:pt x="1512" y="3097"/>
                    </a:lnTo>
                    <a:lnTo>
                      <a:pt x="1522" y="3094"/>
                    </a:lnTo>
                    <a:lnTo>
                      <a:pt x="1533" y="3090"/>
                    </a:lnTo>
                    <a:lnTo>
                      <a:pt x="1544" y="3085"/>
                    </a:lnTo>
                    <a:lnTo>
                      <a:pt x="1552" y="3078"/>
                    </a:lnTo>
                    <a:lnTo>
                      <a:pt x="1572" y="3091"/>
                    </a:lnTo>
                    <a:lnTo>
                      <a:pt x="1562" y="3100"/>
                    </a:lnTo>
                    <a:lnTo>
                      <a:pt x="1552" y="3108"/>
                    </a:lnTo>
                    <a:lnTo>
                      <a:pt x="1551" y="3108"/>
                    </a:lnTo>
                    <a:lnTo>
                      <a:pt x="1549" y="3110"/>
                    </a:lnTo>
                    <a:lnTo>
                      <a:pt x="1545" y="3113"/>
                    </a:lnTo>
                    <a:lnTo>
                      <a:pt x="1543" y="3117"/>
                    </a:lnTo>
                    <a:lnTo>
                      <a:pt x="1541" y="3122"/>
                    </a:lnTo>
                    <a:lnTo>
                      <a:pt x="1523" y="3144"/>
                    </a:lnTo>
                    <a:lnTo>
                      <a:pt x="1499" y="3165"/>
                    </a:lnTo>
                    <a:lnTo>
                      <a:pt x="1338" y="3299"/>
                    </a:lnTo>
                    <a:lnTo>
                      <a:pt x="1307" y="3325"/>
                    </a:lnTo>
                    <a:lnTo>
                      <a:pt x="1276" y="3350"/>
                    </a:lnTo>
                    <a:lnTo>
                      <a:pt x="1243" y="3374"/>
                    </a:lnTo>
                    <a:lnTo>
                      <a:pt x="1212" y="3399"/>
                    </a:lnTo>
                    <a:lnTo>
                      <a:pt x="1199" y="3410"/>
                    </a:lnTo>
                    <a:lnTo>
                      <a:pt x="1189" y="3431"/>
                    </a:lnTo>
                    <a:lnTo>
                      <a:pt x="1197" y="3431"/>
                    </a:lnTo>
                    <a:lnTo>
                      <a:pt x="1202" y="3427"/>
                    </a:lnTo>
                    <a:lnTo>
                      <a:pt x="1206" y="3424"/>
                    </a:lnTo>
                    <a:lnTo>
                      <a:pt x="1212" y="3421"/>
                    </a:lnTo>
                    <a:lnTo>
                      <a:pt x="1220" y="3422"/>
                    </a:lnTo>
                    <a:lnTo>
                      <a:pt x="1211" y="3431"/>
                    </a:lnTo>
                    <a:lnTo>
                      <a:pt x="1202" y="3439"/>
                    </a:lnTo>
                    <a:lnTo>
                      <a:pt x="1191" y="3447"/>
                    </a:lnTo>
                    <a:lnTo>
                      <a:pt x="1182" y="3456"/>
                    </a:lnTo>
                    <a:lnTo>
                      <a:pt x="1175" y="3469"/>
                    </a:lnTo>
                    <a:lnTo>
                      <a:pt x="1188" y="3465"/>
                    </a:lnTo>
                    <a:lnTo>
                      <a:pt x="1202" y="3459"/>
                    </a:lnTo>
                    <a:lnTo>
                      <a:pt x="1212" y="3453"/>
                    </a:lnTo>
                    <a:lnTo>
                      <a:pt x="1225" y="3450"/>
                    </a:lnTo>
                    <a:lnTo>
                      <a:pt x="1240" y="3441"/>
                    </a:lnTo>
                    <a:lnTo>
                      <a:pt x="1257" y="3432"/>
                    </a:lnTo>
                    <a:lnTo>
                      <a:pt x="1273" y="3422"/>
                    </a:lnTo>
                    <a:lnTo>
                      <a:pt x="1287" y="3409"/>
                    </a:lnTo>
                    <a:lnTo>
                      <a:pt x="1295" y="3403"/>
                    </a:lnTo>
                    <a:lnTo>
                      <a:pt x="1305" y="3399"/>
                    </a:lnTo>
                    <a:lnTo>
                      <a:pt x="1314" y="3393"/>
                    </a:lnTo>
                    <a:lnTo>
                      <a:pt x="1322" y="3387"/>
                    </a:lnTo>
                    <a:lnTo>
                      <a:pt x="1328" y="3378"/>
                    </a:lnTo>
                    <a:lnTo>
                      <a:pt x="1340" y="3373"/>
                    </a:lnTo>
                    <a:lnTo>
                      <a:pt x="1381" y="3346"/>
                    </a:lnTo>
                    <a:lnTo>
                      <a:pt x="1421" y="3318"/>
                    </a:lnTo>
                    <a:lnTo>
                      <a:pt x="1464" y="3293"/>
                    </a:lnTo>
                    <a:lnTo>
                      <a:pt x="1497" y="3276"/>
                    </a:lnTo>
                    <a:lnTo>
                      <a:pt x="1528" y="3258"/>
                    </a:lnTo>
                    <a:lnTo>
                      <a:pt x="1560" y="3237"/>
                    </a:lnTo>
                    <a:lnTo>
                      <a:pt x="1589" y="3214"/>
                    </a:lnTo>
                    <a:lnTo>
                      <a:pt x="1589" y="3214"/>
                    </a:lnTo>
                    <a:lnTo>
                      <a:pt x="1594" y="3214"/>
                    </a:lnTo>
                    <a:lnTo>
                      <a:pt x="1602" y="3205"/>
                    </a:lnTo>
                    <a:lnTo>
                      <a:pt x="1613" y="3198"/>
                    </a:lnTo>
                    <a:lnTo>
                      <a:pt x="1624" y="3193"/>
                    </a:lnTo>
                    <a:lnTo>
                      <a:pt x="1634" y="3186"/>
                    </a:lnTo>
                    <a:lnTo>
                      <a:pt x="1642" y="3177"/>
                    </a:lnTo>
                    <a:lnTo>
                      <a:pt x="1671" y="3168"/>
                    </a:lnTo>
                    <a:lnTo>
                      <a:pt x="1698" y="3154"/>
                    </a:lnTo>
                    <a:lnTo>
                      <a:pt x="1724" y="3139"/>
                    </a:lnTo>
                    <a:lnTo>
                      <a:pt x="1749" y="3124"/>
                    </a:lnTo>
                    <a:lnTo>
                      <a:pt x="1760" y="3119"/>
                    </a:lnTo>
                    <a:lnTo>
                      <a:pt x="1770" y="3116"/>
                    </a:lnTo>
                    <a:lnTo>
                      <a:pt x="1781" y="3114"/>
                    </a:lnTo>
                    <a:lnTo>
                      <a:pt x="1793" y="3117"/>
                    </a:lnTo>
                    <a:lnTo>
                      <a:pt x="1773" y="3134"/>
                    </a:lnTo>
                    <a:lnTo>
                      <a:pt x="1758" y="3148"/>
                    </a:lnTo>
                    <a:lnTo>
                      <a:pt x="1747" y="3154"/>
                    </a:lnTo>
                    <a:lnTo>
                      <a:pt x="1738" y="3163"/>
                    </a:lnTo>
                    <a:lnTo>
                      <a:pt x="1731" y="3171"/>
                    </a:lnTo>
                    <a:lnTo>
                      <a:pt x="1722" y="3180"/>
                    </a:lnTo>
                    <a:lnTo>
                      <a:pt x="1720" y="3179"/>
                    </a:lnTo>
                    <a:lnTo>
                      <a:pt x="1718" y="3179"/>
                    </a:lnTo>
                    <a:lnTo>
                      <a:pt x="1714" y="3180"/>
                    </a:lnTo>
                    <a:lnTo>
                      <a:pt x="1710" y="3181"/>
                    </a:lnTo>
                    <a:lnTo>
                      <a:pt x="1707" y="3185"/>
                    </a:lnTo>
                    <a:lnTo>
                      <a:pt x="1704" y="3187"/>
                    </a:lnTo>
                    <a:lnTo>
                      <a:pt x="1702" y="3191"/>
                    </a:lnTo>
                    <a:lnTo>
                      <a:pt x="1696" y="3197"/>
                    </a:lnTo>
                    <a:lnTo>
                      <a:pt x="1697" y="3205"/>
                    </a:lnTo>
                    <a:lnTo>
                      <a:pt x="1694" y="3213"/>
                    </a:lnTo>
                    <a:lnTo>
                      <a:pt x="1691" y="3219"/>
                    </a:lnTo>
                    <a:lnTo>
                      <a:pt x="1688" y="3226"/>
                    </a:lnTo>
                    <a:lnTo>
                      <a:pt x="1713" y="3226"/>
                    </a:lnTo>
                    <a:lnTo>
                      <a:pt x="1737" y="3222"/>
                    </a:lnTo>
                    <a:lnTo>
                      <a:pt x="1761" y="3218"/>
                    </a:lnTo>
                    <a:lnTo>
                      <a:pt x="1770" y="3213"/>
                    </a:lnTo>
                    <a:lnTo>
                      <a:pt x="1778" y="3209"/>
                    </a:lnTo>
                    <a:lnTo>
                      <a:pt x="1785" y="3203"/>
                    </a:lnTo>
                    <a:lnTo>
                      <a:pt x="1790" y="3194"/>
                    </a:lnTo>
                    <a:lnTo>
                      <a:pt x="1790" y="3192"/>
                    </a:lnTo>
                    <a:lnTo>
                      <a:pt x="1789" y="3190"/>
                    </a:lnTo>
                    <a:lnTo>
                      <a:pt x="1802" y="3188"/>
                    </a:lnTo>
                    <a:lnTo>
                      <a:pt x="1812" y="3184"/>
                    </a:lnTo>
                    <a:lnTo>
                      <a:pt x="1822" y="3176"/>
                    </a:lnTo>
                    <a:lnTo>
                      <a:pt x="1830" y="3169"/>
                    </a:lnTo>
                    <a:lnTo>
                      <a:pt x="1839" y="3162"/>
                    </a:lnTo>
                    <a:lnTo>
                      <a:pt x="1841" y="3159"/>
                    </a:lnTo>
                    <a:lnTo>
                      <a:pt x="1851" y="3159"/>
                    </a:lnTo>
                    <a:lnTo>
                      <a:pt x="1860" y="3157"/>
                    </a:lnTo>
                    <a:lnTo>
                      <a:pt x="1868" y="3151"/>
                    </a:lnTo>
                    <a:lnTo>
                      <a:pt x="1874" y="3146"/>
                    </a:lnTo>
                    <a:lnTo>
                      <a:pt x="1879" y="3153"/>
                    </a:lnTo>
                    <a:lnTo>
                      <a:pt x="1879" y="3162"/>
                    </a:lnTo>
                    <a:lnTo>
                      <a:pt x="1878" y="3170"/>
                    </a:lnTo>
                    <a:lnTo>
                      <a:pt x="1870" y="3176"/>
                    </a:lnTo>
                    <a:lnTo>
                      <a:pt x="1864" y="3181"/>
                    </a:lnTo>
                    <a:lnTo>
                      <a:pt x="1858" y="3187"/>
                    </a:lnTo>
                    <a:lnTo>
                      <a:pt x="1851" y="3193"/>
                    </a:lnTo>
                    <a:lnTo>
                      <a:pt x="1844" y="3197"/>
                    </a:lnTo>
                    <a:lnTo>
                      <a:pt x="1829" y="3208"/>
                    </a:lnTo>
                    <a:lnTo>
                      <a:pt x="1795" y="3239"/>
                    </a:lnTo>
                    <a:lnTo>
                      <a:pt x="1801" y="3243"/>
                    </a:lnTo>
                    <a:lnTo>
                      <a:pt x="1807" y="3242"/>
                    </a:lnTo>
                    <a:lnTo>
                      <a:pt x="1813" y="3239"/>
                    </a:lnTo>
                    <a:lnTo>
                      <a:pt x="1818" y="3236"/>
                    </a:lnTo>
                    <a:lnTo>
                      <a:pt x="1824" y="3231"/>
                    </a:lnTo>
                    <a:lnTo>
                      <a:pt x="1832" y="3230"/>
                    </a:lnTo>
                    <a:lnTo>
                      <a:pt x="1839" y="3233"/>
                    </a:lnTo>
                    <a:lnTo>
                      <a:pt x="1864" y="3216"/>
                    </a:lnTo>
                    <a:lnTo>
                      <a:pt x="1886" y="3197"/>
                    </a:lnTo>
                    <a:lnTo>
                      <a:pt x="1891" y="3197"/>
                    </a:lnTo>
                    <a:lnTo>
                      <a:pt x="1891" y="3197"/>
                    </a:lnTo>
                    <a:lnTo>
                      <a:pt x="1894" y="3208"/>
                    </a:lnTo>
                    <a:lnTo>
                      <a:pt x="1894" y="3218"/>
                    </a:lnTo>
                    <a:lnTo>
                      <a:pt x="1889" y="3226"/>
                    </a:lnTo>
                    <a:lnTo>
                      <a:pt x="1881" y="3234"/>
                    </a:lnTo>
                    <a:lnTo>
                      <a:pt x="1877" y="3237"/>
                    </a:lnTo>
                    <a:lnTo>
                      <a:pt x="1872" y="3242"/>
                    </a:lnTo>
                    <a:lnTo>
                      <a:pt x="1869" y="3247"/>
                    </a:lnTo>
                    <a:lnTo>
                      <a:pt x="1872" y="3251"/>
                    </a:lnTo>
                    <a:lnTo>
                      <a:pt x="1879" y="3256"/>
                    </a:lnTo>
                    <a:lnTo>
                      <a:pt x="1940" y="3215"/>
                    </a:lnTo>
                    <a:lnTo>
                      <a:pt x="1988" y="3173"/>
                    </a:lnTo>
                    <a:lnTo>
                      <a:pt x="1989" y="3167"/>
                    </a:lnTo>
                    <a:lnTo>
                      <a:pt x="2010" y="3156"/>
                    </a:lnTo>
                    <a:lnTo>
                      <a:pt x="2029" y="3144"/>
                    </a:lnTo>
                    <a:lnTo>
                      <a:pt x="2048" y="3129"/>
                    </a:lnTo>
                    <a:lnTo>
                      <a:pt x="2123" y="3071"/>
                    </a:lnTo>
                    <a:lnTo>
                      <a:pt x="2197" y="3013"/>
                    </a:lnTo>
                    <a:lnTo>
                      <a:pt x="2271" y="2953"/>
                    </a:lnTo>
                    <a:lnTo>
                      <a:pt x="2312" y="2918"/>
                    </a:lnTo>
                    <a:lnTo>
                      <a:pt x="2354" y="2885"/>
                    </a:lnTo>
                    <a:lnTo>
                      <a:pt x="2361" y="2882"/>
                    </a:lnTo>
                    <a:lnTo>
                      <a:pt x="2368" y="2877"/>
                    </a:lnTo>
                    <a:lnTo>
                      <a:pt x="2374" y="287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" name="Freeform 13"/>
              <p:cNvSpPr>
                <a:spLocks noEditPoints="1"/>
              </p:cNvSpPr>
              <p:nvPr/>
            </p:nvSpPr>
            <p:spPr bwMode="auto">
              <a:xfrm>
                <a:off x="1146175" y="2146300"/>
                <a:ext cx="1139825" cy="987425"/>
              </a:xfrm>
              <a:custGeom>
                <a:avLst/>
                <a:gdLst>
                  <a:gd name="T0" fmla="*/ 3482 w 3591"/>
                  <a:gd name="T1" fmla="*/ 887 h 3113"/>
                  <a:gd name="T2" fmla="*/ 2949 w 3591"/>
                  <a:gd name="T3" fmla="*/ 610 h 3113"/>
                  <a:gd name="T4" fmla="*/ 3098 w 3591"/>
                  <a:gd name="T5" fmla="*/ 200 h 3113"/>
                  <a:gd name="T6" fmla="*/ 3040 w 3591"/>
                  <a:gd name="T7" fmla="*/ 182 h 3113"/>
                  <a:gd name="T8" fmla="*/ 2774 w 3591"/>
                  <a:gd name="T9" fmla="*/ 390 h 3113"/>
                  <a:gd name="T10" fmla="*/ 2796 w 3591"/>
                  <a:gd name="T11" fmla="*/ 407 h 3113"/>
                  <a:gd name="T12" fmla="*/ 2638 w 3591"/>
                  <a:gd name="T13" fmla="*/ 448 h 3113"/>
                  <a:gd name="T14" fmla="*/ 1794 w 3591"/>
                  <a:gd name="T15" fmla="*/ 128 h 3113"/>
                  <a:gd name="T16" fmla="*/ 1746 w 3591"/>
                  <a:gd name="T17" fmla="*/ 243 h 3113"/>
                  <a:gd name="T18" fmla="*/ 1694 w 3591"/>
                  <a:gd name="T19" fmla="*/ 237 h 3113"/>
                  <a:gd name="T20" fmla="*/ 149 w 3591"/>
                  <a:gd name="T21" fmla="*/ 1649 h 3113"/>
                  <a:gd name="T22" fmla="*/ 242 w 3591"/>
                  <a:gd name="T23" fmla="*/ 1774 h 3113"/>
                  <a:gd name="T24" fmla="*/ 288 w 3591"/>
                  <a:gd name="T25" fmla="*/ 1623 h 3113"/>
                  <a:gd name="T26" fmla="*/ 340 w 3591"/>
                  <a:gd name="T27" fmla="*/ 1559 h 3113"/>
                  <a:gd name="T28" fmla="*/ 611 w 3591"/>
                  <a:gd name="T29" fmla="*/ 1356 h 3113"/>
                  <a:gd name="T30" fmla="*/ 419 w 3591"/>
                  <a:gd name="T31" fmla="*/ 1769 h 3113"/>
                  <a:gd name="T32" fmla="*/ 443 w 3591"/>
                  <a:gd name="T33" fmla="*/ 1792 h 3113"/>
                  <a:gd name="T34" fmla="*/ 469 w 3591"/>
                  <a:gd name="T35" fmla="*/ 1590 h 3113"/>
                  <a:gd name="T36" fmla="*/ 521 w 3591"/>
                  <a:gd name="T37" fmla="*/ 1394 h 3113"/>
                  <a:gd name="T38" fmla="*/ 514 w 3591"/>
                  <a:gd name="T39" fmla="*/ 1628 h 3113"/>
                  <a:gd name="T40" fmla="*/ 494 w 3591"/>
                  <a:gd name="T41" fmla="*/ 1782 h 3113"/>
                  <a:gd name="T42" fmla="*/ 623 w 3591"/>
                  <a:gd name="T43" fmla="*/ 1666 h 3113"/>
                  <a:gd name="T44" fmla="*/ 725 w 3591"/>
                  <a:gd name="T45" fmla="*/ 1401 h 3113"/>
                  <a:gd name="T46" fmla="*/ 681 w 3591"/>
                  <a:gd name="T47" fmla="*/ 1217 h 3113"/>
                  <a:gd name="T48" fmla="*/ 49 w 3591"/>
                  <a:gd name="T49" fmla="*/ 2832 h 3113"/>
                  <a:gd name="T50" fmla="*/ 92 w 3591"/>
                  <a:gd name="T51" fmla="*/ 2658 h 3113"/>
                  <a:gd name="T52" fmla="*/ 158 w 3591"/>
                  <a:gd name="T53" fmla="*/ 2750 h 3113"/>
                  <a:gd name="T54" fmla="*/ 253 w 3591"/>
                  <a:gd name="T55" fmla="*/ 2654 h 3113"/>
                  <a:gd name="T56" fmla="*/ 430 w 3591"/>
                  <a:gd name="T57" fmla="*/ 2530 h 3113"/>
                  <a:gd name="T58" fmla="*/ 306 w 3591"/>
                  <a:gd name="T59" fmla="*/ 2601 h 3113"/>
                  <a:gd name="T60" fmla="*/ 526 w 3591"/>
                  <a:gd name="T61" fmla="*/ 2410 h 3113"/>
                  <a:gd name="T62" fmla="*/ 643 w 3591"/>
                  <a:gd name="T63" fmla="*/ 2314 h 3113"/>
                  <a:gd name="T64" fmla="*/ 796 w 3591"/>
                  <a:gd name="T65" fmla="*/ 2579 h 3113"/>
                  <a:gd name="T66" fmla="*/ 673 w 3591"/>
                  <a:gd name="T67" fmla="*/ 3111 h 3113"/>
                  <a:gd name="T68" fmla="*/ 758 w 3591"/>
                  <a:gd name="T69" fmla="*/ 3083 h 3113"/>
                  <a:gd name="T70" fmla="*/ 904 w 3591"/>
                  <a:gd name="T71" fmla="*/ 2943 h 3113"/>
                  <a:gd name="T72" fmla="*/ 965 w 3591"/>
                  <a:gd name="T73" fmla="*/ 2888 h 3113"/>
                  <a:gd name="T74" fmla="*/ 1433 w 3591"/>
                  <a:gd name="T75" fmla="*/ 1547 h 3113"/>
                  <a:gd name="T76" fmla="*/ 1484 w 3591"/>
                  <a:gd name="T77" fmla="*/ 1065 h 3113"/>
                  <a:gd name="T78" fmla="*/ 1531 w 3591"/>
                  <a:gd name="T79" fmla="*/ 1089 h 3113"/>
                  <a:gd name="T80" fmla="*/ 1498 w 3591"/>
                  <a:gd name="T81" fmla="*/ 1526 h 3113"/>
                  <a:gd name="T82" fmla="*/ 1550 w 3591"/>
                  <a:gd name="T83" fmla="*/ 1627 h 3113"/>
                  <a:gd name="T84" fmla="*/ 1696 w 3591"/>
                  <a:gd name="T85" fmla="*/ 874 h 3113"/>
                  <a:gd name="T86" fmla="*/ 1719 w 3591"/>
                  <a:gd name="T87" fmla="*/ 1524 h 3113"/>
                  <a:gd name="T88" fmla="*/ 1760 w 3591"/>
                  <a:gd name="T89" fmla="*/ 860 h 3113"/>
                  <a:gd name="T90" fmla="*/ 1763 w 3591"/>
                  <a:gd name="T91" fmla="*/ 1390 h 3113"/>
                  <a:gd name="T92" fmla="*/ 1774 w 3591"/>
                  <a:gd name="T93" fmla="*/ 1452 h 3113"/>
                  <a:gd name="T94" fmla="*/ 1743 w 3591"/>
                  <a:gd name="T95" fmla="*/ 1647 h 3113"/>
                  <a:gd name="T96" fmla="*/ 2732 w 3591"/>
                  <a:gd name="T97" fmla="*/ 769 h 3113"/>
                  <a:gd name="T98" fmla="*/ 3195 w 3591"/>
                  <a:gd name="T99" fmla="*/ 2160 h 3113"/>
                  <a:gd name="T100" fmla="*/ 2196 w 3591"/>
                  <a:gd name="T101" fmla="*/ 1367 h 3113"/>
                  <a:gd name="T102" fmla="*/ 1859 w 3591"/>
                  <a:gd name="T103" fmla="*/ 1355 h 3113"/>
                  <a:gd name="T104" fmla="*/ 1627 w 3591"/>
                  <a:gd name="T105" fmla="*/ 2650 h 3113"/>
                  <a:gd name="T106" fmla="*/ 3150 w 3591"/>
                  <a:gd name="T107" fmla="*/ 2200 h 3113"/>
                  <a:gd name="T108" fmla="*/ 3182 w 3591"/>
                  <a:gd name="T109" fmla="*/ 2174 h 3113"/>
                  <a:gd name="T110" fmla="*/ 3252 w 3591"/>
                  <a:gd name="T111" fmla="*/ 2165 h 3113"/>
                  <a:gd name="T112" fmla="*/ 3313 w 3591"/>
                  <a:gd name="T113" fmla="*/ 2091 h 3113"/>
                  <a:gd name="T114" fmla="*/ 3069 w 3591"/>
                  <a:gd name="T115" fmla="*/ 1076 h 3113"/>
                  <a:gd name="T116" fmla="*/ 2935 w 3591"/>
                  <a:gd name="T117" fmla="*/ 1028 h 3113"/>
                  <a:gd name="T118" fmla="*/ 2813 w 3591"/>
                  <a:gd name="T119" fmla="*/ 960 h 3113"/>
                  <a:gd name="T120" fmla="*/ 2832 w 3591"/>
                  <a:gd name="T121" fmla="*/ 746 h 3113"/>
                  <a:gd name="T122" fmla="*/ 2778 w 3591"/>
                  <a:gd name="T123" fmla="*/ 684 h 3113"/>
                  <a:gd name="T124" fmla="*/ 2786 w 3591"/>
                  <a:gd name="T125" fmla="*/ 755 h 3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91" h="3113">
                    <a:moveTo>
                      <a:pt x="3511" y="1829"/>
                    </a:moveTo>
                    <a:lnTo>
                      <a:pt x="3509" y="1832"/>
                    </a:lnTo>
                    <a:lnTo>
                      <a:pt x="3509" y="1829"/>
                    </a:lnTo>
                    <a:lnTo>
                      <a:pt x="3511" y="1829"/>
                    </a:lnTo>
                    <a:close/>
                    <a:moveTo>
                      <a:pt x="3591" y="1675"/>
                    </a:moveTo>
                    <a:lnTo>
                      <a:pt x="3589" y="1678"/>
                    </a:lnTo>
                    <a:lnTo>
                      <a:pt x="3589" y="1676"/>
                    </a:lnTo>
                    <a:lnTo>
                      <a:pt x="3589" y="1676"/>
                    </a:lnTo>
                    <a:lnTo>
                      <a:pt x="3591" y="1675"/>
                    </a:lnTo>
                    <a:close/>
                    <a:moveTo>
                      <a:pt x="3516" y="1718"/>
                    </a:moveTo>
                    <a:lnTo>
                      <a:pt x="3517" y="1718"/>
                    </a:lnTo>
                    <a:lnTo>
                      <a:pt x="3516" y="1718"/>
                    </a:lnTo>
                    <a:lnTo>
                      <a:pt x="3516" y="1718"/>
                    </a:lnTo>
                    <a:close/>
                    <a:moveTo>
                      <a:pt x="3447" y="1770"/>
                    </a:moveTo>
                    <a:lnTo>
                      <a:pt x="3444" y="1771"/>
                    </a:lnTo>
                    <a:lnTo>
                      <a:pt x="3443" y="1772"/>
                    </a:lnTo>
                    <a:lnTo>
                      <a:pt x="3442" y="1772"/>
                    </a:lnTo>
                    <a:lnTo>
                      <a:pt x="3441" y="1772"/>
                    </a:lnTo>
                    <a:lnTo>
                      <a:pt x="3441" y="1771"/>
                    </a:lnTo>
                    <a:lnTo>
                      <a:pt x="3447" y="1770"/>
                    </a:lnTo>
                    <a:close/>
                    <a:moveTo>
                      <a:pt x="3496" y="784"/>
                    </a:moveTo>
                    <a:lnTo>
                      <a:pt x="3496" y="786"/>
                    </a:lnTo>
                    <a:lnTo>
                      <a:pt x="3495" y="790"/>
                    </a:lnTo>
                    <a:lnTo>
                      <a:pt x="3495" y="786"/>
                    </a:lnTo>
                    <a:lnTo>
                      <a:pt x="3496" y="784"/>
                    </a:lnTo>
                    <a:close/>
                    <a:moveTo>
                      <a:pt x="3483" y="884"/>
                    </a:moveTo>
                    <a:lnTo>
                      <a:pt x="3483" y="882"/>
                    </a:lnTo>
                    <a:lnTo>
                      <a:pt x="3482" y="881"/>
                    </a:lnTo>
                    <a:lnTo>
                      <a:pt x="3484" y="881"/>
                    </a:lnTo>
                    <a:lnTo>
                      <a:pt x="3487" y="881"/>
                    </a:lnTo>
                    <a:lnTo>
                      <a:pt x="3481" y="889"/>
                    </a:lnTo>
                    <a:lnTo>
                      <a:pt x="3482" y="887"/>
                    </a:lnTo>
                    <a:lnTo>
                      <a:pt x="3483" y="884"/>
                    </a:lnTo>
                    <a:close/>
                    <a:moveTo>
                      <a:pt x="3477" y="894"/>
                    </a:moveTo>
                    <a:lnTo>
                      <a:pt x="3475" y="897"/>
                    </a:lnTo>
                    <a:lnTo>
                      <a:pt x="3473" y="899"/>
                    </a:lnTo>
                    <a:lnTo>
                      <a:pt x="3473" y="898"/>
                    </a:lnTo>
                    <a:lnTo>
                      <a:pt x="3477" y="894"/>
                    </a:lnTo>
                    <a:close/>
                    <a:moveTo>
                      <a:pt x="3398" y="647"/>
                    </a:moveTo>
                    <a:lnTo>
                      <a:pt x="3402" y="644"/>
                    </a:lnTo>
                    <a:lnTo>
                      <a:pt x="3405" y="642"/>
                    </a:lnTo>
                    <a:lnTo>
                      <a:pt x="3403" y="648"/>
                    </a:lnTo>
                    <a:lnTo>
                      <a:pt x="3403" y="654"/>
                    </a:lnTo>
                    <a:lnTo>
                      <a:pt x="3399" y="654"/>
                    </a:lnTo>
                    <a:lnTo>
                      <a:pt x="3394" y="654"/>
                    </a:lnTo>
                    <a:lnTo>
                      <a:pt x="3398" y="647"/>
                    </a:lnTo>
                    <a:close/>
                    <a:moveTo>
                      <a:pt x="3279" y="781"/>
                    </a:moveTo>
                    <a:lnTo>
                      <a:pt x="3274" y="784"/>
                    </a:lnTo>
                    <a:lnTo>
                      <a:pt x="3269" y="785"/>
                    </a:lnTo>
                    <a:lnTo>
                      <a:pt x="3268" y="780"/>
                    </a:lnTo>
                    <a:lnTo>
                      <a:pt x="3273" y="781"/>
                    </a:lnTo>
                    <a:lnTo>
                      <a:pt x="3279" y="781"/>
                    </a:lnTo>
                    <a:close/>
                    <a:moveTo>
                      <a:pt x="3069" y="810"/>
                    </a:moveTo>
                    <a:lnTo>
                      <a:pt x="3069" y="807"/>
                    </a:lnTo>
                    <a:lnTo>
                      <a:pt x="3070" y="807"/>
                    </a:lnTo>
                    <a:lnTo>
                      <a:pt x="3069" y="810"/>
                    </a:lnTo>
                    <a:close/>
                    <a:moveTo>
                      <a:pt x="3048" y="540"/>
                    </a:moveTo>
                    <a:lnTo>
                      <a:pt x="3047" y="541"/>
                    </a:lnTo>
                    <a:lnTo>
                      <a:pt x="3045" y="542"/>
                    </a:lnTo>
                    <a:lnTo>
                      <a:pt x="3041" y="544"/>
                    </a:lnTo>
                    <a:lnTo>
                      <a:pt x="3044" y="541"/>
                    </a:lnTo>
                    <a:lnTo>
                      <a:pt x="3046" y="540"/>
                    </a:lnTo>
                    <a:lnTo>
                      <a:pt x="3048" y="540"/>
                    </a:lnTo>
                    <a:close/>
                    <a:moveTo>
                      <a:pt x="2949" y="610"/>
                    </a:moveTo>
                    <a:lnTo>
                      <a:pt x="2949" y="610"/>
                    </a:lnTo>
                    <a:lnTo>
                      <a:pt x="2949" y="612"/>
                    </a:lnTo>
                    <a:lnTo>
                      <a:pt x="2946" y="612"/>
                    </a:lnTo>
                    <a:lnTo>
                      <a:pt x="2949" y="610"/>
                    </a:lnTo>
                    <a:close/>
                    <a:moveTo>
                      <a:pt x="2935" y="618"/>
                    </a:moveTo>
                    <a:lnTo>
                      <a:pt x="2931" y="622"/>
                    </a:lnTo>
                    <a:lnTo>
                      <a:pt x="2931" y="620"/>
                    </a:lnTo>
                    <a:lnTo>
                      <a:pt x="2929" y="618"/>
                    </a:lnTo>
                    <a:lnTo>
                      <a:pt x="2935" y="618"/>
                    </a:lnTo>
                    <a:close/>
                    <a:moveTo>
                      <a:pt x="3047" y="203"/>
                    </a:moveTo>
                    <a:lnTo>
                      <a:pt x="3052" y="203"/>
                    </a:lnTo>
                    <a:lnTo>
                      <a:pt x="3057" y="202"/>
                    </a:lnTo>
                    <a:lnTo>
                      <a:pt x="3062" y="198"/>
                    </a:lnTo>
                    <a:lnTo>
                      <a:pt x="3062" y="198"/>
                    </a:lnTo>
                    <a:lnTo>
                      <a:pt x="3075" y="199"/>
                    </a:lnTo>
                    <a:lnTo>
                      <a:pt x="3086" y="194"/>
                    </a:lnTo>
                    <a:lnTo>
                      <a:pt x="3098" y="185"/>
                    </a:lnTo>
                    <a:lnTo>
                      <a:pt x="3108" y="172"/>
                    </a:lnTo>
                    <a:lnTo>
                      <a:pt x="3113" y="159"/>
                    </a:lnTo>
                    <a:lnTo>
                      <a:pt x="3118" y="159"/>
                    </a:lnTo>
                    <a:lnTo>
                      <a:pt x="3121" y="158"/>
                    </a:lnTo>
                    <a:lnTo>
                      <a:pt x="3120" y="162"/>
                    </a:lnTo>
                    <a:lnTo>
                      <a:pt x="3119" y="164"/>
                    </a:lnTo>
                    <a:lnTo>
                      <a:pt x="3116" y="172"/>
                    </a:lnTo>
                    <a:lnTo>
                      <a:pt x="3115" y="180"/>
                    </a:lnTo>
                    <a:lnTo>
                      <a:pt x="3116" y="188"/>
                    </a:lnTo>
                    <a:lnTo>
                      <a:pt x="3113" y="193"/>
                    </a:lnTo>
                    <a:lnTo>
                      <a:pt x="3110" y="199"/>
                    </a:lnTo>
                    <a:lnTo>
                      <a:pt x="3107" y="205"/>
                    </a:lnTo>
                    <a:lnTo>
                      <a:pt x="3101" y="208"/>
                    </a:lnTo>
                    <a:lnTo>
                      <a:pt x="3101" y="206"/>
                    </a:lnTo>
                    <a:lnTo>
                      <a:pt x="3098" y="200"/>
                    </a:lnTo>
                    <a:lnTo>
                      <a:pt x="3090" y="199"/>
                    </a:lnTo>
                    <a:lnTo>
                      <a:pt x="3084" y="203"/>
                    </a:lnTo>
                    <a:lnTo>
                      <a:pt x="3079" y="208"/>
                    </a:lnTo>
                    <a:lnTo>
                      <a:pt x="3074" y="213"/>
                    </a:lnTo>
                    <a:lnTo>
                      <a:pt x="3068" y="217"/>
                    </a:lnTo>
                    <a:lnTo>
                      <a:pt x="3062" y="220"/>
                    </a:lnTo>
                    <a:lnTo>
                      <a:pt x="3059" y="221"/>
                    </a:lnTo>
                    <a:lnTo>
                      <a:pt x="3052" y="216"/>
                    </a:lnTo>
                    <a:lnTo>
                      <a:pt x="3047" y="210"/>
                    </a:lnTo>
                    <a:lnTo>
                      <a:pt x="3044" y="200"/>
                    </a:lnTo>
                    <a:lnTo>
                      <a:pt x="3047" y="203"/>
                    </a:lnTo>
                    <a:close/>
                    <a:moveTo>
                      <a:pt x="3018" y="301"/>
                    </a:moveTo>
                    <a:lnTo>
                      <a:pt x="3018" y="301"/>
                    </a:lnTo>
                    <a:lnTo>
                      <a:pt x="3018" y="301"/>
                    </a:lnTo>
                    <a:lnTo>
                      <a:pt x="3018" y="301"/>
                    </a:lnTo>
                    <a:close/>
                    <a:moveTo>
                      <a:pt x="3040" y="182"/>
                    </a:moveTo>
                    <a:lnTo>
                      <a:pt x="3037" y="182"/>
                    </a:lnTo>
                    <a:lnTo>
                      <a:pt x="3035" y="183"/>
                    </a:lnTo>
                    <a:lnTo>
                      <a:pt x="3034" y="185"/>
                    </a:lnTo>
                    <a:lnTo>
                      <a:pt x="3033" y="187"/>
                    </a:lnTo>
                    <a:lnTo>
                      <a:pt x="3033" y="183"/>
                    </a:lnTo>
                    <a:lnTo>
                      <a:pt x="3033" y="179"/>
                    </a:lnTo>
                    <a:lnTo>
                      <a:pt x="3030" y="175"/>
                    </a:lnTo>
                    <a:lnTo>
                      <a:pt x="3031" y="175"/>
                    </a:lnTo>
                    <a:lnTo>
                      <a:pt x="3034" y="175"/>
                    </a:lnTo>
                    <a:lnTo>
                      <a:pt x="3036" y="174"/>
                    </a:lnTo>
                    <a:lnTo>
                      <a:pt x="3039" y="174"/>
                    </a:lnTo>
                    <a:lnTo>
                      <a:pt x="3040" y="174"/>
                    </a:lnTo>
                    <a:lnTo>
                      <a:pt x="3041" y="175"/>
                    </a:lnTo>
                    <a:lnTo>
                      <a:pt x="3042" y="176"/>
                    </a:lnTo>
                    <a:lnTo>
                      <a:pt x="3041" y="179"/>
                    </a:lnTo>
                    <a:lnTo>
                      <a:pt x="3040" y="182"/>
                    </a:lnTo>
                    <a:close/>
                    <a:moveTo>
                      <a:pt x="3029" y="197"/>
                    </a:moveTo>
                    <a:lnTo>
                      <a:pt x="3031" y="192"/>
                    </a:lnTo>
                    <a:lnTo>
                      <a:pt x="3029" y="198"/>
                    </a:lnTo>
                    <a:lnTo>
                      <a:pt x="3029" y="203"/>
                    </a:lnTo>
                    <a:lnTo>
                      <a:pt x="3025" y="202"/>
                    </a:lnTo>
                    <a:lnTo>
                      <a:pt x="3022" y="199"/>
                    </a:lnTo>
                    <a:lnTo>
                      <a:pt x="3024" y="199"/>
                    </a:lnTo>
                    <a:lnTo>
                      <a:pt x="3027" y="198"/>
                    </a:lnTo>
                    <a:lnTo>
                      <a:pt x="3029" y="197"/>
                    </a:lnTo>
                    <a:close/>
                    <a:moveTo>
                      <a:pt x="3017" y="197"/>
                    </a:moveTo>
                    <a:lnTo>
                      <a:pt x="3018" y="199"/>
                    </a:lnTo>
                    <a:lnTo>
                      <a:pt x="3016" y="199"/>
                    </a:lnTo>
                    <a:lnTo>
                      <a:pt x="3017" y="197"/>
                    </a:lnTo>
                    <a:close/>
                    <a:moveTo>
                      <a:pt x="2891" y="330"/>
                    </a:moveTo>
                    <a:lnTo>
                      <a:pt x="2888" y="333"/>
                    </a:lnTo>
                    <a:lnTo>
                      <a:pt x="2887" y="335"/>
                    </a:lnTo>
                    <a:lnTo>
                      <a:pt x="2885" y="333"/>
                    </a:lnTo>
                    <a:lnTo>
                      <a:pt x="2882" y="329"/>
                    </a:lnTo>
                    <a:lnTo>
                      <a:pt x="2881" y="325"/>
                    </a:lnTo>
                    <a:lnTo>
                      <a:pt x="2886" y="328"/>
                    </a:lnTo>
                    <a:lnTo>
                      <a:pt x="2891" y="330"/>
                    </a:lnTo>
                    <a:close/>
                    <a:moveTo>
                      <a:pt x="2800" y="331"/>
                    </a:moveTo>
                    <a:lnTo>
                      <a:pt x="2800" y="331"/>
                    </a:lnTo>
                    <a:lnTo>
                      <a:pt x="2798" y="331"/>
                    </a:lnTo>
                    <a:lnTo>
                      <a:pt x="2800" y="331"/>
                    </a:lnTo>
                    <a:close/>
                    <a:moveTo>
                      <a:pt x="2752" y="417"/>
                    </a:moveTo>
                    <a:lnTo>
                      <a:pt x="2755" y="415"/>
                    </a:lnTo>
                    <a:lnTo>
                      <a:pt x="2758" y="404"/>
                    </a:lnTo>
                    <a:lnTo>
                      <a:pt x="2758" y="393"/>
                    </a:lnTo>
                    <a:lnTo>
                      <a:pt x="2763" y="394"/>
                    </a:lnTo>
                    <a:lnTo>
                      <a:pt x="2769" y="392"/>
                    </a:lnTo>
                    <a:lnTo>
                      <a:pt x="2774" y="390"/>
                    </a:lnTo>
                    <a:lnTo>
                      <a:pt x="2775" y="385"/>
                    </a:lnTo>
                    <a:lnTo>
                      <a:pt x="2775" y="385"/>
                    </a:lnTo>
                    <a:lnTo>
                      <a:pt x="2778" y="388"/>
                    </a:lnTo>
                    <a:lnTo>
                      <a:pt x="2781" y="391"/>
                    </a:lnTo>
                    <a:lnTo>
                      <a:pt x="2785" y="392"/>
                    </a:lnTo>
                    <a:lnTo>
                      <a:pt x="2790" y="392"/>
                    </a:lnTo>
                    <a:lnTo>
                      <a:pt x="2792" y="391"/>
                    </a:lnTo>
                    <a:lnTo>
                      <a:pt x="2793" y="388"/>
                    </a:lnTo>
                    <a:lnTo>
                      <a:pt x="2797" y="390"/>
                    </a:lnTo>
                    <a:lnTo>
                      <a:pt x="2801" y="388"/>
                    </a:lnTo>
                    <a:lnTo>
                      <a:pt x="2808" y="380"/>
                    </a:lnTo>
                    <a:lnTo>
                      <a:pt x="2813" y="373"/>
                    </a:lnTo>
                    <a:lnTo>
                      <a:pt x="2815" y="364"/>
                    </a:lnTo>
                    <a:lnTo>
                      <a:pt x="2814" y="353"/>
                    </a:lnTo>
                    <a:lnTo>
                      <a:pt x="2817" y="356"/>
                    </a:lnTo>
                    <a:lnTo>
                      <a:pt x="2820" y="357"/>
                    </a:lnTo>
                    <a:lnTo>
                      <a:pt x="2825" y="359"/>
                    </a:lnTo>
                    <a:lnTo>
                      <a:pt x="2830" y="362"/>
                    </a:lnTo>
                    <a:lnTo>
                      <a:pt x="2835" y="367"/>
                    </a:lnTo>
                    <a:lnTo>
                      <a:pt x="2840" y="371"/>
                    </a:lnTo>
                    <a:lnTo>
                      <a:pt x="2844" y="377"/>
                    </a:lnTo>
                    <a:lnTo>
                      <a:pt x="2834" y="377"/>
                    </a:lnTo>
                    <a:lnTo>
                      <a:pt x="2824" y="382"/>
                    </a:lnTo>
                    <a:lnTo>
                      <a:pt x="2821" y="382"/>
                    </a:lnTo>
                    <a:lnTo>
                      <a:pt x="2820" y="385"/>
                    </a:lnTo>
                    <a:lnTo>
                      <a:pt x="2819" y="386"/>
                    </a:lnTo>
                    <a:lnTo>
                      <a:pt x="2819" y="390"/>
                    </a:lnTo>
                    <a:lnTo>
                      <a:pt x="2808" y="392"/>
                    </a:lnTo>
                    <a:lnTo>
                      <a:pt x="2806" y="404"/>
                    </a:lnTo>
                    <a:lnTo>
                      <a:pt x="2803" y="403"/>
                    </a:lnTo>
                    <a:lnTo>
                      <a:pt x="2800" y="404"/>
                    </a:lnTo>
                    <a:lnTo>
                      <a:pt x="2796" y="407"/>
                    </a:lnTo>
                    <a:lnTo>
                      <a:pt x="2793" y="409"/>
                    </a:lnTo>
                    <a:lnTo>
                      <a:pt x="2791" y="413"/>
                    </a:lnTo>
                    <a:lnTo>
                      <a:pt x="2784" y="421"/>
                    </a:lnTo>
                    <a:lnTo>
                      <a:pt x="2775" y="425"/>
                    </a:lnTo>
                    <a:lnTo>
                      <a:pt x="2766" y="427"/>
                    </a:lnTo>
                    <a:lnTo>
                      <a:pt x="2757" y="430"/>
                    </a:lnTo>
                    <a:lnTo>
                      <a:pt x="2753" y="428"/>
                    </a:lnTo>
                    <a:lnTo>
                      <a:pt x="2752" y="427"/>
                    </a:lnTo>
                    <a:lnTo>
                      <a:pt x="2751" y="426"/>
                    </a:lnTo>
                    <a:lnTo>
                      <a:pt x="2751" y="424"/>
                    </a:lnTo>
                    <a:lnTo>
                      <a:pt x="2751" y="421"/>
                    </a:lnTo>
                    <a:lnTo>
                      <a:pt x="2752" y="419"/>
                    </a:lnTo>
                    <a:lnTo>
                      <a:pt x="2752" y="417"/>
                    </a:lnTo>
                    <a:close/>
                    <a:moveTo>
                      <a:pt x="2638" y="448"/>
                    </a:moveTo>
                    <a:lnTo>
                      <a:pt x="2638" y="448"/>
                    </a:lnTo>
                    <a:lnTo>
                      <a:pt x="2650" y="444"/>
                    </a:lnTo>
                    <a:lnTo>
                      <a:pt x="2650" y="448"/>
                    </a:lnTo>
                    <a:lnTo>
                      <a:pt x="2650" y="450"/>
                    </a:lnTo>
                    <a:lnTo>
                      <a:pt x="2651" y="454"/>
                    </a:lnTo>
                    <a:lnTo>
                      <a:pt x="2654" y="456"/>
                    </a:lnTo>
                    <a:lnTo>
                      <a:pt x="2650" y="459"/>
                    </a:lnTo>
                    <a:lnTo>
                      <a:pt x="2649" y="462"/>
                    </a:lnTo>
                    <a:lnTo>
                      <a:pt x="2648" y="467"/>
                    </a:lnTo>
                    <a:lnTo>
                      <a:pt x="2647" y="471"/>
                    </a:lnTo>
                    <a:lnTo>
                      <a:pt x="2645" y="466"/>
                    </a:lnTo>
                    <a:lnTo>
                      <a:pt x="2643" y="462"/>
                    </a:lnTo>
                    <a:lnTo>
                      <a:pt x="2640" y="459"/>
                    </a:lnTo>
                    <a:lnTo>
                      <a:pt x="2637" y="456"/>
                    </a:lnTo>
                    <a:lnTo>
                      <a:pt x="2633" y="454"/>
                    </a:lnTo>
                    <a:lnTo>
                      <a:pt x="2636" y="451"/>
                    </a:lnTo>
                    <a:lnTo>
                      <a:pt x="2637" y="450"/>
                    </a:lnTo>
                    <a:lnTo>
                      <a:pt x="2638" y="448"/>
                    </a:lnTo>
                    <a:close/>
                    <a:moveTo>
                      <a:pt x="2627" y="485"/>
                    </a:moveTo>
                    <a:lnTo>
                      <a:pt x="2628" y="485"/>
                    </a:lnTo>
                    <a:lnTo>
                      <a:pt x="2627" y="485"/>
                    </a:lnTo>
                    <a:lnTo>
                      <a:pt x="2627" y="490"/>
                    </a:lnTo>
                    <a:lnTo>
                      <a:pt x="2628" y="495"/>
                    </a:lnTo>
                    <a:lnTo>
                      <a:pt x="2631" y="500"/>
                    </a:lnTo>
                    <a:lnTo>
                      <a:pt x="2632" y="501"/>
                    </a:lnTo>
                    <a:lnTo>
                      <a:pt x="2628" y="501"/>
                    </a:lnTo>
                    <a:lnTo>
                      <a:pt x="2626" y="498"/>
                    </a:lnTo>
                    <a:lnTo>
                      <a:pt x="2622" y="495"/>
                    </a:lnTo>
                    <a:lnTo>
                      <a:pt x="2620" y="493"/>
                    </a:lnTo>
                    <a:lnTo>
                      <a:pt x="2622" y="490"/>
                    </a:lnTo>
                    <a:lnTo>
                      <a:pt x="2626" y="488"/>
                    </a:lnTo>
                    <a:lnTo>
                      <a:pt x="2627" y="485"/>
                    </a:lnTo>
                    <a:close/>
                    <a:moveTo>
                      <a:pt x="2477" y="521"/>
                    </a:moveTo>
                    <a:lnTo>
                      <a:pt x="2477" y="522"/>
                    </a:lnTo>
                    <a:lnTo>
                      <a:pt x="2475" y="522"/>
                    </a:lnTo>
                    <a:lnTo>
                      <a:pt x="2474" y="521"/>
                    </a:lnTo>
                    <a:lnTo>
                      <a:pt x="2477" y="521"/>
                    </a:lnTo>
                    <a:close/>
                    <a:moveTo>
                      <a:pt x="1899" y="0"/>
                    </a:moveTo>
                    <a:lnTo>
                      <a:pt x="1899" y="1"/>
                    </a:lnTo>
                    <a:lnTo>
                      <a:pt x="1898" y="1"/>
                    </a:lnTo>
                    <a:lnTo>
                      <a:pt x="1898" y="1"/>
                    </a:lnTo>
                    <a:lnTo>
                      <a:pt x="1899" y="0"/>
                    </a:lnTo>
                    <a:close/>
                    <a:moveTo>
                      <a:pt x="1776" y="143"/>
                    </a:moveTo>
                    <a:lnTo>
                      <a:pt x="1777" y="140"/>
                    </a:lnTo>
                    <a:lnTo>
                      <a:pt x="1777" y="135"/>
                    </a:lnTo>
                    <a:lnTo>
                      <a:pt x="1781" y="137"/>
                    </a:lnTo>
                    <a:lnTo>
                      <a:pt x="1786" y="137"/>
                    </a:lnTo>
                    <a:lnTo>
                      <a:pt x="1789" y="135"/>
                    </a:lnTo>
                    <a:lnTo>
                      <a:pt x="1792" y="131"/>
                    </a:lnTo>
                    <a:lnTo>
                      <a:pt x="1794" y="128"/>
                    </a:lnTo>
                    <a:lnTo>
                      <a:pt x="1796" y="124"/>
                    </a:lnTo>
                    <a:lnTo>
                      <a:pt x="1796" y="120"/>
                    </a:lnTo>
                    <a:lnTo>
                      <a:pt x="1804" y="119"/>
                    </a:lnTo>
                    <a:lnTo>
                      <a:pt x="1799" y="126"/>
                    </a:lnTo>
                    <a:lnTo>
                      <a:pt x="1799" y="135"/>
                    </a:lnTo>
                    <a:lnTo>
                      <a:pt x="1803" y="145"/>
                    </a:lnTo>
                    <a:lnTo>
                      <a:pt x="1803" y="145"/>
                    </a:lnTo>
                    <a:lnTo>
                      <a:pt x="1808" y="153"/>
                    </a:lnTo>
                    <a:lnTo>
                      <a:pt x="1815" y="162"/>
                    </a:lnTo>
                    <a:lnTo>
                      <a:pt x="1822" y="168"/>
                    </a:lnTo>
                    <a:lnTo>
                      <a:pt x="1819" y="171"/>
                    </a:lnTo>
                    <a:lnTo>
                      <a:pt x="1814" y="174"/>
                    </a:lnTo>
                    <a:lnTo>
                      <a:pt x="1815" y="171"/>
                    </a:lnTo>
                    <a:lnTo>
                      <a:pt x="1814" y="168"/>
                    </a:lnTo>
                    <a:lnTo>
                      <a:pt x="1813" y="164"/>
                    </a:lnTo>
                    <a:lnTo>
                      <a:pt x="1809" y="162"/>
                    </a:lnTo>
                    <a:lnTo>
                      <a:pt x="1805" y="159"/>
                    </a:lnTo>
                    <a:lnTo>
                      <a:pt x="1802" y="159"/>
                    </a:lnTo>
                    <a:lnTo>
                      <a:pt x="1797" y="160"/>
                    </a:lnTo>
                    <a:lnTo>
                      <a:pt x="1793" y="163"/>
                    </a:lnTo>
                    <a:lnTo>
                      <a:pt x="1783" y="171"/>
                    </a:lnTo>
                    <a:lnTo>
                      <a:pt x="1785" y="172"/>
                    </a:lnTo>
                    <a:lnTo>
                      <a:pt x="1770" y="172"/>
                    </a:lnTo>
                    <a:lnTo>
                      <a:pt x="1769" y="171"/>
                    </a:lnTo>
                    <a:lnTo>
                      <a:pt x="1768" y="169"/>
                    </a:lnTo>
                    <a:lnTo>
                      <a:pt x="1765" y="169"/>
                    </a:lnTo>
                    <a:lnTo>
                      <a:pt x="1763" y="169"/>
                    </a:lnTo>
                    <a:lnTo>
                      <a:pt x="1769" y="155"/>
                    </a:lnTo>
                    <a:lnTo>
                      <a:pt x="1776" y="143"/>
                    </a:lnTo>
                    <a:close/>
                    <a:moveTo>
                      <a:pt x="1746" y="243"/>
                    </a:moveTo>
                    <a:lnTo>
                      <a:pt x="1746" y="243"/>
                    </a:lnTo>
                    <a:lnTo>
                      <a:pt x="1746" y="243"/>
                    </a:lnTo>
                    <a:lnTo>
                      <a:pt x="1746" y="243"/>
                    </a:lnTo>
                    <a:close/>
                    <a:moveTo>
                      <a:pt x="1671" y="238"/>
                    </a:moveTo>
                    <a:lnTo>
                      <a:pt x="1673" y="236"/>
                    </a:lnTo>
                    <a:lnTo>
                      <a:pt x="1675" y="232"/>
                    </a:lnTo>
                    <a:lnTo>
                      <a:pt x="1679" y="229"/>
                    </a:lnTo>
                    <a:lnTo>
                      <a:pt x="1681" y="226"/>
                    </a:lnTo>
                    <a:lnTo>
                      <a:pt x="1683" y="222"/>
                    </a:lnTo>
                    <a:lnTo>
                      <a:pt x="1684" y="219"/>
                    </a:lnTo>
                    <a:lnTo>
                      <a:pt x="1687" y="219"/>
                    </a:lnTo>
                    <a:lnTo>
                      <a:pt x="1692" y="216"/>
                    </a:lnTo>
                    <a:lnTo>
                      <a:pt x="1697" y="214"/>
                    </a:lnTo>
                    <a:lnTo>
                      <a:pt x="1701" y="210"/>
                    </a:lnTo>
                    <a:lnTo>
                      <a:pt x="1704" y="206"/>
                    </a:lnTo>
                    <a:lnTo>
                      <a:pt x="1707" y="208"/>
                    </a:lnTo>
                    <a:lnTo>
                      <a:pt x="1711" y="208"/>
                    </a:lnTo>
                    <a:lnTo>
                      <a:pt x="1713" y="208"/>
                    </a:lnTo>
                    <a:lnTo>
                      <a:pt x="1717" y="209"/>
                    </a:lnTo>
                    <a:lnTo>
                      <a:pt x="1720" y="210"/>
                    </a:lnTo>
                    <a:lnTo>
                      <a:pt x="1724" y="213"/>
                    </a:lnTo>
                    <a:lnTo>
                      <a:pt x="1726" y="214"/>
                    </a:lnTo>
                    <a:lnTo>
                      <a:pt x="1729" y="216"/>
                    </a:lnTo>
                    <a:lnTo>
                      <a:pt x="1731" y="219"/>
                    </a:lnTo>
                    <a:lnTo>
                      <a:pt x="1731" y="222"/>
                    </a:lnTo>
                    <a:lnTo>
                      <a:pt x="1731" y="226"/>
                    </a:lnTo>
                    <a:lnTo>
                      <a:pt x="1729" y="232"/>
                    </a:lnTo>
                    <a:lnTo>
                      <a:pt x="1723" y="233"/>
                    </a:lnTo>
                    <a:lnTo>
                      <a:pt x="1715" y="233"/>
                    </a:lnTo>
                    <a:lnTo>
                      <a:pt x="1708" y="234"/>
                    </a:lnTo>
                    <a:lnTo>
                      <a:pt x="1704" y="233"/>
                    </a:lnTo>
                    <a:lnTo>
                      <a:pt x="1700" y="233"/>
                    </a:lnTo>
                    <a:lnTo>
                      <a:pt x="1696" y="234"/>
                    </a:lnTo>
                    <a:lnTo>
                      <a:pt x="1694" y="237"/>
                    </a:lnTo>
                    <a:lnTo>
                      <a:pt x="1690" y="242"/>
                    </a:lnTo>
                    <a:lnTo>
                      <a:pt x="1681" y="245"/>
                    </a:lnTo>
                    <a:lnTo>
                      <a:pt x="1674" y="244"/>
                    </a:lnTo>
                    <a:lnTo>
                      <a:pt x="1668" y="240"/>
                    </a:lnTo>
                    <a:lnTo>
                      <a:pt x="1671" y="238"/>
                    </a:lnTo>
                    <a:close/>
                    <a:moveTo>
                      <a:pt x="1610" y="297"/>
                    </a:moveTo>
                    <a:lnTo>
                      <a:pt x="1613" y="310"/>
                    </a:lnTo>
                    <a:lnTo>
                      <a:pt x="1617" y="320"/>
                    </a:lnTo>
                    <a:lnTo>
                      <a:pt x="1622" y="329"/>
                    </a:lnTo>
                    <a:lnTo>
                      <a:pt x="1628" y="336"/>
                    </a:lnTo>
                    <a:lnTo>
                      <a:pt x="1638" y="340"/>
                    </a:lnTo>
                    <a:lnTo>
                      <a:pt x="1634" y="345"/>
                    </a:lnTo>
                    <a:lnTo>
                      <a:pt x="1634" y="345"/>
                    </a:lnTo>
                    <a:lnTo>
                      <a:pt x="1630" y="345"/>
                    </a:lnTo>
                    <a:lnTo>
                      <a:pt x="1627" y="346"/>
                    </a:lnTo>
                    <a:lnTo>
                      <a:pt x="1624" y="348"/>
                    </a:lnTo>
                    <a:lnTo>
                      <a:pt x="1626" y="344"/>
                    </a:lnTo>
                    <a:lnTo>
                      <a:pt x="1624" y="340"/>
                    </a:lnTo>
                    <a:lnTo>
                      <a:pt x="1623" y="336"/>
                    </a:lnTo>
                    <a:lnTo>
                      <a:pt x="1621" y="334"/>
                    </a:lnTo>
                    <a:lnTo>
                      <a:pt x="1618" y="331"/>
                    </a:lnTo>
                    <a:lnTo>
                      <a:pt x="1616" y="330"/>
                    </a:lnTo>
                    <a:lnTo>
                      <a:pt x="1612" y="329"/>
                    </a:lnTo>
                    <a:lnTo>
                      <a:pt x="1607" y="329"/>
                    </a:lnTo>
                    <a:lnTo>
                      <a:pt x="1609" y="328"/>
                    </a:lnTo>
                    <a:lnTo>
                      <a:pt x="1610" y="325"/>
                    </a:lnTo>
                    <a:lnTo>
                      <a:pt x="1607" y="312"/>
                    </a:lnTo>
                    <a:lnTo>
                      <a:pt x="1610" y="297"/>
                    </a:lnTo>
                    <a:close/>
                    <a:moveTo>
                      <a:pt x="161" y="1645"/>
                    </a:moveTo>
                    <a:lnTo>
                      <a:pt x="160" y="1650"/>
                    </a:lnTo>
                    <a:lnTo>
                      <a:pt x="154" y="1647"/>
                    </a:lnTo>
                    <a:lnTo>
                      <a:pt x="149" y="1649"/>
                    </a:lnTo>
                    <a:lnTo>
                      <a:pt x="143" y="1650"/>
                    </a:lnTo>
                    <a:lnTo>
                      <a:pt x="144" y="1639"/>
                    </a:lnTo>
                    <a:lnTo>
                      <a:pt x="148" y="1641"/>
                    </a:lnTo>
                    <a:lnTo>
                      <a:pt x="153" y="1644"/>
                    </a:lnTo>
                    <a:lnTo>
                      <a:pt x="157" y="1644"/>
                    </a:lnTo>
                    <a:lnTo>
                      <a:pt x="161" y="1645"/>
                    </a:lnTo>
                    <a:lnTo>
                      <a:pt x="161" y="1645"/>
                    </a:lnTo>
                    <a:close/>
                    <a:moveTo>
                      <a:pt x="209" y="1666"/>
                    </a:moveTo>
                    <a:lnTo>
                      <a:pt x="205" y="1664"/>
                    </a:lnTo>
                    <a:lnTo>
                      <a:pt x="203" y="1662"/>
                    </a:lnTo>
                    <a:lnTo>
                      <a:pt x="203" y="1658"/>
                    </a:lnTo>
                    <a:lnTo>
                      <a:pt x="204" y="1655"/>
                    </a:lnTo>
                    <a:lnTo>
                      <a:pt x="208" y="1655"/>
                    </a:lnTo>
                    <a:lnTo>
                      <a:pt x="210" y="1653"/>
                    </a:lnTo>
                    <a:lnTo>
                      <a:pt x="221" y="1655"/>
                    </a:lnTo>
                    <a:lnTo>
                      <a:pt x="221" y="1655"/>
                    </a:lnTo>
                    <a:lnTo>
                      <a:pt x="229" y="1660"/>
                    </a:lnTo>
                    <a:lnTo>
                      <a:pt x="236" y="1667"/>
                    </a:lnTo>
                    <a:lnTo>
                      <a:pt x="238" y="1675"/>
                    </a:lnTo>
                    <a:lnTo>
                      <a:pt x="223" y="1670"/>
                    </a:lnTo>
                    <a:lnTo>
                      <a:pt x="209" y="1666"/>
                    </a:lnTo>
                    <a:close/>
                    <a:moveTo>
                      <a:pt x="250" y="1774"/>
                    </a:moveTo>
                    <a:lnTo>
                      <a:pt x="245" y="1774"/>
                    </a:lnTo>
                    <a:lnTo>
                      <a:pt x="242" y="1775"/>
                    </a:lnTo>
                    <a:lnTo>
                      <a:pt x="239" y="1777"/>
                    </a:lnTo>
                    <a:lnTo>
                      <a:pt x="237" y="1780"/>
                    </a:lnTo>
                    <a:lnTo>
                      <a:pt x="234" y="1782"/>
                    </a:lnTo>
                    <a:lnTo>
                      <a:pt x="232" y="1786"/>
                    </a:lnTo>
                    <a:lnTo>
                      <a:pt x="233" y="1781"/>
                    </a:lnTo>
                    <a:lnTo>
                      <a:pt x="236" y="1778"/>
                    </a:lnTo>
                    <a:lnTo>
                      <a:pt x="238" y="1776"/>
                    </a:lnTo>
                    <a:lnTo>
                      <a:pt x="242" y="1774"/>
                    </a:lnTo>
                    <a:lnTo>
                      <a:pt x="244" y="1772"/>
                    </a:lnTo>
                    <a:lnTo>
                      <a:pt x="248" y="1771"/>
                    </a:lnTo>
                    <a:lnTo>
                      <a:pt x="251" y="1769"/>
                    </a:lnTo>
                    <a:lnTo>
                      <a:pt x="250" y="1774"/>
                    </a:lnTo>
                    <a:close/>
                    <a:moveTo>
                      <a:pt x="262" y="1811"/>
                    </a:moveTo>
                    <a:lnTo>
                      <a:pt x="261" y="1809"/>
                    </a:lnTo>
                    <a:lnTo>
                      <a:pt x="262" y="1810"/>
                    </a:lnTo>
                    <a:lnTo>
                      <a:pt x="262" y="1811"/>
                    </a:lnTo>
                    <a:close/>
                    <a:moveTo>
                      <a:pt x="253" y="1734"/>
                    </a:moveTo>
                    <a:lnTo>
                      <a:pt x="253" y="1727"/>
                    </a:lnTo>
                    <a:lnTo>
                      <a:pt x="253" y="1720"/>
                    </a:lnTo>
                    <a:lnTo>
                      <a:pt x="253" y="1714"/>
                    </a:lnTo>
                    <a:lnTo>
                      <a:pt x="256" y="1715"/>
                    </a:lnTo>
                    <a:lnTo>
                      <a:pt x="260" y="1715"/>
                    </a:lnTo>
                    <a:lnTo>
                      <a:pt x="265" y="1713"/>
                    </a:lnTo>
                    <a:lnTo>
                      <a:pt x="267" y="1712"/>
                    </a:lnTo>
                    <a:lnTo>
                      <a:pt x="266" y="1719"/>
                    </a:lnTo>
                    <a:lnTo>
                      <a:pt x="262" y="1724"/>
                    </a:lnTo>
                    <a:lnTo>
                      <a:pt x="256" y="1729"/>
                    </a:lnTo>
                    <a:lnTo>
                      <a:pt x="253" y="1734"/>
                    </a:lnTo>
                    <a:close/>
                    <a:moveTo>
                      <a:pt x="312" y="1776"/>
                    </a:moveTo>
                    <a:lnTo>
                      <a:pt x="312" y="1774"/>
                    </a:lnTo>
                    <a:lnTo>
                      <a:pt x="311" y="1770"/>
                    </a:lnTo>
                    <a:lnTo>
                      <a:pt x="311" y="1767"/>
                    </a:lnTo>
                    <a:lnTo>
                      <a:pt x="312" y="1764"/>
                    </a:lnTo>
                    <a:lnTo>
                      <a:pt x="314" y="1761"/>
                    </a:lnTo>
                    <a:lnTo>
                      <a:pt x="317" y="1759"/>
                    </a:lnTo>
                    <a:lnTo>
                      <a:pt x="321" y="1763"/>
                    </a:lnTo>
                    <a:lnTo>
                      <a:pt x="324" y="1765"/>
                    </a:lnTo>
                    <a:lnTo>
                      <a:pt x="328" y="1766"/>
                    </a:lnTo>
                    <a:lnTo>
                      <a:pt x="312" y="1776"/>
                    </a:lnTo>
                    <a:close/>
                    <a:moveTo>
                      <a:pt x="288" y="1623"/>
                    </a:moveTo>
                    <a:lnTo>
                      <a:pt x="278" y="1629"/>
                    </a:lnTo>
                    <a:lnTo>
                      <a:pt x="277" y="1626"/>
                    </a:lnTo>
                    <a:lnTo>
                      <a:pt x="278" y="1619"/>
                    </a:lnTo>
                    <a:lnTo>
                      <a:pt x="279" y="1612"/>
                    </a:lnTo>
                    <a:lnTo>
                      <a:pt x="279" y="1605"/>
                    </a:lnTo>
                    <a:lnTo>
                      <a:pt x="277" y="1598"/>
                    </a:lnTo>
                    <a:lnTo>
                      <a:pt x="270" y="1593"/>
                    </a:lnTo>
                    <a:lnTo>
                      <a:pt x="271" y="1589"/>
                    </a:lnTo>
                    <a:lnTo>
                      <a:pt x="271" y="1586"/>
                    </a:lnTo>
                    <a:lnTo>
                      <a:pt x="268" y="1582"/>
                    </a:lnTo>
                    <a:lnTo>
                      <a:pt x="280" y="1583"/>
                    </a:lnTo>
                    <a:lnTo>
                      <a:pt x="291" y="1587"/>
                    </a:lnTo>
                    <a:lnTo>
                      <a:pt x="302" y="1592"/>
                    </a:lnTo>
                    <a:lnTo>
                      <a:pt x="313" y="1596"/>
                    </a:lnTo>
                    <a:lnTo>
                      <a:pt x="316" y="1595"/>
                    </a:lnTo>
                    <a:lnTo>
                      <a:pt x="318" y="1593"/>
                    </a:lnTo>
                    <a:lnTo>
                      <a:pt x="334" y="1601"/>
                    </a:lnTo>
                    <a:lnTo>
                      <a:pt x="327" y="1610"/>
                    </a:lnTo>
                    <a:lnTo>
                      <a:pt x="318" y="1615"/>
                    </a:lnTo>
                    <a:lnTo>
                      <a:pt x="307" y="1617"/>
                    </a:lnTo>
                    <a:lnTo>
                      <a:pt x="297" y="1619"/>
                    </a:lnTo>
                    <a:lnTo>
                      <a:pt x="288" y="1623"/>
                    </a:lnTo>
                    <a:close/>
                    <a:moveTo>
                      <a:pt x="347" y="1583"/>
                    </a:moveTo>
                    <a:lnTo>
                      <a:pt x="347" y="1583"/>
                    </a:lnTo>
                    <a:lnTo>
                      <a:pt x="347" y="1583"/>
                    </a:lnTo>
                    <a:lnTo>
                      <a:pt x="345" y="1581"/>
                    </a:lnTo>
                    <a:lnTo>
                      <a:pt x="341" y="1578"/>
                    </a:lnTo>
                    <a:lnTo>
                      <a:pt x="335" y="1576"/>
                    </a:lnTo>
                    <a:lnTo>
                      <a:pt x="328" y="1573"/>
                    </a:lnTo>
                    <a:lnTo>
                      <a:pt x="331" y="1569"/>
                    </a:lnTo>
                    <a:lnTo>
                      <a:pt x="335" y="1562"/>
                    </a:lnTo>
                    <a:lnTo>
                      <a:pt x="340" y="1559"/>
                    </a:lnTo>
                    <a:lnTo>
                      <a:pt x="348" y="1550"/>
                    </a:lnTo>
                    <a:lnTo>
                      <a:pt x="345" y="1561"/>
                    </a:lnTo>
                    <a:lnTo>
                      <a:pt x="345" y="1572"/>
                    </a:lnTo>
                    <a:lnTo>
                      <a:pt x="347" y="1583"/>
                    </a:lnTo>
                    <a:close/>
                    <a:moveTo>
                      <a:pt x="344" y="1458"/>
                    </a:moveTo>
                    <a:lnTo>
                      <a:pt x="341" y="1455"/>
                    </a:lnTo>
                    <a:lnTo>
                      <a:pt x="339" y="1451"/>
                    </a:lnTo>
                    <a:lnTo>
                      <a:pt x="341" y="1447"/>
                    </a:lnTo>
                    <a:lnTo>
                      <a:pt x="342" y="1445"/>
                    </a:lnTo>
                    <a:lnTo>
                      <a:pt x="348" y="1448"/>
                    </a:lnTo>
                    <a:lnTo>
                      <a:pt x="355" y="1452"/>
                    </a:lnTo>
                    <a:lnTo>
                      <a:pt x="362" y="1453"/>
                    </a:lnTo>
                    <a:lnTo>
                      <a:pt x="358" y="1457"/>
                    </a:lnTo>
                    <a:lnTo>
                      <a:pt x="353" y="1458"/>
                    </a:lnTo>
                    <a:lnTo>
                      <a:pt x="348" y="1458"/>
                    </a:lnTo>
                    <a:lnTo>
                      <a:pt x="344" y="1458"/>
                    </a:lnTo>
                    <a:close/>
                    <a:moveTo>
                      <a:pt x="686" y="1013"/>
                    </a:moveTo>
                    <a:lnTo>
                      <a:pt x="686" y="1014"/>
                    </a:lnTo>
                    <a:lnTo>
                      <a:pt x="685" y="1014"/>
                    </a:lnTo>
                    <a:lnTo>
                      <a:pt x="686" y="1013"/>
                    </a:lnTo>
                    <a:close/>
                    <a:moveTo>
                      <a:pt x="620" y="1327"/>
                    </a:moveTo>
                    <a:lnTo>
                      <a:pt x="620" y="1324"/>
                    </a:lnTo>
                    <a:lnTo>
                      <a:pt x="631" y="1325"/>
                    </a:lnTo>
                    <a:lnTo>
                      <a:pt x="642" y="1322"/>
                    </a:lnTo>
                    <a:lnTo>
                      <a:pt x="646" y="1326"/>
                    </a:lnTo>
                    <a:lnTo>
                      <a:pt x="647" y="1330"/>
                    </a:lnTo>
                    <a:lnTo>
                      <a:pt x="648" y="1334"/>
                    </a:lnTo>
                    <a:lnTo>
                      <a:pt x="648" y="1339"/>
                    </a:lnTo>
                    <a:lnTo>
                      <a:pt x="637" y="1342"/>
                    </a:lnTo>
                    <a:lnTo>
                      <a:pt x="629" y="1345"/>
                    </a:lnTo>
                    <a:lnTo>
                      <a:pt x="619" y="1351"/>
                    </a:lnTo>
                    <a:lnTo>
                      <a:pt x="611" y="1356"/>
                    </a:lnTo>
                    <a:lnTo>
                      <a:pt x="600" y="1357"/>
                    </a:lnTo>
                    <a:lnTo>
                      <a:pt x="599" y="1353"/>
                    </a:lnTo>
                    <a:lnTo>
                      <a:pt x="608" y="1348"/>
                    </a:lnTo>
                    <a:lnTo>
                      <a:pt x="616" y="1339"/>
                    </a:lnTo>
                    <a:lnTo>
                      <a:pt x="620" y="1327"/>
                    </a:lnTo>
                    <a:close/>
                    <a:moveTo>
                      <a:pt x="556" y="1470"/>
                    </a:moveTo>
                    <a:lnTo>
                      <a:pt x="556" y="1470"/>
                    </a:lnTo>
                    <a:lnTo>
                      <a:pt x="563" y="1473"/>
                    </a:lnTo>
                    <a:lnTo>
                      <a:pt x="572" y="1474"/>
                    </a:lnTo>
                    <a:lnTo>
                      <a:pt x="580" y="1474"/>
                    </a:lnTo>
                    <a:lnTo>
                      <a:pt x="586" y="1478"/>
                    </a:lnTo>
                    <a:lnTo>
                      <a:pt x="582" y="1478"/>
                    </a:lnTo>
                    <a:lnTo>
                      <a:pt x="575" y="1479"/>
                    </a:lnTo>
                    <a:lnTo>
                      <a:pt x="571" y="1482"/>
                    </a:lnTo>
                    <a:lnTo>
                      <a:pt x="568" y="1478"/>
                    </a:lnTo>
                    <a:lnTo>
                      <a:pt x="565" y="1475"/>
                    </a:lnTo>
                    <a:lnTo>
                      <a:pt x="560" y="1473"/>
                    </a:lnTo>
                    <a:lnTo>
                      <a:pt x="555" y="1472"/>
                    </a:lnTo>
                    <a:lnTo>
                      <a:pt x="556" y="1470"/>
                    </a:lnTo>
                    <a:close/>
                    <a:moveTo>
                      <a:pt x="461" y="1371"/>
                    </a:moveTo>
                    <a:lnTo>
                      <a:pt x="461" y="1371"/>
                    </a:lnTo>
                    <a:lnTo>
                      <a:pt x="461" y="1371"/>
                    </a:lnTo>
                    <a:lnTo>
                      <a:pt x="461" y="1371"/>
                    </a:lnTo>
                    <a:close/>
                    <a:moveTo>
                      <a:pt x="413" y="1379"/>
                    </a:moveTo>
                    <a:lnTo>
                      <a:pt x="413" y="1387"/>
                    </a:lnTo>
                    <a:lnTo>
                      <a:pt x="412" y="1394"/>
                    </a:lnTo>
                    <a:lnTo>
                      <a:pt x="409" y="1390"/>
                    </a:lnTo>
                    <a:lnTo>
                      <a:pt x="406" y="1388"/>
                    </a:lnTo>
                    <a:lnTo>
                      <a:pt x="402" y="1387"/>
                    </a:lnTo>
                    <a:lnTo>
                      <a:pt x="413" y="1379"/>
                    </a:lnTo>
                    <a:close/>
                    <a:moveTo>
                      <a:pt x="416" y="1770"/>
                    </a:moveTo>
                    <a:lnTo>
                      <a:pt x="419" y="1769"/>
                    </a:lnTo>
                    <a:lnTo>
                      <a:pt x="419" y="1770"/>
                    </a:lnTo>
                    <a:lnTo>
                      <a:pt x="416" y="1770"/>
                    </a:lnTo>
                    <a:close/>
                    <a:moveTo>
                      <a:pt x="419" y="1658"/>
                    </a:moveTo>
                    <a:lnTo>
                      <a:pt x="402" y="1658"/>
                    </a:lnTo>
                    <a:lnTo>
                      <a:pt x="384" y="1662"/>
                    </a:lnTo>
                    <a:lnTo>
                      <a:pt x="380" y="1667"/>
                    </a:lnTo>
                    <a:lnTo>
                      <a:pt x="378" y="1672"/>
                    </a:lnTo>
                    <a:lnTo>
                      <a:pt x="375" y="1670"/>
                    </a:lnTo>
                    <a:lnTo>
                      <a:pt x="374" y="1669"/>
                    </a:lnTo>
                    <a:lnTo>
                      <a:pt x="375" y="1669"/>
                    </a:lnTo>
                    <a:lnTo>
                      <a:pt x="375" y="1658"/>
                    </a:lnTo>
                    <a:lnTo>
                      <a:pt x="397" y="1650"/>
                    </a:lnTo>
                    <a:lnTo>
                      <a:pt x="402" y="1649"/>
                    </a:lnTo>
                    <a:lnTo>
                      <a:pt x="408" y="1645"/>
                    </a:lnTo>
                    <a:lnTo>
                      <a:pt x="413" y="1641"/>
                    </a:lnTo>
                    <a:lnTo>
                      <a:pt x="418" y="1638"/>
                    </a:lnTo>
                    <a:lnTo>
                      <a:pt x="423" y="1632"/>
                    </a:lnTo>
                    <a:lnTo>
                      <a:pt x="426" y="1627"/>
                    </a:lnTo>
                    <a:lnTo>
                      <a:pt x="429" y="1628"/>
                    </a:lnTo>
                    <a:lnTo>
                      <a:pt x="431" y="1628"/>
                    </a:lnTo>
                    <a:lnTo>
                      <a:pt x="432" y="1628"/>
                    </a:lnTo>
                    <a:lnTo>
                      <a:pt x="433" y="1630"/>
                    </a:lnTo>
                    <a:lnTo>
                      <a:pt x="436" y="1633"/>
                    </a:lnTo>
                    <a:lnTo>
                      <a:pt x="427" y="1636"/>
                    </a:lnTo>
                    <a:lnTo>
                      <a:pt x="420" y="1643"/>
                    </a:lnTo>
                    <a:lnTo>
                      <a:pt x="418" y="1649"/>
                    </a:lnTo>
                    <a:lnTo>
                      <a:pt x="419" y="1658"/>
                    </a:lnTo>
                    <a:close/>
                    <a:moveTo>
                      <a:pt x="443" y="1794"/>
                    </a:moveTo>
                    <a:lnTo>
                      <a:pt x="437" y="1791"/>
                    </a:lnTo>
                    <a:lnTo>
                      <a:pt x="444" y="1788"/>
                    </a:lnTo>
                    <a:lnTo>
                      <a:pt x="444" y="1791"/>
                    </a:lnTo>
                    <a:lnTo>
                      <a:pt x="443" y="1792"/>
                    </a:lnTo>
                    <a:lnTo>
                      <a:pt x="443" y="1794"/>
                    </a:lnTo>
                    <a:close/>
                    <a:moveTo>
                      <a:pt x="458" y="1806"/>
                    </a:moveTo>
                    <a:lnTo>
                      <a:pt x="458" y="1801"/>
                    </a:lnTo>
                    <a:lnTo>
                      <a:pt x="460" y="1803"/>
                    </a:lnTo>
                    <a:lnTo>
                      <a:pt x="463" y="1804"/>
                    </a:lnTo>
                    <a:lnTo>
                      <a:pt x="458" y="1806"/>
                    </a:lnTo>
                    <a:close/>
                    <a:moveTo>
                      <a:pt x="467" y="1628"/>
                    </a:moveTo>
                    <a:lnTo>
                      <a:pt x="466" y="1626"/>
                    </a:lnTo>
                    <a:lnTo>
                      <a:pt x="467" y="1626"/>
                    </a:lnTo>
                    <a:lnTo>
                      <a:pt x="469" y="1626"/>
                    </a:lnTo>
                    <a:lnTo>
                      <a:pt x="467" y="1628"/>
                    </a:lnTo>
                    <a:close/>
                    <a:moveTo>
                      <a:pt x="469" y="1594"/>
                    </a:moveTo>
                    <a:lnTo>
                      <a:pt x="463" y="1594"/>
                    </a:lnTo>
                    <a:lnTo>
                      <a:pt x="456" y="1594"/>
                    </a:lnTo>
                    <a:lnTo>
                      <a:pt x="456" y="1594"/>
                    </a:lnTo>
                    <a:lnTo>
                      <a:pt x="454" y="1590"/>
                    </a:lnTo>
                    <a:lnTo>
                      <a:pt x="450" y="1588"/>
                    </a:lnTo>
                    <a:lnTo>
                      <a:pt x="455" y="1587"/>
                    </a:lnTo>
                    <a:lnTo>
                      <a:pt x="460" y="1583"/>
                    </a:lnTo>
                    <a:lnTo>
                      <a:pt x="464" y="1581"/>
                    </a:lnTo>
                    <a:lnTo>
                      <a:pt x="466" y="1576"/>
                    </a:lnTo>
                    <a:lnTo>
                      <a:pt x="470" y="1572"/>
                    </a:lnTo>
                    <a:lnTo>
                      <a:pt x="475" y="1572"/>
                    </a:lnTo>
                    <a:lnTo>
                      <a:pt x="478" y="1573"/>
                    </a:lnTo>
                    <a:lnTo>
                      <a:pt x="483" y="1575"/>
                    </a:lnTo>
                    <a:lnTo>
                      <a:pt x="486" y="1577"/>
                    </a:lnTo>
                    <a:lnTo>
                      <a:pt x="482" y="1579"/>
                    </a:lnTo>
                    <a:lnTo>
                      <a:pt x="478" y="1581"/>
                    </a:lnTo>
                    <a:lnTo>
                      <a:pt x="476" y="1582"/>
                    </a:lnTo>
                    <a:lnTo>
                      <a:pt x="472" y="1584"/>
                    </a:lnTo>
                    <a:lnTo>
                      <a:pt x="470" y="1587"/>
                    </a:lnTo>
                    <a:lnTo>
                      <a:pt x="469" y="1590"/>
                    </a:lnTo>
                    <a:lnTo>
                      <a:pt x="469" y="1594"/>
                    </a:lnTo>
                    <a:close/>
                    <a:moveTo>
                      <a:pt x="475" y="1463"/>
                    </a:moveTo>
                    <a:lnTo>
                      <a:pt x="472" y="1462"/>
                    </a:lnTo>
                    <a:lnTo>
                      <a:pt x="471" y="1470"/>
                    </a:lnTo>
                    <a:lnTo>
                      <a:pt x="464" y="1472"/>
                    </a:lnTo>
                    <a:lnTo>
                      <a:pt x="418" y="1461"/>
                    </a:lnTo>
                    <a:lnTo>
                      <a:pt x="395" y="1453"/>
                    </a:lnTo>
                    <a:lnTo>
                      <a:pt x="393" y="1451"/>
                    </a:lnTo>
                    <a:lnTo>
                      <a:pt x="392" y="1448"/>
                    </a:lnTo>
                    <a:lnTo>
                      <a:pt x="396" y="1447"/>
                    </a:lnTo>
                    <a:lnTo>
                      <a:pt x="398" y="1444"/>
                    </a:lnTo>
                    <a:lnTo>
                      <a:pt x="401" y="1446"/>
                    </a:lnTo>
                    <a:lnTo>
                      <a:pt x="402" y="1447"/>
                    </a:lnTo>
                    <a:lnTo>
                      <a:pt x="414" y="1452"/>
                    </a:lnTo>
                    <a:lnTo>
                      <a:pt x="429" y="1452"/>
                    </a:lnTo>
                    <a:lnTo>
                      <a:pt x="435" y="1451"/>
                    </a:lnTo>
                    <a:lnTo>
                      <a:pt x="441" y="1448"/>
                    </a:lnTo>
                    <a:lnTo>
                      <a:pt x="446" y="1445"/>
                    </a:lnTo>
                    <a:lnTo>
                      <a:pt x="447" y="1445"/>
                    </a:lnTo>
                    <a:lnTo>
                      <a:pt x="448" y="1444"/>
                    </a:lnTo>
                    <a:lnTo>
                      <a:pt x="450" y="1447"/>
                    </a:lnTo>
                    <a:lnTo>
                      <a:pt x="460" y="1447"/>
                    </a:lnTo>
                    <a:lnTo>
                      <a:pt x="467" y="1445"/>
                    </a:lnTo>
                    <a:lnTo>
                      <a:pt x="472" y="1438"/>
                    </a:lnTo>
                    <a:lnTo>
                      <a:pt x="477" y="1439"/>
                    </a:lnTo>
                    <a:lnTo>
                      <a:pt x="481" y="1439"/>
                    </a:lnTo>
                    <a:lnTo>
                      <a:pt x="492" y="1433"/>
                    </a:lnTo>
                    <a:lnTo>
                      <a:pt x="499" y="1424"/>
                    </a:lnTo>
                    <a:lnTo>
                      <a:pt x="507" y="1416"/>
                    </a:lnTo>
                    <a:lnTo>
                      <a:pt x="516" y="1405"/>
                    </a:lnTo>
                    <a:lnTo>
                      <a:pt x="520" y="1393"/>
                    </a:lnTo>
                    <a:lnTo>
                      <a:pt x="521" y="1394"/>
                    </a:lnTo>
                    <a:lnTo>
                      <a:pt x="526" y="1394"/>
                    </a:lnTo>
                    <a:lnTo>
                      <a:pt x="528" y="1395"/>
                    </a:lnTo>
                    <a:lnTo>
                      <a:pt x="531" y="1395"/>
                    </a:lnTo>
                    <a:lnTo>
                      <a:pt x="532" y="1396"/>
                    </a:lnTo>
                    <a:lnTo>
                      <a:pt x="532" y="1398"/>
                    </a:lnTo>
                    <a:lnTo>
                      <a:pt x="531" y="1400"/>
                    </a:lnTo>
                    <a:lnTo>
                      <a:pt x="529" y="1401"/>
                    </a:lnTo>
                    <a:lnTo>
                      <a:pt x="527" y="1402"/>
                    </a:lnTo>
                    <a:lnTo>
                      <a:pt x="526" y="1405"/>
                    </a:lnTo>
                    <a:lnTo>
                      <a:pt x="524" y="1406"/>
                    </a:lnTo>
                    <a:lnTo>
                      <a:pt x="522" y="1407"/>
                    </a:lnTo>
                    <a:lnTo>
                      <a:pt x="522" y="1410"/>
                    </a:lnTo>
                    <a:lnTo>
                      <a:pt x="522" y="1411"/>
                    </a:lnTo>
                    <a:lnTo>
                      <a:pt x="523" y="1412"/>
                    </a:lnTo>
                    <a:lnTo>
                      <a:pt x="524" y="1412"/>
                    </a:lnTo>
                    <a:lnTo>
                      <a:pt x="527" y="1417"/>
                    </a:lnTo>
                    <a:lnTo>
                      <a:pt x="529" y="1419"/>
                    </a:lnTo>
                    <a:lnTo>
                      <a:pt x="533" y="1422"/>
                    </a:lnTo>
                    <a:lnTo>
                      <a:pt x="535" y="1423"/>
                    </a:lnTo>
                    <a:lnTo>
                      <a:pt x="540" y="1423"/>
                    </a:lnTo>
                    <a:lnTo>
                      <a:pt x="537" y="1427"/>
                    </a:lnTo>
                    <a:lnTo>
                      <a:pt x="534" y="1429"/>
                    </a:lnTo>
                    <a:lnTo>
                      <a:pt x="532" y="1433"/>
                    </a:lnTo>
                    <a:lnTo>
                      <a:pt x="532" y="1438"/>
                    </a:lnTo>
                    <a:lnTo>
                      <a:pt x="523" y="1440"/>
                    </a:lnTo>
                    <a:lnTo>
                      <a:pt x="514" y="1440"/>
                    </a:lnTo>
                    <a:lnTo>
                      <a:pt x="505" y="1441"/>
                    </a:lnTo>
                    <a:lnTo>
                      <a:pt x="497" y="1445"/>
                    </a:lnTo>
                    <a:lnTo>
                      <a:pt x="490" y="1453"/>
                    </a:lnTo>
                    <a:lnTo>
                      <a:pt x="475" y="1463"/>
                    </a:lnTo>
                    <a:close/>
                    <a:moveTo>
                      <a:pt x="514" y="1628"/>
                    </a:moveTo>
                    <a:lnTo>
                      <a:pt x="514" y="1628"/>
                    </a:lnTo>
                    <a:lnTo>
                      <a:pt x="514" y="1627"/>
                    </a:lnTo>
                    <a:lnTo>
                      <a:pt x="514" y="1627"/>
                    </a:lnTo>
                    <a:lnTo>
                      <a:pt x="514" y="1628"/>
                    </a:lnTo>
                    <a:lnTo>
                      <a:pt x="514" y="1628"/>
                    </a:lnTo>
                    <a:close/>
                    <a:moveTo>
                      <a:pt x="591" y="1765"/>
                    </a:moveTo>
                    <a:lnTo>
                      <a:pt x="591" y="1765"/>
                    </a:lnTo>
                    <a:lnTo>
                      <a:pt x="591" y="1765"/>
                    </a:lnTo>
                    <a:lnTo>
                      <a:pt x="591" y="1765"/>
                    </a:lnTo>
                    <a:close/>
                    <a:moveTo>
                      <a:pt x="625" y="1689"/>
                    </a:moveTo>
                    <a:lnTo>
                      <a:pt x="622" y="1691"/>
                    </a:lnTo>
                    <a:lnTo>
                      <a:pt x="618" y="1695"/>
                    </a:lnTo>
                    <a:lnTo>
                      <a:pt x="614" y="1697"/>
                    </a:lnTo>
                    <a:lnTo>
                      <a:pt x="612" y="1701"/>
                    </a:lnTo>
                    <a:lnTo>
                      <a:pt x="611" y="1704"/>
                    </a:lnTo>
                    <a:lnTo>
                      <a:pt x="602" y="1704"/>
                    </a:lnTo>
                    <a:lnTo>
                      <a:pt x="596" y="1707"/>
                    </a:lnTo>
                    <a:lnTo>
                      <a:pt x="591" y="1712"/>
                    </a:lnTo>
                    <a:lnTo>
                      <a:pt x="586" y="1717"/>
                    </a:lnTo>
                    <a:lnTo>
                      <a:pt x="582" y="1721"/>
                    </a:lnTo>
                    <a:lnTo>
                      <a:pt x="575" y="1724"/>
                    </a:lnTo>
                    <a:lnTo>
                      <a:pt x="575" y="1738"/>
                    </a:lnTo>
                    <a:lnTo>
                      <a:pt x="574" y="1742"/>
                    </a:lnTo>
                    <a:lnTo>
                      <a:pt x="574" y="1746"/>
                    </a:lnTo>
                    <a:lnTo>
                      <a:pt x="571" y="1746"/>
                    </a:lnTo>
                    <a:lnTo>
                      <a:pt x="567" y="1748"/>
                    </a:lnTo>
                    <a:lnTo>
                      <a:pt x="543" y="1791"/>
                    </a:lnTo>
                    <a:lnTo>
                      <a:pt x="521" y="1800"/>
                    </a:lnTo>
                    <a:lnTo>
                      <a:pt x="512" y="1792"/>
                    </a:lnTo>
                    <a:lnTo>
                      <a:pt x="501" y="1787"/>
                    </a:lnTo>
                    <a:lnTo>
                      <a:pt x="498" y="1787"/>
                    </a:lnTo>
                    <a:lnTo>
                      <a:pt x="493" y="1787"/>
                    </a:lnTo>
                    <a:lnTo>
                      <a:pt x="494" y="1782"/>
                    </a:lnTo>
                    <a:lnTo>
                      <a:pt x="494" y="1777"/>
                    </a:lnTo>
                    <a:lnTo>
                      <a:pt x="494" y="1777"/>
                    </a:lnTo>
                    <a:lnTo>
                      <a:pt x="506" y="1766"/>
                    </a:lnTo>
                    <a:lnTo>
                      <a:pt x="516" y="1755"/>
                    </a:lnTo>
                    <a:lnTo>
                      <a:pt x="517" y="1754"/>
                    </a:lnTo>
                    <a:lnTo>
                      <a:pt x="527" y="1754"/>
                    </a:lnTo>
                    <a:lnTo>
                      <a:pt x="529" y="1747"/>
                    </a:lnTo>
                    <a:lnTo>
                      <a:pt x="544" y="1738"/>
                    </a:lnTo>
                    <a:lnTo>
                      <a:pt x="551" y="1731"/>
                    </a:lnTo>
                    <a:lnTo>
                      <a:pt x="552" y="1725"/>
                    </a:lnTo>
                    <a:lnTo>
                      <a:pt x="549" y="1718"/>
                    </a:lnTo>
                    <a:lnTo>
                      <a:pt x="538" y="1709"/>
                    </a:lnTo>
                    <a:lnTo>
                      <a:pt x="538" y="1710"/>
                    </a:lnTo>
                    <a:lnTo>
                      <a:pt x="538" y="1710"/>
                    </a:lnTo>
                    <a:lnTo>
                      <a:pt x="538" y="1710"/>
                    </a:lnTo>
                    <a:lnTo>
                      <a:pt x="541" y="1707"/>
                    </a:lnTo>
                    <a:lnTo>
                      <a:pt x="540" y="1702"/>
                    </a:lnTo>
                    <a:lnTo>
                      <a:pt x="539" y="1698"/>
                    </a:lnTo>
                    <a:lnTo>
                      <a:pt x="548" y="1692"/>
                    </a:lnTo>
                    <a:lnTo>
                      <a:pt x="563" y="1692"/>
                    </a:lnTo>
                    <a:lnTo>
                      <a:pt x="579" y="1690"/>
                    </a:lnTo>
                    <a:lnTo>
                      <a:pt x="594" y="1684"/>
                    </a:lnTo>
                    <a:lnTo>
                      <a:pt x="599" y="1683"/>
                    </a:lnTo>
                    <a:lnTo>
                      <a:pt x="603" y="1679"/>
                    </a:lnTo>
                    <a:lnTo>
                      <a:pt x="606" y="1675"/>
                    </a:lnTo>
                    <a:lnTo>
                      <a:pt x="608" y="1672"/>
                    </a:lnTo>
                    <a:lnTo>
                      <a:pt x="609" y="1667"/>
                    </a:lnTo>
                    <a:lnTo>
                      <a:pt x="609" y="1662"/>
                    </a:lnTo>
                    <a:lnTo>
                      <a:pt x="609" y="1658"/>
                    </a:lnTo>
                    <a:lnTo>
                      <a:pt x="608" y="1653"/>
                    </a:lnTo>
                    <a:lnTo>
                      <a:pt x="616" y="1660"/>
                    </a:lnTo>
                    <a:lnTo>
                      <a:pt x="623" y="1666"/>
                    </a:lnTo>
                    <a:lnTo>
                      <a:pt x="631" y="1670"/>
                    </a:lnTo>
                    <a:lnTo>
                      <a:pt x="640" y="1673"/>
                    </a:lnTo>
                    <a:lnTo>
                      <a:pt x="650" y="1672"/>
                    </a:lnTo>
                    <a:lnTo>
                      <a:pt x="637" y="1680"/>
                    </a:lnTo>
                    <a:lnTo>
                      <a:pt x="625" y="1689"/>
                    </a:lnTo>
                    <a:close/>
                    <a:moveTo>
                      <a:pt x="674" y="1405"/>
                    </a:moveTo>
                    <a:lnTo>
                      <a:pt x="674" y="1406"/>
                    </a:lnTo>
                    <a:lnTo>
                      <a:pt x="671" y="1405"/>
                    </a:lnTo>
                    <a:lnTo>
                      <a:pt x="674" y="1405"/>
                    </a:lnTo>
                    <a:lnTo>
                      <a:pt x="674" y="1405"/>
                    </a:lnTo>
                    <a:close/>
                    <a:moveTo>
                      <a:pt x="674" y="1405"/>
                    </a:moveTo>
                    <a:lnTo>
                      <a:pt x="674" y="1405"/>
                    </a:lnTo>
                    <a:lnTo>
                      <a:pt x="675" y="1405"/>
                    </a:lnTo>
                    <a:lnTo>
                      <a:pt x="675" y="1404"/>
                    </a:lnTo>
                    <a:lnTo>
                      <a:pt x="675" y="1405"/>
                    </a:lnTo>
                    <a:lnTo>
                      <a:pt x="674" y="1405"/>
                    </a:lnTo>
                    <a:close/>
                    <a:moveTo>
                      <a:pt x="705" y="1576"/>
                    </a:moveTo>
                    <a:lnTo>
                      <a:pt x="708" y="1581"/>
                    </a:lnTo>
                    <a:lnTo>
                      <a:pt x="710" y="1584"/>
                    </a:lnTo>
                    <a:lnTo>
                      <a:pt x="714" y="1588"/>
                    </a:lnTo>
                    <a:lnTo>
                      <a:pt x="718" y="1592"/>
                    </a:lnTo>
                    <a:lnTo>
                      <a:pt x="715" y="1590"/>
                    </a:lnTo>
                    <a:lnTo>
                      <a:pt x="711" y="1588"/>
                    </a:lnTo>
                    <a:lnTo>
                      <a:pt x="709" y="1586"/>
                    </a:lnTo>
                    <a:lnTo>
                      <a:pt x="707" y="1583"/>
                    </a:lnTo>
                    <a:lnTo>
                      <a:pt x="705" y="1579"/>
                    </a:lnTo>
                    <a:lnTo>
                      <a:pt x="705" y="1576"/>
                    </a:lnTo>
                    <a:close/>
                    <a:moveTo>
                      <a:pt x="722" y="1658"/>
                    </a:moveTo>
                    <a:lnTo>
                      <a:pt x="722" y="1658"/>
                    </a:lnTo>
                    <a:lnTo>
                      <a:pt x="724" y="1658"/>
                    </a:lnTo>
                    <a:lnTo>
                      <a:pt x="722" y="1658"/>
                    </a:lnTo>
                    <a:close/>
                    <a:moveTo>
                      <a:pt x="725" y="1401"/>
                    </a:moveTo>
                    <a:lnTo>
                      <a:pt x="721" y="1401"/>
                    </a:lnTo>
                    <a:lnTo>
                      <a:pt x="721" y="1384"/>
                    </a:lnTo>
                    <a:lnTo>
                      <a:pt x="725" y="1387"/>
                    </a:lnTo>
                    <a:lnTo>
                      <a:pt x="728" y="1389"/>
                    </a:lnTo>
                    <a:lnTo>
                      <a:pt x="733" y="1390"/>
                    </a:lnTo>
                    <a:lnTo>
                      <a:pt x="738" y="1390"/>
                    </a:lnTo>
                    <a:lnTo>
                      <a:pt x="737" y="1394"/>
                    </a:lnTo>
                    <a:lnTo>
                      <a:pt x="737" y="1399"/>
                    </a:lnTo>
                    <a:lnTo>
                      <a:pt x="738" y="1402"/>
                    </a:lnTo>
                    <a:lnTo>
                      <a:pt x="739" y="1406"/>
                    </a:lnTo>
                    <a:lnTo>
                      <a:pt x="732" y="1404"/>
                    </a:lnTo>
                    <a:lnTo>
                      <a:pt x="725" y="1401"/>
                    </a:lnTo>
                    <a:close/>
                    <a:moveTo>
                      <a:pt x="708" y="1242"/>
                    </a:moveTo>
                    <a:lnTo>
                      <a:pt x="714" y="1256"/>
                    </a:lnTo>
                    <a:lnTo>
                      <a:pt x="713" y="1256"/>
                    </a:lnTo>
                    <a:lnTo>
                      <a:pt x="704" y="1258"/>
                    </a:lnTo>
                    <a:lnTo>
                      <a:pt x="697" y="1254"/>
                    </a:lnTo>
                    <a:lnTo>
                      <a:pt x="690" y="1252"/>
                    </a:lnTo>
                    <a:lnTo>
                      <a:pt x="684" y="1250"/>
                    </a:lnTo>
                    <a:lnTo>
                      <a:pt x="676" y="1252"/>
                    </a:lnTo>
                    <a:lnTo>
                      <a:pt x="669" y="1258"/>
                    </a:lnTo>
                    <a:lnTo>
                      <a:pt x="662" y="1259"/>
                    </a:lnTo>
                    <a:lnTo>
                      <a:pt x="643" y="1258"/>
                    </a:lnTo>
                    <a:lnTo>
                      <a:pt x="642" y="1257"/>
                    </a:lnTo>
                    <a:lnTo>
                      <a:pt x="650" y="1253"/>
                    </a:lnTo>
                    <a:lnTo>
                      <a:pt x="654" y="1247"/>
                    </a:lnTo>
                    <a:lnTo>
                      <a:pt x="656" y="1240"/>
                    </a:lnTo>
                    <a:lnTo>
                      <a:pt x="653" y="1231"/>
                    </a:lnTo>
                    <a:lnTo>
                      <a:pt x="660" y="1224"/>
                    </a:lnTo>
                    <a:lnTo>
                      <a:pt x="669" y="1224"/>
                    </a:lnTo>
                    <a:lnTo>
                      <a:pt x="675" y="1220"/>
                    </a:lnTo>
                    <a:lnTo>
                      <a:pt x="681" y="1217"/>
                    </a:lnTo>
                    <a:lnTo>
                      <a:pt x="687" y="1212"/>
                    </a:lnTo>
                    <a:lnTo>
                      <a:pt x="697" y="1206"/>
                    </a:lnTo>
                    <a:lnTo>
                      <a:pt x="705" y="1197"/>
                    </a:lnTo>
                    <a:lnTo>
                      <a:pt x="714" y="1189"/>
                    </a:lnTo>
                    <a:lnTo>
                      <a:pt x="724" y="1182"/>
                    </a:lnTo>
                    <a:lnTo>
                      <a:pt x="727" y="1179"/>
                    </a:lnTo>
                    <a:lnTo>
                      <a:pt x="736" y="1188"/>
                    </a:lnTo>
                    <a:lnTo>
                      <a:pt x="736" y="1196"/>
                    </a:lnTo>
                    <a:lnTo>
                      <a:pt x="736" y="1203"/>
                    </a:lnTo>
                    <a:lnTo>
                      <a:pt x="738" y="1211"/>
                    </a:lnTo>
                    <a:lnTo>
                      <a:pt x="743" y="1217"/>
                    </a:lnTo>
                    <a:lnTo>
                      <a:pt x="724" y="1228"/>
                    </a:lnTo>
                    <a:lnTo>
                      <a:pt x="708" y="1242"/>
                    </a:lnTo>
                    <a:close/>
                    <a:moveTo>
                      <a:pt x="0" y="2789"/>
                    </a:moveTo>
                    <a:lnTo>
                      <a:pt x="1" y="2788"/>
                    </a:lnTo>
                    <a:lnTo>
                      <a:pt x="1" y="2788"/>
                    </a:lnTo>
                    <a:lnTo>
                      <a:pt x="0" y="2789"/>
                    </a:lnTo>
                    <a:close/>
                    <a:moveTo>
                      <a:pt x="57" y="2710"/>
                    </a:moveTo>
                    <a:lnTo>
                      <a:pt x="57" y="2710"/>
                    </a:lnTo>
                    <a:lnTo>
                      <a:pt x="57" y="2710"/>
                    </a:lnTo>
                    <a:lnTo>
                      <a:pt x="57" y="2710"/>
                    </a:lnTo>
                    <a:close/>
                    <a:moveTo>
                      <a:pt x="64" y="2855"/>
                    </a:moveTo>
                    <a:lnTo>
                      <a:pt x="64" y="2859"/>
                    </a:lnTo>
                    <a:lnTo>
                      <a:pt x="66" y="2862"/>
                    </a:lnTo>
                    <a:lnTo>
                      <a:pt x="61" y="2859"/>
                    </a:lnTo>
                    <a:lnTo>
                      <a:pt x="57" y="2857"/>
                    </a:lnTo>
                    <a:lnTo>
                      <a:pt x="55" y="2853"/>
                    </a:lnTo>
                    <a:lnTo>
                      <a:pt x="52" y="2848"/>
                    </a:lnTo>
                    <a:lnTo>
                      <a:pt x="51" y="2843"/>
                    </a:lnTo>
                    <a:lnTo>
                      <a:pt x="49" y="2840"/>
                    </a:lnTo>
                    <a:lnTo>
                      <a:pt x="46" y="2837"/>
                    </a:lnTo>
                    <a:lnTo>
                      <a:pt x="49" y="2832"/>
                    </a:lnTo>
                    <a:lnTo>
                      <a:pt x="50" y="2831"/>
                    </a:lnTo>
                    <a:lnTo>
                      <a:pt x="51" y="2829"/>
                    </a:lnTo>
                    <a:lnTo>
                      <a:pt x="51" y="2829"/>
                    </a:lnTo>
                    <a:lnTo>
                      <a:pt x="51" y="2829"/>
                    </a:lnTo>
                    <a:lnTo>
                      <a:pt x="52" y="2825"/>
                    </a:lnTo>
                    <a:lnTo>
                      <a:pt x="56" y="2821"/>
                    </a:lnTo>
                    <a:lnTo>
                      <a:pt x="60" y="2820"/>
                    </a:lnTo>
                    <a:lnTo>
                      <a:pt x="61" y="2830"/>
                    </a:lnTo>
                    <a:lnTo>
                      <a:pt x="66" y="2838"/>
                    </a:lnTo>
                    <a:lnTo>
                      <a:pt x="74" y="2843"/>
                    </a:lnTo>
                    <a:lnTo>
                      <a:pt x="70" y="2847"/>
                    </a:lnTo>
                    <a:lnTo>
                      <a:pt x="67" y="2851"/>
                    </a:lnTo>
                    <a:lnTo>
                      <a:pt x="64" y="2855"/>
                    </a:lnTo>
                    <a:close/>
                    <a:moveTo>
                      <a:pt x="208" y="2556"/>
                    </a:moveTo>
                    <a:lnTo>
                      <a:pt x="209" y="2557"/>
                    </a:lnTo>
                    <a:lnTo>
                      <a:pt x="208" y="2558"/>
                    </a:lnTo>
                    <a:lnTo>
                      <a:pt x="208" y="2556"/>
                    </a:lnTo>
                    <a:close/>
                    <a:moveTo>
                      <a:pt x="95" y="2654"/>
                    </a:moveTo>
                    <a:lnTo>
                      <a:pt x="96" y="2655"/>
                    </a:lnTo>
                    <a:lnTo>
                      <a:pt x="100" y="2660"/>
                    </a:lnTo>
                    <a:lnTo>
                      <a:pt x="103" y="2664"/>
                    </a:lnTo>
                    <a:lnTo>
                      <a:pt x="107" y="2669"/>
                    </a:lnTo>
                    <a:lnTo>
                      <a:pt x="111" y="2672"/>
                    </a:lnTo>
                    <a:lnTo>
                      <a:pt x="115" y="2675"/>
                    </a:lnTo>
                    <a:lnTo>
                      <a:pt x="111" y="2681"/>
                    </a:lnTo>
                    <a:lnTo>
                      <a:pt x="107" y="2687"/>
                    </a:lnTo>
                    <a:lnTo>
                      <a:pt x="103" y="2681"/>
                    </a:lnTo>
                    <a:lnTo>
                      <a:pt x="98" y="2676"/>
                    </a:lnTo>
                    <a:lnTo>
                      <a:pt x="92" y="2670"/>
                    </a:lnTo>
                    <a:lnTo>
                      <a:pt x="91" y="2665"/>
                    </a:lnTo>
                    <a:lnTo>
                      <a:pt x="91" y="2661"/>
                    </a:lnTo>
                    <a:lnTo>
                      <a:pt x="92" y="2658"/>
                    </a:lnTo>
                    <a:lnTo>
                      <a:pt x="95" y="2654"/>
                    </a:lnTo>
                    <a:close/>
                    <a:moveTo>
                      <a:pt x="89" y="2837"/>
                    </a:moveTo>
                    <a:lnTo>
                      <a:pt x="90" y="2835"/>
                    </a:lnTo>
                    <a:lnTo>
                      <a:pt x="92" y="2835"/>
                    </a:lnTo>
                    <a:lnTo>
                      <a:pt x="95" y="2834"/>
                    </a:lnTo>
                    <a:lnTo>
                      <a:pt x="97" y="2835"/>
                    </a:lnTo>
                    <a:lnTo>
                      <a:pt x="89" y="2837"/>
                    </a:lnTo>
                    <a:close/>
                    <a:moveTo>
                      <a:pt x="132" y="2818"/>
                    </a:moveTo>
                    <a:lnTo>
                      <a:pt x="132" y="2818"/>
                    </a:lnTo>
                    <a:lnTo>
                      <a:pt x="128" y="2815"/>
                    </a:lnTo>
                    <a:lnTo>
                      <a:pt x="123" y="2813"/>
                    </a:lnTo>
                    <a:lnTo>
                      <a:pt x="119" y="2809"/>
                    </a:lnTo>
                    <a:lnTo>
                      <a:pt x="117" y="2807"/>
                    </a:lnTo>
                    <a:lnTo>
                      <a:pt x="113" y="2803"/>
                    </a:lnTo>
                    <a:lnTo>
                      <a:pt x="109" y="2800"/>
                    </a:lnTo>
                    <a:lnTo>
                      <a:pt x="104" y="2795"/>
                    </a:lnTo>
                    <a:lnTo>
                      <a:pt x="98" y="2792"/>
                    </a:lnTo>
                    <a:lnTo>
                      <a:pt x="103" y="2789"/>
                    </a:lnTo>
                    <a:lnTo>
                      <a:pt x="107" y="2784"/>
                    </a:lnTo>
                    <a:lnTo>
                      <a:pt x="111" y="2780"/>
                    </a:lnTo>
                    <a:lnTo>
                      <a:pt x="112" y="2781"/>
                    </a:lnTo>
                    <a:lnTo>
                      <a:pt x="128" y="2792"/>
                    </a:lnTo>
                    <a:lnTo>
                      <a:pt x="146" y="2798"/>
                    </a:lnTo>
                    <a:lnTo>
                      <a:pt x="137" y="2807"/>
                    </a:lnTo>
                    <a:lnTo>
                      <a:pt x="132" y="2818"/>
                    </a:lnTo>
                    <a:close/>
                    <a:moveTo>
                      <a:pt x="186" y="2744"/>
                    </a:moveTo>
                    <a:lnTo>
                      <a:pt x="185" y="2747"/>
                    </a:lnTo>
                    <a:lnTo>
                      <a:pt x="180" y="2741"/>
                    </a:lnTo>
                    <a:lnTo>
                      <a:pt x="172" y="2739"/>
                    </a:lnTo>
                    <a:lnTo>
                      <a:pt x="163" y="2740"/>
                    </a:lnTo>
                    <a:lnTo>
                      <a:pt x="159" y="2745"/>
                    </a:lnTo>
                    <a:lnTo>
                      <a:pt x="158" y="2750"/>
                    </a:lnTo>
                    <a:lnTo>
                      <a:pt x="159" y="2755"/>
                    </a:lnTo>
                    <a:lnTo>
                      <a:pt x="160" y="2758"/>
                    </a:lnTo>
                    <a:lnTo>
                      <a:pt x="158" y="2756"/>
                    </a:lnTo>
                    <a:lnTo>
                      <a:pt x="155" y="2752"/>
                    </a:lnTo>
                    <a:lnTo>
                      <a:pt x="153" y="2750"/>
                    </a:lnTo>
                    <a:lnTo>
                      <a:pt x="151" y="2749"/>
                    </a:lnTo>
                    <a:lnTo>
                      <a:pt x="163" y="2733"/>
                    </a:lnTo>
                    <a:lnTo>
                      <a:pt x="169" y="2726"/>
                    </a:lnTo>
                    <a:lnTo>
                      <a:pt x="172" y="2718"/>
                    </a:lnTo>
                    <a:lnTo>
                      <a:pt x="175" y="2718"/>
                    </a:lnTo>
                    <a:lnTo>
                      <a:pt x="177" y="2718"/>
                    </a:lnTo>
                    <a:lnTo>
                      <a:pt x="192" y="2711"/>
                    </a:lnTo>
                    <a:lnTo>
                      <a:pt x="205" y="2701"/>
                    </a:lnTo>
                    <a:lnTo>
                      <a:pt x="215" y="2689"/>
                    </a:lnTo>
                    <a:lnTo>
                      <a:pt x="216" y="2693"/>
                    </a:lnTo>
                    <a:lnTo>
                      <a:pt x="215" y="2694"/>
                    </a:lnTo>
                    <a:lnTo>
                      <a:pt x="216" y="2698"/>
                    </a:lnTo>
                    <a:lnTo>
                      <a:pt x="217" y="2700"/>
                    </a:lnTo>
                    <a:lnTo>
                      <a:pt x="205" y="2707"/>
                    </a:lnTo>
                    <a:lnTo>
                      <a:pt x="195" y="2717"/>
                    </a:lnTo>
                    <a:lnTo>
                      <a:pt x="188" y="2729"/>
                    </a:lnTo>
                    <a:lnTo>
                      <a:pt x="186" y="2744"/>
                    </a:lnTo>
                    <a:close/>
                    <a:moveTo>
                      <a:pt x="290" y="2644"/>
                    </a:moveTo>
                    <a:lnTo>
                      <a:pt x="288" y="2654"/>
                    </a:lnTo>
                    <a:lnTo>
                      <a:pt x="283" y="2665"/>
                    </a:lnTo>
                    <a:lnTo>
                      <a:pt x="276" y="2674"/>
                    </a:lnTo>
                    <a:lnTo>
                      <a:pt x="272" y="2677"/>
                    </a:lnTo>
                    <a:lnTo>
                      <a:pt x="267" y="2680"/>
                    </a:lnTo>
                    <a:lnTo>
                      <a:pt x="261" y="2676"/>
                    </a:lnTo>
                    <a:lnTo>
                      <a:pt x="257" y="2670"/>
                    </a:lnTo>
                    <a:lnTo>
                      <a:pt x="255" y="2663"/>
                    </a:lnTo>
                    <a:lnTo>
                      <a:pt x="253" y="2654"/>
                    </a:lnTo>
                    <a:lnTo>
                      <a:pt x="250" y="2647"/>
                    </a:lnTo>
                    <a:lnTo>
                      <a:pt x="261" y="2629"/>
                    </a:lnTo>
                    <a:lnTo>
                      <a:pt x="267" y="2626"/>
                    </a:lnTo>
                    <a:lnTo>
                      <a:pt x="272" y="2619"/>
                    </a:lnTo>
                    <a:lnTo>
                      <a:pt x="279" y="2615"/>
                    </a:lnTo>
                    <a:lnTo>
                      <a:pt x="288" y="2614"/>
                    </a:lnTo>
                    <a:lnTo>
                      <a:pt x="295" y="2636"/>
                    </a:lnTo>
                    <a:lnTo>
                      <a:pt x="293" y="2640"/>
                    </a:lnTo>
                    <a:lnTo>
                      <a:pt x="290" y="2644"/>
                    </a:lnTo>
                    <a:close/>
                    <a:moveTo>
                      <a:pt x="379" y="2604"/>
                    </a:moveTo>
                    <a:lnTo>
                      <a:pt x="378" y="2600"/>
                    </a:lnTo>
                    <a:lnTo>
                      <a:pt x="376" y="2596"/>
                    </a:lnTo>
                    <a:lnTo>
                      <a:pt x="373" y="2592"/>
                    </a:lnTo>
                    <a:lnTo>
                      <a:pt x="370" y="2586"/>
                    </a:lnTo>
                    <a:lnTo>
                      <a:pt x="374" y="2587"/>
                    </a:lnTo>
                    <a:lnTo>
                      <a:pt x="379" y="2589"/>
                    </a:lnTo>
                    <a:lnTo>
                      <a:pt x="382" y="2589"/>
                    </a:lnTo>
                    <a:lnTo>
                      <a:pt x="387" y="2587"/>
                    </a:lnTo>
                    <a:lnTo>
                      <a:pt x="387" y="2589"/>
                    </a:lnTo>
                    <a:lnTo>
                      <a:pt x="385" y="2592"/>
                    </a:lnTo>
                    <a:lnTo>
                      <a:pt x="384" y="2597"/>
                    </a:lnTo>
                    <a:lnTo>
                      <a:pt x="382" y="2601"/>
                    </a:lnTo>
                    <a:lnTo>
                      <a:pt x="379" y="2604"/>
                    </a:lnTo>
                    <a:close/>
                    <a:moveTo>
                      <a:pt x="437" y="2483"/>
                    </a:moveTo>
                    <a:lnTo>
                      <a:pt x="432" y="2488"/>
                    </a:lnTo>
                    <a:lnTo>
                      <a:pt x="427" y="2493"/>
                    </a:lnTo>
                    <a:lnTo>
                      <a:pt x="424" y="2498"/>
                    </a:lnTo>
                    <a:lnTo>
                      <a:pt x="421" y="2504"/>
                    </a:lnTo>
                    <a:lnTo>
                      <a:pt x="423" y="2512"/>
                    </a:lnTo>
                    <a:lnTo>
                      <a:pt x="424" y="2519"/>
                    </a:lnTo>
                    <a:lnTo>
                      <a:pt x="426" y="2519"/>
                    </a:lnTo>
                    <a:lnTo>
                      <a:pt x="430" y="2530"/>
                    </a:lnTo>
                    <a:lnTo>
                      <a:pt x="425" y="2533"/>
                    </a:lnTo>
                    <a:lnTo>
                      <a:pt x="421" y="2538"/>
                    </a:lnTo>
                    <a:lnTo>
                      <a:pt x="419" y="2543"/>
                    </a:lnTo>
                    <a:lnTo>
                      <a:pt x="419" y="2543"/>
                    </a:lnTo>
                    <a:lnTo>
                      <a:pt x="410" y="2534"/>
                    </a:lnTo>
                    <a:lnTo>
                      <a:pt x="401" y="2532"/>
                    </a:lnTo>
                    <a:lnTo>
                      <a:pt x="390" y="2532"/>
                    </a:lnTo>
                    <a:lnTo>
                      <a:pt x="375" y="2539"/>
                    </a:lnTo>
                    <a:lnTo>
                      <a:pt x="363" y="2550"/>
                    </a:lnTo>
                    <a:lnTo>
                      <a:pt x="365" y="2557"/>
                    </a:lnTo>
                    <a:lnTo>
                      <a:pt x="363" y="2562"/>
                    </a:lnTo>
                    <a:lnTo>
                      <a:pt x="359" y="2567"/>
                    </a:lnTo>
                    <a:lnTo>
                      <a:pt x="355" y="2570"/>
                    </a:lnTo>
                    <a:lnTo>
                      <a:pt x="350" y="2575"/>
                    </a:lnTo>
                    <a:lnTo>
                      <a:pt x="348" y="2581"/>
                    </a:lnTo>
                    <a:lnTo>
                      <a:pt x="346" y="2581"/>
                    </a:lnTo>
                    <a:lnTo>
                      <a:pt x="341" y="2584"/>
                    </a:lnTo>
                    <a:lnTo>
                      <a:pt x="338" y="2587"/>
                    </a:lnTo>
                    <a:lnTo>
                      <a:pt x="334" y="2591"/>
                    </a:lnTo>
                    <a:lnTo>
                      <a:pt x="333" y="2604"/>
                    </a:lnTo>
                    <a:lnTo>
                      <a:pt x="334" y="2617"/>
                    </a:lnTo>
                    <a:lnTo>
                      <a:pt x="335" y="2631"/>
                    </a:lnTo>
                    <a:lnTo>
                      <a:pt x="329" y="2643"/>
                    </a:lnTo>
                    <a:lnTo>
                      <a:pt x="328" y="2646"/>
                    </a:lnTo>
                    <a:lnTo>
                      <a:pt x="319" y="2620"/>
                    </a:lnTo>
                    <a:lnTo>
                      <a:pt x="312" y="2623"/>
                    </a:lnTo>
                    <a:lnTo>
                      <a:pt x="305" y="2621"/>
                    </a:lnTo>
                    <a:lnTo>
                      <a:pt x="299" y="2619"/>
                    </a:lnTo>
                    <a:lnTo>
                      <a:pt x="295" y="2612"/>
                    </a:lnTo>
                    <a:lnTo>
                      <a:pt x="301" y="2602"/>
                    </a:lnTo>
                    <a:lnTo>
                      <a:pt x="304" y="2602"/>
                    </a:lnTo>
                    <a:lnTo>
                      <a:pt x="306" y="2601"/>
                    </a:lnTo>
                    <a:lnTo>
                      <a:pt x="307" y="2598"/>
                    </a:lnTo>
                    <a:lnTo>
                      <a:pt x="307" y="2596"/>
                    </a:lnTo>
                    <a:lnTo>
                      <a:pt x="306" y="2592"/>
                    </a:lnTo>
                    <a:lnTo>
                      <a:pt x="311" y="2586"/>
                    </a:lnTo>
                    <a:lnTo>
                      <a:pt x="318" y="2581"/>
                    </a:lnTo>
                    <a:lnTo>
                      <a:pt x="325" y="2576"/>
                    </a:lnTo>
                    <a:lnTo>
                      <a:pt x="333" y="2573"/>
                    </a:lnTo>
                    <a:lnTo>
                      <a:pt x="340" y="2568"/>
                    </a:lnTo>
                    <a:lnTo>
                      <a:pt x="344" y="2559"/>
                    </a:lnTo>
                    <a:lnTo>
                      <a:pt x="361" y="2549"/>
                    </a:lnTo>
                    <a:lnTo>
                      <a:pt x="376" y="2536"/>
                    </a:lnTo>
                    <a:lnTo>
                      <a:pt x="391" y="2524"/>
                    </a:lnTo>
                    <a:lnTo>
                      <a:pt x="408" y="2513"/>
                    </a:lnTo>
                    <a:lnTo>
                      <a:pt x="423" y="2495"/>
                    </a:lnTo>
                    <a:lnTo>
                      <a:pt x="440" y="2481"/>
                    </a:lnTo>
                    <a:lnTo>
                      <a:pt x="442" y="2477"/>
                    </a:lnTo>
                    <a:lnTo>
                      <a:pt x="444" y="2472"/>
                    </a:lnTo>
                    <a:lnTo>
                      <a:pt x="446" y="2469"/>
                    </a:lnTo>
                    <a:lnTo>
                      <a:pt x="448" y="2470"/>
                    </a:lnTo>
                    <a:lnTo>
                      <a:pt x="452" y="2470"/>
                    </a:lnTo>
                    <a:lnTo>
                      <a:pt x="453" y="2469"/>
                    </a:lnTo>
                    <a:lnTo>
                      <a:pt x="446" y="2476"/>
                    </a:lnTo>
                    <a:lnTo>
                      <a:pt x="437" y="2483"/>
                    </a:lnTo>
                    <a:close/>
                    <a:moveTo>
                      <a:pt x="523" y="2419"/>
                    </a:moveTo>
                    <a:lnTo>
                      <a:pt x="520" y="2416"/>
                    </a:lnTo>
                    <a:lnTo>
                      <a:pt x="516" y="2415"/>
                    </a:lnTo>
                    <a:lnTo>
                      <a:pt x="511" y="2416"/>
                    </a:lnTo>
                    <a:lnTo>
                      <a:pt x="509" y="2413"/>
                    </a:lnTo>
                    <a:lnTo>
                      <a:pt x="509" y="2412"/>
                    </a:lnTo>
                    <a:lnTo>
                      <a:pt x="515" y="2412"/>
                    </a:lnTo>
                    <a:lnTo>
                      <a:pt x="520" y="2412"/>
                    </a:lnTo>
                    <a:lnTo>
                      <a:pt x="526" y="2410"/>
                    </a:lnTo>
                    <a:lnTo>
                      <a:pt x="523" y="2419"/>
                    </a:lnTo>
                    <a:close/>
                    <a:moveTo>
                      <a:pt x="561" y="2222"/>
                    </a:moveTo>
                    <a:lnTo>
                      <a:pt x="561" y="2224"/>
                    </a:lnTo>
                    <a:lnTo>
                      <a:pt x="562" y="2224"/>
                    </a:lnTo>
                    <a:lnTo>
                      <a:pt x="561" y="2224"/>
                    </a:lnTo>
                    <a:lnTo>
                      <a:pt x="561" y="2224"/>
                    </a:lnTo>
                    <a:lnTo>
                      <a:pt x="561" y="2222"/>
                    </a:lnTo>
                    <a:lnTo>
                      <a:pt x="561" y="2222"/>
                    </a:lnTo>
                    <a:close/>
                    <a:moveTo>
                      <a:pt x="640" y="2334"/>
                    </a:moveTo>
                    <a:lnTo>
                      <a:pt x="633" y="2336"/>
                    </a:lnTo>
                    <a:lnTo>
                      <a:pt x="619" y="2347"/>
                    </a:lnTo>
                    <a:lnTo>
                      <a:pt x="606" y="2352"/>
                    </a:lnTo>
                    <a:lnTo>
                      <a:pt x="607" y="2358"/>
                    </a:lnTo>
                    <a:lnTo>
                      <a:pt x="579" y="2367"/>
                    </a:lnTo>
                    <a:lnTo>
                      <a:pt x="579" y="2369"/>
                    </a:lnTo>
                    <a:lnTo>
                      <a:pt x="575" y="2370"/>
                    </a:lnTo>
                    <a:lnTo>
                      <a:pt x="572" y="2373"/>
                    </a:lnTo>
                    <a:lnTo>
                      <a:pt x="567" y="2380"/>
                    </a:lnTo>
                    <a:lnTo>
                      <a:pt x="550" y="2390"/>
                    </a:lnTo>
                    <a:lnTo>
                      <a:pt x="548" y="2386"/>
                    </a:lnTo>
                    <a:lnTo>
                      <a:pt x="546" y="2384"/>
                    </a:lnTo>
                    <a:lnTo>
                      <a:pt x="543" y="2382"/>
                    </a:lnTo>
                    <a:lnTo>
                      <a:pt x="548" y="2380"/>
                    </a:lnTo>
                    <a:lnTo>
                      <a:pt x="552" y="2376"/>
                    </a:lnTo>
                    <a:lnTo>
                      <a:pt x="556" y="2373"/>
                    </a:lnTo>
                    <a:lnTo>
                      <a:pt x="561" y="2369"/>
                    </a:lnTo>
                    <a:lnTo>
                      <a:pt x="578" y="2351"/>
                    </a:lnTo>
                    <a:lnTo>
                      <a:pt x="596" y="2335"/>
                    </a:lnTo>
                    <a:lnTo>
                      <a:pt x="617" y="2319"/>
                    </a:lnTo>
                    <a:lnTo>
                      <a:pt x="636" y="2304"/>
                    </a:lnTo>
                    <a:lnTo>
                      <a:pt x="639" y="2310"/>
                    </a:lnTo>
                    <a:lnTo>
                      <a:pt x="643" y="2314"/>
                    </a:lnTo>
                    <a:lnTo>
                      <a:pt x="648" y="2319"/>
                    </a:lnTo>
                    <a:lnTo>
                      <a:pt x="648" y="2323"/>
                    </a:lnTo>
                    <a:lnTo>
                      <a:pt x="646" y="2327"/>
                    </a:lnTo>
                    <a:lnTo>
                      <a:pt x="643" y="2330"/>
                    </a:lnTo>
                    <a:lnTo>
                      <a:pt x="640" y="2334"/>
                    </a:lnTo>
                    <a:close/>
                    <a:moveTo>
                      <a:pt x="747" y="2507"/>
                    </a:moveTo>
                    <a:lnTo>
                      <a:pt x="747" y="2505"/>
                    </a:lnTo>
                    <a:lnTo>
                      <a:pt x="748" y="2507"/>
                    </a:lnTo>
                    <a:lnTo>
                      <a:pt x="747" y="2507"/>
                    </a:lnTo>
                    <a:close/>
                    <a:moveTo>
                      <a:pt x="768" y="2726"/>
                    </a:moveTo>
                    <a:lnTo>
                      <a:pt x="767" y="2724"/>
                    </a:lnTo>
                    <a:lnTo>
                      <a:pt x="768" y="2722"/>
                    </a:lnTo>
                    <a:lnTo>
                      <a:pt x="768" y="2721"/>
                    </a:lnTo>
                    <a:lnTo>
                      <a:pt x="771" y="2722"/>
                    </a:lnTo>
                    <a:lnTo>
                      <a:pt x="772" y="2723"/>
                    </a:lnTo>
                    <a:lnTo>
                      <a:pt x="770" y="2724"/>
                    </a:lnTo>
                    <a:lnTo>
                      <a:pt x="768" y="2726"/>
                    </a:lnTo>
                    <a:close/>
                    <a:moveTo>
                      <a:pt x="817" y="2630"/>
                    </a:moveTo>
                    <a:lnTo>
                      <a:pt x="821" y="2626"/>
                    </a:lnTo>
                    <a:lnTo>
                      <a:pt x="822" y="2621"/>
                    </a:lnTo>
                    <a:lnTo>
                      <a:pt x="823" y="2626"/>
                    </a:lnTo>
                    <a:lnTo>
                      <a:pt x="823" y="2631"/>
                    </a:lnTo>
                    <a:lnTo>
                      <a:pt x="817" y="2630"/>
                    </a:lnTo>
                    <a:close/>
                    <a:moveTo>
                      <a:pt x="836" y="2591"/>
                    </a:moveTo>
                    <a:lnTo>
                      <a:pt x="835" y="2590"/>
                    </a:lnTo>
                    <a:lnTo>
                      <a:pt x="835" y="2586"/>
                    </a:lnTo>
                    <a:lnTo>
                      <a:pt x="834" y="2583"/>
                    </a:lnTo>
                    <a:lnTo>
                      <a:pt x="833" y="2579"/>
                    </a:lnTo>
                    <a:lnTo>
                      <a:pt x="829" y="2576"/>
                    </a:lnTo>
                    <a:lnTo>
                      <a:pt x="813" y="2573"/>
                    </a:lnTo>
                    <a:lnTo>
                      <a:pt x="799" y="2576"/>
                    </a:lnTo>
                    <a:lnTo>
                      <a:pt x="796" y="2579"/>
                    </a:lnTo>
                    <a:lnTo>
                      <a:pt x="794" y="2580"/>
                    </a:lnTo>
                    <a:lnTo>
                      <a:pt x="792" y="2576"/>
                    </a:lnTo>
                    <a:lnTo>
                      <a:pt x="788" y="2574"/>
                    </a:lnTo>
                    <a:lnTo>
                      <a:pt x="802" y="2572"/>
                    </a:lnTo>
                    <a:lnTo>
                      <a:pt x="818" y="2573"/>
                    </a:lnTo>
                    <a:lnTo>
                      <a:pt x="833" y="2574"/>
                    </a:lnTo>
                    <a:lnTo>
                      <a:pt x="838" y="2574"/>
                    </a:lnTo>
                    <a:lnTo>
                      <a:pt x="841" y="2574"/>
                    </a:lnTo>
                    <a:lnTo>
                      <a:pt x="846" y="2583"/>
                    </a:lnTo>
                    <a:lnTo>
                      <a:pt x="849" y="2580"/>
                    </a:lnTo>
                    <a:lnTo>
                      <a:pt x="850" y="2579"/>
                    </a:lnTo>
                    <a:lnTo>
                      <a:pt x="852" y="2578"/>
                    </a:lnTo>
                    <a:lnTo>
                      <a:pt x="852" y="2575"/>
                    </a:lnTo>
                    <a:lnTo>
                      <a:pt x="852" y="2573"/>
                    </a:lnTo>
                    <a:lnTo>
                      <a:pt x="860" y="2573"/>
                    </a:lnTo>
                    <a:lnTo>
                      <a:pt x="867" y="2575"/>
                    </a:lnTo>
                    <a:lnTo>
                      <a:pt x="868" y="2579"/>
                    </a:lnTo>
                    <a:lnTo>
                      <a:pt x="869" y="2581"/>
                    </a:lnTo>
                    <a:lnTo>
                      <a:pt x="858" y="2584"/>
                    </a:lnTo>
                    <a:lnTo>
                      <a:pt x="847" y="2587"/>
                    </a:lnTo>
                    <a:lnTo>
                      <a:pt x="836" y="2591"/>
                    </a:lnTo>
                    <a:close/>
                    <a:moveTo>
                      <a:pt x="743" y="3068"/>
                    </a:moveTo>
                    <a:lnTo>
                      <a:pt x="738" y="3068"/>
                    </a:lnTo>
                    <a:lnTo>
                      <a:pt x="733" y="3069"/>
                    </a:lnTo>
                    <a:lnTo>
                      <a:pt x="728" y="3071"/>
                    </a:lnTo>
                    <a:lnTo>
                      <a:pt x="727" y="3073"/>
                    </a:lnTo>
                    <a:lnTo>
                      <a:pt x="715" y="3071"/>
                    </a:lnTo>
                    <a:lnTo>
                      <a:pt x="703" y="3076"/>
                    </a:lnTo>
                    <a:lnTo>
                      <a:pt x="692" y="3086"/>
                    </a:lnTo>
                    <a:lnTo>
                      <a:pt x="682" y="3098"/>
                    </a:lnTo>
                    <a:lnTo>
                      <a:pt x="676" y="3111"/>
                    </a:lnTo>
                    <a:lnTo>
                      <a:pt x="673" y="3111"/>
                    </a:lnTo>
                    <a:lnTo>
                      <a:pt x="669" y="3113"/>
                    </a:lnTo>
                    <a:lnTo>
                      <a:pt x="669" y="3109"/>
                    </a:lnTo>
                    <a:lnTo>
                      <a:pt x="670" y="3107"/>
                    </a:lnTo>
                    <a:lnTo>
                      <a:pt x="674" y="3098"/>
                    </a:lnTo>
                    <a:lnTo>
                      <a:pt x="675" y="3091"/>
                    </a:lnTo>
                    <a:lnTo>
                      <a:pt x="674" y="3082"/>
                    </a:lnTo>
                    <a:lnTo>
                      <a:pt x="677" y="3077"/>
                    </a:lnTo>
                    <a:lnTo>
                      <a:pt x="680" y="3071"/>
                    </a:lnTo>
                    <a:lnTo>
                      <a:pt x="684" y="3065"/>
                    </a:lnTo>
                    <a:lnTo>
                      <a:pt x="688" y="3063"/>
                    </a:lnTo>
                    <a:lnTo>
                      <a:pt x="690" y="3064"/>
                    </a:lnTo>
                    <a:lnTo>
                      <a:pt x="691" y="3070"/>
                    </a:lnTo>
                    <a:lnTo>
                      <a:pt x="699" y="3071"/>
                    </a:lnTo>
                    <a:lnTo>
                      <a:pt x="705" y="3068"/>
                    </a:lnTo>
                    <a:lnTo>
                      <a:pt x="711" y="3063"/>
                    </a:lnTo>
                    <a:lnTo>
                      <a:pt x="716" y="3057"/>
                    </a:lnTo>
                    <a:lnTo>
                      <a:pt x="721" y="3053"/>
                    </a:lnTo>
                    <a:lnTo>
                      <a:pt x="728" y="3051"/>
                    </a:lnTo>
                    <a:lnTo>
                      <a:pt x="731" y="3050"/>
                    </a:lnTo>
                    <a:lnTo>
                      <a:pt x="738" y="3054"/>
                    </a:lnTo>
                    <a:lnTo>
                      <a:pt x="743" y="3060"/>
                    </a:lnTo>
                    <a:lnTo>
                      <a:pt x="745" y="3069"/>
                    </a:lnTo>
                    <a:lnTo>
                      <a:pt x="743" y="3068"/>
                    </a:lnTo>
                    <a:close/>
                    <a:moveTo>
                      <a:pt x="772" y="2968"/>
                    </a:moveTo>
                    <a:lnTo>
                      <a:pt x="772" y="2969"/>
                    </a:lnTo>
                    <a:lnTo>
                      <a:pt x="772" y="2968"/>
                    </a:lnTo>
                    <a:lnTo>
                      <a:pt x="772" y="2968"/>
                    </a:lnTo>
                    <a:close/>
                    <a:moveTo>
                      <a:pt x="749" y="3088"/>
                    </a:moveTo>
                    <a:lnTo>
                      <a:pt x="753" y="3088"/>
                    </a:lnTo>
                    <a:lnTo>
                      <a:pt x="754" y="3087"/>
                    </a:lnTo>
                    <a:lnTo>
                      <a:pt x="756" y="3086"/>
                    </a:lnTo>
                    <a:lnTo>
                      <a:pt x="758" y="3083"/>
                    </a:lnTo>
                    <a:lnTo>
                      <a:pt x="756" y="3087"/>
                    </a:lnTo>
                    <a:lnTo>
                      <a:pt x="758" y="3092"/>
                    </a:lnTo>
                    <a:lnTo>
                      <a:pt x="760" y="3096"/>
                    </a:lnTo>
                    <a:lnTo>
                      <a:pt x="758" y="3096"/>
                    </a:lnTo>
                    <a:lnTo>
                      <a:pt x="756" y="3096"/>
                    </a:lnTo>
                    <a:lnTo>
                      <a:pt x="754" y="3097"/>
                    </a:lnTo>
                    <a:lnTo>
                      <a:pt x="751" y="3097"/>
                    </a:lnTo>
                    <a:lnTo>
                      <a:pt x="750" y="3096"/>
                    </a:lnTo>
                    <a:lnTo>
                      <a:pt x="749" y="3096"/>
                    </a:lnTo>
                    <a:lnTo>
                      <a:pt x="748" y="3094"/>
                    </a:lnTo>
                    <a:lnTo>
                      <a:pt x="748" y="3092"/>
                    </a:lnTo>
                    <a:lnTo>
                      <a:pt x="749" y="3088"/>
                    </a:lnTo>
                    <a:close/>
                    <a:moveTo>
                      <a:pt x="761" y="3074"/>
                    </a:moveTo>
                    <a:lnTo>
                      <a:pt x="759" y="3079"/>
                    </a:lnTo>
                    <a:lnTo>
                      <a:pt x="760" y="3073"/>
                    </a:lnTo>
                    <a:lnTo>
                      <a:pt x="761" y="3068"/>
                    </a:lnTo>
                    <a:lnTo>
                      <a:pt x="765" y="3069"/>
                    </a:lnTo>
                    <a:lnTo>
                      <a:pt x="768" y="3070"/>
                    </a:lnTo>
                    <a:lnTo>
                      <a:pt x="766" y="3071"/>
                    </a:lnTo>
                    <a:lnTo>
                      <a:pt x="764" y="3073"/>
                    </a:lnTo>
                    <a:lnTo>
                      <a:pt x="761" y="3074"/>
                    </a:lnTo>
                    <a:close/>
                    <a:moveTo>
                      <a:pt x="772" y="3074"/>
                    </a:moveTo>
                    <a:lnTo>
                      <a:pt x="771" y="3071"/>
                    </a:lnTo>
                    <a:lnTo>
                      <a:pt x="775" y="3071"/>
                    </a:lnTo>
                    <a:lnTo>
                      <a:pt x="772" y="3074"/>
                    </a:lnTo>
                    <a:close/>
                    <a:moveTo>
                      <a:pt x="900" y="2940"/>
                    </a:moveTo>
                    <a:lnTo>
                      <a:pt x="902" y="2938"/>
                    </a:lnTo>
                    <a:lnTo>
                      <a:pt x="902" y="2934"/>
                    </a:lnTo>
                    <a:lnTo>
                      <a:pt x="906" y="2938"/>
                    </a:lnTo>
                    <a:lnTo>
                      <a:pt x="908" y="2942"/>
                    </a:lnTo>
                    <a:lnTo>
                      <a:pt x="909" y="2945"/>
                    </a:lnTo>
                    <a:lnTo>
                      <a:pt x="904" y="2943"/>
                    </a:lnTo>
                    <a:lnTo>
                      <a:pt x="900" y="2940"/>
                    </a:lnTo>
                    <a:close/>
                    <a:moveTo>
                      <a:pt x="991" y="2939"/>
                    </a:moveTo>
                    <a:lnTo>
                      <a:pt x="991" y="2938"/>
                    </a:lnTo>
                    <a:lnTo>
                      <a:pt x="991" y="2939"/>
                    </a:lnTo>
                    <a:lnTo>
                      <a:pt x="992" y="2939"/>
                    </a:lnTo>
                    <a:lnTo>
                      <a:pt x="992" y="2939"/>
                    </a:lnTo>
                    <a:lnTo>
                      <a:pt x="991" y="2939"/>
                    </a:lnTo>
                    <a:close/>
                    <a:moveTo>
                      <a:pt x="1017" y="2868"/>
                    </a:moveTo>
                    <a:lnTo>
                      <a:pt x="1014" y="2871"/>
                    </a:lnTo>
                    <a:lnTo>
                      <a:pt x="1011" y="2874"/>
                    </a:lnTo>
                    <a:lnTo>
                      <a:pt x="1009" y="2876"/>
                    </a:lnTo>
                    <a:lnTo>
                      <a:pt x="1009" y="2880"/>
                    </a:lnTo>
                    <a:lnTo>
                      <a:pt x="1006" y="2878"/>
                    </a:lnTo>
                    <a:lnTo>
                      <a:pt x="1004" y="2878"/>
                    </a:lnTo>
                    <a:lnTo>
                      <a:pt x="1000" y="2878"/>
                    </a:lnTo>
                    <a:lnTo>
                      <a:pt x="998" y="2880"/>
                    </a:lnTo>
                    <a:lnTo>
                      <a:pt x="997" y="2882"/>
                    </a:lnTo>
                    <a:lnTo>
                      <a:pt x="992" y="2881"/>
                    </a:lnTo>
                    <a:lnTo>
                      <a:pt x="988" y="2882"/>
                    </a:lnTo>
                    <a:lnTo>
                      <a:pt x="982" y="2889"/>
                    </a:lnTo>
                    <a:lnTo>
                      <a:pt x="977" y="2898"/>
                    </a:lnTo>
                    <a:lnTo>
                      <a:pt x="975" y="2906"/>
                    </a:lnTo>
                    <a:lnTo>
                      <a:pt x="976" y="2916"/>
                    </a:lnTo>
                    <a:lnTo>
                      <a:pt x="972" y="2915"/>
                    </a:lnTo>
                    <a:lnTo>
                      <a:pt x="970" y="2914"/>
                    </a:lnTo>
                    <a:lnTo>
                      <a:pt x="964" y="2911"/>
                    </a:lnTo>
                    <a:lnTo>
                      <a:pt x="959" y="2909"/>
                    </a:lnTo>
                    <a:lnTo>
                      <a:pt x="955" y="2904"/>
                    </a:lnTo>
                    <a:lnTo>
                      <a:pt x="951" y="2899"/>
                    </a:lnTo>
                    <a:lnTo>
                      <a:pt x="946" y="2893"/>
                    </a:lnTo>
                    <a:lnTo>
                      <a:pt x="955" y="2893"/>
                    </a:lnTo>
                    <a:lnTo>
                      <a:pt x="965" y="2888"/>
                    </a:lnTo>
                    <a:lnTo>
                      <a:pt x="969" y="2887"/>
                    </a:lnTo>
                    <a:lnTo>
                      <a:pt x="970" y="2886"/>
                    </a:lnTo>
                    <a:lnTo>
                      <a:pt x="971" y="2883"/>
                    </a:lnTo>
                    <a:lnTo>
                      <a:pt x="971" y="2881"/>
                    </a:lnTo>
                    <a:lnTo>
                      <a:pt x="982" y="2878"/>
                    </a:lnTo>
                    <a:lnTo>
                      <a:pt x="985" y="2866"/>
                    </a:lnTo>
                    <a:lnTo>
                      <a:pt x="986" y="2866"/>
                    </a:lnTo>
                    <a:lnTo>
                      <a:pt x="991" y="2866"/>
                    </a:lnTo>
                    <a:lnTo>
                      <a:pt x="994" y="2864"/>
                    </a:lnTo>
                    <a:lnTo>
                      <a:pt x="997" y="2862"/>
                    </a:lnTo>
                    <a:lnTo>
                      <a:pt x="999" y="2858"/>
                    </a:lnTo>
                    <a:lnTo>
                      <a:pt x="1002" y="2853"/>
                    </a:lnTo>
                    <a:lnTo>
                      <a:pt x="1005" y="2851"/>
                    </a:lnTo>
                    <a:lnTo>
                      <a:pt x="1010" y="2849"/>
                    </a:lnTo>
                    <a:lnTo>
                      <a:pt x="1015" y="2848"/>
                    </a:lnTo>
                    <a:lnTo>
                      <a:pt x="1019" y="2846"/>
                    </a:lnTo>
                    <a:lnTo>
                      <a:pt x="1023" y="2843"/>
                    </a:lnTo>
                    <a:lnTo>
                      <a:pt x="1026" y="2843"/>
                    </a:lnTo>
                    <a:lnTo>
                      <a:pt x="1032" y="2851"/>
                    </a:lnTo>
                    <a:lnTo>
                      <a:pt x="1032" y="2855"/>
                    </a:lnTo>
                    <a:lnTo>
                      <a:pt x="1030" y="2860"/>
                    </a:lnTo>
                    <a:lnTo>
                      <a:pt x="1025" y="2864"/>
                    </a:lnTo>
                    <a:lnTo>
                      <a:pt x="1017" y="2868"/>
                    </a:lnTo>
                    <a:close/>
                    <a:moveTo>
                      <a:pt x="1617" y="2877"/>
                    </a:moveTo>
                    <a:lnTo>
                      <a:pt x="1617" y="2876"/>
                    </a:lnTo>
                    <a:lnTo>
                      <a:pt x="1620" y="2874"/>
                    </a:lnTo>
                    <a:lnTo>
                      <a:pt x="1622" y="2870"/>
                    </a:lnTo>
                    <a:lnTo>
                      <a:pt x="1620" y="2874"/>
                    </a:lnTo>
                    <a:lnTo>
                      <a:pt x="1617" y="2877"/>
                    </a:lnTo>
                    <a:close/>
                    <a:moveTo>
                      <a:pt x="1428" y="1549"/>
                    </a:moveTo>
                    <a:lnTo>
                      <a:pt x="1430" y="1548"/>
                    </a:lnTo>
                    <a:lnTo>
                      <a:pt x="1433" y="1547"/>
                    </a:lnTo>
                    <a:lnTo>
                      <a:pt x="1434" y="1545"/>
                    </a:lnTo>
                    <a:lnTo>
                      <a:pt x="1435" y="1545"/>
                    </a:lnTo>
                    <a:lnTo>
                      <a:pt x="1436" y="1547"/>
                    </a:lnTo>
                    <a:lnTo>
                      <a:pt x="1436" y="1547"/>
                    </a:lnTo>
                    <a:lnTo>
                      <a:pt x="1435" y="1548"/>
                    </a:lnTo>
                    <a:lnTo>
                      <a:pt x="1431" y="1549"/>
                    </a:lnTo>
                    <a:lnTo>
                      <a:pt x="1428" y="1549"/>
                    </a:lnTo>
                    <a:close/>
                    <a:moveTo>
                      <a:pt x="1475" y="886"/>
                    </a:moveTo>
                    <a:lnTo>
                      <a:pt x="1475" y="886"/>
                    </a:lnTo>
                    <a:lnTo>
                      <a:pt x="1475" y="883"/>
                    </a:lnTo>
                    <a:lnTo>
                      <a:pt x="1474" y="880"/>
                    </a:lnTo>
                    <a:lnTo>
                      <a:pt x="1469" y="877"/>
                    </a:lnTo>
                    <a:lnTo>
                      <a:pt x="1464" y="877"/>
                    </a:lnTo>
                    <a:lnTo>
                      <a:pt x="1459" y="878"/>
                    </a:lnTo>
                    <a:lnTo>
                      <a:pt x="1457" y="871"/>
                    </a:lnTo>
                    <a:lnTo>
                      <a:pt x="1462" y="871"/>
                    </a:lnTo>
                    <a:lnTo>
                      <a:pt x="1467" y="870"/>
                    </a:lnTo>
                    <a:lnTo>
                      <a:pt x="1470" y="867"/>
                    </a:lnTo>
                    <a:lnTo>
                      <a:pt x="1474" y="864"/>
                    </a:lnTo>
                    <a:lnTo>
                      <a:pt x="1475" y="861"/>
                    </a:lnTo>
                    <a:lnTo>
                      <a:pt x="1481" y="864"/>
                    </a:lnTo>
                    <a:lnTo>
                      <a:pt x="1498" y="864"/>
                    </a:lnTo>
                    <a:lnTo>
                      <a:pt x="1498" y="872"/>
                    </a:lnTo>
                    <a:lnTo>
                      <a:pt x="1501" y="878"/>
                    </a:lnTo>
                    <a:lnTo>
                      <a:pt x="1507" y="884"/>
                    </a:lnTo>
                    <a:lnTo>
                      <a:pt x="1507" y="884"/>
                    </a:lnTo>
                    <a:lnTo>
                      <a:pt x="1507" y="887"/>
                    </a:lnTo>
                    <a:lnTo>
                      <a:pt x="1508" y="889"/>
                    </a:lnTo>
                    <a:lnTo>
                      <a:pt x="1504" y="886"/>
                    </a:lnTo>
                    <a:lnTo>
                      <a:pt x="1490" y="882"/>
                    </a:lnTo>
                    <a:lnTo>
                      <a:pt x="1475" y="886"/>
                    </a:lnTo>
                    <a:close/>
                    <a:moveTo>
                      <a:pt x="1484" y="1065"/>
                    </a:moveTo>
                    <a:lnTo>
                      <a:pt x="1480" y="1068"/>
                    </a:lnTo>
                    <a:lnTo>
                      <a:pt x="1477" y="1071"/>
                    </a:lnTo>
                    <a:lnTo>
                      <a:pt x="1479" y="1063"/>
                    </a:lnTo>
                    <a:lnTo>
                      <a:pt x="1481" y="1064"/>
                    </a:lnTo>
                    <a:lnTo>
                      <a:pt x="1484" y="1065"/>
                    </a:lnTo>
                    <a:close/>
                    <a:moveTo>
                      <a:pt x="1539" y="1082"/>
                    </a:moveTo>
                    <a:lnTo>
                      <a:pt x="1541" y="1082"/>
                    </a:lnTo>
                    <a:lnTo>
                      <a:pt x="1542" y="1081"/>
                    </a:lnTo>
                    <a:lnTo>
                      <a:pt x="1543" y="1080"/>
                    </a:lnTo>
                    <a:lnTo>
                      <a:pt x="1542" y="1077"/>
                    </a:lnTo>
                    <a:lnTo>
                      <a:pt x="1539" y="1074"/>
                    </a:lnTo>
                    <a:lnTo>
                      <a:pt x="1549" y="1063"/>
                    </a:lnTo>
                    <a:lnTo>
                      <a:pt x="1561" y="1058"/>
                    </a:lnTo>
                    <a:lnTo>
                      <a:pt x="1576" y="1057"/>
                    </a:lnTo>
                    <a:lnTo>
                      <a:pt x="1577" y="1093"/>
                    </a:lnTo>
                    <a:lnTo>
                      <a:pt x="1573" y="1089"/>
                    </a:lnTo>
                    <a:lnTo>
                      <a:pt x="1564" y="1086"/>
                    </a:lnTo>
                    <a:lnTo>
                      <a:pt x="1554" y="1087"/>
                    </a:lnTo>
                    <a:lnTo>
                      <a:pt x="1544" y="1093"/>
                    </a:lnTo>
                    <a:lnTo>
                      <a:pt x="1541" y="1097"/>
                    </a:lnTo>
                    <a:lnTo>
                      <a:pt x="1538" y="1102"/>
                    </a:lnTo>
                    <a:lnTo>
                      <a:pt x="1535" y="1099"/>
                    </a:lnTo>
                    <a:lnTo>
                      <a:pt x="1532" y="1099"/>
                    </a:lnTo>
                    <a:lnTo>
                      <a:pt x="1528" y="1100"/>
                    </a:lnTo>
                    <a:lnTo>
                      <a:pt x="1526" y="1102"/>
                    </a:lnTo>
                    <a:lnTo>
                      <a:pt x="1525" y="1103"/>
                    </a:lnTo>
                    <a:lnTo>
                      <a:pt x="1522" y="1105"/>
                    </a:lnTo>
                    <a:lnTo>
                      <a:pt x="1511" y="1097"/>
                    </a:lnTo>
                    <a:lnTo>
                      <a:pt x="1499" y="1093"/>
                    </a:lnTo>
                    <a:lnTo>
                      <a:pt x="1510" y="1092"/>
                    </a:lnTo>
                    <a:lnTo>
                      <a:pt x="1520" y="1092"/>
                    </a:lnTo>
                    <a:lnTo>
                      <a:pt x="1531" y="1089"/>
                    </a:lnTo>
                    <a:lnTo>
                      <a:pt x="1539" y="1082"/>
                    </a:lnTo>
                    <a:close/>
                    <a:moveTo>
                      <a:pt x="1583" y="1167"/>
                    </a:moveTo>
                    <a:lnTo>
                      <a:pt x="1586" y="1168"/>
                    </a:lnTo>
                    <a:lnTo>
                      <a:pt x="1588" y="1169"/>
                    </a:lnTo>
                    <a:lnTo>
                      <a:pt x="1589" y="1173"/>
                    </a:lnTo>
                    <a:lnTo>
                      <a:pt x="1592" y="1178"/>
                    </a:lnTo>
                    <a:lnTo>
                      <a:pt x="1586" y="1177"/>
                    </a:lnTo>
                    <a:lnTo>
                      <a:pt x="1581" y="1177"/>
                    </a:lnTo>
                    <a:lnTo>
                      <a:pt x="1578" y="1173"/>
                    </a:lnTo>
                    <a:lnTo>
                      <a:pt x="1575" y="1171"/>
                    </a:lnTo>
                    <a:lnTo>
                      <a:pt x="1579" y="1169"/>
                    </a:lnTo>
                    <a:lnTo>
                      <a:pt x="1583" y="1167"/>
                    </a:lnTo>
                    <a:close/>
                    <a:moveTo>
                      <a:pt x="1570" y="1267"/>
                    </a:moveTo>
                    <a:lnTo>
                      <a:pt x="1569" y="1267"/>
                    </a:lnTo>
                    <a:lnTo>
                      <a:pt x="1566" y="1267"/>
                    </a:lnTo>
                    <a:lnTo>
                      <a:pt x="1570" y="1267"/>
                    </a:lnTo>
                    <a:close/>
                    <a:moveTo>
                      <a:pt x="1524" y="1184"/>
                    </a:moveTo>
                    <a:lnTo>
                      <a:pt x="1527" y="1185"/>
                    </a:lnTo>
                    <a:lnTo>
                      <a:pt x="1530" y="1186"/>
                    </a:lnTo>
                    <a:lnTo>
                      <a:pt x="1532" y="1186"/>
                    </a:lnTo>
                    <a:lnTo>
                      <a:pt x="1533" y="1188"/>
                    </a:lnTo>
                    <a:lnTo>
                      <a:pt x="1533" y="1190"/>
                    </a:lnTo>
                    <a:lnTo>
                      <a:pt x="1532" y="1191"/>
                    </a:lnTo>
                    <a:lnTo>
                      <a:pt x="1528" y="1194"/>
                    </a:lnTo>
                    <a:lnTo>
                      <a:pt x="1525" y="1196"/>
                    </a:lnTo>
                    <a:lnTo>
                      <a:pt x="1504" y="1193"/>
                    </a:lnTo>
                    <a:lnTo>
                      <a:pt x="1510" y="1191"/>
                    </a:lnTo>
                    <a:lnTo>
                      <a:pt x="1514" y="1190"/>
                    </a:lnTo>
                    <a:lnTo>
                      <a:pt x="1519" y="1188"/>
                    </a:lnTo>
                    <a:lnTo>
                      <a:pt x="1524" y="1184"/>
                    </a:lnTo>
                    <a:close/>
                    <a:moveTo>
                      <a:pt x="1509" y="1529"/>
                    </a:moveTo>
                    <a:lnTo>
                      <a:pt x="1498" y="1526"/>
                    </a:lnTo>
                    <a:lnTo>
                      <a:pt x="1487" y="1526"/>
                    </a:lnTo>
                    <a:lnTo>
                      <a:pt x="1492" y="1521"/>
                    </a:lnTo>
                    <a:lnTo>
                      <a:pt x="1494" y="1516"/>
                    </a:lnTo>
                    <a:lnTo>
                      <a:pt x="1499" y="1521"/>
                    </a:lnTo>
                    <a:lnTo>
                      <a:pt x="1504" y="1525"/>
                    </a:lnTo>
                    <a:lnTo>
                      <a:pt x="1509" y="1529"/>
                    </a:lnTo>
                    <a:close/>
                    <a:moveTo>
                      <a:pt x="1559" y="1609"/>
                    </a:moveTo>
                    <a:lnTo>
                      <a:pt x="1564" y="1603"/>
                    </a:lnTo>
                    <a:lnTo>
                      <a:pt x="1570" y="1607"/>
                    </a:lnTo>
                    <a:lnTo>
                      <a:pt x="1577" y="1609"/>
                    </a:lnTo>
                    <a:lnTo>
                      <a:pt x="1583" y="1609"/>
                    </a:lnTo>
                    <a:lnTo>
                      <a:pt x="1589" y="1606"/>
                    </a:lnTo>
                    <a:lnTo>
                      <a:pt x="1594" y="1605"/>
                    </a:lnTo>
                    <a:lnTo>
                      <a:pt x="1598" y="1600"/>
                    </a:lnTo>
                    <a:lnTo>
                      <a:pt x="1601" y="1595"/>
                    </a:lnTo>
                    <a:lnTo>
                      <a:pt x="1606" y="1590"/>
                    </a:lnTo>
                    <a:lnTo>
                      <a:pt x="1610" y="1588"/>
                    </a:lnTo>
                    <a:lnTo>
                      <a:pt x="1616" y="1589"/>
                    </a:lnTo>
                    <a:lnTo>
                      <a:pt x="1623" y="1595"/>
                    </a:lnTo>
                    <a:lnTo>
                      <a:pt x="1611" y="1596"/>
                    </a:lnTo>
                    <a:lnTo>
                      <a:pt x="1603" y="1603"/>
                    </a:lnTo>
                    <a:lnTo>
                      <a:pt x="1595" y="1611"/>
                    </a:lnTo>
                    <a:lnTo>
                      <a:pt x="1588" y="1621"/>
                    </a:lnTo>
                    <a:lnTo>
                      <a:pt x="1589" y="1632"/>
                    </a:lnTo>
                    <a:lnTo>
                      <a:pt x="1587" y="1639"/>
                    </a:lnTo>
                    <a:lnTo>
                      <a:pt x="1582" y="1646"/>
                    </a:lnTo>
                    <a:lnTo>
                      <a:pt x="1575" y="1651"/>
                    </a:lnTo>
                    <a:lnTo>
                      <a:pt x="1569" y="1657"/>
                    </a:lnTo>
                    <a:lnTo>
                      <a:pt x="1562" y="1663"/>
                    </a:lnTo>
                    <a:lnTo>
                      <a:pt x="1558" y="1651"/>
                    </a:lnTo>
                    <a:lnTo>
                      <a:pt x="1553" y="1639"/>
                    </a:lnTo>
                    <a:lnTo>
                      <a:pt x="1550" y="1627"/>
                    </a:lnTo>
                    <a:lnTo>
                      <a:pt x="1552" y="1626"/>
                    </a:lnTo>
                    <a:lnTo>
                      <a:pt x="1554" y="1624"/>
                    </a:lnTo>
                    <a:lnTo>
                      <a:pt x="1556" y="1619"/>
                    </a:lnTo>
                    <a:lnTo>
                      <a:pt x="1559" y="1615"/>
                    </a:lnTo>
                    <a:lnTo>
                      <a:pt x="1559" y="1610"/>
                    </a:lnTo>
                    <a:lnTo>
                      <a:pt x="1559" y="1609"/>
                    </a:lnTo>
                    <a:close/>
                    <a:moveTo>
                      <a:pt x="1640" y="1348"/>
                    </a:moveTo>
                    <a:lnTo>
                      <a:pt x="1640" y="1349"/>
                    </a:lnTo>
                    <a:lnTo>
                      <a:pt x="1640" y="1349"/>
                    </a:lnTo>
                    <a:lnTo>
                      <a:pt x="1640" y="1348"/>
                    </a:lnTo>
                    <a:close/>
                    <a:moveTo>
                      <a:pt x="1630" y="990"/>
                    </a:moveTo>
                    <a:lnTo>
                      <a:pt x="1634" y="990"/>
                    </a:lnTo>
                    <a:lnTo>
                      <a:pt x="1638" y="989"/>
                    </a:lnTo>
                    <a:lnTo>
                      <a:pt x="1639" y="992"/>
                    </a:lnTo>
                    <a:lnTo>
                      <a:pt x="1643" y="995"/>
                    </a:lnTo>
                    <a:lnTo>
                      <a:pt x="1645" y="997"/>
                    </a:lnTo>
                    <a:lnTo>
                      <a:pt x="1641" y="997"/>
                    </a:lnTo>
                    <a:lnTo>
                      <a:pt x="1638" y="996"/>
                    </a:lnTo>
                    <a:lnTo>
                      <a:pt x="1635" y="995"/>
                    </a:lnTo>
                    <a:lnTo>
                      <a:pt x="1633" y="992"/>
                    </a:lnTo>
                    <a:lnTo>
                      <a:pt x="1630" y="990"/>
                    </a:lnTo>
                    <a:close/>
                    <a:moveTo>
                      <a:pt x="1702" y="1341"/>
                    </a:moveTo>
                    <a:lnTo>
                      <a:pt x="1698" y="1347"/>
                    </a:lnTo>
                    <a:lnTo>
                      <a:pt x="1694" y="1353"/>
                    </a:lnTo>
                    <a:lnTo>
                      <a:pt x="1691" y="1359"/>
                    </a:lnTo>
                    <a:lnTo>
                      <a:pt x="1692" y="1366"/>
                    </a:lnTo>
                    <a:lnTo>
                      <a:pt x="1686" y="1368"/>
                    </a:lnTo>
                    <a:lnTo>
                      <a:pt x="1689" y="1357"/>
                    </a:lnTo>
                    <a:lnTo>
                      <a:pt x="1694" y="1348"/>
                    </a:lnTo>
                    <a:lnTo>
                      <a:pt x="1702" y="1341"/>
                    </a:lnTo>
                    <a:close/>
                    <a:moveTo>
                      <a:pt x="1694" y="877"/>
                    </a:moveTo>
                    <a:lnTo>
                      <a:pt x="1696" y="874"/>
                    </a:lnTo>
                    <a:lnTo>
                      <a:pt x="1700" y="869"/>
                    </a:lnTo>
                    <a:lnTo>
                      <a:pt x="1701" y="864"/>
                    </a:lnTo>
                    <a:lnTo>
                      <a:pt x="1702" y="870"/>
                    </a:lnTo>
                    <a:lnTo>
                      <a:pt x="1703" y="876"/>
                    </a:lnTo>
                    <a:lnTo>
                      <a:pt x="1704" y="881"/>
                    </a:lnTo>
                    <a:lnTo>
                      <a:pt x="1702" y="880"/>
                    </a:lnTo>
                    <a:lnTo>
                      <a:pt x="1700" y="877"/>
                    </a:lnTo>
                    <a:lnTo>
                      <a:pt x="1696" y="877"/>
                    </a:lnTo>
                    <a:lnTo>
                      <a:pt x="1694" y="877"/>
                    </a:lnTo>
                    <a:close/>
                    <a:moveTo>
                      <a:pt x="1689" y="1514"/>
                    </a:moveTo>
                    <a:lnTo>
                      <a:pt x="1697" y="1508"/>
                    </a:lnTo>
                    <a:lnTo>
                      <a:pt x="1706" y="1503"/>
                    </a:lnTo>
                    <a:lnTo>
                      <a:pt x="1713" y="1497"/>
                    </a:lnTo>
                    <a:lnTo>
                      <a:pt x="1713" y="1485"/>
                    </a:lnTo>
                    <a:lnTo>
                      <a:pt x="1711" y="1474"/>
                    </a:lnTo>
                    <a:lnTo>
                      <a:pt x="1714" y="1473"/>
                    </a:lnTo>
                    <a:lnTo>
                      <a:pt x="1719" y="1472"/>
                    </a:lnTo>
                    <a:lnTo>
                      <a:pt x="1725" y="1476"/>
                    </a:lnTo>
                    <a:lnTo>
                      <a:pt x="1728" y="1485"/>
                    </a:lnTo>
                    <a:lnTo>
                      <a:pt x="1729" y="1493"/>
                    </a:lnTo>
                    <a:lnTo>
                      <a:pt x="1731" y="1502"/>
                    </a:lnTo>
                    <a:lnTo>
                      <a:pt x="1736" y="1508"/>
                    </a:lnTo>
                    <a:lnTo>
                      <a:pt x="1736" y="1512"/>
                    </a:lnTo>
                    <a:lnTo>
                      <a:pt x="1735" y="1516"/>
                    </a:lnTo>
                    <a:lnTo>
                      <a:pt x="1735" y="1522"/>
                    </a:lnTo>
                    <a:lnTo>
                      <a:pt x="1735" y="1530"/>
                    </a:lnTo>
                    <a:lnTo>
                      <a:pt x="1731" y="1527"/>
                    </a:lnTo>
                    <a:lnTo>
                      <a:pt x="1728" y="1525"/>
                    </a:lnTo>
                    <a:lnTo>
                      <a:pt x="1724" y="1524"/>
                    </a:lnTo>
                    <a:lnTo>
                      <a:pt x="1719" y="1522"/>
                    </a:lnTo>
                    <a:lnTo>
                      <a:pt x="1719" y="1524"/>
                    </a:lnTo>
                    <a:lnTo>
                      <a:pt x="1719" y="1524"/>
                    </a:lnTo>
                    <a:lnTo>
                      <a:pt x="1718" y="1516"/>
                    </a:lnTo>
                    <a:lnTo>
                      <a:pt x="1709" y="1514"/>
                    </a:lnTo>
                    <a:lnTo>
                      <a:pt x="1706" y="1516"/>
                    </a:lnTo>
                    <a:lnTo>
                      <a:pt x="1703" y="1520"/>
                    </a:lnTo>
                    <a:lnTo>
                      <a:pt x="1701" y="1524"/>
                    </a:lnTo>
                    <a:lnTo>
                      <a:pt x="1701" y="1527"/>
                    </a:lnTo>
                    <a:lnTo>
                      <a:pt x="1701" y="1532"/>
                    </a:lnTo>
                    <a:lnTo>
                      <a:pt x="1698" y="1531"/>
                    </a:lnTo>
                    <a:lnTo>
                      <a:pt x="1695" y="1536"/>
                    </a:lnTo>
                    <a:lnTo>
                      <a:pt x="1692" y="1541"/>
                    </a:lnTo>
                    <a:lnTo>
                      <a:pt x="1691" y="1545"/>
                    </a:lnTo>
                    <a:lnTo>
                      <a:pt x="1690" y="1544"/>
                    </a:lnTo>
                    <a:lnTo>
                      <a:pt x="1687" y="1543"/>
                    </a:lnTo>
                    <a:lnTo>
                      <a:pt x="1683" y="1536"/>
                    </a:lnTo>
                    <a:lnTo>
                      <a:pt x="1681" y="1529"/>
                    </a:lnTo>
                    <a:lnTo>
                      <a:pt x="1685" y="1521"/>
                    </a:lnTo>
                    <a:lnTo>
                      <a:pt x="1689" y="1514"/>
                    </a:lnTo>
                    <a:close/>
                    <a:moveTo>
                      <a:pt x="1788" y="924"/>
                    </a:moveTo>
                    <a:lnTo>
                      <a:pt x="1787" y="924"/>
                    </a:lnTo>
                    <a:lnTo>
                      <a:pt x="1777" y="923"/>
                    </a:lnTo>
                    <a:lnTo>
                      <a:pt x="1768" y="922"/>
                    </a:lnTo>
                    <a:lnTo>
                      <a:pt x="1766" y="908"/>
                    </a:lnTo>
                    <a:lnTo>
                      <a:pt x="1762" y="894"/>
                    </a:lnTo>
                    <a:lnTo>
                      <a:pt x="1753" y="881"/>
                    </a:lnTo>
                    <a:lnTo>
                      <a:pt x="1749" y="877"/>
                    </a:lnTo>
                    <a:lnTo>
                      <a:pt x="1743" y="877"/>
                    </a:lnTo>
                    <a:lnTo>
                      <a:pt x="1738" y="877"/>
                    </a:lnTo>
                    <a:lnTo>
                      <a:pt x="1745" y="874"/>
                    </a:lnTo>
                    <a:lnTo>
                      <a:pt x="1749" y="870"/>
                    </a:lnTo>
                    <a:lnTo>
                      <a:pt x="1754" y="867"/>
                    </a:lnTo>
                    <a:lnTo>
                      <a:pt x="1758" y="864"/>
                    </a:lnTo>
                    <a:lnTo>
                      <a:pt x="1760" y="860"/>
                    </a:lnTo>
                    <a:lnTo>
                      <a:pt x="1763" y="857"/>
                    </a:lnTo>
                    <a:lnTo>
                      <a:pt x="1766" y="861"/>
                    </a:lnTo>
                    <a:lnTo>
                      <a:pt x="1770" y="865"/>
                    </a:lnTo>
                    <a:lnTo>
                      <a:pt x="1775" y="869"/>
                    </a:lnTo>
                    <a:lnTo>
                      <a:pt x="1781" y="871"/>
                    </a:lnTo>
                    <a:lnTo>
                      <a:pt x="1785" y="871"/>
                    </a:lnTo>
                    <a:lnTo>
                      <a:pt x="1788" y="872"/>
                    </a:lnTo>
                    <a:lnTo>
                      <a:pt x="1793" y="874"/>
                    </a:lnTo>
                    <a:lnTo>
                      <a:pt x="1797" y="872"/>
                    </a:lnTo>
                    <a:lnTo>
                      <a:pt x="1802" y="871"/>
                    </a:lnTo>
                    <a:lnTo>
                      <a:pt x="1800" y="874"/>
                    </a:lnTo>
                    <a:lnTo>
                      <a:pt x="1798" y="875"/>
                    </a:lnTo>
                    <a:lnTo>
                      <a:pt x="1796" y="875"/>
                    </a:lnTo>
                    <a:lnTo>
                      <a:pt x="1793" y="874"/>
                    </a:lnTo>
                    <a:lnTo>
                      <a:pt x="1783" y="878"/>
                    </a:lnTo>
                    <a:lnTo>
                      <a:pt x="1780" y="884"/>
                    </a:lnTo>
                    <a:lnTo>
                      <a:pt x="1779" y="892"/>
                    </a:lnTo>
                    <a:lnTo>
                      <a:pt x="1780" y="900"/>
                    </a:lnTo>
                    <a:lnTo>
                      <a:pt x="1783" y="909"/>
                    </a:lnTo>
                    <a:lnTo>
                      <a:pt x="1786" y="917"/>
                    </a:lnTo>
                    <a:lnTo>
                      <a:pt x="1788" y="924"/>
                    </a:lnTo>
                    <a:close/>
                    <a:moveTo>
                      <a:pt x="1752" y="1336"/>
                    </a:moveTo>
                    <a:lnTo>
                      <a:pt x="1752" y="1336"/>
                    </a:lnTo>
                    <a:lnTo>
                      <a:pt x="1751" y="1336"/>
                    </a:lnTo>
                    <a:lnTo>
                      <a:pt x="1751" y="1334"/>
                    </a:lnTo>
                    <a:lnTo>
                      <a:pt x="1751" y="1334"/>
                    </a:lnTo>
                    <a:lnTo>
                      <a:pt x="1752" y="1336"/>
                    </a:lnTo>
                    <a:close/>
                    <a:moveTo>
                      <a:pt x="1742" y="1362"/>
                    </a:moveTo>
                    <a:lnTo>
                      <a:pt x="1748" y="1364"/>
                    </a:lnTo>
                    <a:lnTo>
                      <a:pt x="1748" y="1364"/>
                    </a:lnTo>
                    <a:lnTo>
                      <a:pt x="1754" y="1378"/>
                    </a:lnTo>
                    <a:lnTo>
                      <a:pt x="1763" y="1390"/>
                    </a:lnTo>
                    <a:lnTo>
                      <a:pt x="1776" y="1400"/>
                    </a:lnTo>
                    <a:lnTo>
                      <a:pt x="1776" y="1401"/>
                    </a:lnTo>
                    <a:lnTo>
                      <a:pt x="1775" y="1404"/>
                    </a:lnTo>
                    <a:lnTo>
                      <a:pt x="1774" y="1402"/>
                    </a:lnTo>
                    <a:lnTo>
                      <a:pt x="1772" y="1401"/>
                    </a:lnTo>
                    <a:lnTo>
                      <a:pt x="1765" y="1400"/>
                    </a:lnTo>
                    <a:lnTo>
                      <a:pt x="1758" y="1399"/>
                    </a:lnTo>
                    <a:lnTo>
                      <a:pt x="1751" y="1400"/>
                    </a:lnTo>
                    <a:lnTo>
                      <a:pt x="1745" y="1405"/>
                    </a:lnTo>
                    <a:lnTo>
                      <a:pt x="1741" y="1413"/>
                    </a:lnTo>
                    <a:lnTo>
                      <a:pt x="1741" y="1415"/>
                    </a:lnTo>
                    <a:lnTo>
                      <a:pt x="1736" y="1412"/>
                    </a:lnTo>
                    <a:lnTo>
                      <a:pt x="1731" y="1411"/>
                    </a:lnTo>
                    <a:lnTo>
                      <a:pt x="1725" y="1411"/>
                    </a:lnTo>
                    <a:lnTo>
                      <a:pt x="1721" y="1413"/>
                    </a:lnTo>
                    <a:lnTo>
                      <a:pt x="1719" y="1416"/>
                    </a:lnTo>
                    <a:lnTo>
                      <a:pt x="1717" y="1419"/>
                    </a:lnTo>
                    <a:lnTo>
                      <a:pt x="1717" y="1425"/>
                    </a:lnTo>
                    <a:lnTo>
                      <a:pt x="1714" y="1425"/>
                    </a:lnTo>
                    <a:lnTo>
                      <a:pt x="1713" y="1422"/>
                    </a:lnTo>
                    <a:lnTo>
                      <a:pt x="1713" y="1417"/>
                    </a:lnTo>
                    <a:lnTo>
                      <a:pt x="1713" y="1412"/>
                    </a:lnTo>
                    <a:lnTo>
                      <a:pt x="1714" y="1408"/>
                    </a:lnTo>
                    <a:lnTo>
                      <a:pt x="1717" y="1408"/>
                    </a:lnTo>
                    <a:lnTo>
                      <a:pt x="1719" y="1408"/>
                    </a:lnTo>
                    <a:lnTo>
                      <a:pt x="1721" y="1407"/>
                    </a:lnTo>
                    <a:lnTo>
                      <a:pt x="1724" y="1398"/>
                    </a:lnTo>
                    <a:lnTo>
                      <a:pt x="1730" y="1389"/>
                    </a:lnTo>
                    <a:lnTo>
                      <a:pt x="1736" y="1382"/>
                    </a:lnTo>
                    <a:lnTo>
                      <a:pt x="1741" y="1373"/>
                    </a:lnTo>
                    <a:lnTo>
                      <a:pt x="1742" y="1362"/>
                    </a:lnTo>
                    <a:close/>
                    <a:moveTo>
                      <a:pt x="1774" y="1452"/>
                    </a:moveTo>
                    <a:lnTo>
                      <a:pt x="1771" y="1452"/>
                    </a:lnTo>
                    <a:lnTo>
                      <a:pt x="1774" y="1451"/>
                    </a:lnTo>
                    <a:lnTo>
                      <a:pt x="1775" y="1452"/>
                    </a:lnTo>
                    <a:lnTo>
                      <a:pt x="1774" y="1452"/>
                    </a:lnTo>
                    <a:lnTo>
                      <a:pt x="1774" y="1452"/>
                    </a:lnTo>
                    <a:lnTo>
                      <a:pt x="1774" y="1452"/>
                    </a:lnTo>
                    <a:close/>
                    <a:moveTo>
                      <a:pt x="1732" y="1617"/>
                    </a:moveTo>
                    <a:lnTo>
                      <a:pt x="1732" y="1617"/>
                    </a:lnTo>
                    <a:lnTo>
                      <a:pt x="1732" y="1611"/>
                    </a:lnTo>
                    <a:lnTo>
                      <a:pt x="1732" y="1605"/>
                    </a:lnTo>
                    <a:lnTo>
                      <a:pt x="1732" y="1599"/>
                    </a:lnTo>
                    <a:lnTo>
                      <a:pt x="1735" y="1595"/>
                    </a:lnTo>
                    <a:lnTo>
                      <a:pt x="1741" y="1593"/>
                    </a:lnTo>
                    <a:lnTo>
                      <a:pt x="1732" y="1617"/>
                    </a:lnTo>
                    <a:close/>
                    <a:moveTo>
                      <a:pt x="1735" y="1638"/>
                    </a:moveTo>
                    <a:lnTo>
                      <a:pt x="1734" y="1636"/>
                    </a:lnTo>
                    <a:lnTo>
                      <a:pt x="1734" y="1636"/>
                    </a:lnTo>
                    <a:lnTo>
                      <a:pt x="1735" y="1638"/>
                    </a:lnTo>
                    <a:close/>
                    <a:moveTo>
                      <a:pt x="1760" y="1641"/>
                    </a:moveTo>
                    <a:lnTo>
                      <a:pt x="1763" y="1640"/>
                    </a:lnTo>
                    <a:lnTo>
                      <a:pt x="1764" y="1645"/>
                    </a:lnTo>
                    <a:lnTo>
                      <a:pt x="1764" y="1649"/>
                    </a:lnTo>
                    <a:lnTo>
                      <a:pt x="1764" y="1651"/>
                    </a:lnTo>
                    <a:lnTo>
                      <a:pt x="1763" y="1652"/>
                    </a:lnTo>
                    <a:lnTo>
                      <a:pt x="1762" y="1653"/>
                    </a:lnTo>
                    <a:lnTo>
                      <a:pt x="1759" y="1653"/>
                    </a:lnTo>
                    <a:lnTo>
                      <a:pt x="1757" y="1653"/>
                    </a:lnTo>
                    <a:lnTo>
                      <a:pt x="1754" y="1653"/>
                    </a:lnTo>
                    <a:lnTo>
                      <a:pt x="1752" y="1653"/>
                    </a:lnTo>
                    <a:lnTo>
                      <a:pt x="1749" y="1653"/>
                    </a:lnTo>
                    <a:lnTo>
                      <a:pt x="1746" y="1652"/>
                    </a:lnTo>
                    <a:lnTo>
                      <a:pt x="1743" y="1647"/>
                    </a:lnTo>
                    <a:lnTo>
                      <a:pt x="1740" y="1643"/>
                    </a:lnTo>
                    <a:lnTo>
                      <a:pt x="1736" y="1638"/>
                    </a:lnTo>
                    <a:lnTo>
                      <a:pt x="1748" y="1643"/>
                    </a:lnTo>
                    <a:lnTo>
                      <a:pt x="1760" y="1641"/>
                    </a:lnTo>
                    <a:close/>
                    <a:moveTo>
                      <a:pt x="2100" y="1431"/>
                    </a:moveTo>
                    <a:lnTo>
                      <a:pt x="2100" y="1431"/>
                    </a:lnTo>
                    <a:lnTo>
                      <a:pt x="2106" y="1440"/>
                    </a:lnTo>
                    <a:lnTo>
                      <a:pt x="2114" y="1447"/>
                    </a:lnTo>
                    <a:lnTo>
                      <a:pt x="2110" y="1450"/>
                    </a:lnTo>
                    <a:lnTo>
                      <a:pt x="2110" y="1450"/>
                    </a:lnTo>
                    <a:lnTo>
                      <a:pt x="2108" y="1444"/>
                    </a:lnTo>
                    <a:lnTo>
                      <a:pt x="2104" y="1438"/>
                    </a:lnTo>
                    <a:lnTo>
                      <a:pt x="2100" y="1431"/>
                    </a:lnTo>
                    <a:close/>
                    <a:moveTo>
                      <a:pt x="2310" y="510"/>
                    </a:moveTo>
                    <a:lnTo>
                      <a:pt x="2311" y="510"/>
                    </a:lnTo>
                    <a:lnTo>
                      <a:pt x="2311" y="510"/>
                    </a:lnTo>
                    <a:lnTo>
                      <a:pt x="2310" y="510"/>
                    </a:lnTo>
                    <a:close/>
                    <a:moveTo>
                      <a:pt x="2732" y="769"/>
                    </a:moveTo>
                    <a:lnTo>
                      <a:pt x="2729" y="768"/>
                    </a:lnTo>
                    <a:lnTo>
                      <a:pt x="2725" y="768"/>
                    </a:lnTo>
                    <a:lnTo>
                      <a:pt x="2723" y="766"/>
                    </a:lnTo>
                    <a:lnTo>
                      <a:pt x="2724" y="763"/>
                    </a:lnTo>
                    <a:lnTo>
                      <a:pt x="2725" y="761"/>
                    </a:lnTo>
                    <a:lnTo>
                      <a:pt x="2727" y="758"/>
                    </a:lnTo>
                    <a:lnTo>
                      <a:pt x="2728" y="756"/>
                    </a:lnTo>
                    <a:lnTo>
                      <a:pt x="2730" y="756"/>
                    </a:lnTo>
                    <a:lnTo>
                      <a:pt x="2733" y="755"/>
                    </a:lnTo>
                    <a:lnTo>
                      <a:pt x="2736" y="756"/>
                    </a:lnTo>
                    <a:lnTo>
                      <a:pt x="2733" y="760"/>
                    </a:lnTo>
                    <a:lnTo>
                      <a:pt x="2730" y="762"/>
                    </a:lnTo>
                    <a:lnTo>
                      <a:pt x="2730" y="766"/>
                    </a:lnTo>
                    <a:lnTo>
                      <a:pt x="2732" y="769"/>
                    </a:lnTo>
                    <a:close/>
                    <a:moveTo>
                      <a:pt x="3337" y="1179"/>
                    </a:moveTo>
                    <a:lnTo>
                      <a:pt x="3330" y="1173"/>
                    </a:lnTo>
                    <a:lnTo>
                      <a:pt x="3339" y="1171"/>
                    </a:lnTo>
                    <a:lnTo>
                      <a:pt x="3341" y="1173"/>
                    </a:lnTo>
                    <a:lnTo>
                      <a:pt x="3342" y="1176"/>
                    </a:lnTo>
                    <a:lnTo>
                      <a:pt x="3337" y="1179"/>
                    </a:lnTo>
                    <a:close/>
                    <a:moveTo>
                      <a:pt x="3300" y="1190"/>
                    </a:moveTo>
                    <a:lnTo>
                      <a:pt x="3300" y="1189"/>
                    </a:lnTo>
                    <a:lnTo>
                      <a:pt x="3302" y="1189"/>
                    </a:lnTo>
                    <a:lnTo>
                      <a:pt x="3303" y="1194"/>
                    </a:lnTo>
                    <a:lnTo>
                      <a:pt x="3303" y="1200"/>
                    </a:lnTo>
                    <a:lnTo>
                      <a:pt x="3305" y="1206"/>
                    </a:lnTo>
                    <a:lnTo>
                      <a:pt x="3302" y="1207"/>
                    </a:lnTo>
                    <a:lnTo>
                      <a:pt x="3298" y="1208"/>
                    </a:lnTo>
                    <a:lnTo>
                      <a:pt x="3296" y="1210"/>
                    </a:lnTo>
                    <a:lnTo>
                      <a:pt x="3296" y="1208"/>
                    </a:lnTo>
                    <a:lnTo>
                      <a:pt x="3298" y="1205"/>
                    </a:lnTo>
                    <a:lnTo>
                      <a:pt x="3301" y="1200"/>
                    </a:lnTo>
                    <a:lnTo>
                      <a:pt x="3301" y="1195"/>
                    </a:lnTo>
                    <a:lnTo>
                      <a:pt x="3300" y="1190"/>
                    </a:lnTo>
                    <a:close/>
                    <a:moveTo>
                      <a:pt x="3283" y="1178"/>
                    </a:moveTo>
                    <a:lnTo>
                      <a:pt x="3288" y="1179"/>
                    </a:lnTo>
                    <a:lnTo>
                      <a:pt x="3288" y="1179"/>
                    </a:lnTo>
                    <a:lnTo>
                      <a:pt x="3283" y="1178"/>
                    </a:lnTo>
                    <a:close/>
                    <a:moveTo>
                      <a:pt x="3206" y="2136"/>
                    </a:move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6" y="2136"/>
                    </a:lnTo>
                    <a:close/>
                    <a:moveTo>
                      <a:pt x="3195" y="2160"/>
                    </a:moveTo>
                    <a:lnTo>
                      <a:pt x="3194" y="2163"/>
                    </a:lnTo>
                    <a:lnTo>
                      <a:pt x="3194" y="2162"/>
                    </a:lnTo>
                    <a:lnTo>
                      <a:pt x="3195" y="2160"/>
                    </a:lnTo>
                    <a:close/>
                    <a:moveTo>
                      <a:pt x="2437" y="2390"/>
                    </a:move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close/>
                    <a:moveTo>
                      <a:pt x="2413" y="912"/>
                    </a:moveTo>
                    <a:lnTo>
                      <a:pt x="2417" y="914"/>
                    </a:lnTo>
                    <a:lnTo>
                      <a:pt x="2421" y="914"/>
                    </a:lnTo>
                    <a:lnTo>
                      <a:pt x="2420" y="915"/>
                    </a:lnTo>
                    <a:lnTo>
                      <a:pt x="2417" y="917"/>
                    </a:lnTo>
                    <a:lnTo>
                      <a:pt x="2417" y="920"/>
                    </a:lnTo>
                    <a:lnTo>
                      <a:pt x="2416" y="916"/>
                    </a:lnTo>
                    <a:lnTo>
                      <a:pt x="2413" y="912"/>
                    </a:lnTo>
                    <a:close/>
                    <a:moveTo>
                      <a:pt x="2196" y="410"/>
                    </a:moveTo>
                    <a:lnTo>
                      <a:pt x="2196" y="410"/>
                    </a:lnTo>
                    <a:lnTo>
                      <a:pt x="2196" y="410"/>
                    </a:lnTo>
                    <a:lnTo>
                      <a:pt x="2196" y="410"/>
                    </a:lnTo>
                    <a:lnTo>
                      <a:pt x="2196" y="410"/>
                    </a:lnTo>
                    <a:close/>
                    <a:moveTo>
                      <a:pt x="2199" y="1366"/>
                    </a:moveTo>
                    <a:lnTo>
                      <a:pt x="2200" y="1365"/>
                    </a:lnTo>
                    <a:lnTo>
                      <a:pt x="2201" y="1365"/>
                    </a:lnTo>
                    <a:lnTo>
                      <a:pt x="2202" y="1366"/>
                    </a:lnTo>
                    <a:lnTo>
                      <a:pt x="2200" y="1368"/>
                    </a:lnTo>
                    <a:lnTo>
                      <a:pt x="2197" y="1372"/>
                    </a:lnTo>
                    <a:lnTo>
                      <a:pt x="2196" y="1371"/>
                    </a:lnTo>
                    <a:lnTo>
                      <a:pt x="2196" y="1368"/>
                    </a:lnTo>
                    <a:lnTo>
                      <a:pt x="2196" y="1367"/>
                    </a:lnTo>
                    <a:lnTo>
                      <a:pt x="2199" y="1366"/>
                    </a:lnTo>
                    <a:close/>
                    <a:moveTo>
                      <a:pt x="2186" y="1047"/>
                    </a:moveTo>
                    <a:lnTo>
                      <a:pt x="2178" y="1046"/>
                    </a:lnTo>
                    <a:lnTo>
                      <a:pt x="2171" y="1046"/>
                    </a:lnTo>
                    <a:lnTo>
                      <a:pt x="2163" y="1043"/>
                    </a:lnTo>
                    <a:lnTo>
                      <a:pt x="2159" y="1037"/>
                    </a:lnTo>
                    <a:lnTo>
                      <a:pt x="2159" y="1037"/>
                    </a:lnTo>
                    <a:lnTo>
                      <a:pt x="2165" y="1034"/>
                    </a:lnTo>
                    <a:lnTo>
                      <a:pt x="2168" y="1031"/>
                    </a:lnTo>
                    <a:lnTo>
                      <a:pt x="2173" y="1030"/>
                    </a:lnTo>
                    <a:lnTo>
                      <a:pt x="2177" y="1029"/>
                    </a:lnTo>
                    <a:lnTo>
                      <a:pt x="2177" y="1029"/>
                    </a:lnTo>
                    <a:lnTo>
                      <a:pt x="2182" y="1031"/>
                    </a:lnTo>
                    <a:lnTo>
                      <a:pt x="2188" y="1030"/>
                    </a:lnTo>
                    <a:lnTo>
                      <a:pt x="2186" y="1047"/>
                    </a:lnTo>
                    <a:close/>
                    <a:moveTo>
                      <a:pt x="2184" y="1063"/>
                    </a:moveTo>
                    <a:lnTo>
                      <a:pt x="2176" y="1071"/>
                    </a:lnTo>
                    <a:lnTo>
                      <a:pt x="2167" y="1075"/>
                    </a:lnTo>
                    <a:lnTo>
                      <a:pt x="2159" y="1074"/>
                    </a:lnTo>
                    <a:lnTo>
                      <a:pt x="2150" y="1071"/>
                    </a:lnTo>
                    <a:lnTo>
                      <a:pt x="2143" y="1066"/>
                    </a:lnTo>
                    <a:lnTo>
                      <a:pt x="2163" y="1068"/>
                    </a:lnTo>
                    <a:lnTo>
                      <a:pt x="2184" y="1063"/>
                    </a:lnTo>
                    <a:close/>
                    <a:moveTo>
                      <a:pt x="2152" y="1538"/>
                    </a:moveTo>
                    <a:lnTo>
                      <a:pt x="2154" y="1538"/>
                    </a:lnTo>
                    <a:lnTo>
                      <a:pt x="2155" y="1539"/>
                    </a:lnTo>
                    <a:lnTo>
                      <a:pt x="2154" y="1541"/>
                    </a:lnTo>
                    <a:lnTo>
                      <a:pt x="2152" y="1538"/>
                    </a:lnTo>
                    <a:close/>
                    <a:moveTo>
                      <a:pt x="1905" y="1348"/>
                    </a:moveTo>
                    <a:lnTo>
                      <a:pt x="1905" y="1348"/>
                    </a:lnTo>
                    <a:lnTo>
                      <a:pt x="1860" y="1347"/>
                    </a:lnTo>
                    <a:lnTo>
                      <a:pt x="1859" y="1355"/>
                    </a:lnTo>
                    <a:lnTo>
                      <a:pt x="1851" y="1361"/>
                    </a:lnTo>
                    <a:lnTo>
                      <a:pt x="1849" y="1353"/>
                    </a:lnTo>
                    <a:lnTo>
                      <a:pt x="1848" y="1343"/>
                    </a:lnTo>
                    <a:lnTo>
                      <a:pt x="1848" y="1333"/>
                    </a:lnTo>
                    <a:lnTo>
                      <a:pt x="1857" y="1331"/>
                    </a:lnTo>
                    <a:lnTo>
                      <a:pt x="1868" y="1330"/>
                    </a:lnTo>
                    <a:lnTo>
                      <a:pt x="1873" y="1328"/>
                    </a:lnTo>
                    <a:lnTo>
                      <a:pt x="1879" y="1326"/>
                    </a:lnTo>
                    <a:lnTo>
                      <a:pt x="1882" y="1334"/>
                    </a:lnTo>
                    <a:lnTo>
                      <a:pt x="1888" y="1339"/>
                    </a:lnTo>
                    <a:lnTo>
                      <a:pt x="1896" y="1343"/>
                    </a:lnTo>
                    <a:lnTo>
                      <a:pt x="1905" y="1344"/>
                    </a:lnTo>
                    <a:lnTo>
                      <a:pt x="1905" y="1348"/>
                    </a:lnTo>
                    <a:close/>
                    <a:moveTo>
                      <a:pt x="1908" y="1364"/>
                    </a:moveTo>
                    <a:lnTo>
                      <a:pt x="1887" y="1365"/>
                    </a:lnTo>
                    <a:lnTo>
                      <a:pt x="1884" y="1362"/>
                    </a:lnTo>
                    <a:lnTo>
                      <a:pt x="1883" y="1360"/>
                    </a:lnTo>
                    <a:lnTo>
                      <a:pt x="1887" y="1359"/>
                    </a:lnTo>
                    <a:lnTo>
                      <a:pt x="1890" y="1357"/>
                    </a:lnTo>
                    <a:lnTo>
                      <a:pt x="1894" y="1356"/>
                    </a:lnTo>
                    <a:lnTo>
                      <a:pt x="1898" y="1356"/>
                    </a:lnTo>
                    <a:lnTo>
                      <a:pt x="1902" y="1356"/>
                    </a:lnTo>
                    <a:lnTo>
                      <a:pt x="1904" y="1360"/>
                    </a:lnTo>
                    <a:lnTo>
                      <a:pt x="1906" y="1362"/>
                    </a:lnTo>
                    <a:lnTo>
                      <a:pt x="1908" y="1364"/>
                    </a:lnTo>
                    <a:close/>
                    <a:moveTo>
                      <a:pt x="1627" y="2650"/>
                    </a:moveTo>
                    <a:lnTo>
                      <a:pt x="1627" y="2650"/>
                    </a:lnTo>
                    <a:lnTo>
                      <a:pt x="1627" y="2650"/>
                    </a:lnTo>
                    <a:lnTo>
                      <a:pt x="1626" y="2652"/>
                    </a:lnTo>
                    <a:lnTo>
                      <a:pt x="1626" y="2650"/>
                    </a:lnTo>
                    <a:lnTo>
                      <a:pt x="1627" y="2650"/>
                    </a:lnTo>
                    <a:lnTo>
                      <a:pt x="1627" y="2650"/>
                    </a:lnTo>
                    <a:close/>
                    <a:moveTo>
                      <a:pt x="2801" y="2408"/>
                    </a:moveTo>
                    <a:lnTo>
                      <a:pt x="2800" y="2407"/>
                    </a:lnTo>
                    <a:lnTo>
                      <a:pt x="2803" y="2408"/>
                    </a:lnTo>
                    <a:lnTo>
                      <a:pt x="2801" y="2408"/>
                    </a:lnTo>
                    <a:close/>
                    <a:moveTo>
                      <a:pt x="3126" y="2254"/>
                    </a:moveTo>
                    <a:lnTo>
                      <a:pt x="3119" y="2250"/>
                    </a:lnTo>
                    <a:lnTo>
                      <a:pt x="3112" y="2245"/>
                    </a:lnTo>
                    <a:lnTo>
                      <a:pt x="3103" y="2245"/>
                    </a:lnTo>
                    <a:lnTo>
                      <a:pt x="3101" y="2245"/>
                    </a:lnTo>
                    <a:lnTo>
                      <a:pt x="3103" y="2240"/>
                    </a:lnTo>
                    <a:lnTo>
                      <a:pt x="3105" y="2234"/>
                    </a:lnTo>
                    <a:lnTo>
                      <a:pt x="3107" y="2237"/>
                    </a:lnTo>
                    <a:lnTo>
                      <a:pt x="3113" y="2243"/>
                    </a:lnTo>
                    <a:lnTo>
                      <a:pt x="3119" y="2249"/>
                    </a:lnTo>
                    <a:lnTo>
                      <a:pt x="3127" y="2253"/>
                    </a:lnTo>
                    <a:lnTo>
                      <a:pt x="3129" y="2251"/>
                    </a:lnTo>
                    <a:lnTo>
                      <a:pt x="3126" y="2254"/>
                    </a:lnTo>
                    <a:close/>
                    <a:moveTo>
                      <a:pt x="3129" y="2222"/>
                    </a:moveTo>
                    <a:lnTo>
                      <a:pt x="3114" y="2209"/>
                    </a:lnTo>
                    <a:lnTo>
                      <a:pt x="3112" y="2209"/>
                    </a:lnTo>
                    <a:lnTo>
                      <a:pt x="3109" y="2207"/>
                    </a:lnTo>
                    <a:lnTo>
                      <a:pt x="3129" y="2209"/>
                    </a:lnTo>
                    <a:lnTo>
                      <a:pt x="3148" y="2208"/>
                    </a:lnTo>
                    <a:lnTo>
                      <a:pt x="3148" y="2207"/>
                    </a:lnTo>
                    <a:lnTo>
                      <a:pt x="3150" y="2217"/>
                    </a:lnTo>
                    <a:lnTo>
                      <a:pt x="3146" y="2221"/>
                    </a:lnTo>
                    <a:lnTo>
                      <a:pt x="3141" y="2225"/>
                    </a:lnTo>
                    <a:lnTo>
                      <a:pt x="3135" y="2226"/>
                    </a:lnTo>
                    <a:lnTo>
                      <a:pt x="3129" y="2222"/>
                    </a:lnTo>
                    <a:close/>
                    <a:moveTo>
                      <a:pt x="3158" y="2198"/>
                    </a:moveTo>
                    <a:lnTo>
                      <a:pt x="3149" y="2200"/>
                    </a:lnTo>
                    <a:lnTo>
                      <a:pt x="3150" y="2200"/>
                    </a:lnTo>
                    <a:lnTo>
                      <a:pt x="3148" y="2197"/>
                    </a:lnTo>
                    <a:lnTo>
                      <a:pt x="3147" y="2193"/>
                    </a:lnTo>
                    <a:lnTo>
                      <a:pt x="3144" y="2190"/>
                    </a:lnTo>
                    <a:lnTo>
                      <a:pt x="3141" y="2187"/>
                    </a:lnTo>
                    <a:lnTo>
                      <a:pt x="3146" y="2183"/>
                    </a:lnTo>
                    <a:lnTo>
                      <a:pt x="3149" y="2179"/>
                    </a:lnTo>
                    <a:lnTo>
                      <a:pt x="3153" y="2174"/>
                    </a:lnTo>
                    <a:lnTo>
                      <a:pt x="3155" y="2177"/>
                    </a:lnTo>
                    <a:lnTo>
                      <a:pt x="3158" y="2181"/>
                    </a:lnTo>
                    <a:lnTo>
                      <a:pt x="3160" y="2185"/>
                    </a:lnTo>
                    <a:lnTo>
                      <a:pt x="3161" y="2192"/>
                    </a:lnTo>
                    <a:lnTo>
                      <a:pt x="3158" y="2198"/>
                    </a:lnTo>
                    <a:close/>
                    <a:moveTo>
                      <a:pt x="3183" y="2217"/>
                    </a:moveTo>
                    <a:lnTo>
                      <a:pt x="3184" y="2215"/>
                    </a:lnTo>
                    <a:lnTo>
                      <a:pt x="3184" y="2214"/>
                    </a:lnTo>
                    <a:lnTo>
                      <a:pt x="3183" y="2211"/>
                    </a:lnTo>
                    <a:lnTo>
                      <a:pt x="3187" y="2210"/>
                    </a:lnTo>
                    <a:lnTo>
                      <a:pt x="3187" y="2209"/>
                    </a:lnTo>
                    <a:lnTo>
                      <a:pt x="3190" y="2213"/>
                    </a:lnTo>
                    <a:lnTo>
                      <a:pt x="3194" y="2215"/>
                    </a:lnTo>
                    <a:lnTo>
                      <a:pt x="3190" y="2215"/>
                    </a:lnTo>
                    <a:lnTo>
                      <a:pt x="3187" y="2216"/>
                    </a:lnTo>
                    <a:lnTo>
                      <a:pt x="3183" y="2217"/>
                    </a:lnTo>
                    <a:close/>
                    <a:moveTo>
                      <a:pt x="3206" y="2176"/>
                    </a:moveTo>
                    <a:lnTo>
                      <a:pt x="3193" y="2181"/>
                    </a:lnTo>
                    <a:lnTo>
                      <a:pt x="3183" y="2191"/>
                    </a:lnTo>
                    <a:lnTo>
                      <a:pt x="3183" y="2191"/>
                    </a:lnTo>
                    <a:lnTo>
                      <a:pt x="3178" y="2188"/>
                    </a:lnTo>
                    <a:lnTo>
                      <a:pt x="3181" y="2183"/>
                    </a:lnTo>
                    <a:lnTo>
                      <a:pt x="3181" y="2179"/>
                    </a:lnTo>
                    <a:lnTo>
                      <a:pt x="3181" y="2175"/>
                    </a:lnTo>
                    <a:lnTo>
                      <a:pt x="3182" y="2174"/>
                    </a:lnTo>
                    <a:lnTo>
                      <a:pt x="3183" y="2173"/>
                    </a:lnTo>
                    <a:lnTo>
                      <a:pt x="3184" y="2173"/>
                    </a:lnTo>
                    <a:lnTo>
                      <a:pt x="3186" y="2173"/>
                    </a:lnTo>
                    <a:lnTo>
                      <a:pt x="3188" y="2173"/>
                    </a:lnTo>
                    <a:lnTo>
                      <a:pt x="3190" y="2171"/>
                    </a:lnTo>
                    <a:lnTo>
                      <a:pt x="3193" y="2170"/>
                    </a:lnTo>
                    <a:lnTo>
                      <a:pt x="3194" y="2169"/>
                    </a:lnTo>
                    <a:lnTo>
                      <a:pt x="3195" y="2167"/>
                    </a:lnTo>
                    <a:lnTo>
                      <a:pt x="3195" y="2164"/>
                    </a:lnTo>
                    <a:lnTo>
                      <a:pt x="3198" y="2165"/>
                    </a:lnTo>
                    <a:lnTo>
                      <a:pt x="3203" y="2165"/>
                    </a:lnTo>
                    <a:lnTo>
                      <a:pt x="3206" y="2165"/>
                    </a:lnTo>
                    <a:lnTo>
                      <a:pt x="3211" y="2164"/>
                    </a:lnTo>
                    <a:lnTo>
                      <a:pt x="3212" y="2168"/>
                    </a:lnTo>
                    <a:lnTo>
                      <a:pt x="3213" y="2170"/>
                    </a:lnTo>
                    <a:lnTo>
                      <a:pt x="3217" y="2173"/>
                    </a:lnTo>
                    <a:lnTo>
                      <a:pt x="3221" y="2173"/>
                    </a:lnTo>
                    <a:lnTo>
                      <a:pt x="3222" y="2174"/>
                    </a:lnTo>
                    <a:lnTo>
                      <a:pt x="3222" y="2175"/>
                    </a:lnTo>
                    <a:lnTo>
                      <a:pt x="3223" y="2176"/>
                    </a:lnTo>
                    <a:lnTo>
                      <a:pt x="3226" y="2177"/>
                    </a:lnTo>
                    <a:lnTo>
                      <a:pt x="3222" y="2180"/>
                    </a:lnTo>
                    <a:lnTo>
                      <a:pt x="3218" y="2180"/>
                    </a:lnTo>
                    <a:lnTo>
                      <a:pt x="3216" y="2179"/>
                    </a:lnTo>
                    <a:lnTo>
                      <a:pt x="3212" y="2177"/>
                    </a:lnTo>
                    <a:lnTo>
                      <a:pt x="3210" y="2176"/>
                    </a:lnTo>
                    <a:lnTo>
                      <a:pt x="3206" y="2176"/>
                    </a:lnTo>
                    <a:close/>
                    <a:moveTo>
                      <a:pt x="3252" y="2167"/>
                    </a:move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7"/>
                    </a:lnTo>
                    <a:close/>
                    <a:moveTo>
                      <a:pt x="3268" y="2162"/>
                    </a:moveTo>
                    <a:lnTo>
                      <a:pt x="3268" y="2162"/>
                    </a:lnTo>
                    <a:lnTo>
                      <a:pt x="3268" y="2162"/>
                    </a:lnTo>
                    <a:lnTo>
                      <a:pt x="3268" y="2162"/>
                    </a:lnTo>
                    <a:close/>
                    <a:moveTo>
                      <a:pt x="3273" y="2137"/>
                    </a:moveTo>
                    <a:lnTo>
                      <a:pt x="3272" y="2129"/>
                    </a:lnTo>
                    <a:lnTo>
                      <a:pt x="3274" y="2126"/>
                    </a:lnTo>
                    <a:lnTo>
                      <a:pt x="3275" y="2123"/>
                    </a:lnTo>
                    <a:lnTo>
                      <a:pt x="3277" y="2119"/>
                    </a:lnTo>
                    <a:lnTo>
                      <a:pt x="3279" y="2123"/>
                    </a:lnTo>
                    <a:lnTo>
                      <a:pt x="3281" y="2125"/>
                    </a:lnTo>
                    <a:lnTo>
                      <a:pt x="3281" y="2125"/>
                    </a:lnTo>
                    <a:lnTo>
                      <a:pt x="3279" y="2126"/>
                    </a:lnTo>
                    <a:lnTo>
                      <a:pt x="3278" y="2129"/>
                    </a:lnTo>
                    <a:lnTo>
                      <a:pt x="3278" y="2131"/>
                    </a:lnTo>
                    <a:lnTo>
                      <a:pt x="3277" y="2134"/>
                    </a:lnTo>
                    <a:lnTo>
                      <a:pt x="3275" y="2136"/>
                    </a:lnTo>
                    <a:lnTo>
                      <a:pt x="3273" y="2137"/>
                    </a:lnTo>
                    <a:close/>
                    <a:moveTo>
                      <a:pt x="3314" y="2111"/>
                    </a:moveTo>
                    <a:lnTo>
                      <a:pt x="3311" y="2112"/>
                    </a:lnTo>
                    <a:lnTo>
                      <a:pt x="3308" y="2114"/>
                    </a:lnTo>
                    <a:lnTo>
                      <a:pt x="3306" y="2117"/>
                    </a:lnTo>
                    <a:lnTo>
                      <a:pt x="3303" y="2119"/>
                    </a:lnTo>
                    <a:lnTo>
                      <a:pt x="3298" y="2114"/>
                    </a:lnTo>
                    <a:lnTo>
                      <a:pt x="3298" y="2108"/>
                    </a:lnTo>
                    <a:lnTo>
                      <a:pt x="3300" y="2102"/>
                    </a:lnTo>
                    <a:lnTo>
                      <a:pt x="3298" y="2096"/>
                    </a:lnTo>
                    <a:lnTo>
                      <a:pt x="3300" y="2096"/>
                    </a:lnTo>
                    <a:lnTo>
                      <a:pt x="3305" y="2095"/>
                    </a:lnTo>
                    <a:lnTo>
                      <a:pt x="3309" y="2094"/>
                    </a:lnTo>
                    <a:lnTo>
                      <a:pt x="3313" y="2091"/>
                    </a:lnTo>
                    <a:lnTo>
                      <a:pt x="3318" y="2089"/>
                    </a:lnTo>
                    <a:lnTo>
                      <a:pt x="3318" y="2090"/>
                    </a:lnTo>
                    <a:lnTo>
                      <a:pt x="3318" y="2094"/>
                    </a:lnTo>
                    <a:lnTo>
                      <a:pt x="3319" y="2096"/>
                    </a:lnTo>
                    <a:lnTo>
                      <a:pt x="3320" y="2100"/>
                    </a:lnTo>
                    <a:lnTo>
                      <a:pt x="3320" y="2103"/>
                    </a:lnTo>
                    <a:lnTo>
                      <a:pt x="3319" y="2106"/>
                    </a:lnTo>
                    <a:lnTo>
                      <a:pt x="3318" y="2108"/>
                    </a:lnTo>
                    <a:lnTo>
                      <a:pt x="3314" y="2111"/>
                    </a:lnTo>
                    <a:close/>
                    <a:moveTo>
                      <a:pt x="3381" y="1983"/>
                    </a:moveTo>
                    <a:lnTo>
                      <a:pt x="3382" y="1988"/>
                    </a:lnTo>
                    <a:lnTo>
                      <a:pt x="3381" y="1988"/>
                    </a:lnTo>
                    <a:lnTo>
                      <a:pt x="3381" y="1986"/>
                    </a:lnTo>
                    <a:lnTo>
                      <a:pt x="3381" y="1983"/>
                    </a:lnTo>
                    <a:close/>
                    <a:moveTo>
                      <a:pt x="3319" y="1364"/>
                    </a:moveTo>
                    <a:lnTo>
                      <a:pt x="3319" y="1364"/>
                    </a:lnTo>
                    <a:lnTo>
                      <a:pt x="3319" y="1364"/>
                    </a:lnTo>
                    <a:lnTo>
                      <a:pt x="3319" y="1364"/>
                    </a:lnTo>
                    <a:close/>
                    <a:moveTo>
                      <a:pt x="3402" y="860"/>
                    </a:moveTo>
                    <a:lnTo>
                      <a:pt x="3408" y="853"/>
                    </a:lnTo>
                    <a:lnTo>
                      <a:pt x="3411" y="854"/>
                    </a:lnTo>
                    <a:lnTo>
                      <a:pt x="3415" y="855"/>
                    </a:lnTo>
                    <a:lnTo>
                      <a:pt x="3408" y="858"/>
                    </a:lnTo>
                    <a:lnTo>
                      <a:pt x="3402" y="860"/>
                    </a:lnTo>
                    <a:close/>
                    <a:moveTo>
                      <a:pt x="3403" y="836"/>
                    </a:moveTo>
                    <a:lnTo>
                      <a:pt x="3405" y="840"/>
                    </a:lnTo>
                    <a:lnTo>
                      <a:pt x="3386" y="857"/>
                    </a:lnTo>
                    <a:lnTo>
                      <a:pt x="3385" y="852"/>
                    </a:lnTo>
                    <a:lnTo>
                      <a:pt x="3383" y="848"/>
                    </a:lnTo>
                    <a:lnTo>
                      <a:pt x="3393" y="842"/>
                    </a:lnTo>
                    <a:lnTo>
                      <a:pt x="3403" y="836"/>
                    </a:lnTo>
                    <a:close/>
                    <a:moveTo>
                      <a:pt x="3069" y="1076"/>
                    </a:moveTo>
                    <a:lnTo>
                      <a:pt x="3074" y="1074"/>
                    </a:lnTo>
                    <a:lnTo>
                      <a:pt x="3082" y="1081"/>
                    </a:lnTo>
                    <a:lnTo>
                      <a:pt x="3092" y="1087"/>
                    </a:lnTo>
                    <a:lnTo>
                      <a:pt x="3103" y="1091"/>
                    </a:lnTo>
                    <a:lnTo>
                      <a:pt x="3098" y="1100"/>
                    </a:lnTo>
                    <a:lnTo>
                      <a:pt x="3075" y="1115"/>
                    </a:lnTo>
                    <a:lnTo>
                      <a:pt x="3067" y="1104"/>
                    </a:lnTo>
                    <a:lnTo>
                      <a:pt x="3062" y="1091"/>
                    </a:lnTo>
                    <a:lnTo>
                      <a:pt x="3061" y="1077"/>
                    </a:lnTo>
                    <a:lnTo>
                      <a:pt x="3064" y="1077"/>
                    </a:lnTo>
                    <a:lnTo>
                      <a:pt x="3069" y="1076"/>
                    </a:lnTo>
                    <a:close/>
                    <a:moveTo>
                      <a:pt x="2965" y="1196"/>
                    </a:moveTo>
                    <a:lnTo>
                      <a:pt x="2974" y="1171"/>
                    </a:lnTo>
                    <a:lnTo>
                      <a:pt x="2979" y="1173"/>
                    </a:lnTo>
                    <a:lnTo>
                      <a:pt x="2984" y="1176"/>
                    </a:lnTo>
                    <a:lnTo>
                      <a:pt x="2990" y="1176"/>
                    </a:lnTo>
                    <a:lnTo>
                      <a:pt x="2995" y="1178"/>
                    </a:lnTo>
                    <a:lnTo>
                      <a:pt x="2999" y="1180"/>
                    </a:lnTo>
                    <a:lnTo>
                      <a:pt x="2996" y="1184"/>
                    </a:lnTo>
                    <a:lnTo>
                      <a:pt x="2994" y="1186"/>
                    </a:lnTo>
                    <a:lnTo>
                      <a:pt x="2969" y="1205"/>
                    </a:lnTo>
                    <a:lnTo>
                      <a:pt x="2968" y="1205"/>
                    </a:lnTo>
                    <a:lnTo>
                      <a:pt x="2965" y="1196"/>
                    </a:lnTo>
                    <a:lnTo>
                      <a:pt x="2965" y="1196"/>
                    </a:lnTo>
                    <a:lnTo>
                      <a:pt x="2965" y="1196"/>
                    </a:lnTo>
                    <a:close/>
                    <a:moveTo>
                      <a:pt x="2917" y="1030"/>
                    </a:moveTo>
                    <a:lnTo>
                      <a:pt x="2921" y="1030"/>
                    </a:lnTo>
                    <a:lnTo>
                      <a:pt x="2925" y="1030"/>
                    </a:lnTo>
                    <a:lnTo>
                      <a:pt x="2927" y="1030"/>
                    </a:lnTo>
                    <a:lnTo>
                      <a:pt x="2931" y="1030"/>
                    </a:lnTo>
                    <a:lnTo>
                      <a:pt x="2933" y="1030"/>
                    </a:lnTo>
                    <a:lnTo>
                      <a:pt x="2935" y="1028"/>
                    </a:lnTo>
                    <a:lnTo>
                      <a:pt x="2939" y="1031"/>
                    </a:lnTo>
                    <a:lnTo>
                      <a:pt x="2944" y="1032"/>
                    </a:lnTo>
                    <a:lnTo>
                      <a:pt x="2948" y="1034"/>
                    </a:lnTo>
                    <a:lnTo>
                      <a:pt x="2949" y="1037"/>
                    </a:lnTo>
                    <a:lnTo>
                      <a:pt x="2950" y="1041"/>
                    </a:lnTo>
                    <a:lnTo>
                      <a:pt x="2954" y="1045"/>
                    </a:lnTo>
                    <a:lnTo>
                      <a:pt x="2956" y="1047"/>
                    </a:lnTo>
                    <a:lnTo>
                      <a:pt x="2951" y="1058"/>
                    </a:lnTo>
                    <a:lnTo>
                      <a:pt x="2948" y="1059"/>
                    </a:lnTo>
                    <a:lnTo>
                      <a:pt x="2937" y="1064"/>
                    </a:lnTo>
                    <a:lnTo>
                      <a:pt x="2935" y="1064"/>
                    </a:lnTo>
                    <a:lnTo>
                      <a:pt x="2925" y="1062"/>
                    </a:lnTo>
                    <a:lnTo>
                      <a:pt x="2915" y="1065"/>
                    </a:lnTo>
                    <a:lnTo>
                      <a:pt x="2911" y="1063"/>
                    </a:lnTo>
                    <a:lnTo>
                      <a:pt x="2908" y="1063"/>
                    </a:lnTo>
                    <a:lnTo>
                      <a:pt x="2911" y="1047"/>
                    </a:lnTo>
                    <a:lnTo>
                      <a:pt x="2917" y="1030"/>
                    </a:lnTo>
                    <a:close/>
                    <a:moveTo>
                      <a:pt x="2898" y="989"/>
                    </a:moveTo>
                    <a:lnTo>
                      <a:pt x="2893" y="990"/>
                    </a:lnTo>
                    <a:lnTo>
                      <a:pt x="2891" y="989"/>
                    </a:lnTo>
                    <a:lnTo>
                      <a:pt x="2898" y="989"/>
                    </a:lnTo>
                    <a:close/>
                    <a:moveTo>
                      <a:pt x="2864" y="979"/>
                    </a:moveTo>
                    <a:lnTo>
                      <a:pt x="2864" y="979"/>
                    </a:lnTo>
                    <a:lnTo>
                      <a:pt x="2861" y="981"/>
                    </a:lnTo>
                    <a:lnTo>
                      <a:pt x="2859" y="984"/>
                    </a:lnTo>
                    <a:lnTo>
                      <a:pt x="2857" y="984"/>
                    </a:lnTo>
                    <a:lnTo>
                      <a:pt x="2860" y="983"/>
                    </a:lnTo>
                    <a:lnTo>
                      <a:pt x="2864" y="979"/>
                    </a:lnTo>
                    <a:close/>
                    <a:moveTo>
                      <a:pt x="2818" y="954"/>
                    </a:moveTo>
                    <a:lnTo>
                      <a:pt x="2819" y="957"/>
                    </a:lnTo>
                    <a:lnTo>
                      <a:pt x="2821" y="961"/>
                    </a:lnTo>
                    <a:lnTo>
                      <a:pt x="2813" y="960"/>
                    </a:lnTo>
                    <a:lnTo>
                      <a:pt x="2804" y="963"/>
                    </a:lnTo>
                    <a:lnTo>
                      <a:pt x="2796" y="969"/>
                    </a:lnTo>
                    <a:lnTo>
                      <a:pt x="2796" y="971"/>
                    </a:lnTo>
                    <a:lnTo>
                      <a:pt x="2792" y="967"/>
                    </a:lnTo>
                    <a:lnTo>
                      <a:pt x="2818" y="954"/>
                    </a:lnTo>
                    <a:close/>
                    <a:moveTo>
                      <a:pt x="2759" y="1043"/>
                    </a:moveTo>
                    <a:lnTo>
                      <a:pt x="2762" y="1042"/>
                    </a:lnTo>
                    <a:lnTo>
                      <a:pt x="2763" y="1042"/>
                    </a:lnTo>
                    <a:lnTo>
                      <a:pt x="2763" y="1043"/>
                    </a:lnTo>
                    <a:lnTo>
                      <a:pt x="2762" y="1043"/>
                    </a:lnTo>
                    <a:lnTo>
                      <a:pt x="2761" y="1043"/>
                    </a:lnTo>
                    <a:lnTo>
                      <a:pt x="2759" y="1043"/>
                    </a:lnTo>
                    <a:lnTo>
                      <a:pt x="2759" y="1043"/>
                    </a:lnTo>
                    <a:close/>
                    <a:moveTo>
                      <a:pt x="2752" y="785"/>
                    </a:moveTo>
                    <a:lnTo>
                      <a:pt x="2749" y="784"/>
                    </a:lnTo>
                    <a:lnTo>
                      <a:pt x="2744" y="783"/>
                    </a:lnTo>
                    <a:lnTo>
                      <a:pt x="2744" y="781"/>
                    </a:lnTo>
                    <a:lnTo>
                      <a:pt x="2742" y="779"/>
                    </a:lnTo>
                    <a:lnTo>
                      <a:pt x="2741" y="779"/>
                    </a:lnTo>
                    <a:lnTo>
                      <a:pt x="2746" y="779"/>
                    </a:lnTo>
                    <a:lnTo>
                      <a:pt x="2751" y="779"/>
                    </a:lnTo>
                    <a:lnTo>
                      <a:pt x="2755" y="779"/>
                    </a:lnTo>
                    <a:lnTo>
                      <a:pt x="2759" y="778"/>
                    </a:lnTo>
                    <a:lnTo>
                      <a:pt x="2756" y="781"/>
                    </a:lnTo>
                    <a:lnTo>
                      <a:pt x="2752" y="785"/>
                    </a:lnTo>
                    <a:close/>
                    <a:moveTo>
                      <a:pt x="2832" y="746"/>
                    </a:moveTo>
                    <a:lnTo>
                      <a:pt x="2830" y="744"/>
                    </a:lnTo>
                    <a:lnTo>
                      <a:pt x="2832" y="745"/>
                    </a:lnTo>
                    <a:lnTo>
                      <a:pt x="2831" y="745"/>
                    </a:lnTo>
                    <a:lnTo>
                      <a:pt x="2832" y="745"/>
                    </a:lnTo>
                    <a:lnTo>
                      <a:pt x="2832" y="746"/>
                    </a:lnTo>
                    <a:lnTo>
                      <a:pt x="2832" y="746"/>
                    </a:lnTo>
                    <a:close/>
                    <a:moveTo>
                      <a:pt x="2819" y="671"/>
                    </a:moveTo>
                    <a:lnTo>
                      <a:pt x="2823" y="669"/>
                    </a:lnTo>
                    <a:lnTo>
                      <a:pt x="2826" y="665"/>
                    </a:lnTo>
                    <a:lnTo>
                      <a:pt x="2834" y="681"/>
                    </a:lnTo>
                    <a:lnTo>
                      <a:pt x="2842" y="694"/>
                    </a:lnTo>
                    <a:lnTo>
                      <a:pt x="2843" y="694"/>
                    </a:lnTo>
                    <a:lnTo>
                      <a:pt x="2843" y="694"/>
                    </a:lnTo>
                    <a:lnTo>
                      <a:pt x="2843" y="703"/>
                    </a:lnTo>
                    <a:lnTo>
                      <a:pt x="2841" y="704"/>
                    </a:lnTo>
                    <a:lnTo>
                      <a:pt x="2838" y="706"/>
                    </a:lnTo>
                    <a:lnTo>
                      <a:pt x="2837" y="709"/>
                    </a:lnTo>
                    <a:lnTo>
                      <a:pt x="2835" y="699"/>
                    </a:lnTo>
                    <a:lnTo>
                      <a:pt x="2829" y="689"/>
                    </a:lnTo>
                    <a:lnTo>
                      <a:pt x="2821" y="681"/>
                    </a:lnTo>
                    <a:lnTo>
                      <a:pt x="2817" y="672"/>
                    </a:lnTo>
                    <a:lnTo>
                      <a:pt x="2819" y="671"/>
                    </a:lnTo>
                    <a:close/>
                    <a:moveTo>
                      <a:pt x="2791" y="659"/>
                    </a:moveTo>
                    <a:lnTo>
                      <a:pt x="2790" y="660"/>
                    </a:lnTo>
                    <a:lnTo>
                      <a:pt x="2790" y="658"/>
                    </a:lnTo>
                    <a:lnTo>
                      <a:pt x="2791" y="659"/>
                    </a:lnTo>
                    <a:close/>
                    <a:moveTo>
                      <a:pt x="2701" y="704"/>
                    </a:moveTo>
                    <a:lnTo>
                      <a:pt x="2705" y="705"/>
                    </a:lnTo>
                    <a:lnTo>
                      <a:pt x="2722" y="707"/>
                    </a:lnTo>
                    <a:lnTo>
                      <a:pt x="2740" y="705"/>
                    </a:lnTo>
                    <a:lnTo>
                      <a:pt x="2750" y="699"/>
                    </a:lnTo>
                    <a:lnTo>
                      <a:pt x="2757" y="693"/>
                    </a:lnTo>
                    <a:lnTo>
                      <a:pt x="2763" y="683"/>
                    </a:lnTo>
                    <a:lnTo>
                      <a:pt x="2763" y="682"/>
                    </a:lnTo>
                    <a:lnTo>
                      <a:pt x="2767" y="684"/>
                    </a:lnTo>
                    <a:lnTo>
                      <a:pt x="2770" y="686"/>
                    </a:lnTo>
                    <a:lnTo>
                      <a:pt x="2774" y="686"/>
                    </a:lnTo>
                    <a:lnTo>
                      <a:pt x="2778" y="684"/>
                    </a:lnTo>
                    <a:lnTo>
                      <a:pt x="2784" y="681"/>
                    </a:lnTo>
                    <a:lnTo>
                      <a:pt x="2787" y="677"/>
                    </a:lnTo>
                    <a:lnTo>
                      <a:pt x="2790" y="672"/>
                    </a:lnTo>
                    <a:lnTo>
                      <a:pt x="2791" y="675"/>
                    </a:lnTo>
                    <a:lnTo>
                      <a:pt x="2793" y="677"/>
                    </a:lnTo>
                    <a:lnTo>
                      <a:pt x="2802" y="678"/>
                    </a:lnTo>
                    <a:lnTo>
                      <a:pt x="2808" y="676"/>
                    </a:lnTo>
                    <a:lnTo>
                      <a:pt x="2815" y="672"/>
                    </a:lnTo>
                    <a:lnTo>
                      <a:pt x="2813" y="681"/>
                    </a:lnTo>
                    <a:lnTo>
                      <a:pt x="2814" y="688"/>
                    </a:lnTo>
                    <a:lnTo>
                      <a:pt x="2815" y="696"/>
                    </a:lnTo>
                    <a:lnTo>
                      <a:pt x="2814" y="700"/>
                    </a:lnTo>
                    <a:lnTo>
                      <a:pt x="2815" y="704"/>
                    </a:lnTo>
                    <a:lnTo>
                      <a:pt x="2817" y="706"/>
                    </a:lnTo>
                    <a:lnTo>
                      <a:pt x="2820" y="709"/>
                    </a:lnTo>
                    <a:lnTo>
                      <a:pt x="2824" y="711"/>
                    </a:lnTo>
                    <a:lnTo>
                      <a:pt x="2826" y="712"/>
                    </a:lnTo>
                    <a:lnTo>
                      <a:pt x="2829" y="716"/>
                    </a:lnTo>
                    <a:lnTo>
                      <a:pt x="2830" y="718"/>
                    </a:lnTo>
                    <a:lnTo>
                      <a:pt x="2830" y="720"/>
                    </a:lnTo>
                    <a:lnTo>
                      <a:pt x="2830" y="726"/>
                    </a:lnTo>
                    <a:lnTo>
                      <a:pt x="2831" y="730"/>
                    </a:lnTo>
                    <a:lnTo>
                      <a:pt x="2830" y="735"/>
                    </a:lnTo>
                    <a:lnTo>
                      <a:pt x="2829" y="739"/>
                    </a:lnTo>
                    <a:lnTo>
                      <a:pt x="2830" y="744"/>
                    </a:lnTo>
                    <a:lnTo>
                      <a:pt x="2830" y="744"/>
                    </a:lnTo>
                    <a:lnTo>
                      <a:pt x="2818" y="739"/>
                    </a:lnTo>
                    <a:lnTo>
                      <a:pt x="2807" y="741"/>
                    </a:lnTo>
                    <a:lnTo>
                      <a:pt x="2796" y="747"/>
                    </a:lnTo>
                    <a:lnTo>
                      <a:pt x="2792" y="750"/>
                    </a:lnTo>
                    <a:lnTo>
                      <a:pt x="2790" y="755"/>
                    </a:lnTo>
                    <a:lnTo>
                      <a:pt x="2786" y="755"/>
                    </a:lnTo>
                    <a:lnTo>
                      <a:pt x="2786" y="745"/>
                    </a:lnTo>
                    <a:lnTo>
                      <a:pt x="2783" y="740"/>
                    </a:lnTo>
                    <a:lnTo>
                      <a:pt x="2776" y="739"/>
                    </a:lnTo>
                    <a:lnTo>
                      <a:pt x="2770" y="739"/>
                    </a:lnTo>
                    <a:lnTo>
                      <a:pt x="2763" y="741"/>
                    </a:lnTo>
                    <a:lnTo>
                      <a:pt x="2763" y="733"/>
                    </a:lnTo>
                    <a:lnTo>
                      <a:pt x="2759" y="724"/>
                    </a:lnTo>
                    <a:lnTo>
                      <a:pt x="2755" y="717"/>
                    </a:lnTo>
                    <a:lnTo>
                      <a:pt x="2751" y="715"/>
                    </a:lnTo>
                    <a:lnTo>
                      <a:pt x="2747" y="715"/>
                    </a:lnTo>
                    <a:lnTo>
                      <a:pt x="2742" y="715"/>
                    </a:lnTo>
                    <a:lnTo>
                      <a:pt x="2733" y="717"/>
                    </a:lnTo>
                    <a:lnTo>
                      <a:pt x="2725" y="715"/>
                    </a:lnTo>
                    <a:lnTo>
                      <a:pt x="2716" y="716"/>
                    </a:lnTo>
                    <a:lnTo>
                      <a:pt x="2708" y="715"/>
                    </a:lnTo>
                    <a:lnTo>
                      <a:pt x="2705" y="713"/>
                    </a:lnTo>
                    <a:lnTo>
                      <a:pt x="2704" y="712"/>
                    </a:lnTo>
                    <a:lnTo>
                      <a:pt x="2701" y="710"/>
                    </a:lnTo>
                    <a:lnTo>
                      <a:pt x="2701" y="707"/>
                    </a:lnTo>
                    <a:lnTo>
                      <a:pt x="2701" y="704"/>
                    </a:lnTo>
                    <a:lnTo>
                      <a:pt x="2701" y="70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1392238" y="2193925"/>
                <a:ext cx="606425" cy="920750"/>
              </a:xfrm>
              <a:custGeom>
                <a:avLst/>
                <a:gdLst>
                  <a:gd name="T0" fmla="*/ 1879 w 1910"/>
                  <a:gd name="T1" fmla="*/ 621 h 2900"/>
                  <a:gd name="T2" fmla="*/ 1751 w 1910"/>
                  <a:gd name="T3" fmla="*/ 698 h 2900"/>
                  <a:gd name="T4" fmla="*/ 1656 w 1910"/>
                  <a:gd name="T5" fmla="*/ 256 h 2900"/>
                  <a:gd name="T6" fmla="*/ 1462 w 1910"/>
                  <a:gd name="T7" fmla="*/ 840 h 2900"/>
                  <a:gd name="T8" fmla="*/ 1418 w 1910"/>
                  <a:gd name="T9" fmla="*/ 473 h 2900"/>
                  <a:gd name="T10" fmla="*/ 1378 w 1910"/>
                  <a:gd name="T11" fmla="*/ 265 h 2900"/>
                  <a:gd name="T12" fmla="*/ 1306 w 1910"/>
                  <a:gd name="T13" fmla="*/ 557 h 2900"/>
                  <a:gd name="T14" fmla="*/ 1269 w 1910"/>
                  <a:gd name="T15" fmla="*/ 253 h 2900"/>
                  <a:gd name="T16" fmla="*/ 1323 w 1910"/>
                  <a:gd name="T17" fmla="*/ 954 h 2900"/>
                  <a:gd name="T18" fmla="*/ 1308 w 1910"/>
                  <a:gd name="T19" fmla="*/ 991 h 2900"/>
                  <a:gd name="T20" fmla="*/ 1224 w 1910"/>
                  <a:gd name="T21" fmla="*/ 878 h 2900"/>
                  <a:gd name="T22" fmla="*/ 1197 w 1910"/>
                  <a:gd name="T23" fmla="*/ 187 h 2900"/>
                  <a:gd name="T24" fmla="*/ 1161 w 1910"/>
                  <a:gd name="T25" fmla="*/ 1146 h 2900"/>
                  <a:gd name="T26" fmla="*/ 1075 w 1910"/>
                  <a:gd name="T27" fmla="*/ 960 h 2900"/>
                  <a:gd name="T28" fmla="*/ 1093 w 1910"/>
                  <a:gd name="T29" fmla="*/ 319 h 2900"/>
                  <a:gd name="T30" fmla="*/ 1044 w 1910"/>
                  <a:gd name="T31" fmla="*/ 991 h 2900"/>
                  <a:gd name="T32" fmla="*/ 1022 w 1910"/>
                  <a:gd name="T33" fmla="*/ 322 h 2900"/>
                  <a:gd name="T34" fmla="*/ 1002 w 1910"/>
                  <a:gd name="T35" fmla="*/ 477 h 2900"/>
                  <a:gd name="T36" fmla="*/ 953 w 1910"/>
                  <a:gd name="T37" fmla="*/ 396 h 2900"/>
                  <a:gd name="T38" fmla="*/ 850 w 1910"/>
                  <a:gd name="T39" fmla="*/ 430 h 2900"/>
                  <a:gd name="T40" fmla="*/ 863 w 1910"/>
                  <a:gd name="T41" fmla="*/ 1244 h 2900"/>
                  <a:gd name="T42" fmla="*/ 780 w 1910"/>
                  <a:gd name="T43" fmla="*/ 1287 h 2900"/>
                  <a:gd name="T44" fmla="*/ 863 w 1910"/>
                  <a:gd name="T45" fmla="*/ 1244 h 2900"/>
                  <a:gd name="T46" fmla="*/ 795 w 1910"/>
                  <a:gd name="T47" fmla="*/ 587 h 2900"/>
                  <a:gd name="T48" fmla="*/ 769 w 1910"/>
                  <a:gd name="T49" fmla="*/ 310 h 2900"/>
                  <a:gd name="T50" fmla="*/ 614 w 1910"/>
                  <a:gd name="T51" fmla="*/ 333 h 2900"/>
                  <a:gd name="T52" fmla="*/ 599 w 1910"/>
                  <a:gd name="T53" fmla="*/ 365 h 2900"/>
                  <a:gd name="T54" fmla="*/ 503 w 1910"/>
                  <a:gd name="T55" fmla="*/ 385 h 2900"/>
                  <a:gd name="T56" fmla="*/ 532 w 1910"/>
                  <a:gd name="T57" fmla="*/ 499 h 2900"/>
                  <a:gd name="T58" fmla="*/ 595 w 1910"/>
                  <a:gd name="T59" fmla="*/ 477 h 2900"/>
                  <a:gd name="T60" fmla="*/ 693 w 1910"/>
                  <a:gd name="T61" fmla="*/ 426 h 2900"/>
                  <a:gd name="T62" fmla="*/ 578 w 1910"/>
                  <a:gd name="T63" fmla="*/ 562 h 2900"/>
                  <a:gd name="T64" fmla="*/ 409 w 1910"/>
                  <a:gd name="T65" fmla="*/ 624 h 2900"/>
                  <a:gd name="T66" fmla="*/ 386 w 1910"/>
                  <a:gd name="T67" fmla="*/ 877 h 2900"/>
                  <a:gd name="T68" fmla="*/ 5 w 1910"/>
                  <a:gd name="T69" fmla="*/ 840 h 2900"/>
                  <a:gd name="T70" fmla="*/ 35 w 1910"/>
                  <a:gd name="T71" fmla="*/ 951 h 2900"/>
                  <a:gd name="T72" fmla="*/ 134 w 1910"/>
                  <a:gd name="T73" fmla="*/ 943 h 2900"/>
                  <a:gd name="T74" fmla="*/ 78 w 1910"/>
                  <a:gd name="T75" fmla="*/ 1136 h 2900"/>
                  <a:gd name="T76" fmla="*/ 49 w 1910"/>
                  <a:gd name="T77" fmla="*/ 1309 h 2900"/>
                  <a:gd name="T78" fmla="*/ 154 w 1910"/>
                  <a:gd name="T79" fmla="*/ 1224 h 2900"/>
                  <a:gd name="T80" fmla="*/ 272 w 1910"/>
                  <a:gd name="T81" fmla="*/ 1190 h 2900"/>
                  <a:gd name="T82" fmla="*/ 291 w 1910"/>
                  <a:gd name="T83" fmla="*/ 809 h 2900"/>
                  <a:gd name="T84" fmla="*/ 221 w 1910"/>
                  <a:gd name="T85" fmla="*/ 795 h 2900"/>
                  <a:gd name="T86" fmla="*/ 345 w 1910"/>
                  <a:gd name="T87" fmla="*/ 754 h 2900"/>
                  <a:gd name="T88" fmla="*/ 362 w 1910"/>
                  <a:gd name="T89" fmla="*/ 973 h 2900"/>
                  <a:gd name="T90" fmla="*/ 464 w 1910"/>
                  <a:gd name="T91" fmla="*/ 801 h 2900"/>
                  <a:gd name="T92" fmla="*/ 511 w 1910"/>
                  <a:gd name="T93" fmla="*/ 777 h 2900"/>
                  <a:gd name="T94" fmla="*/ 593 w 1910"/>
                  <a:gd name="T95" fmla="*/ 859 h 2900"/>
                  <a:gd name="T96" fmla="*/ 651 w 1910"/>
                  <a:gd name="T97" fmla="*/ 618 h 2900"/>
                  <a:gd name="T98" fmla="*/ 702 w 1910"/>
                  <a:gd name="T99" fmla="*/ 627 h 2900"/>
                  <a:gd name="T100" fmla="*/ 716 w 1910"/>
                  <a:gd name="T101" fmla="*/ 994 h 2900"/>
                  <a:gd name="T102" fmla="*/ 503 w 1910"/>
                  <a:gd name="T103" fmla="*/ 2276 h 2900"/>
                  <a:gd name="T104" fmla="*/ 406 w 1910"/>
                  <a:gd name="T105" fmla="*/ 2016 h 2900"/>
                  <a:gd name="T106" fmla="*/ 383 w 1910"/>
                  <a:gd name="T107" fmla="*/ 2285 h 2900"/>
                  <a:gd name="T108" fmla="*/ 262 w 1910"/>
                  <a:gd name="T109" fmla="*/ 1989 h 2900"/>
                  <a:gd name="T110" fmla="*/ 130 w 1910"/>
                  <a:gd name="T111" fmla="*/ 2110 h 2900"/>
                  <a:gd name="T112" fmla="*/ 185 w 1910"/>
                  <a:gd name="T113" fmla="*/ 2051 h 2900"/>
                  <a:gd name="T114" fmla="*/ 483 w 1910"/>
                  <a:gd name="T115" fmla="*/ 2635 h 2900"/>
                  <a:gd name="T116" fmla="*/ 822 w 1910"/>
                  <a:gd name="T117" fmla="*/ 2800 h 2900"/>
                  <a:gd name="T118" fmla="*/ 793 w 1910"/>
                  <a:gd name="T119" fmla="*/ 2797 h 2900"/>
                  <a:gd name="T120" fmla="*/ 1051 w 1910"/>
                  <a:gd name="T121" fmla="*/ 2885 h 2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10" h="2900">
                    <a:moveTo>
                      <a:pt x="1909" y="767"/>
                    </a:moveTo>
                    <a:lnTo>
                      <a:pt x="1901" y="766"/>
                    </a:lnTo>
                    <a:lnTo>
                      <a:pt x="1910" y="767"/>
                    </a:lnTo>
                    <a:lnTo>
                      <a:pt x="1909" y="767"/>
                    </a:lnTo>
                    <a:close/>
                    <a:moveTo>
                      <a:pt x="1901" y="696"/>
                    </a:moveTo>
                    <a:lnTo>
                      <a:pt x="1906" y="701"/>
                    </a:lnTo>
                    <a:lnTo>
                      <a:pt x="1910" y="706"/>
                    </a:lnTo>
                    <a:lnTo>
                      <a:pt x="1909" y="710"/>
                    </a:lnTo>
                    <a:lnTo>
                      <a:pt x="1907" y="713"/>
                    </a:lnTo>
                    <a:lnTo>
                      <a:pt x="1905" y="716"/>
                    </a:lnTo>
                    <a:lnTo>
                      <a:pt x="1901" y="712"/>
                    </a:lnTo>
                    <a:lnTo>
                      <a:pt x="1900" y="709"/>
                    </a:lnTo>
                    <a:lnTo>
                      <a:pt x="1898" y="704"/>
                    </a:lnTo>
                    <a:lnTo>
                      <a:pt x="1900" y="700"/>
                    </a:lnTo>
                    <a:lnTo>
                      <a:pt x="1901" y="696"/>
                    </a:lnTo>
                    <a:close/>
                    <a:moveTo>
                      <a:pt x="1877" y="601"/>
                    </a:moveTo>
                    <a:lnTo>
                      <a:pt x="1875" y="597"/>
                    </a:lnTo>
                    <a:lnTo>
                      <a:pt x="1872" y="596"/>
                    </a:lnTo>
                    <a:lnTo>
                      <a:pt x="1877" y="596"/>
                    </a:lnTo>
                    <a:lnTo>
                      <a:pt x="1881" y="597"/>
                    </a:lnTo>
                    <a:lnTo>
                      <a:pt x="1885" y="598"/>
                    </a:lnTo>
                    <a:lnTo>
                      <a:pt x="1882" y="607"/>
                    </a:lnTo>
                    <a:lnTo>
                      <a:pt x="1884" y="614"/>
                    </a:lnTo>
                    <a:lnTo>
                      <a:pt x="1890" y="620"/>
                    </a:lnTo>
                    <a:lnTo>
                      <a:pt x="1888" y="620"/>
                    </a:lnTo>
                    <a:lnTo>
                      <a:pt x="1879" y="621"/>
                    </a:lnTo>
                    <a:lnTo>
                      <a:pt x="1872" y="624"/>
                    </a:lnTo>
                    <a:lnTo>
                      <a:pt x="1871" y="623"/>
                    </a:lnTo>
                    <a:lnTo>
                      <a:pt x="1875" y="616"/>
                    </a:lnTo>
                    <a:lnTo>
                      <a:pt x="1877" y="609"/>
                    </a:lnTo>
                    <a:lnTo>
                      <a:pt x="1877" y="601"/>
                    </a:lnTo>
                    <a:close/>
                    <a:moveTo>
                      <a:pt x="1849" y="677"/>
                    </a:moveTo>
                    <a:lnTo>
                      <a:pt x="1848" y="677"/>
                    </a:lnTo>
                    <a:lnTo>
                      <a:pt x="1848" y="677"/>
                    </a:lnTo>
                    <a:lnTo>
                      <a:pt x="1849" y="677"/>
                    </a:lnTo>
                    <a:close/>
                    <a:moveTo>
                      <a:pt x="1751" y="698"/>
                    </a:moveTo>
                    <a:lnTo>
                      <a:pt x="1763" y="696"/>
                    </a:lnTo>
                    <a:lnTo>
                      <a:pt x="1775" y="695"/>
                    </a:lnTo>
                    <a:lnTo>
                      <a:pt x="1777" y="700"/>
                    </a:lnTo>
                    <a:lnTo>
                      <a:pt x="1780" y="705"/>
                    </a:lnTo>
                    <a:lnTo>
                      <a:pt x="1784" y="710"/>
                    </a:lnTo>
                    <a:lnTo>
                      <a:pt x="1784" y="711"/>
                    </a:lnTo>
                    <a:lnTo>
                      <a:pt x="1775" y="711"/>
                    </a:lnTo>
                    <a:lnTo>
                      <a:pt x="1767" y="712"/>
                    </a:lnTo>
                    <a:lnTo>
                      <a:pt x="1760" y="715"/>
                    </a:lnTo>
                    <a:lnTo>
                      <a:pt x="1758" y="712"/>
                    </a:lnTo>
                    <a:lnTo>
                      <a:pt x="1754" y="710"/>
                    </a:lnTo>
                    <a:lnTo>
                      <a:pt x="1752" y="707"/>
                    </a:lnTo>
                    <a:lnTo>
                      <a:pt x="1751" y="704"/>
                    </a:lnTo>
                    <a:lnTo>
                      <a:pt x="1748" y="700"/>
                    </a:lnTo>
                    <a:lnTo>
                      <a:pt x="1748" y="696"/>
                    </a:lnTo>
                    <a:lnTo>
                      <a:pt x="1751" y="698"/>
                    </a:lnTo>
                    <a:close/>
                    <a:moveTo>
                      <a:pt x="1720" y="1076"/>
                    </a:moveTo>
                    <a:lnTo>
                      <a:pt x="1722" y="1077"/>
                    </a:lnTo>
                    <a:lnTo>
                      <a:pt x="1720" y="1076"/>
                    </a:lnTo>
                    <a:lnTo>
                      <a:pt x="1720" y="1076"/>
                    </a:lnTo>
                    <a:close/>
                    <a:moveTo>
                      <a:pt x="1685" y="607"/>
                    </a:moveTo>
                    <a:lnTo>
                      <a:pt x="1686" y="607"/>
                    </a:lnTo>
                    <a:lnTo>
                      <a:pt x="1685" y="607"/>
                    </a:lnTo>
                    <a:lnTo>
                      <a:pt x="1685" y="607"/>
                    </a:lnTo>
                    <a:close/>
                    <a:moveTo>
                      <a:pt x="1686" y="663"/>
                    </a:moveTo>
                    <a:lnTo>
                      <a:pt x="1686" y="663"/>
                    </a:lnTo>
                    <a:lnTo>
                      <a:pt x="1686" y="664"/>
                    </a:lnTo>
                    <a:lnTo>
                      <a:pt x="1689" y="672"/>
                    </a:lnTo>
                    <a:lnTo>
                      <a:pt x="1688" y="678"/>
                    </a:lnTo>
                    <a:lnTo>
                      <a:pt x="1682" y="684"/>
                    </a:lnTo>
                    <a:lnTo>
                      <a:pt x="1675" y="689"/>
                    </a:lnTo>
                    <a:lnTo>
                      <a:pt x="1651" y="687"/>
                    </a:lnTo>
                    <a:lnTo>
                      <a:pt x="1650" y="686"/>
                    </a:lnTo>
                    <a:lnTo>
                      <a:pt x="1649" y="683"/>
                    </a:lnTo>
                    <a:lnTo>
                      <a:pt x="1661" y="676"/>
                    </a:lnTo>
                    <a:lnTo>
                      <a:pt x="1673" y="669"/>
                    </a:lnTo>
                    <a:lnTo>
                      <a:pt x="1686" y="663"/>
                    </a:lnTo>
                    <a:close/>
                    <a:moveTo>
                      <a:pt x="1641" y="233"/>
                    </a:moveTo>
                    <a:lnTo>
                      <a:pt x="1652" y="244"/>
                    </a:lnTo>
                    <a:lnTo>
                      <a:pt x="1662" y="257"/>
                    </a:lnTo>
                    <a:lnTo>
                      <a:pt x="1658" y="256"/>
                    </a:lnTo>
                    <a:lnTo>
                      <a:pt x="1656" y="256"/>
                    </a:lnTo>
                    <a:lnTo>
                      <a:pt x="1654" y="256"/>
                    </a:lnTo>
                    <a:lnTo>
                      <a:pt x="1643" y="254"/>
                    </a:lnTo>
                    <a:lnTo>
                      <a:pt x="1632" y="254"/>
                    </a:lnTo>
                    <a:lnTo>
                      <a:pt x="1637" y="243"/>
                    </a:lnTo>
                    <a:lnTo>
                      <a:pt x="1641" y="233"/>
                    </a:lnTo>
                    <a:close/>
                    <a:moveTo>
                      <a:pt x="1578" y="859"/>
                    </a:moveTo>
                    <a:lnTo>
                      <a:pt x="1578" y="860"/>
                    </a:lnTo>
                    <a:lnTo>
                      <a:pt x="1576" y="859"/>
                    </a:lnTo>
                    <a:lnTo>
                      <a:pt x="1576" y="859"/>
                    </a:lnTo>
                    <a:lnTo>
                      <a:pt x="1578" y="859"/>
                    </a:lnTo>
                    <a:close/>
                    <a:moveTo>
                      <a:pt x="1475" y="220"/>
                    </a:moveTo>
                    <a:lnTo>
                      <a:pt x="1478" y="214"/>
                    </a:lnTo>
                    <a:lnTo>
                      <a:pt x="1480" y="208"/>
                    </a:lnTo>
                    <a:lnTo>
                      <a:pt x="1491" y="210"/>
                    </a:lnTo>
                    <a:lnTo>
                      <a:pt x="1502" y="210"/>
                    </a:lnTo>
                    <a:lnTo>
                      <a:pt x="1514" y="211"/>
                    </a:lnTo>
                    <a:lnTo>
                      <a:pt x="1524" y="215"/>
                    </a:lnTo>
                    <a:lnTo>
                      <a:pt x="1533" y="221"/>
                    </a:lnTo>
                    <a:lnTo>
                      <a:pt x="1541" y="232"/>
                    </a:lnTo>
                    <a:lnTo>
                      <a:pt x="1541" y="232"/>
                    </a:lnTo>
                    <a:lnTo>
                      <a:pt x="1519" y="226"/>
                    </a:lnTo>
                    <a:lnTo>
                      <a:pt x="1496" y="222"/>
                    </a:lnTo>
                    <a:lnTo>
                      <a:pt x="1474" y="221"/>
                    </a:lnTo>
                    <a:lnTo>
                      <a:pt x="1475" y="220"/>
                    </a:lnTo>
                    <a:close/>
                    <a:moveTo>
                      <a:pt x="1462" y="840"/>
                    </a:moveTo>
                    <a:lnTo>
                      <a:pt x="1462" y="840"/>
                    </a:lnTo>
                    <a:lnTo>
                      <a:pt x="1462" y="840"/>
                    </a:lnTo>
                    <a:lnTo>
                      <a:pt x="1462" y="840"/>
                    </a:lnTo>
                    <a:lnTo>
                      <a:pt x="1462" y="840"/>
                    </a:lnTo>
                    <a:close/>
                    <a:moveTo>
                      <a:pt x="1427" y="57"/>
                    </a:moveTo>
                    <a:lnTo>
                      <a:pt x="1430" y="61"/>
                    </a:lnTo>
                    <a:lnTo>
                      <a:pt x="1440" y="66"/>
                    </a:lnTo>
                    <a:lnTo>
                      <a:pt x="1435" y="65"/>
                    </a:lnTo>
                    <a:lnTo>
                      <a:pt x="1430" y="63"/>
                    </a:lnTo>
                    <a:lnTo>
                      <a:pt x="1427" y="62"/>
                    </a:lnTo>
                    <a:lnTo>
                      <a:pt x="1423" y="62"/>
                    </a:lnTo>
                    <a:lnTo>
                      <a:pt x="1427" y="57"/>
                    </a:lnTo>
                    <a:close/>
                    <a:moveTo>
                      <a:pt x="1417" y="761"/>
                    </a:moveTo>
                    <a:lnTo>
                      <a:pt x="1416" y="756"/>
                    </a:lnTo>
                    <a:lnTo>
                      <a:pt x="1416" y="751"/>
                    </a:lnTo>
                    <a:lnTo>
                      <a:pt x="1413" y="746"/>
                    </a:lnTo>
                    <a:lnTo>
                      <a:pt x="1411" y="743"/>
                    </a:lnTo>
                    <a:lnTo>
                      <a:pt x="1410" y="740"/>
                    </a:lnTo>
                    <a:lnTo>
                      <a:pt x="1412" y="728"/>
                    </a:lnTo>
                    <a:lnTo>
                      <a:pt x="1419" y="726"/>
                    </a:lnTo>
                    <a:lnTo>
                      <a:pt x="1419" y="743"/>
                    </a:lnTo>
                    <a:lnTo>
                      <a:pt x="1417" y="761"/>
                    </a:lnTo>
                    <a:close/>
                    <a:moveTo>
                      <a:pt x="1384" y="479"/>
                    </a:moveTo>
                    <a:lnTo>
                      <a:pt x="1390" y="473"/>
                    </a:lnTo>
                    <a:lnTo>
                      <a:pt x="1414" y="466"/>
                    </a:lnTo>
                    <a:lnTo>
                      <a:pt x="1416" y="470"/>
                    </a:lnTo>
                    <a:lnTo>
                      <a:pt x="1418" y="473"/>
                    </a:lnTo>
                    <a:lnTo>
                      <a:pt x="1408" y="477"/>
                    </a:lnTo>
                    <a:lnTo>
                      <a:pt x="1400" y="481"/>
                    </a:lnTo>
                    <a:lnTo>
                      <a:pt x="1393" y="488"/>
                    </a:lnTo>
                    <a:lnTo>
                      <a:pt x="1389" y="498"/>
                    </a:lnTo>
                    <a:lnTo>
                      <a:pt x="1383" y="499"/>
                    </a:lnTo>
                    <a:lnTo>
                      <a:pt x="1378" y="499"/>
                    </a:lnTo>
                    <a:lnTo>
                      <a:pt x="1373" y="496"/>
                    </a:lnTo>
                    <a:lnTo>
                      <a:pt x="1370" y="492"/>
                    </a:lnTo>
                    <a:lnTo>
                      <a:pt x="1371" y="492"/>
                    </a:lnTo>
                    <a:lnTo>
                      <a:pt x="1374" y="493"/>
                    </a:lnTo>
                    <a:lnTo>
                      <a:pt x="1377" y="493"/>
                    </a:lnTo>
                    <a:lnTo>
                      <a:pt x="1379" y="492"/>
                    </a:lnTo>
                    <a:lnTo>
                      <a:pt x="1382" y="490"/>
                    </a:lnTo>
                    <a:lnTo>
                      <a:pt x="1384" y="488"/>
                    </a:lnTo>
                    <a:lnTo>
                      <a:pt x="1385" y="484"/>
                    </a:lnTo>
                    <a:lnTo>
                      <a:pt x="1384" y="482"/>
                    </a:lnTo>
                    <a:lnTo>
                      <a:pt x="1384" y="479"/>
                    </a:lnTo>
                    <a:close/>
                    <a:moveTo>
                      <a:pt x="1371" y="458"/>
                    </a:moveTo>
                    <a:lnTo>
                      <a:pt x="1372" y="456"/>
                    </a:lnTo>
                    <a:lnTo>
                      <a:pt x="1373" y="455"/>
                    </a:lnTo>
                    <a:lnTo>
                      <a:pt x="1372" y="456"/>
                    </a:lnTo>
                    <a:lnTo>
                      <a:pt x="1371" y="458"/>
                    </a:lnTo>
                    <a:close/>
                    <a:moveTo>
                      <a:pt x="1378" y="265"/>
                    </a:moveTo>
                    <a:lnTo>
                      <a:pt x="1378" y="265"/>
                    </a:lnTo>
                    <a:lnTo>
                      <a:pt x="1378" y="265"/>
                    </a:lnTo>
                    <a:lnTo>
                      <a:pt x="1378" y="265"/>
                    </a:lnTo>
                    <a:close/>
                    <a:moveTo>
                      <a:pt x="1339" y="10"/>
                    </a:moveTo>
                    <a:lnTo>
                      <a:pt x="1342" y="12"/>
                    </a:lnTo>
                    <a:lnTo>
                      <a:pt x="1346" y="14"/>
                    </a:lnTo>
                    <a:lnTo>
                      <a:pt x="1353" y="14"/>
                    </a:lnTo>
                    <a:lnTo>
                      <a:pt x="1360" y="10"/>
                    </a:lnTo>
                    <a:lnTo>
                      <a:pt x="1366" y="5"/>
                    </a:lnTo>
                    <a:lnTo>
                      <a:pt x="1371" y="0"/>
                    </a:lnTo>
                    <a:lnTo>
                      <a:pt x="1371" y="9"/>
                    </a:lnTo>
                    <a:lnTo>
                      <a:pt x="1371" y="18"/>
                    </a:lnTo>
                    <a:lnTo>
                      <a:pt x="1373" y="26"/>
                    </a:lnTo>
                    <a:lnTo>
                      <a:pt x="1379" y="32"/>
                    </a:lnTo>
                    <a:lnTo>
                      <a:pt x="1372" y="31"/>
                    </a:lnTo>
                    <a:lnTo>
                      <a:pt x="1365" y="31"/>
                    </a:lnTo>
                    <a:lnTo>
                      <a:pt x="1359" y="34"/>
                    </a:lnTo>
                    <a:lnTo>
                      <a:pt x="1357" y="33"/>
                    </a:lnTo>
                    <a:lnTo>
                      <a:pt x="1353" y="29"/>
                    </a:lnTo>
                    <a:lnTo>
                      <a:pt x="1348" y="27"/>
                    </a:lnTo>
                    <a:lnTo>
                      <a:pt x="1332" y="22"/>
                    </a:lnTo>
                    <a:lnTo>
                      <a:pt x="1334" y="21"/>
                    </a:lnTo>
                    <a:lnTo>
                      <a:pt x="1336" y="18"/>
                    </a:lnTo>
                    <a:lnTo>
                      <a:pt x="1338" y="15"/>
                    </a:lnTo>
                    <a:lnTo>
                      <a:pt x="1339" y="10"/>
                    </a:lnTo>
                    <a:close/>
                    <a:moveTo>
                      <a:pt x="1327" y="535"/>
                    </a:moveTo>
                    <a:lnTo>
                      <a:pt x="1319" y="547"/>
                    </a:lnTo>
                    <a:lnTo>
                      <a:pt x="1311" y="558"/>
                    </a:lnTo>
                    <a:lnTo>
                      <a:pt x="1306" y="557"/>
                    </a:lnTo>
                    <a:lnTo>
                      <a:pt x="1302" y="557"/>
                    </a:lnTo>
                    <a:lnTo>
                      <a:pt x="1297" y="558"/>
                    </a:lnTo>
                    <a:lnTo>
                      <a:pt x="1294" y="561"/>
                    </a:lnTo>
                    <a:lnTo>
                      <a:pt x="1292" y="562"/>
                    </a:lnTo>
                    <a:lnTo>
                      <a:pt x="1289" y="555"/>
                    </a:lnTo>
                    <a:lnTo>
                      <a:pt x="1309" y="546"/>
                    </a:lnTo>
                    <a:lnTo>
                      <a:pt x="1327" y="535"/>
                    </a:lnTo>
                    <a:close/>
                    <a:moveTo>
                      <a:pt x="1319" y="885"/>
                    </a:moveTo>
                    <a:lnTo>
                      <a:pt x="1319" y="885"/>
                    </a:lnTo>
                    <a:lnTo>
                      <a:pt x="1317" y="882"/>
                    </a:lnTo>
                    <a:lnTo>
                      <a:pt x="1317" y="880"/>
                    </a:lnTo>
                    <a:lnTo>
                      <a:pt x="1319" y="880"/>
                    </a:lnTo>
                    <a:lnTo>
                      <a:pt x="1319" y="882"/>
                    </a:lnTo>
                    <a:lnTo>
                      <a:pt x="1319" y="885"/>
                    </a:lnTo>
                    <a:close/>
                    <a:moveTo>
                      <a:pt x="1314" y="608"/>
                    </a:moveTo>
                    <a:lnTo>
                      <a:pt x="1314" y="608"/>
                    </a:lnTo>
                    <a:lnTo>
                      <a:pt x="1314" y="608"/>
                    </a:lnTo>
                    <a:lnTo>
                      <a:pt x="1314" y="608"/>
                    </a:lnTo>
                    <a:close/>
                    <a:moveTo>
                      <a:pt x="1276" y="232"/>
                    </a:moveTo>
                    <a:lnTo>
                      <a:pt x="1272" y="236"/>
                    </a:lnTo>
                    <a:lnTo>
                      <a:pt x="1270" y="240"/>
                    </a:lnTo>
                    <a:lnTo>
                      <a:pt x="1269" y="245"/>
                    </a:lnTo>
                    <a:lnTo>
                      <a:pt x="1269" y="251"/>
                    </a:lnTo>
                    <a:lnTo>
                      <a:pt x="1269" y="251"/>
                    </a:lnTo>
                    <a:lnTo>
                      <a:pt x="1269" y="251"/>
                    </a:lnTo>
                    <a:lnTo>
                      <a:pt x="1269" y="253"/>
                    </a:lnTo>
                    <a:lnTo>
                      <a:pt x="1264" y="250"/>
                    </a:lnTo>
                    <a:lnTo>
                      <a:pt x="1259" y="249"/>
                    </a:lnTo>
                    <a:lnTo>
                      <a:pt x="1254" y="250"/>
                    </a:lnTo>
                    <a:lnTo>
                      <a:pt x="1258" y="243"/>
                    </a:lnTo>
                    <a:lnTo>
                      <a:pt x="1263" y="237"/>
                    </a:lnTo>
                    <a:lnTo>
                      <a:pt x="1268" y="233"/>
                    </a:lnTo>
                    <a:lnTo>
                      <a:pt x="1276" y="232"/>
                    </a:lnTo>
                    <a:close/>
                    <a:moveTo>
                      <a:pt x="1257" y="505"/>
                    </a:moveTo>
                    <a:lnTo>
                      <a:pt x="1255" y="502"/>
                    </a:lnTo>
                    <a:lnTo>
                      <a:pt x="1255" y="500"/>
                    </a:lnTo>
                    <a:lnTo>
                      <a:pt x="1255" y="500"/>
                    </a:lnTo>
                    <a:lnTo>
                      <a:pt x="1257" y="502"/>
                    </a:lnTo>
                    <a:lnTo>
                      <a:pt x="1257" y="505"/>
                    </a:lnTo>
                    <a:close/>
                    <a:moveTo>
                      <a:pt x="1253" y="971"/>
                    </a:moveTo>
                    <a:lnTo>
                      <a:pt x="1263" y="965"/>
                    </a:lnTo>
                    <a:lnTo>
                      <a:pt x="1263" y="963"/>
                    </a:lnTo>
                    <a:lnTo>
                      <a:pt x="1265" y="962"/>
                    </a:lnTo>
                    <a:lnTo>
                      <a:pt x="1270" y="960"/>
                    </a:lnTo>
                    <a:lnTo>
                      <a:pt x="1274" y="957"/>
                    </a:lnTo>
                    <a:lnTo>
                      <a:pt x="1281" y="951"/>
                    </a:lnTo>
                    <a:lnTo>
                      <a:pt x="1289" y="946"/>
                    </a:lnTo>
                    <a:lnTo>
                      <a:pt x="1297" y="950"/>
                    </a:lnTo>
                    <a:lnTo>
                      <a:pt x="1306" y="950"/>
                    </a:lnTo>
                    <a:lnTo>
                      <a:pt x="1315" y="950"/>
                    </a:lnTo>
                    <a:lnTo>
                      <a:pt x="1322" y="954"/>
                    </a:lnTo>
                    <a:lnTo>
                      <a:pt x="1323" y="954"/>
                    </a:lnTo>
                    <a:lnTo>
                      <a:pt x="1325" y="956"/>
                    </a:lnTo>
                    <a:lnTo>
                      <a:pt x="1325" y="958"/>
                    </a:lnTo>
                    <a:lnTo>
                      <a:pt x="1328" y="962"/>
                    </a:lnTo>
                    <a:lnTo>
                      <a:pt x="1331" y="965"/>
                    </a:lnTo>
                    <a:lnTo>
                      <a:pt x="1328" y="967"/>
                    </a:lnTo>
                    <a:lnTo>
                      <a:pt x="1327" y="971"/>
                    </a:lnTo>
                    <a:lnTo>
                      <a:pt x="1327" y="974"/>
                    </a:lnTo>
                    <a:lnTo>
                      <a:pt x="1331" y="984"/>
                    </a:lnTo>
                    <a:lnTo>
                      <a:pt x="1338" y="990"/>
                    </a:lnTo>
                    <a:lnTo>
                      <a:pt x="1345" y="992"/>
                    </a:lnTo>
                    <a:lnTo>
                      <a:pt x="1356" y="994"/>
                    </a:lnTo>
                    <a:lnTo>
                      <a:pt x="1357" y="992"/>
                    </a:lnTo>
                    <a:lnTo>
                      <a:pt x="1367" y="1009"/>
                    </a:lnTo>
                    <a:lnTo>
                      <a:pt x="1348" y="1018"/>
                    </a:lnTo>
                    <a:lnTo>
                      <a:pt x="1348" y="1018"/>
                    </a:lnTo>
                    <a:lnTo>
                      <a:pt x="1349" y="1017"/>
                    </a:lnTo>
                    <a:lnTo>
                      <a:pt x="1353" y="1014"/>
                    </a:lnTo>
                    <a:lnTo>
                      <a:pt x="1355" y="1009"/>
                    </a:lnTo>
                    <a:lnTo>
                      <a:pt x="1344" y="997"/>
                    </a:lnTo>
                    <a:lnTo>
                      <a:pt x="1339" y="1002"/>
                    </a:lnTo>
                    <a:lnTo>
                      <a:pt x="1331" y="997"/>
                    </a:lnTo>
                    <a:lnTo>
                      <a:pt x="1320" y="994"/>
                    </a:lnTo>
                    <a:lnTo>
                      <a:pt x="1316" y="994"/>
                    </a:lnTo>
                    <a:lnTo>
                      <a:pt x="1315" y="992"/>
                    </a:lnTo>
                    <a:lnTo>
                      <a:pt x="1312" y="992"/>
                    </a:lnTo>
                    <a:lnTo>
                      <a:pt x="1308" y="991"/>
                    </a:lnTo>
                    <a:lnTo>
                      <a:pt x="1303" y="990"/>
                    </a:lnTo>
                    <a:lnTo>
                      <a:pt x="1302" y="989"/>
                    </a:lnTo>
                    <a:lnTo>
                      <a:pt x="1297" y="989"/>
                    </a:lnTo>
                    <a:lnTo>
                      <a:pt x="1295" y="983"/>
                    </a:lnTo>
                    <a:lnTo>
                      <a:pt x="1286" y="974"/>
                    </a:lnTo>
                    <a:lnTo>
                      <a:pt x="1275" y="971"/>
                    </a:lnTo>
                    <a:lnTo>
                      <a:pt x="1263" y="972"/>
                    </a:lnTo>
                    <a:lnTo>
                      <a:pt x="1252" y="977"/>
                    </a:lnTo>
                    <a:lnTo>
                      <a:pt x="1253" y="971"/>
                    </a:lnTo>
                    <a:close/>
                    <a:moveTo>
                      <a:pt x="1240" y="186"/>
                    </a:moveTo>
                    <a:lnTo>
                      <a:pt x="1240" y="187"/>
                    </a:lnTo>
                    <a:lnTo>
                      <a:pt x="1240" y="187"/>
                    </a:lnTo>
                    <a:lnTo>
                      <a:pt x="1240" y="186"/>
                    </a:lnTo>
                    <a:close/>
                    <a:moveTo>
                      <a:pt x="1232" y="1156"/>
                    </a:moveTo>
                    <a:lnTo>
                      <a:pt x="1225" y="1156"/>
                    </a:lnTo>
                    <a:lnTo>
                      <a:pt x="1224" y="1153"/>
                    </a:lnTo>
                    <a:lnTo>
                      <a:pt x="1223" y="1148"/>
                    </a:lnTo>
                    <a:lnTo>
                      <a:pt x="1230" y="1150"/>
                    </a:lnTo>
                    <a:lnTo>
                      <a:pt x="1236" y="1153"/>
                    </a:lnTo>
                    <a:lnTo>
                      <a:pt x="1235" y="1154"/>
                    </a:lnTo>
                    <a:lnTo>
                      <a:pt x="1232" y="1156"/>
                    </a:lnTo>
                    <a:close/>
                    <a:moveTo>
                      <a:pt x="1218" y="876"/>
                    </a:moveTo>
                    <a:lnTo>
                      <a:pt x="1225" y="876"/>
                    </a:lnTo>
                    <a:lnTo>
                      <a:pt x="1225" y="875"/>
                    </a:lnTo>
                    <a:lnTo>
                      <a:pt x="1225" y="876"/>
                    </a:lnTo>
                    <a:lnTo>
                      <a:pt x="1224" y="878"/>
                    </a:lnTo>
                    <a:lnTo>
                      <a:pt x="1224" y="882"/>
                    </a:lnTo>
                    <a:lnTo>
                      <a:pt x="1225" y="886"/>
                    </a:lnTo>
                    <a:lnTo>
                      <a:pt x="1226" y="889"/>
                    </a:lnTo>
                    <a:lnTo>
                      <a:pt x="1226" y="892"/>
                    </a:lnTo>
                    <a:lnTo>
                      <a:pt x="1223" y="892"/>
                    </a:lnTo>
                    <a:lnTo>
                      <a:pt x="1218" y="893"/>
                    </a:lnTo>
                    <a:lnTo>
                      <a:pt x="1214" y="893"/>
                    </a:lnTo>
                    <a:lnTo>
                      <a:pt x="1209" y="893"/>
                    </a:lnTo>
                    <a:lnTo>
                      <a:pt x="1209" y="893"/>
                    </a:lnTo>
                    <a:lnTo>
                      <a:pt x="1204" y="889"/>
                    </a:lnTo>
                    <a:lnTo>
                      <a:pt x="1207" y="888"/>
                    </a:lnTo>
                    <a:lnTo>
                      <a:pt x="1210" y="886"/>
                    </a:lnTo>
                    <a:lnTo>
                      <a:pt x="1214" y="883"/>
                    </a:lnTo>
                    <a:lnTo>
                      <a:pt x="1217" y="880"/>
                    </a:lnTo>
                    <a:lnTo>
                      <a:pt x="1218" y="876"/>
                    </a:lnTo>
                    <a:close/>
                    <a:moveTo>
                      <a:pt x="1206" y="179"/>
                    </a:moveTo>
                    <a:lnTo>
                      <a:pt x="1208" y="181"/>
                    </a:lnTo>
                    <a:lnTo>
                      <a:pt x="1209" y="182"/>
                    </a:lnTo>
                    <a:lnTo>
                      <a:pt x="1202" y="187"/>
                    </a:lnTo>
                    <a:lnTo>
                      <a:pt x="1197" y="194"/>
                    </a:lnTo>
                    <a:lnTo>
                      <a:pt x="1195" y="204"/>
                    </a:lnTo>
                    <a:lnTo>
                      <a:pt x="1196" y="204"/>
                    </a:lnTo>
                    <a:lnTo>
                      <a:pt x="1190" y="205"/>
                    </a:lnTo>
                    <a:lnTo>
                      <a:pt x="1185" y="208"/>
                    </a:lnTo>
                    <a:lnTo>
                      <a:pt x="1190" y="197"/>
                    </a:lnTo>
                    <a:lnTo>
                      <a:pt x="1197" y="187"/>
                    </a:lnTo>
                    <a:lnTo>
                      <a:pt x="1206" y="179"/>
                    </a:lnTo>
                    <a:close/>
                    <a:moveTo>
                      <a:pt x="1184" y="297"/>
                    </a:moveTo>
                    <a:lnTo>
                      <a:pt x="1185" y="299"/>
                    </a:lnTo>
                    <a:lnTo>
                      <a:pt x="1184" y="300"/>
                    </a:lnTo>
                    <a:lnTo>
                      <a:pt x="1185" y="307"/>
                    </a:lnTo>
                    <a:lnTo>
                      <a:pt x="1186" y="313"/>
                    </a:lnTo>
                    <a:lnTo>
                      <a:pt x="1183" y="310"/>
                    </a:lnTo>
                    <a:lnTo>
                      <a:pt x="1179" y="307"/>
                    </a:lnTo>
                    <a:lnTo>
                      <a:pt x="1175" y="306"/>
                    </a:lnTo>
                    <a:lnTo>
                      <a:pt x="1170" y="306"/>
                    </a:lnTo>
                    <a:lnTo>
                      <a:pt x="1175" y="304"/>
                    </a:lnTo>
                    <a:lnTo>
                      <a:pt x="1180" y="301"/>
                    </a:lnTo>
                    <a:lnTo>
                      <a:pt x="1184" y="297"/>
                    </a:lnTo>
                    <a:close/>
                    <a:moveTo>
                      <a:pt x="1150" y="317"/>
                    </a:moveTo>
                    <a:lnTo>
                      <a:pt x="1150" y="318"/>
                    </a:lnTo>
                    <a:lnTo>
                      <a:pt x="1149" y="319"/>
                    </a:lnTo>
                    <a:lnTo>
                      <a:pt x="1149" y="318"/>
                    </a:lnTo>
                    <a:lnTo>
                      <a:pt x="1150" y="317"/>
                    </a:lnTo>
                    <a:close/>
                    <a:moveTo>
                      <a:pt x="1132" y="240"/>
                    </a:moveTo>
                    <a:lnTo>
                      <a:pt x="1134" y="243"/>
                    </a:lnTo>
                    <a:lnTo>
                      <a:pt x="1136" y="244"/>
                    </a:lnTo>
                    <a:lnTo>
                      <a:pt x="1130" y="244"/>
                    </a:lnTo>
                    <a:lnTo>
                      <a:pt x="1132" y="240"/>
                    </a:lnTo>
                    <a:close/>
                    <a:moveTo>
                      <a:pt x="1172" y="1126"/>
                    </a:moveTo>
                    <a:lnTo>
                      <a:pt x="1172" y="1140"/>
                    </a:lnTo>
                    <a:lnTo>
                      <a:pt x="1161" y="1146"/>
                    </a:lnTo>
                    <a:lnTo>
                      <a:pt x="1155" y="1156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44" y="1165"/>
                    </a:lnTo>
                    <a:lnTo>
                      <a:pt x="1136" y="1160"/>
                    </a:lnTo>
                    <a:lnTo>
                      <a:pt x="1130" y="1155"/>
                    </a:lnTo>
                    <a:lnTo>
                      <a:pt x="1123" y="1149"/>
                    </a:lnTo>
                    <a:lnTo>
                      <a:pt x="1172" y="1126"/>
                    </a:lnTo>
                    <a:close/>
                    <a:moveTo>
                      <a:pt x="1106" y="969"/>
                    </a:moveTo>
                    <a:lnTo>
                      <a:pt x="1112" y="975"/>
                    </a:lnTo>
                    <a:lnTo>
                      <a:pt x="1117" y="980"/>
                    </a:lnTo>
                    <a:lnTo>
                      <a:pt x="1122" y="985"/>
                    </a:lnTo>
                    <a:lnTo>
                      <a:pt x="1117" y="985"/>
                    </a:lnTo>
                    <a:lnTo>
                      <a:pt x="1112" y="984"/>
                    </a:lnTo>
                    <a:lnTo>
                      <a:pt x="1099" y="966"/>
                    </a:lnTo>
                    <a:lnTo>
                      <a:pt x="1095" y="971"/>
                    </a:lnTo>
                    <a:lnTo>
                      <a:pt x="1095" y="975"/>
                    </a:lnTo>
                    <a:lnTo>
                      <a:pt x="1098" y="982"/>
                    </a:lnTo>
                    <a:lnTo>
                      <a:pt x="1100" y="988"/>
                    </a:lnTo>
                    <a:lnTo>
                      <a:pt x="1087" y="983"/>
                    </a:lnTo>
                    <a:lnTo>
                      <a:pt x="1071" y="982"/>
                    </a:lnTo>
                    <a:lnTo>
                      <a:pt x="1072" y="979"/>
                    </a:lnTo>
                    <a:lnTo>
                      <a:pt x="1075" y="969"/>
                    </a:lnTo>
                    <a:lnTo>
                      <a:pt x="1075" y="960"/>
                    </a:lnTo>
                    <a:lnTo>
                      <a:pt x="1071" y="951"/>
                    </a:lnTo>
                    <a:lnTo>
                      <a:pt x="1075" y="951"/>
                    </a:lnTo>
                    <a:lnTo>
                      <a:pt x="1076" y="951"/>
                    </a:lnTo>
                    <a:lnTo>
                      <a:pt x="1084" y="955"/>
                    </a:lnTo>
                    <a:lnTo>
                      <a:pt x="1093" y="960"/>
                    </a:lnTo>
                    <a:lnTo>
                      <a:pt x="1101" y="961"/>
                    </a:lnTo>
                    <a:lnTo>
                      <a:pt x="1104" y="965"/>
                    </a:lnTo>
                    <a:lnTo>
                      <a:pt x="1106" y="969"/>
                    </a:lnTo>
                    <a:close/>
                    <a:moveTo>
                      <a:pt x="1087" y="245"/>
                    </a:moveTo>
                    <a:lnTo>
                      <a:pt x="1087" y="247"/>
                    </a:lnTo>
                    <a:lnTo>
                      <a:pt x="1083" y="248"/>
                    </a:lnTo>
                    <a:lnTo>
                      <a:pt x="1081" y="250"/>
                    </a:lnTo>
                    <a:lnTo>
                      <a:pt x="1078" y="254"/>
                    </a:lnTo>
                    <a:lnTo>
                      <a:pt x="1077" y="257"/>
                    </a:lnTo>
                    <a:lnTo>
                      <a:pt x="1076" y="261"/>
                    </a:lnTo>
                    <a:lnTo>
                      <a:pt x="1070" y="249"/>
                    </a:lnTo>
                    <a:lnTo>
                      <a:pt x="1078" y="248"/>
                    </a:lnTo>
                    <a:lnTo>
                      <a:pt x="1087" y="245"/>
                    </a:lnTo>
                    <a:close/>
                    <a:moveTo>
                      <a:pt x="1078" y="293"/>
                    </a:moveTo>
                    <a:lnTo>
                      <a:pt x="1089" y="293"/>
                    </a:lnTo>
                    <a:lnTo>
                      <a:pt x="1090" y="293"/>
                    </a:lnTo>
                    <a:lnTo>
                      <a:pt x="1090" y="294"/>
                    </a:lnTo>
                    <a:lnTo>
                      <a:pt x="1090" y="295"/>
                    </a:lnTo>
                    <a:lnTo>
                      <a:pt x="1088" y="307"/>
                    </a:lnTo>
                    <a:lnTo>
                      <a:pt x="1093" y="318"/>
                    </a:lnTo>
                    <a:lnTo>
                      <a:pt x="1093" y="319"/>
                    </a:lnTo>
                    <a:lnTo>
                      <a:pt x="1093" y="319"/>
                    </a:lnTo>
                    <a:lnTo>
                      <a:pt x="1085" y="319"/>
                    </a:lnTo>
                    <a:lnTo>
                      <a:pt x="1067" y="301"/>
                    </a:lnTo>
                    <a:lnTo>
                      <a:pt x="1071" y="296"/>
                    </a:lnTo>
                    <a:lnTo>
                      <a:pt x="1075" y="294"/>
                    </a:lnTo>
                    <a:lnTo>
                      <a:pt x="1078" y="293"/>
                    </a:lnTo>
                    <a:close/>
                    <a:moveTo>
                      <a:pt x="1072" y="1650"/>
                    </a:moveTo>
                    <a:lnTo>
                      <a:pt x="1066" y="1656"/>
                    </a:lnTo>
                    <a:lnTo>
                      <a:pt x="1056" y="1660"/>
                    </a:lnTo>
                    <a:lnTo>
                      <a:pt x="1056" y="1657"/>
                    </a:lnTo>
                    <a:lnTo>
                      <a:pt x="1054" y="1657"/>
                    </a:lnTo>
                    <a:lnTo>
                      <a:pt x="1051" y="1655"/>
                    </a:lnTo>
                    <a:lnTo>
                      <a:pt x="1050" y="1651"/>
                    </a:lnTo>
                    <a:lnTo>
                      <a:pt x="1048" y="1649"/>
                    </a:lnTo>
                    <a:lnTo>
                      <a:pt x="1048" y="1645"/>
                    </a:lnTo>
                    <a:lnTo>
                      <a:pt x="1048" y="1640"/>
                    </a:lnTo>
                    <a:lnTo>
                      <a:pt x="1055" y="1647"/>
                    </a:lnTo>
                    <a:lnTo>
                      <a:pt x="1064" y="1650"/>
                    </a:lnTo>
                    <a:lnTo>
                      <a:pt x="1072" y="1650"/>
                    </a:lnTo>
                    <a:close/>
                    <a:moveTo>
                      <a:pt x="1048" y="1290"/>
                    </a:moveTo>
                    <a:lnTo>
                      <a:pt x="1049" y="1292"/>
                    </a:lnTo>
                    <a:lnTo>
                      <a:pt x="1048" y="1292"/>
                    </a:lnTo>
                    <a:lnTo>
                      <a:pt x="1048" y="1292"/>
                    </a:lnTo>
                    <a:lnTo>
                      <a:pt x="1047" y="1291"/>
                    </a:lnTo>
                    <a:lnTo>
                      <a:pt x="1048" y="1290"/>
                    </a:lnTo>
                    <a:close/>
                    <a:moveTo>
                      <a:pt x="1044" y="991"/>
                    </a:moveTo>
                    <a:lnTo>
                      <a:pt x="1039" y="991"/>
                    </a:lnTo>
                    <a:lnTo>
                      <a:pt x="1034" y="991"/>
                    </a:lnTo>
                    <a:lnTo>
                      <a:pt x="1030" y="992"/>
                    </a:lnTo>
                    <a:lnTo>
                      <a:pt x="1028" y="992"/>
                    </a:lnTo>
                    <a:lnTo>
                      <a:pt x="1025" y="986"/>
                    </a:lnTo>
                    <a:lnTo>
                      <a:pt x="1022" y="982"/>
                    </a:lnTo>
                    <a:lnTo>
                      <a:pt x="1020" y="975"/>
                    </a:lnTo>
                    <a:lnTo>
                      <a:pt x="1032" y="983"/>
                    </a:lnTo>
                    <a:lnTo>
                      <a:pt x="1044" y="991"/>
                    </a:lnTo>
                    <a:close/>
                    <a:moveTo>
                      <a:pt x="1036" y="483"/>
                    </a:moveTo>
                    <a:lnTo>
                      <a:pt x="1036" y="482"/>
                    </a:lnTo>
                    <a:lnTo>
                      <a:pt x="1037" y="483"/>
                    </a:lnTo>
                    <a:lnTo>
                      <a:pt x="1036" y="483"/>
                    </a:lnTo>
                    <a:close/>
                    <a:moveTo>
                      <a:pt x="1037" y="288"/>
                    </a:moveTo>
                    <a:lnTo>
                      <a:pt x="1037" y="290"/>
                    </a:lnTo>
                    <a:lnTo>
                      <a:pt x="1037" y="293"/>
                    </a:lnTo>
                    <a:lnTo>
                      <a:pt x="1030" y="284"/>
                    </a:lnTo>
                    <a:lnTo>
                      <a:pt x="1033" y="287"/>
                    </a:lnTo>
                    <a:lnTo>
                      <a:pt x="1037" y="288"/>
                    </a:lnTo>
                    <a:close/>
                    <a:moveTo>
                      <a:pt x="997" y="312"/>
                    </a:moveTo>
                    <a:lnTo>
                      <a:pt x="1000" y="314"/>
                    </a:lnTo>
                    <a:lnTo>
                      <a:pt x="1004" y="317"/>
                    </a:lnTo>
                    <a:lnTo>
                      <a:pt x="1009" y="317"/>
                    </a:lnTo>
                    <a:lnTo>
                      <a:pt x="1010" y="319"/>
                    </a:lnTo>
                    <a:lnTo>
                      <a:pt x="1016" y="320"/>
                    </a:lnTo>
                    <a:lnTo>
                      <a:pt x="1022" y="322"/>
                    </a:lnTo>
                    <a:lnTo>
                      <a:pt x="1025" y="320"/>
                    </a:lnTo>
                    <a:lnTo>
                      <a:pt x="1027" y="323"/>
                    </a:lnTo>
                    <a:lnTo>
                      <a:pt x="1024" y="325"/>
                    </a:lnTo>
                    <a:lnTo>
                      <a:pt x="1020" y="329"/>
                    </a:lnTo>
                    <a:lnTo>
                      <a:pt x="1015" y="331"/>
                    </a:lnTo>
                    <a:lnTo>
                      <a:pt x="1011" y="334"/>
                    </a:lnTo>
                    <a:lnTo>
                      <a:pt x="1010" y="333"/>
                    </a:lnTo>
                    <a:lnTo>
                      <a:pt x="1005" y="330"/>
                    </a:lnTo>
                    <a:lnTo>
                      <a:pt x="1000" y="328"/>
                    </a:lnTo>
                    <a:lnTo>
                      <a:pt x="994" y="327"/>
                    </a:lnTo>
                    <a:lnTo>
                      <a:pt x="988" y="323"/>
                    </a:lnTo>
                    <a:lnTo>
                      <a:pt x="986" y="323"/>
                    </a:lnTo>
                    <a:lnTo>
                      <a:pt x="985" y="323"/>
                    </a:lnTo>
                    <a:lnTo>
                      <a:pt x="991" y="318"/>
                    </a:lnTo>
                    <a:lnTo>
                      <a:pt x="997" y="312"/>
                    </a:lnTo>
                    <a:close/>
                    <a:moveTo>
                      <a:pt x="998" y="471"/>
                    </a:moveTo>
                    <a:lnTo>
                      <a:pt x="1002" y="466"/>
                    </a:lnTo>
                    <a:lnTo>
                      <a:pt x="1003" y="462"/>
                    </a:lnTo>
                    <a:lnTo>
                      <a:pt x="1007" y="461"/>
                    </a:lnTo>
                    <a:lnTo>
                      <a:pt x="1005" y="462"/>
                    </a:lnTo>
                    <a:lnTo>
                      <a:pt x="1009" y="467"/>
                    </a:lnTo>
                    <a:lnTo>
                      <a:pt x="1013" y="472"/>
                    </a:lnTo>
                    <a:lnTo>
                      <a:pt x="1017" y="476"/>
                    </a:lnTo>
                    <a:lnTo>
                      <a:pt x="1021" y="479"/>
                    </a:lnTo>
                    <a:lnTo>
                      <a:pt x="1011" y="477"/>
                    </a:lnTo>
                    <a:lnTo>
                      <a:pt x="1002" y="477"/>
                    </a:lnTo>
                    <a:lnTo>
                      <a:pt x="992" y="481"/>
                    </a:lnTo>
                    <a:lnTo>
                      <a:pt x="986" y="489"/>
                    </a:lnTo>
                    <a:lnTo>
                      <a:pt x="982" y="498"/>
                    </a:lnTo>
                    <a:lnTo>
                      <a:pt x="982" y="506"/>
                    </a:lnTo>
                    <a:lnTo>
                      <a:pt x="987" y="515"/>
                    </a:lnTo>
                    <a:lnTo>
                      <a:pt x="985" y="515"/>
                    </a:lnTo>
                    <a:lnTo>
                      <a:pt x="982" y="513"/>
                    </a:lnTo>
                    <a:lnTo>
                      <a:pt x="980" y="511"/>
                    </a:lnTo>
                    <a:lnTo>
                      <a:pt x="977" y="508"/>
                    </a:lnTo>
                    <a:lnTo>
                      <a:pt x="975" y="506"/>
                    </a:lnTo>
                    <a:lnTo>
                      <a:pt x="965" y="499"/>
                    </a:lnTo>
                    <a:lnTo>
                      <a:pt x="956" y="496"/>
                    </a:lnTo>
                    <a:lnTo>
                      <a:pt x="946" y="498"/>
                    </a:lnTo>
                    <a:lnTo>
                      <a:pt x="935" y="504"/>
                    </a:lnTo>
                    <a:lnTo>
                      <a:pt x="941" y="484"/>
                    </a:lnTo>
                    <a:lnTo>
                      <a:pt x="948" y="472"/>
                    </a:lnTo>
                    <a:lnTo>
                      <a:pt x="981" y="482"/>
                    </a:lnTo>
                    <a:lnTo>
                      <a:pt x="998" y="471"/>
                    </a:lnTo>
                    <a:close/>
                    <a:moveTo>
                      <a:pt x="897" y="410"/>
                    </a:moveTo>
                    <a:lnTo>
                      <a:pt x="900" y="409"/>
                    </a:lnTo>
                    <a:lnTo>
                      <a:pt x="902" y="409"/>
                    </a:lnTo>
                    <a:lnTo>
                      <a:pt x="909" y="405"/>
                    </a:lnTo>
                    <a:lnTo>
                      <a:pt x="918" y="403"/>
                    </a:lnTo>
                    <a:lnTo>
                      <a:pt x="930" y="399"/>
                    </a:lnTo>
                    <a:lnTo>
                      <a:pt x="941" y="398"/>
                    </a:lnTo>
                    <a:lnTo>
                      <a:pt x="953" y="396"/>
                    </a:lnTo>
                    <a:lnTo>
                      <a:pt x="953" y="398"/>
                    </a:lnTo>
                    <a:lnTo>
                      <a:pt x="949" y="398"/>
                    </a:lnTo>
                    <a:lnTo>
                      <a:pt x="946" y="399"/>
                    </a:lnTo>
                    <a:lnTo>
                      <a:pt x="942" y="401"/>
                    </a:lnTo>
                    <a:lnTo>
                      <a:pt x="940" y="403"/>
                    </a:lnTo>
                    <a:lnTo>
                      <a:pt x="936" y="407"/>
                    </a:lnTo>
                    <a:lnTo>
                      <a:pt x="937" y="416"/>
                    </a:lnTo>
                    <a:lnTo>
                      <a:pt x="937" y="416"/>
                    </a:lnTo>
                    <a:lnTo>
                      <a:pt x="930" y="424"/>
                    </a:lnTo>
                    <a:lnTo>
                      <a:pt x="928" y="422"/>
                    </a:lnTo>
                    <a:lnTo>
                      <a:pt x="911" y="419"/>
                    </a:lnTo>
                    <a:lnTo>
                      <a:pt x="894" y="420"/>
                    </a:lnTo>
                    <a:lnTo>
                      <a:pt x="892" y="420"/>
                    </a:lnTo>
                    <a:lnTo>
                      <a:pt x="897" y="410"/>
                    </a:lnTo>
                    <a:close/>
                    <a:moveTo>
                      <a:pt x="894" y="761"/>
                    </a:moveTo>
                    <a:lnTo>
                      <a:pt x="894" y="764"/>
                    </a:lnTo>
                    <a:lnTo>
                      <a:pt x="889" y="761"/>
                    </a:lnTo>
                    <a:lnTo>
                      <a:pt x="884" y="760"/>
                    </a:lnTo>
                    <a:lnTo>
                      <a:pt x="878" y="757"/>
                    </a:lnTo>
                    <a:lnTo>
                      <a:pt x="878" y="756"/>
                    </a:lnTo>
                    <a:lnTo>
                      <a:pt x="886" y="758"/>
                    </a:lnTo>
                    <a:lnTo>
                      <a:pt x="894" y="761"/>
                    </a:lnTo>
                    <a:close/>
                    <a:moveTo>
                      <a:pt x="841" y="433"/>
                    </a:moveTo>
                    <a:lnTo>
                      <a:pt x="844" y="433"/>
                    </a:lnTo>
                    <a:lnTo>
                      <a:pt x="848" y="432"/>
                    </a:lnTo>
                    <a:lnTo>
                      <a:pt x="850" y="430"/>
                    </a:lnTo>
                    <a:lnTo>
                      <a:pt x="856" y="422"/>
                    </a:lnTo>
                    <a:lnTo>
                      <a:pt x="860" y="424"/>
                    </a:lnTo>
                    <a:lnTo>
                      <a:pt x="863" y="425"/>
                    </a:lnTo>
                    <a:lnTo>
                      <a:pt x="868" y="426"/>
                    </a:lnTo>
                    <a:lnTo>
                      <a:pt x="873" y="425"/>
                    </a:lnTo>
                    <a:lnTo>
                      <a:pt x="874" y="425"/>
                    </a:lnTo>
                    <a:lnTo>
                      <a:pt x="883" y="431"/>
                    </a:lnTo>
                    <a:lnTo>
                      <a:pt x="883" y="431"/>
                    </a:lnTo>
                    <a:lnTo>
                      <a:pt x="883" y="431"/>
                    </a:lnTo>
                    <a:lnTo>
                      <a:pt x="880" y="441"/>
                    </a:lnTo>
                    <a:lnTo>
                      <a:pt x="877" y="445"/>
                    </a:lnTo>
                    <a:lnTo>
                      <a:pt x="875" y="444"/>
                    </a:lnTo>
                    <a:lnTo>
                      <a:pt x="863" y="443"/>
                    </a:lnTo>
                    <a:lnTo>
                      <a:pt x="851" y="441"/>
                    </a:lnTo>
                    <a:lnTo>
                      <a:pt x="840" y="436"/>
                    </a:lnTo>
                    <a:lnTo>
                      <a:pt x="841" y="433"/>
                    </a:lnTo>
                    <a:close/>
                    <a:moveTo>
                      <a:pt x="855" y="1049"/>
                    </a:moveTo>
                    <a:lnTo>
                      <a:pt x="855" y="1049"/>
                    </a:lnTo>
                    <a:lnTo>
                      <a:pt x="855" y="1049"/>
                    </a:lnTo>
                    <a:lnTo>
                      <a:pt x="855" y="1049"/>
                    </a:lnTo>
                    <a:close/>
                    <a:moveTo>
                      <a:pt x="852" y="829"/>
                    </a:moveTo>
                    <a:lnTo>
                      <a:pt x="852" y="830"/>
                    </a:lnTo>
                    <a:lnTo>
                      <a:pt x="851" y="829"/>
                    </a:lnTo>
                    <a:lnTo>
                      <a:pt x="852" y="829"/>
                    </a:lnTo>
                    <a:lnTo>
                      <a:pt x="852" y="829"/>
                    </a:lnTo>
                    <a:close/>
                    <a:moveTo>
                      <a:pt x="863" y="1244"/>
                    </a:moveTo>
                    <a:lnTo>
                      <a:pt x="862" y="1252"/>
                    </a:lnTo>
                    <a:lnTo>
                      <a:pt x="858" y="1261"/>
                    </a:lnTo>
                    <a:lnTo>
                      <a:pt x="856" y="1269"/>
                    </a:lnTo>
                    <a:lnTo>
                      <a:pt x="857" y="1277"/>
                    </a:lnTo>
                    <a:lnTo>
                      <a:pt x="854" y="1280"/>
                    </a:lnTo>
                    <a:lnTo>
                      <a:pt x="851" y="1284"/>
                    </a:lnTo>
                    <a:lnTo>
                      <a:pt x="850" y="1287"/>
                    </a:lnTo>
                    <a:lnTo>
                      <a:pt x="844" y="1288"/>
                    </a:lnTo>
                    <a:lnTo>
                      <a:pt x="839" y="1292"/>
                    </a:lnTo>
                    <a:lnTo>
                      <a:pt x="838" y="1296"/>
                    </a:lnTo>
                    <a:lnTo>
                      <a:pt x="837" y="1299"/>
                    </a:lnTo>
                    <a:lnTo>
                      <a:pt x="833" y="1299"/>
                    </a:lnTo>
                    <a:lnTo>
                      <a:pt x="829" y="1299"/>
                    </a:lnTo>
                    <a:lnTo>
                      <a:pt x="827" y="1302"/>
                    </a:lnTo>
                    <a:lnTo>
                      <a:pt x="816" y="1296"/>
                    </a:lnTo>
                    <a:lnTo>
                      <a:pt x="805" y="1296"/>
                    </a:lnTo>
                    <a:lnTo>
                      <a:pt x="793" y="1299"/>
                    </a:lnTo>
                    <a:lnTo>
                      <a:pt x="793" y="1302"/>
                    </a:lnTo>
                    <a:lnTo>
                      <a:pt x="793" y="1302"/>
                    </a:lnTo>
                    <a:lnTo>
                      <a:pt x="789" y="1301"/>
                    </a:lnTo>
                    <a:lnTo>
                      <a:pt x="784" y="1302"/>
                    </a:lnTo>
                    <a:lnTo>
                      <a:pt x="784" y="1301"/>
                    </a:lnTo>
                    <a:lnTo>
                      <a:pt x="784" y="1297"/>
                    </a:lnTo>
                    <a:lnTo>
                      <a:pt x="783" y="1293"/>
                    </a:lnTo>
                    <a:lnTo>
                      <a:pt x="782" y="1290"/>
                    </a:lnTo>
                    <a:lnTo>
                      <a:pt x="780" y="1287"/>
                    </a:lnTo>
                    <a:lnTo>
                      <a:pt x="777" y="1277"/>
                    </a:lnTo>
                    <a:lnTo>
                      <a:pt x="771" y="1271"/>
                    </a:lnTo>
                    <a:lnTo>
                      <a:pt x="765" y="1270"/>
                    </a:lnTo>
                    <a:lnTo>
                      <a:pt x="756" y="1273"/>
                    </a:lnTo>
                    <a:lnTo>
                      <a:pt x="758" y="1264"/>
                    </a:lnTo>
                    <a:lnTo>
                      <a:pt x="761" y="1258"/>
                    </a:lnTo>
                    <a:lnTo>
                      <a:pt x="766" y="1252"/>
                    </a:lnTo>
                    <a:lnTo>
                      <a:pt x="772" y="1247"/>
                    </a:lnTo>
                    <a:lnTo>
                      <a:pt x="777" y="1241"/>
                    </a:lnTo>
                    <a:lnTo>
                      <a:pt x="776" y="1247"/>
                    </a:lnTo>
                    <a:lnTo>
                      <a:pt x="777" y="1254"/>
                    </a:lnTo>
                    <a:lnTo>
                      <a:pt x="780" y="1261"/>
                    </a:lnTo>
                    <a:lnTo>
                      <a:pt x="784" y="1267"/>
                    </a:lnTo>
                    <a:lnTo>
                      <a:pt x="803" y="1276"/>
                    </a:lnTo>
                    <a:lnTo>
                      <a:pt x="806" y="1274"/>
                    </a:lnTo>
                    <a:lnTo>
                      <a:pt x="810" y="1270"/>
                    </a:lnTo>
                    <a:lnTo>
                      <a:pt x="811" y="1267"/>
                    </a:lnTo>
                    <a:lnTo>
                      <a:pt x="812" y="1263"/>
                    </a:lnTo>
                    <a:lnTo>
                      <a:pt x="814" y="1258"/>
                    </a:lnTo>
                    <a:lnTo>
                      <a:pt x="814" y="1258"/>
                    </a:lnTo>
                    <a:lnTo>
                      <a:pt x="823" y="1250"/>
                    </a:lnTo>
                    <a:lnTo>
                      <a:pt x="831" y="1245"/>
                    </a:lnTo>
                    <a:lnTo>
                      <a:pt x="838" y="1244"/>
                    </a:lnTo>
                    <a:lnTo>
                      <a:pt x="846" y="1244"/>
                    </a:lnTo>
                    <a:lnTo>
                      <a:pt x="855" y="1245"/>
                    </a:lnTo>
                    <a:lnTo>
                      <a:pt x="863" y="1244"/>
                    </a:lnTo>
                    <a:close/>
                    <a:moveTo>
                      <a:pt x="800" y="94"/>
                    </a:moveTo>
                    <a:lnTo>
                      <a:pt x="800" y="91"/>
                    </a:lnTo>
                    <a:lnTo>
                      <a:pt x="801" y="92"/>
                    </a:lnTo>
                    <a:lnTo>
                      <a:pt x="800" y="94"/>
                    </a:lnTo>
                    <a:lnTo>
                      <a:pt x="800" y="94"/>
                    </a:lnTo>
                    <a:lnTo>
                      <a:pt x="800" y="95"/>
                    </a:lnTo>
                    <a:lnTo>
                      <a:pt x="800" y="94"/>
                    </a:lnTo>
                    <a:close/>
                    <a:moveTo>
                      <a:pt x="789" y="533"/>
                    </a:moveTo>
                    <a:lnTo>
                      <a:pt x="795" y="533"/>
                    </a:lnTo>
                    <a:lnTo>
                      <a:pt x="800" y="532"/>
                    </a:lnTo>
                    <a:lnTo>
                      <a:pt x="809" y="525"/>
                    </a:lnTo>
                    <a:lnTo>
                      <a:pt x="816" y="521"/>
                    </a:lnTo>
                    <a:lnTo>
                      <a:pt x="823" y="515"/>
                    </a:lnTo>
                    <a:lnTo>
                      <a:pt x="823" y="515"/>
                    </a:lnTo>
                    <a:lnTo>
                      <a:pt x="827" y="517"/>
                    </a:lnTo>
                    <a:lnTo>
                      <a:pt x="814" y="530"/>
                    </a:lnTo>
                    <a:lnTo>
                      <a:pt x="807" y="546"/>
                    </a:lnTo>
                    <a:lnTo>
                      <a:pt x="804" y="563"/>
                    </a:lnTo>
                    <a:lnTo>
                      <a:pt x="804" y="581"/>
                    </a:lnTo>
                    <a:lnTo>
                      <a:pt x="803" y="589"/>
                    </a:lnTo>
                    <a:lnTo>
                      <a:pt x="801" y="596"/>
                    </a:lnTo>
                    <a:lnTo>
                      <a:pt x="797" y="596"/>
                    </a:lnTo>
                    <a:lnTo>
                      <a:pt x="792" y="596"/>
                    </a:lnTo>
                    <a:lnTo>
                      <a:pt x="787" y="596"/>
                    </a:lnTo>
                    <a:lnTo>
                      <a:pt x="792" y="592"/>
                    </a:lnTo>
                    <a:lnTo>
                      <a:pt x="795" y="587"/>
                    </a:lnTo>
                    <a:lnTo>
                      <a:pt x="800" y="582"/>
                    </a:lnTo>
                    <a:lnTo>
                      <a:pt x="803" y="570"/>
                    </a:lnTo>
                    <a:lnTo>
                      <a:pt x="801" y="558"/>
                    </a:lnTo>
                    <a:lnTo>
                      <a:pt x="799" y="552"/>
                    </a:lnTo>
                    <a:lnTo>
                      <a:pt x="794" y="549"/>
                    </a:lnTo>
                    <a:lnTo>
                      <a:pt x="789" y="544"/>
                    </a:lnTo>
                    <a:lnTo>
                      <a:pt x="778" y="539"/>
                    </a:lnTo>
                    <a:lnTo>
                      <a:pt x="767" y="538"/>
                    </a:lnTo>
                    <a:lnTo>
                      <a:pt x="771" y="534"/>
                    </a:lnTo>
                    <a:lnTo>
                      <a:pt x="775" y="530"/>
                    </a:lnTo>
                    <a:lnTo>
                      <a:pt x="778" y="530"/>
                    </a:lnTo>
                    <a:lnTo>
                      <a:pt x="782" y="530"/>
                    </a:lnTo>
                    <a:lnTo>
                      <a:pt x="787" y="532"/>
                    </a:lnTo>
                    <a:lnTo>
                      <a:pt x="789" y="533"/>
                    </a:lnTo>
                    <a:close/>
                    <a:moveTo>
                      <a:pt x="769" y="310"/>
                    </a:moveTo>
                    <a:lnTo>
                      <a:pt x="766" y="314"/>
                    </a:lnTo>
                    <a:lnTo>
                      <a:pt x="766" y="319"/>
                    </a:lnTo>
                    <a:lnTo>
                      <a:pt x="767" y="324"/>
                    </a:lnTo>
                    <a:lnTo>
                      <a:pt x="771" y="329"/>
                    </a:lnTo>
                    <a:lnTo>
                      <a:pt x="767" y="330"/>
                    </a:lnTo>
                    <a:lnTo>
                      <a:pt x="764" y="331"/>
                    </a:lnTo>
                    <a:lnTo>
                      <a:pt x="763" y="333"/>
                    </a:lnTo>
                    <a:lnTo>
                      <a:pt x="763" y="335"/>
                    </a:lnTo>
                    <a:lnTo>
                      <a:pt x="760" y="327"/>
                    </a:lnTo>
                    <a:lnTo>
                      <a:pt x="763" y="318"/>
                    </a:lnTo>
                    <a:lnTo>
                      <a:pt x="769" y="310"/>
                    </a:lnTo>
                    <a:close/>
                    <a:moveTo>
                      <a:pt x="761" y="364"/>
                    </a:moveTo>
                    <a:lnTo>
                      <a:pt x="761" y="370"/>
                    </a:lnTo>
                    <a:lnTo>
                      <a:pt x="764" y="375"/>
                    </a:lnTo>
                    <a:lnTo>
                      <a:pt x="765" y="376"/>
                    </a:lnTo>
                    <a:lnTo>
                      <a:pt x="764" y="384"/>
                    </a:lnTo>
                    <a:lnTo>
                      <a:pt x="758" y="381"/>
                    </a:lnTo>
                    <a:lnTo>
                      <a:pt x="755" y="379"/>
                    </a:lnTo>
                    <a:lnTo>
                      <a:pt x="753" y="376"/>
                    </a:lnTo>
                    <a:lnTo>
                      <a:pt x="753" y="374"/>
                    </a:lnTo>
                    <a:lnTo>
                      <a:pt x="753" y="373"/>
                    </a:lnTo>
                    <a:lnTo>
                      <a:pt x="754" y="370"/>
                    </a:lnTo>
                    <a:lnTo>
                      <a:pt x="756" y="368"/>
                    </a:lnTo>
                    <a:lnTo>
                      <a:pt x="759" y="367"/>
                    </a:lnTo>
                    <a:lnTo>
                      <a:pt x="761" y="364"/>
                    </a:lnTo>
                    <a:close/>
                    <a:moveTo>
                      <a:pt x="742" y="238"/>
                    </a:moveTo>
                    <a:lnTo>
                      <a:pt x="737" y="236"/>
                    </a:lnTo>
                    <a:lnTo>
                      <a:pt x="733" y="233"/>
                    </a:lnTo>
                    <a:lnTo>
                      <a:pt x="737" y="234"/>
                    </a:lnTo>
                    <a:lnTo>
                      <a:pt x="739" y="236"/>
                    </a:lnTo>
                    <a:lnTo>
                      <a:pt x="742" y="238"/>
                    </a:lnTo>
                    <a:close/>
                    <a:moveTo>
                      <a:pt x="567" y="364"/>
                    </a:moveTo>
                    <a:lnTo>
                      <a:pt x="579" y="359"/>
                    </a:lnTo>
                    <a:lnTo>
                      <a:pt x="590" y="356"/>
                    </a:lnTo>
                    <a:lnTo>
                      <a:pt x="600" y="350"/>
                    </a:lnTo>
                    <a:lnTo>
                      <a:pt x="608" y="342"/>
                    </a:lnTo>
                    <a:lnTo>
                      <a:pt x="614" y="333"/>
                    </a:lnTo>
                    <a:lnTo>
                      <a:pt x="618" y="319"/>
                    </a:lnTo>
                    <a:lnTo>
                      <a:pt x="618" y="317"/>
                    </a:lnTo>
                    <a:lnTo>
                      <a:pt x="622" y="317"/>
                    </a:lnTo>
                    <a:lnTo>
                      <a:pt x="627" y="316"/>
                    </a:lnTo>
                    <a:lnTo>
                      <a:pt x="630" y="313"/>
                    </a:lnTo>
                    <a:lnTo>
                      <a:pt x="634" y="310"/>
                    </a:lnTo>
                    <a:lnTo>
                      <a:pt x="636" y="307"/>
                    </a:lnTo>
                    <a:lnTo>
                      <a:pt x="639" y="304"/>
                    </a:lnTo>
                    <a:lnTo>
                      <a:pt x="641" y="304"/>
                    </a:lnTo>
                    <a:lnTo>
                      <a:pt x="644" y="305"/>
                    </a:lnTo>
                    <a:lnTo>
                      <a:pt x="646" y="305"/>
                    </a:lnTo>
                    <a:lnTo>
                      <a:pt x="647" y="305"/>
                    </a:lnTo>
                    <a:lnTo>
                      <a:pt x="648" y="306"/>
                    </a:lnTo>
                    <a:lnTo>
                      <a:pt x="650" y="307"/>
                    </a:lnTo>
                    <a:lnTo>
                      <a:pt x="648" y="308"/>
                    </a:lnTo>
                    <a:lnTo>
                      <a:pt x="647" y="311"/>
                    </a:lnTo>
                    <a:lnTo>
                      <a:pt x="645" y="314"/>
                    </a:lnTo>
                    <a:lnTo>
                      <a:pt x="640" y="318"/>
                    </a:lnTo>
                    <a:lnTo>
                      <a:pt x="640" y="325"/>
                    </a:lnTo>
                    <a:lnTo>
                      <a:pt x="644" y="333"/>
                    </a:lnTo>
                    <a:lnTo>
                      <a:pt x="647" y="339"/>
                    </a:lnTo>
                    <a:lnTo>
                      <a:pt x="652" y="345"/>
                    </a:lnTo>
                    <a:lnTo>
                      <a:pt x="656" y="352"/>
                    </a:lnTo>
                    <a:lnTo>
                      <a:pt x="635" y="351"/>
                    </a:lnTo>
                    <a:lnTo>
                      <a:pt x="616" y="356"/>
                    </a:lnTo>
                    <a:lnTo>
                      <a:pt x="599" y="365"/>
                    </a:lnTo>
                    <a:lnTo>
                      <a:pt x="583" y="379"/>
                    </a:lnTo>
                    <a:lnTo>
                      <a:pt x="583" y="381"/>
                    </a:lnTo>
                    <a:lnTo>
                      <a:pt x="582" y="384"/>
                    </a:lnTo>
                    <a:lnTo>
                      <a:pt x="579" y="382"/>
                    </a:lnTo>
                    <a:lnTo>
                      <a:pt x="574" y="381"/>
                    </a:lnTo>
                    <a:lnTo>
                      <a:pt x="571" y="380"/>
                    </a:lnTo>
                    <a:lnTo>
                      <a:pt x="566" y="381"/>
                    </a:lnTo>
                    <a:lnTo>
                      <a:pt x="567" y="375"/>
                    </a:lnTo>
                    <a:lnTo>
                      <a:pt x="568" y="369"/>
                    </a:lnTo>
                    <a:lnTo>
                      <a:pt x="567" y="364"/>
                    </a:lnTo>
                    <a:close/>
                    <a:moveTo>
                      <a:pt x="522" y="432"/>
                    </a:moveTo>
                    <a:lnTo>
                      <a:pt x="522" y="436"/>
                    </a:lnTo>
                    <a:lnTo>
                      <a:pt x="522" y="438"/>
                    </a:lnTo>
                    <a:lnTo>
                      <a:pt x="521" y="438"/>
                    </a:lnTo>
                    <a:lnTo>
                      <a:pt x="520" y="439"/>
                    </a:lnTo>
                    <a:lnTo>
                      <a:pt x="516" y="436"/>
                    </a:lnTo>
                    <a:lnTo>
                      <a:pt x="514" y="432"/>
                    </a:lnTo>
                    <a:lnTo>
                      <a:pt x="510" y="430"/>
                    </a:lnTo>
                    <a:lnTo>
                      <a:pt x="506" y="427"/>
                    </a:lnTo>
                    <a:lnTo>
                      <a:pt x="514" y="431"/>
                    </a:lnTo>
                    <a:lnTo>
                      <a:pt x="522" y="432"/>
                    </a:lnTo>
                    <a:close/>
                    <a:moveTo>
                      <a:pt x="503" y="382"/>
                    </a:moveTo>
                    <a:lnTo>
                      <a:pt x="504" y="385"/>
                    </a:lnTo>
                    <a:lnTo>
                      <a:pt x="505" y="388"/>
                    </a:lnTo>
                    <a:lnTo>
                      <a:pt x="502" y="387"/>
                    </a:lnTo>
                    <a:lnTo>
                      <a:pt x="503" y="385"/>
                    </a:lnTo>
                    <a:lnTo>
                      <a:pt x="503" y="382"/>
                    </a:lnTo>
                    <a:close/>
                    <a:moveTo>
                      <a:pt x="420" y="599"/>
                    </a:moveTo>
                    <a:lnTo>
                      <a:pt x="427" y="606"/>
                    </a:lnTo>
                    <a:lnTo>
                      <a:pt x="437" y="608"/>
                    </a:lnTo>
                    <a:lnTo>
                      <a:pt x="447" y="607"/>
                    </a:lnTo>
                    <a:lnTo>
                      <a:pt x="458" y="602"/>
                    </a:lnTo>
                    <a:lnTo>
                      <a:pt x="459" y="585"/>
                    </a:lnTo>
                    <a:lnTo>
                      <a:pt x="460" y="586"/>
                    </a:lnTo>
                    <a:lnTo>
                      <a:pt x="461" y="586"/>
                    </a:lnTo>
                    <a:lnTo>
                      <a:pt x="471" y="582"/>
                    </a:lnTo>
                    <a:lnTo>
                      <a:pt x="480" y="578"/>
                    </a:lnTo>
                    <a:lnTo>
                      <a:pt x="486" y="572"/>
                    </a:lnTo>
                    <a:lnTo>
                      <a:pt x="489" y="566"/>
                    </a:lnTo>
                    <a:lnTo>
                      <a:pt x="488" y="556"/>
                    </a:lnTo>
                    <a:lnTo>
                      <a:pt x="483" y="545"/>
                    </a:lnTo>
                    <a:lnTo>
                      <a:pt x="487" y="544"/>
                    </a:lnTo>
                    <a:lnTo>
                      <a:pt x="491" y="544"/>
                    </a:lnTo>
                    <a:lnTo>
                      <a:pt x="494" y="542"/>
                    </a:lnTo>
                    <a:lnTo>
                      <a:pt x="498" y="539"/>
                    </a:lnTo>
                    <a:lnTo>
                      <a:pt x="505" y="540"/>
                    </a:lnTo>
                    <a:lnTo>
                      <a:pt x="512" y="538"/>
                    </a:lnTo>
                    <a:lnTo>
                      <a:pt x="519" y="533"/>
                    </a:lnTo>
                    <a:lnTo>
                      <a:pt x="523" y="522"/>
                    </a:lnTo>
                    <a:lnTo>
                      <a:pt x="527" y="510"/>
                    </a:lnTo>
                    <a:lnTo>
                      <a:pt x="532" y="499"/>
                    </a:lnTo>
                    <a:lnTo>
                      <a:pt x="532" y="499"/>
                    </a:lnTo>
                    <a:lnTo>
                      <a:pt x="543" y="499"/>
                    </a:lnTo>
                    <a:lnTo>
                      <a:pt x="553" y="496"/>
                    </a:lnTo>
                    <a:lnTo>
                      <a:pt x="563" y="496"/>
                    </a:lnTo>
                    <a:lnTo>
                      <a:pt x="567" y="498"/>
                    </a:lnTo>
                    <a:lnTo>
                      <a:pt x="562" y="502"/>
                    </a:lnTo>
                    <a:lnTo>
                      <a:pt x="555" y="505"/>
                    </a:lnTo>
                    <a:lnTo>
                      <a:pt x="548" y="507"/>
                    </a:lnTo>
                    <a:lnTo>
                      <a:pt x="540" y="510"/>
                    </a:lnTo>
                    <a:lnTo>
                      <a:pt x="534" y="513"/>
                    </a:lnTo>
                    <a:lnTo>
                      <a:pt x="545" y="519"/>
                    </a:lnTo>
                    <a:lnTo>
                      <a:pt x="555" y="521"/>
                    </a:lnTo>
                    <a:lnTo>
                      <a:pt x="563" y="518"/>
                    </a:lnTo>
                    <a:lnTo>
                      <a:pt x="571" y="513"/>
                    </a:lnTo>
                    <a:lnTo>
                      <a:pt x="578" y="506"/>
                    </a:lnTo>
                    <a:lnTo>
                      <a:pt x="585" y="499"/>
                    </a:lnTo>
                    <a:lnTo>
                      <a:pt x="587" y="499"/>
                    </a:lnTo>
                    <a:lnTo>
                      <a:pt x="589" y="498"/>
                    </a:lnTo>
                    <a:lnTo>
                      <a:pt x="590" y="496"/>
                    </a:lnTo>
                    <a:lnTo>
                      <a:pt x="616" y="499"/>
                    </a:lnTo>
                    <a:lnTo>
                      <a:pt x="618" y="494"/>
                    </a:lnTo>
                    <a:lnTo>
                      <a:pt x="619" y="489"/>
                    </a:lnTo>
                    <a:lnTo>
                      <a:pt x="618" y="485"/>
                    </a:lnTo>
                    <a:lnTo>
                      <a:pt x="616" y="481"/>
                    </a:lnTo>
                    <a:lnTo>
                      <a:pt x="605" y="483"/>
                    </a:lnTo>
                    <a:lnTo>
                      <a:pt x="595" y="481"/>
                    </a:lnTo>
                    <a:lnTo>
                      <a:pt x="595" y="477"/>
                    </a:lnTo>
                    <a:lnTo>
                      <a:pt x="594" y="473"/>
                    </a:lnTo>
                    <a:lnTo>
                      <a:pt x="593" y="470"/>
                    </a:lnTo>
                    <a:lnTo>
                      <a:pt x="593" y="467"/>
                    </a:lnTo>
                    <a:lnTo>
                      <a:pt x="593" y="465"/>
                    </a:lnTo>
                    <a:lnTo>
                      <a:pt x="594" y="464"/>
                    </a:lnTo>
                    <a:lnTo>
                      <a:pt x="595" y="464"/>
                    </a:lnTo>
                    <a:lnTo>
                      <a:pt x="596" y="462"/>
                    </a:lnTo>
                    <a:lnTo>
                      <a:pt x="599" y="462"/>
                    </a:lnTo>
                    <a:lnTo>
                      <a:pt x="601" y="464"/>
                    </a:lnTo>
                    <a:lnTo>
                      <a:pt x="603" y="464"/>
                    </a:lnTo>
                    <a:lnTo>
                      <a:pt x="605" y="464"/>
                    </a:lnTo>
                    <a:lnTo>
                      <a:pt x="607" y="464"/>
                    </a:lnTo>
                    <a:lnTo>
                      <a:pt x="617" y="464"/>
                    </a:lnTo>
                    <a:lnTo>
                      <a:pt x="628" y="464"/>
                    </a:lnTo>
                    <a:lnTo>
                      <a:pt x="637" y="462"/>
                    </a:lnTo>
                    <a:lnTo>
                      <a:pt x="647" y="458"/>
                    </a:lnTo>
                    <a:lnTo>
                      <a:pt x="656" y="450"/>
                    </a:lnTo>
                    <a:lnTo>
                      <a:pt x="654" y="445"/>
                    </a:lnTo>
                    <a:lnTo>
                      <a:pt x="654" y="442"/>
                    </a:lnTo>
                    <a:lnTo>
                      <a:pt x="657" y="441"/>
                    </a:lnTo>
                    <a:lnTo>
                      <a:pt x="659" y="438"/>
                    </a:lnTo>
                    <a:lnTo>
                      <a:pt x="662" y="438"/>
                    </a:lnTo>
                    <a:lnTo>
                      <a:pt x="664" y="438"/>
                    </a:lnTo>
                    <a:lnTo>
                      <a:pt x="673" y="435"/>
                    </a:lnTo>
                    <a:lnTo>
                      <a:pt x="680" y="431"/>
                    </a:lnTo>
                    <a:lnTo>
                      <a:pt x="693" y="426"/>
                    </a:lnTo>
                    <a:lnTo>
                      <a:pt x="705" y="422"/>
                    </a:lnTo>
                    <a:lnTo>
                      <a:pt x="718" y="416"/>
                    </a:lnTo>
                    <a:lnTo>
                      <a:pt x="722" y="421"/>
                    </a:lnTo>
                    <a:lnTo>
                      <a:pt x="726" y="425"/>
                    </a:lnTo>
                    <a:lnTo>
                      <a:pt x="727" y="425"/>
                    </a:lnTo>
                    <a:lnTo>
                      <a:pt x="727" y="427"/>
                    </a:lnTo>
                    <a:lnTo>
                      <a:pt x="691" y="445"/>
                    </a:lnTo>
                    <a:lnTo>
                      <a:pt x="661" y="479"/>
                    </a:lnTo>
                    <a:lnTo>
                      <a:pt x="652" y="479"/>
                    </a:lnTo>
                    <a:lnTo>
                      <a:pt x="647" y="481"/>
                    </a:lnTo>
                    <a:lnTo>
                      <a:pt x="644" y="483"/>
                    </a:lnTo>
                    <a:lnTo>
                      <a:pt x="641" y="485"/>
                    </a:lnTo>
                    <a:lnTo>
                      <a:pt x="637" y="489"/>
                    </a:lnTo>
                    <a:lnTo>
                      <a:pt x="635" y="494"/>
                    </a:lnTo>
                    <a:lnTo>
                      <a:pt x="629" y="494"/>
                    </a:lnTo>
                    <a:lnTo>
                      <a:pt x="624" y="498"/>
                    </a:lnTo>
                    <a:lnTo>
                      <a:pt x="622" y="504"/>
                    </a:lnTo>
                    <a:lnTo>
                      <a:pt x="618" y="510"/>
                    </a:lnTo>
                    <a:lnTo>
                      <a:pt x="614" y="515"/>
                    </a:lnTo>
                    <a:lnTo>
                      <a:pt x="607" y="525"/>
                    </a:lnTo>
                    <a:lnTo>
                      <a:pt x="606" y="529"/>
                    </a:lnTo>
                    <a:lnTo>
                      <a:pt x="606" y="533"/>
                    </a:lnTo>
                    <a:lnTo>
                      <a:pt x="588" y="542"/>
                    </a:lnTo>
                    <a:lnTo>
                      <a:pt x="579" y="550"/>
                    </a:lnTo>
                    <a:lnTo>
                      <a:pt x="576" y="556"/>
                    </a:lnTo>
                    <a:lnTo>
                      <a:pt x="578" y="562"/>
                    </a:lnTo>
                    <a:lnTo>
                      <a:pt x="582" y="567"/>
                    </a:lnTo>
                    <a:lnTo>
                      <a:pt x="567" y="567"/>
                    </a:lnTo>
                    <a:lnTo>
                      <a:pt x="551" y="569"/>
                    </a:lnTo>
                    <a:lnTo>
                      <a:pt x="548" y="572"/>
                    </a:lnTo>
                    <a:lnTo>
                      <a:pt x="545" y="573"/>
                    </a:lnTo>
                    <a:lnTo>
                      <a:pt x="543" y="575"/>
                    </a:lnTo>
                    <a:lnTo>
                      <a:pt x="540" y="578"/>
                    </a:lnTo>
                    <a:lnTo>
                      <a:pt x="540" y="581"/>
                    </a:lnTo>
                    <a:lnTo>
                      <a:pt x="539" y="586"/>
                    </a:lnTo>
                    <a:lnTo>
                      <a:pt x="525" y="593"/>
                    </a:lnTo>
                    <a:lnTo>
                      <a:pt x="512" y="603"/>
                    </a:lnTo>
                    <a:lnTo>
                      <a:pt x="502" y="615"/>
                    </a:lnTo>
                    <a:lnTo>
                      <a:pt x="494" y="631"/>
                    </a:lnTo>
                    <a:lnTo>
                      <a:pt x="493" y="630"/>
                    </a:lnTo>
                    <a:lnTo>
                      <a:pt x="493" y="630"/>
                    </a:lnTo>
                    <a:lnTo>
                      <a:pt x="483" y="629"/>
                    </a:lnTo>
                    <a:lnTo>
                      <a:pt x="472" y="636"/>
                    </a:lnTo>
                    <a:lnTo>
                      <a:pt x="465" y="635"/>
                    </a:lnTo>
                    <a:lnTo>
                      <a:pt x="454" y="637"/>
                    </a:lnTo>
                    <a:lnTo>
                      <a:pt x="444" y="642"/>
                    </a:lnTo>
                    <a:lnTo>
                      <a:pt x="435" y="647"/>
                    </a:lnTo>
                    <a:lnTo>
                      <a:pt x="424" y="648"/>
                    </a:lnTo>
                    <a:lnTo>
                      <a:pt x="413" y="643"/>
                    </a:lnTo>
                    <a:lnTo>
                      <a:pt x="409" y="643"/>
                    </a:lnTo>
                    <a:lnTo>
                      <a:pt x="410" y="633"/>
                    </a:lnTo>
                    <a:lnTo>
                      <a:pt x="409" y="624"/>
                    </a:lnTo>
                    <a:lnTo>
                      <a:pt x="409" y="615"/>
                    </a:lnTo>
                    <a:lnTo>
                      <a:pt x="412" y="607"/>
                    </a:lnTo>
                    <a:lnTo>
                      <a:pt x="420" y="599"/>
                    </a:lnTo>
                    <a:close/>
                    <a:moveTo>
                      <a:pt x="623" y="580"/>
                    </a:moveTo>
                    <a:lnTo>
                      <a:pt x="622" y="581"/>
                    </a:lnTo>
                    <a:lnTo>
                      <a:pt x="622" y="581"/>
                    </a:lnTo>
                    <a:lnTo>
                      <a:pt x="622" y="580"/>
                    </a:lnTo>
                    <a:lnTo>
                      <a:pt x="623" y="580"/>
                    </a:lnTo>
                    <a:close/>
                    <a:moveTo>
                      <a:pt x="410" y="510"/>
                    </a:moveTo>
                    <a:lnTo>
                      <a:pt x="406" y="513"/>
                    </a:lnTo>
                    <a:lnTo>
                      <a:pt x="402" y="517"/>
                    </a:lnTo>
                    <a:lnTo>
                      <a:pt x="397" y="519"/>
                    </a:lnTo>
                    <a:lnTo>
                      <a:pt x="391" y="521"/>
                    </a:lnTo>
                    <a:lnTo>
                      <a:pt x="397" y="516"/>
                    </a:lnTo>
                    <a:lnTo>
                      <a:pt x="403" y="512"/>
                    </a:lnTo>
                    <a:lnTo>
                      <a:pt x="410" y="510"/>
                    </a:lnTo>
                    <a:close/>
                    <a:moveTo>
                      <a:pt x="398" y="773"/>
                    </a:moveTo>
                    <a:lnTo>
                      <a:pt x="396" y="775"/>
                    </a:lnTo>
                    <a:lnTo>
                      <a:pt x="393" y="778"/>
                    </a:lnTo>
                    <a:lnTo>
                      <a:pt x="395" y="774"/>
                    </a:lnTo>
                    <a:lnTo>
                      <a:pt x="397" y="772"/>
                    </a:lnTo>
                    <a:lnTo>
                      <a:pt x="398" y="773"/>
                    </a:lnTo>
                    <a:close/>
                    <a:moveTo>
                      <a:pt x="376" y="866"/>
                    </a:moveTo>
                    <a:lnTo>
                      <a:pt x="379" y="871"/>
                    </a:lnTo>
                    <a:lnTo>
                      <a:pt x="383" y="875"/>
                    </a:lnTo>
                    <a:lnTo>
                      <a:pt x="386" y="877"/>
                    </a:lnTo>
                    <a:lnTo>
                      <a:pt x="386" y="878"/>
                    </a:lnTo>
                    <a:lnTo>
                      <a:pt x="385" y="882"/>
                    </a:lnTo>
                    <a:lnTo>
                      <a:pt x="384" y="887"/>
                    </a:lnTo>
                    <a:lnTo>
                      <a:pt x="385" y="891"/>
                    </a:lnTo>
                    <a:lnTo>
                      <a:pt x="385" y="891"/>
                    </a:lnTo>
                    <a:lnTo>
                      <a:pt x="381" y="888"/>
                    </a:lnTo>
                    <a:lnTo>
                      <a:pt x="376" y="887"/>
                    </a:lnTo>
                    <a:lnTo>
                      <a:pt x="373" y="888"/>
                    </a:lnTo>
                    <a:lnTo>
                      <a:pt x="369" y="891"/>
                    </a:lnTo>
                    <a:lnTo>
                      <a:pt x="368" y="888"/>
                    </a:lnTo>
                    <a:lnTo>
                      <a:pt x="364" y="886"/>
                    </a:lnTo>
                    <a:lnTo>
                      <a:pt x="362" y="885"/>
                    </a:lnTo>
                    <a:lnTo>
                      <a:pt x="358" y="885"/>
                    </a:lnTo>
                    <a:lnTo>
                      <a:pt x="355" y="883"/>
                    </a:lnTo>
                    <a:lnTo>
                      <a:pt x="355" y="883"/>
                    </a:lnTo>
                    <a:lnTo>
                      <a:pt x="355" y="883"/>
                    </a:lnTo>
                    <a:lnTo>
                      <a:pt x="364" y="881"/>
                    </a:lnTo>
                    <a:lnTo>
                      <a:pt x="372" y="875"/>
                    </a:lnTo>
                    <a:lnTo>
                      <a:pt x="376" y="866"/>
                    </a:lnTo>
                    <a:close/>
                    <a:moveTo>
                      <a:pt x="295" y="649"/>
                    </a:moveTo>
                    <a:lnTo>
                      <a:pt x="295" y="653"/>
                    </a:lnTo>
                    <a:lnTo>
                      <a:pt x="294" y="656"/>
                    </a:lnTo>
                    <a:lnTo>
                      <a:pt x="291" y="655"/>
                    </a:lnTo>
                    <a:lnTo>
                      <a:pt x="295" y="649"/>
                    </a:lnTo>
                    <a:close/>
                    <a:moveTo>
                      <a:pt x="5" y="841"/>
                    </a:moveTo>
                    <a:lnTo>
                      <a:pt x="5" y="840"/>
                    </a:lnTo>
                    <a:lnTo>
                      <a:pt x="5" y="840"/>
                    </a:lnTo>
                    <a:lnTo>
                      <a:pt x="5" y="841"/>
                    </a:lnTo>
                    <a:lnTo>
                      <a:pt x="4" y="841"/>
                    </a:lnTo>
                    <a:lnTo>
                      <a:pt x="4" y="841"/>
                    </a:lnTo>
                    <a:lnTo>
                      <a:pt x="4" y="841"/>
                    </a:lnTo>
                    <a:lnTo>
                      <a:pt x="4" y="842"/>
                    </a:lnTo>
                    <a:lnTo>
                      <a:pt x="4" y="842"/>
                    </a:lnTo>
                    <a:lnTo>
                      <a:pt x="4" y="843"/>
                    </a:lnTo>
                    <a:lnTo>
                      <a:pt x="4" y="843"/>
                    </a:lnTo>
                    <a:lnTo>
                      <a:pt x="3" y="842"/>
                    </a:lnTo>
                    <a:lnTo>
                      <a:pt x="3" y="842"/>
                    </a:lnTo>
                    <a:lnTo>
                      <a:pt x="3" y="841"/>
                    </a:lnTo>
                    <a:lnTo>
                      <a:pt x="5" y="841"/>
                    </a:lnTo>
                    <a:close/>
                    <a:moveTo>
                      <a:pt x="21" y="1026"/>
                    </a:moveTo>
                    <a:lnTo>
                      <a:pt x="17" y="1020"/>
                    </a:lnTo>
                    <a:lnTo>
                      <a:pt x="12" y="1015"/>
                    </a:lnTo>
                    <a:lnTo>
                      <a:pt x="6" y="1012"/>
                    </a:lnTo>
                    <a:lnTo>
                      <a:pt x="0" y="1007"/>
                    </a:lnTo>
                    <a:lnTo>
                      <a:pt x="0" y="1006"/>
                    </a:lnTo>
                    <a:lnTo>
                      <a:pt x="6" y="1006"/>
                    </a:lnTo>
                    <a:lnTo>
                      <a:pt x="17" y="1001"/>
                    </a:lnTo>
                    <a:lnTo>
                      <a:pt x="23" y="994"/>
                    </a:lnTo>
                    <a:lnTo>
                      <a:pt x="24" y="984"/>
                    </a:lnTo>
                    <a:lnTo>
                      <a:pt x="26" y="971"/>
                    </a:lnTo>
                    <a:lnTo>
                      <a:pt x="29" y="961"/>
                    </a:lnTo>
                    <a:lnTo>
                      <a:pt x="35" y="951"/>
                    </a:lnTo>
                    <a:lnTo>
                      <a:pt x="44" y="944"/>
                    </a:lnTo>
                    <a:lnTo>
                      <a:pt x="52" y="937"/>
                    </a:lnTo>
                    <a:lnTo>
                      <a:pt x="56" y="932"/>
                    </a:lnTo>
                    <a:lnTo>
                      <a:pt x="58" y="927"/>
                    </a:lnTo>
                    <a:lnTo>
                      <a:pt x="63" y="923"/>
                    </a:lnTo>
                    <a:lnTo>
                      <a:pt x="68" y="921"/>
                    </a:lnTo>
                    <a:lnTo>
                      <a:pt x="69" y="916"/>
                    </a:lnTo>
                    <a:lnTo>
                      <a:pt x="77" y="911"/>
                    </a:lnTo>
                    <a:lnTo>
                      <a:pt x="79" y="915"/>
                    </a:lnTo>
                    <a:lnTo>
                      <a:pt x="92" y="918"/>
                    </a:lnTo>
                    <a:lnTo>
                      <a:pt x="105" y="918"/>
                    </a:lnTo>
                    <a:lnTo>
                      <a:pt x="118" y="916"/>
                    </a:lnTo>
                    <a:lnTo>
                      <a:pt x="130" y="911"/>
                    </a:lnTo>
                    <a:lnTo>
                      <a:pt x="134" y="909"/>
                    </a:lnTo>
                    <a:lnTo>
                      <a:pt x="136" y="908"/>
                    </a:lnTo>
                    <a:lnTo>
                      <a:pt x="158" y="921"/>
                    </a:lnTo>
                    <a:lnTo>
                      <a:pt x="140" y="931"/>
                    </a:lnTo>
                    <a:lnTo>
                      <a:pt x="140" y="937"/>
                    </a:lnTo>
                    <a:lnTo>
                      <a:pt x="141" y="940"/>
                    </a:lnTo>
                    <a:lnTo>
                      <a:pt x="145" y="942"/>
                    </a:lnTo>
                    <a:lnTo>
                      <a:pt x="149" y="943"/>
                    </a:lnTo>
                    <a:lnTo>
                      <a:pt x="154" y="943"/>
                    </a:lnTo>
                    <a:lnTo>
                      <a:pt x="158" y="944"/>
                    </a:lnTo>
                    <a:lnTo>
                      <a:pt x="160" y="946"/>
                    </a:lnTo>
                    <a:lnTo>
                      <a:pt x="147" y="943"/>
                    </a:lnTo>
                    <a:lnTo>
                      <a:pt x="134" y="943"/>
                    </a:lnTo>
                    <a:lnTo>
                      <a:pt x="122" y="945"/>
                    </a:lnTo>
                    <a:lnTo>
                      <a:pt x="111" y="955"/>
                    </a:lnTo>
                    <a:lnTo>
                      <a:pt x="94" y="956"/>
                    </a:lnTo>
                    <a:lnTo>
                      <a:pt x="90" y="958"/>
                    </a:lnTo>
                    <a:lnTo>
                      <a:pt x="88" y="962"/>
                    </a:lnTo>
                    <a:lnTo>
                      <a:pt x="86" y="967"/>
                    </a:lnTo>
                    <a:lnTo>
                      <a:pt x="86" y="968"/>
                    </a:lnTo>
                    <a:lnTo>
                      <a:pt x="81" y="973"/>
                    </a:lnTo>
                    <a:lnTo>
                      <a:pt x="78" y="978"/>
                    </a:lnTo>
                    <a:lnTo>
                      <a:pt x="73" y="982"/>
                    </a:lnTo>
                    <a:lnTo>
                      <a:pt x="66" y="983"/>
                    </a:lnTo>
                    <a:lnTo>
                      <a:pt x="63" y="1000"/>
                    </a:lnTo>
                    <a:lnTo>
                      <a:pt x="57" y="1000"/>
                    </a:lnTo>
                    <a:lnTo>
                      <a:pt x="54" y="1002"/>
                    </a:lnTo>
                    <a:lnTo>
                      <a:pt x="50" y="1005"/>
                    </a:lnTo>
                    <a:lnTo>
                      <a:pt x="47" y="1008"/>
                    </a:lnTo>
                    <a:lnTo>
                      <a:pt x="46" y="1012"/>
                    </a:lnTo>
                    <a:lnTo>
                      <a:pt x="46" y="1018"/>
                    </a:lnTo>
                    <a:lnTo>
                      <a:pt x="47" y="1023"/>
                    </a:lnTo>
                    <a:lnTo>
                      <a:pt x="50" y="1026"/>
                    </a:lnTo>
                    <a:lnTo>
                      <a:pt x="45" y="1028"/>
                    </a:lnTo>
                    <a:lnTo>
                      <a:pt x="21" y="1026"/>
                    </a:lnTo>
                    <a:close/>
                    <a:moveTo>
                      <a:pt x="81" y="1142"/>
                    </a:moveTo>
                    <a:lnTo>
                      <a:pt x="81" y="1139"/>
                    </a:lnTo>
                    <a:lnTo>
                      <a:pt x="80" y="1137"/>
                    </a:lnTo>
                    <a:lnTo>
                      <a:pt x="78" y="1136"/>
                    </a:lnTo>
                    <a:lnTo>
                      <a:pt x="79" y="1130"/>
                    </a:lnTo>
                    <a:lnTo>
                      <a:pt x="81" y="1133"/>
                    </a:lnTo>
                    <a:lnTo>
                      <a:pt x="84" y="1137"/>
                    </a:lnTo>
                    <a:lnTo>
                      <a:pt x="89" y="1139"/>
                    </a:lnTo>
                    <a:lnTo>
                      <a:pt x="92" y="1142"/>
                    </a:lnTo>
                    <a:lnTo>
                      <a:pt x="89" y="1142"/>
                    </a:lnTo>
                    <a:lnTo>
                      <a:pt x="85" y="1142"/>
                    </a:lnTo>
                    <a:lnTo>
                      <a:pt x="81" y="1142"/>
                    </a:lnTo>
                    <a:close/>
                    <a:moveTo>
                      <a:pt x="86" y="1183"/>
                    </a:moveTo>
                    <a:lnTo>
                      <a:pt x="86" y="1183"/>
                    </a:lnTo>
                    <a:lnTo>
                      <a:pt x="86" y="1183"/>
                    </a:lnTo>
                    <a:lnTo>
                      <a:pt x="86" y="1183"/>
                    </a:lnTo>
                    <a:close/>
                    <a:moveTo>
                      <a:pt x="118" y="1311"/>
                    </a:moveTo>
                    <a:lnTo>
                      <a:pt x="113" y="1311"/>
                    </a:lnTo>
                    <a:lnTo>
                      <a:pt x="109" y="1313"/>
                    </a:lnTo>
                    <a:lnTo>
                      <a:pt x="106" y="1314"/>
                    </a:lnTo>
                    <a:lnTo>
                      <a:pt x="102" y="1314"/>
                    </a:lnTo>
                    <a:lnTo>
                      <a:pt x="91" y="1319"/>
                    </a:lnTo>
                    <a:lnTo>
                      <a:pt x="80" y="1325"/>
                    </a:lnTo>
                    <a:lnTo>
                      <a:pt x="72" y="1333"/>
                    </a:lnTo>
                    <a:lnTo>
                      <a:pt x="71" y="1337"/>
                    </a:lnTo>
                    <a:lnTo>
                      <a:pt x="71" y="1341"/>
                    </a:lnTo>
                    <a:lnTo>
                      <a:pt x="60" y="1330"/>
                    </a:lnTo>
                    <a:lnTo>
                      <a:pt x="52" y="1315"/>
                    </a:lnTo>
                    <a:lnTo>
                      <a:pt x="51" y="1311"/>
                    </a:lnTo>
                    <a:lnTo>
                      <a:pt x="49" y="1309"/>
                    </a:lnTo>
                    <a:lnTo>
                      <a:pt x="66" y="1301"/>
                    </a:lnTo>
                    <a:lnTo>
                      <a:pt x="64" y="1298"/>
                    </a:lnTo>
                    <a:lnTo>
                      <a:pt x="64" y="1298"/>
                    </a:lnTo>
                    <a:lnTo>
                      <a:pt x="66" y="1301"/>
                    </a:lnTo>
                    <a:lnTo>
                      <a:pt x="81" y="1292"/>
                    </a:lnTo>
                    <a:lnTo>
                      <a:pt x="81" y="1292"/>
                    </a:lnTo>
                    <a:lnTo>
                      <a:pt x="90" y="1297"/>
                    </a:lnTo>
                    <a:lnTo>
                      <a:pt x="100" y="1299"/>
                    </a:lnTo>
                    <a:lnTo>
                      <a:pt x="109" y="1302"/>
                    </a:lnTo>
                    <a:lnTo>
                      <a:pt x="119" y="1304"/>
                    </a:lnTo>
                    <a:lnTo>
                      <a:pt x="118" y="1308"/>
                    </a:lnTo>
                    <a:lnTo>
                      <a:pt x="118" y="1311"/>
                    </a:lnTo>
                    <a:close/>
                    <a:moveTo>
                      <a:pt x="188" y="1230"/>
                    </a:moveTo>
                    <a:lnTo>
                      <a:pt x="186" y="1235"/>
                    </a:lnTo>
                    <a:lnTo>
                      <a:pt x="183" y="1241"/>
                    </a:lnTo>
                    <a:lnTo>
                      <a:pt x="183" y="1241"/>
                    </a:lnTo>
                    <a:lnTo>
                      <a:pt x="175" y="1245"/>
                    </a:lnTo>
                    <a:lnTo>
                      <a:pt x="166" y="1250"/>
                    </a:lnTo>
                    <a:lnTo>
                      <a:pt x="160" y="1257"/>
                    </a:lnTo>
                    <a:lnTo>
                      <a:pt x="151" y="1251"/>
                    </a:lnTo>
                    <a:lnTo>
                      <a:pt x="140" y="1248"/>
                    </a:lnTo>
                    <a:lnTo>
                      <a:pt x="130" y="1245"/>
                    </a:lnTo>
                    <a:lnTo>
                      <a:pt x="122" y="1237"/>
                    </a:lnTo>
                    <a:lnTo>
                      <a:pt x="131" y="1220"/>
                    </a:lnTo>
                    <a:lnTo>
                      <a:pt x="143" y="1222"/>
                    </a:lnTo>
                    <a:lnTo>
                      <a:pt x="154" y="1224"/>
                    </a:lnTo>
                    <a:lnTo>
                      <a:pt x="165" y="1225"/>
                    </a:lnTo>
                    <a:lnTo>
                      <a:pt x="176" y="1222"/>
                    </a:lnTo>
                    <a:lnTo>
                      <a:pt x="196" y="1216"/>
                    </a:lnTo>
                    <a:lnTo>
                      <a:pt x="197" y="1217"/>
                    </a:lnTo>
                    <a:lnTo>
                      <a:pt x="198" y="1218"/>
                    </a:lnTo>
                    <a:lnTo>
                      <a:pt x="193" y="1224"/>
                    </a:lnTo>
                    <a:lnTo>
                      <a:pt x="188" y="1230"/>
                    </a:lnTo>
                    <a:close/>
                    <a:moveTo>
                      <a:pt x="204" y="868"/>
                    </a:moveTo>
                    <a:lnTo>
                      <a:pt x="204" y="868"/>
                    </a:lnTo>
                    <a:lnTo>
                      <a:pt x="171" y="875"/>
                    </a:lnTo>
                    <a:lnTo>
                      <a:pt x="173" y="871"/>
                    </a:lnTo>
                    <a:lnTo>
                      <a:pt x="175" y="866"/>
                    </a:lnTo>
                    <a:lnTo>
                      <a:pt x="182" y="865"/>
                    </a:lnTo>
                    <a:lnTo>
                      <a:pt x="190" y="863"/>
                    </a:lnTo>
                    <a:lnTo>
                      <a:pt x="198" y="863"/>
                    </a:lnTo>
                    <a:lnTo>
                      <a:pt x="205" y="866"/>
                    </a:lnTo>
                    <a:lnTo>
                      <a:pt x="204" y="868"/>
                    </a:lnTo>
                    <a:close/>
                    <a:moveTo>
                      <a:pt x="208" y="1006"/>
                    </a:moveTo>
                    <a:lnTo>
                      <a:pt x="221" y="1006"/>
                    </a:lnTo>
                    <a:lnTo>
                      <a:pt x="233" y="999"/>
                    </a:lnTo>
                    <a:lnTo>
                      <a:pt x="236" y="1000"/>
                    </a:lnTo>
                    <a:lnTo>
                      <a:pt x="228" y="1006"/>
                    </a:lnTo>
                    <a:lnTo>
                      <a:pt x="222" y="1009"/>
                    </a:lnTo>
                    <a:lnTo>
                      <a:pt x="215" y="1011"/>
                    </a:lnTo>
                    <a:lnTo>
                      <a:pt x="208" y="1006"/>
                    </a:lnTo>
                    <a:close/>
                    <a:moveTo>
                      <a:pt x="272" y="1190"/>
                    </a:moveTo>
                    <a:lnTo>
                      <a:pt x="278" y="1193"/>
                    </a:lnTo>
                    <a:lnTo>
                      <a:pt x="277" y="1194"/>
                    </a:lnTo>
                    <a:lnTo>
                      <a:pt x="276" y="1194"/>
                    </a:lnTo>
                    <a:lnTo>
                      <a:pt x="275" y="1193"/>
                    </a:lnTo>
                    <a:lnTo>
                      <a:pt x="273" y="1191"/>
                    </a:lnTo>
                    <a:lnTo>
                      <a:pt x="272" y="1190"/>
                    </a:lnTo>
                    <a:close/>
                    <a:moveTo>
                      <a:pt x="272" y="1128"/>
                    </a:moveTo>
                    <a:lnTo>
                      <a:pt x="276" y="1126"/>
                    </a:lnTo>
                    <a:lnTo>
                      <a:pt x="281" y="1123"/>
                    </a:lnTo>
                    <a:lnTo>
                      <a:pt x="284" y="1121"/>
                    </a:lnTo>
                    <a:lnTo>
                      <a:pt x="288" y="1117"/>
                    </a:lnTo>
                    <a:lnTo>
                      <a:pt x="290" y="1120"/>
                    </a:lnTo>
                    <a:lnTo>
                      <a:pt x="293" y="1121"/>
                    </a:lnTo>
                    <a:lnTo>
                      <a:pt x="283" y="1126"/>
                    </a:lnTo>
                    <a:lnTo>
                      <a:pt x="272" y="1128"/>
                    </a:lnTo>
                    <a:close/>
                    <a:moveTo>
                      <a:pt x="322" y="1207"/>
                    </a:moveTo>
                    <a:lnTo>
                      <a:pt x="323" y="1207"/>
                    </a:lnTo>
                    <a:lnTo>
                      <a:pt x="323" y="1208"/>
                    </a:lnTo>
                    <a:lnTo>
                      <a:pt x="322" y="1207"/>
                    </a:lnTo>
                    <a:close/>
                    <a:moveTo>
                      <a:pt x="323" y="1207"/>
                    </a:moveTo>
                    <a:lnTo>
                      <a:pt x="322" y="1207"/>
                    </a:lnTo>
                    <a:lnTo>
                      <a:pt x="323" y="1207"/>
                    </a:lnTo>
                    <a:lnTo>
                      <a:pt x="323" y="1207"/>
                    </a:lnTo>
                    <a:close/>
                    <a:moveTo>
                      <a:pt x="294" y="808"/>
                    </a:moveTo>
                    <a:lnTo>
                      <a:pt x="293" y="808"/>
                    </a:lnTo>
                    <a:lnTo>
                      <a:pt x="291" y="809"/>
                    </a:lnTo>
                    <a:lnTo>
                      <a:pt x="288" y="811"/>
                    </a:lnTo>
                    <a:lnTo>
                      <a:pt x="285" y="812"/>
                    </a:lnTo>
                    <a:lnTo>
                      <a:pt x="282" y="813"/>
                    </a:lnTo>
                    <a:lnTo>
                      <a:pt x="278" y="814"/>
                    </a:lnTo>
                    <a:lnTo>
                      <a:pt x="270" y="811"/>
                    </a:lnTo>
                    <a:lnTo>
                      <a:pt x="262" y="811"/>
                    </a:lnTo>
                    <a:lnTo>
                      <a:pt x="255" y="815"/>
                    </a:lnTo>
                    <a:lnTo>
                      <a:pt x="249" y="823"/>
                    </a:lnTo>
                    <a:lnTo>
                      <a:pt x="249" y="827"/>
                    </a:lnTo>
                    <a:lnTo>
                      <a:pt x="250" y="832"/>
                    </a:lnTo>
                    <a:lnTo>
                      <a:pt x="239" y="829"/>
                    </a:lnTo>
                    <a:lnTo>
                      <a:pt x="232" y="831"/>
                    </a:lnTo>
                    <a:lnTo>
                      <a:pt x="226" y="838"/>
                    </a:lnTo>
                    <a:lnTo>
                      <a:pt x="220" y="832"/>
                    </a:lnTo>
                    <a:lnTo>
                      <a:pt x="214" y="827"/>
                    </a:lnTo>
                    <a:lnTo>
                      <a:pt x="208" y="821"/>
                    </a:lnTo>
                    <a:lnTo>
                      <a:pt x="204" y="813"/>
                    </a:lnTo>
                    <a:lnTo>
                      <a:pt x="207" y="813"/>
                    </a:lnTo>
                    <a:lnTo>
                      <a:pt x="210" y="814"/>
                    </a:lnTo>
                    <a:lnTo>
                      <a:pt x="213" y="814"/>
                    </a:lnTo>
                    <a:lnTo>
                      <a:pt x="215" y="813"/>
                    </a:lnTo>
                    <a:lnTo>
                      <a:pt x="217" y="811"/>
                    </a:lnTo>
                    <a:lnTo>
                      <a:pt x="220" y="808"/>
                    </a:lnTo>
                    <a:lnTo>
                      <a:pt x="221" y="806"/>
                    </a:lnTo>
                    <a:lnTo>
                      <a:pt x="222" y="800"/>
                    </a:lnTo>
                    <a:lnTo>
                      <a:pt x="221" y="795"/>
                    </a:lnTo>
                    <a:lnTo>
                      <a:pt x="220" y="790"/>
                    </a:lnTo>
                    <a:lnTo>
                      <a:pt x="220" y="789"/>
                    </a:lnTo>
                    <a:lnTo>
                      <a:pt x="224" y="785"/>
                    </a:lnTo>
                    <a:lnTo>
                      <a:pt x="228" y="781"/>
                    </a:lnTo>
                    <a:lnTo>
                      <a:pt x="237" y="779"/>
                    </a:lnTo>
                    <a:lnTo>
                      <a:pt x="250" y="778"/>
                    </a:lnTo>
                    <a:lnTo>
                      <a:pt x="261" y="773"/>
                    </a:lnTo>
                    <a:lnTo>
                      <a:pt x="271" y="766"/>
                    </a:lnTo>
                    <a:lnTo>
                      <a:pt x="278" y="754"/>
                    </a:lnTo>
                    <a:lnTo>
                      <a:pt x="288" y="745"/>
                    </a:lnTo>
                    <a:lnTo>
                      <a:pt x="299" y="729"/>
                    </a:lnTo>
                    <a:lnTo>
                      <a:pt x="306" y="711"/>
                    </a:lnTo>
                    <a:lnTo>
                      <a:pt x="310" y="712"/>
                    </a:lnTo>
                    <a:lnTo>
                      <a:pt x="312" y="712"/>
                    </a:lnTo>
                    <a:lnTo>
                      <a:pt x="322" y="707"/>
                    </a:lnTo>
                    <a:lnTo>
                      <a:pt x="328" y="701"/>
                    </a:lnTo>
                    <a:lnTo>
                      <a:pt x="332" y="690"/>
                    </a:lnTo>
                    <a:lnTo>
                      <a:pt x="340" y="695"/>
                    </a:lnTo>
                    <a:lnTo>
                      <a:pt x="349" y="699"/>
                    </a:lnTo>
                    <a:lnTo>
                      <a:pt x="357" y="704"/>
                    </a:lnTo>
                    <a:lnTo>
                      <a:pt x="363" y="709"/>
                    </a:lnTo>
                    <a:lnTo>
                      <a:pt x="368" y="717"/>
                    </a:lnTo>
                    <a:lnTo>
                      <a:pt x="370" y="727"/>
                    </a:lnTo>
                    <a:lnTo>
                      <a:pt x="372" y="728"/>
                    </a:lnTo>
                    <a:lnTo>
                      <a:pt x="352" y="744"/>
                    </a:lnTo>
                    <a:lnTo>
                      <a:pt x="345" y="754"/>
                    </a:lnTo>
                    <a:lnTo>
                      <a:pt x="336" y="757"/>
                    </a:lnTo>
                    <a:lnTo>
                      <a:pt x="327" y="760"/>
                    </a:lnTo>
                    <a:lnTo>
                      <a:pt x="317" y="762"/>
                    </a:lnTo>
                    <a:lnTo>
                      <a:pt x="308" y="766"/>
                    </a:lnTo>
                    <a:lnTo>
                      <a:pt x="301" y="769"/>
                    </a:lnTo>
                    <a:lnTo>
                      <a:pt x="295" y="775"/>
                    </a:lnTo>
                    <a:lnTo>
                      <a:pt x="291" y="783"/>
                    </a:lnTo>
                    <a:lnTo>
                      <a:pt x="290" y="794"/>
                    </a:lnTo>
                    <a:lnTo>
                      <a:pt x="294" y="808"/>
                    </a:lnTo>
                    <a:close/>
                    <a:moveTo>
                      <a:pt x="409" y="983"/>
                    </a:moveTo>
                    <a:lnTo>
                      <a:pt x="404" y="984"/>
                    </a:lnTo>
                    <a:lnTo>
                      <a:pt x="400" y="986"/>
                    </a:lnTo>
                    <a:lnTo>
                      <a:pt x="398" y="985"/>
                    </a:lnTo>
                    <a:lnTo>
                      <a:pt x="387" y="984"/>
                    </a:lnTo>
                    <a:lnTo>
                      <a:pt x="378" y="985"/>
                    </a:lnTo>
                    <a:lnTo>
                      <a:pt x="373" y="988"/>
                    </a:lnTo>
                    <a:lnTo>
                      <a:pt x="370" y="990"/>
                    </a:lnTo>
                    <a:lnTo>
                      <a:pt x="368" y="994"/>
                    </a:lnTo>
                    <a:lnTo>
                      <a:pt x="366" y="997"/>
                    </a:lnTo>
                    <a:lnTo>
                      <a:pt x="361" y="990"/>
                    </a:lnTo>
                    <a:lnTo>
                      <a:pt x="353" y="986"/>
                    </a:lnTo>
                    <a:lnTo>
                      <a:pt x="345" y="984"/>
                    </a:lnTo>
                    <a:lnTo>
                      <a:pt x="350" y="982"/>
                    </a:lnTo>
                    <a:lnTo>
                      <a:pt x="353" y="979"/>
                    </a:lnTo>
                    <a:lnTo>
                      <a:pt x="358" y="977"/>
                    </a:lnTo>
                    <a:lnTo>
                      <a:pt x="362" y="973"/>
                    </a:lnTo>
                    <a:lnTo>
                      <a:pt x="363" y="972"/>
                    </a:lnTo>
                    <a:lnTo>
                      <a:pt x="366" y="972"/>
                    </a:lnTo>
                    <a:lnTo>
                      <a:pt x="380" y="975"/>
                    </a:lnTo>
                    <a:lnTo>
                      <a:pt x="393" y="974"/>
                    </a:lnTo>
                    <a:lnTo>
                      <a:pt x="408" y="969"/>
                    </a:lnTo>
                    <a:lnTo>
                      <a:pt x="412" y="967"/>
                    </a:lnTo>
                    <a:lnTo>
                      <a:pt x="410" y="974"/>
                    </a:lnTo>
                    <a:lnTo>
                      <a:pt x="420" y="975"/>
                    </a:lnTo>
                    <a:lnTo>
                      <a:pt x="427" y="978"/>
                    </a:lnTo>
                    <a:lnTo>
                      <a:pt x="434" y="984"/>
                    </a:lnTo>
                    <a:lnTo>
                      <a:pt x="421" y="983"/>
                    </a:lnTo>
                    <a:lnTo>
                      <a:pt x="409" y="983"/>
                    </a:lnTo>
                    <a:close/>
                    <a:moveTo>
                      <a:pt x="429" y="804"/>
                    </a:moveTo>
                    <a:lnTo>
                      <a:pt x="429" y="800"/>
                    </a:lnTo>
                    <a:lnTo>
                      <a:pt x="427" y="795"/>
                    </a:lnTo>
                    <a:lnTo>
                      <a:pt x="441" y="790"/>
                    </a:lnTo>
                    <a:lnTo>
                      <a:pt x="454" y="784"/>
                    </a:lnTo>
                    <a:lnTo>
                      <a:pt x="465" y="774"/>
                    </a:lnTo>
                    <a:lnTo>
                      <a:pt x="475" y="775"/>
                    </a:lnTo>
                    <a:lnTo>
                      <a:pt x="485" y="775"/>
                    </a:lnTo>
                    <a:lnTo>
                      <a:pt x="493" y="779"/>
                    </a:lnTo>
                    <a:lnTo>
                      <a:pt x="502" y="785"/>
                    </a:lnTo>
                    <a:lnTo>
                      <a:pt x="488" y="803"/>
                    </a:lnTo>
                    <a:lnTo>
                      <a:pt x="483" y="803"/>
                    </a:lnTo>
                    <a:lnTo>
                      <a:pt x="482" y="802"/>
                    </a:lnTo>
                    <a:lnTo>
                      <a:pt x="464" y="801"/>
                    </a:lnTo>
                    <a:lnTo>
                      <a:pt x="447" y="803"/>
                    </a:lnTo>
                    <a:lnTo>
                      <a:pt x="429" y="804"/>
                    </a:lnTo>
                    <a:close/>
                    <a:moveTo>
                      <a:pt x="498" y="946"/>
                    </a:moveTo>
                    <a:lnTo>
                      <a:pt x="494" y="945"/>
                    </a:lnTo>
                    <a:lnTo>
                      <a:pt x="492" y="945"/>
                    </a:lnTo>
                    <a:lnTo>
                      <a:pt x="488" y="945"/>
                    </a:lnTo>
                    <a:lnTo>
                      <a:pt x="487" y="946"/>
                    </a:lnTo>
                    <a:lnTo>
                      <a:pt x="485" y="949"/>
                    </a:lnTo>
                    <a:lnTo>
                      <a:pt x="485" y="951"/>
                    </a:lnTo>
                    <a:lnTo>
                      <a:pt x="478" y="950"/>
                    </a:lnTo>
                    <a:lnTo>
                      <a:pt x="474" y="950"/>
                    </a:lnTo>
                    <a:lnTo>
                      <a:pt x="468" y="950"/>
                    </a:lnTo>
                    <a:lnTo>
                      <a:pt x="466" y="950"/>
                    </a:lnTo>
                    <a:lnTo>
                      <a:pt x="468" y="943"/>
                    </a:lnTo>
                    <a:lnTo>
                      <a:pt x="470" y="937"/>
                    </a:lnTo>
                    <a:lnTo>
                      <a:pt x="476" y="932"/>
                    </a:lnTo>
                    <a:lnTo>
                      <a:pt x="485" y="929"/>
                    </a:lnTo>
                    <a:lnTo>
                      <a:pt x="485" y="927"/>
                    </a:lnTo>
                    <a:lnTo>
                      <a:pt x="486" y="928"/>
                    </a:lnTo>
                    <a:lnTo>
                      <a:pt x="497" y="929"/>
                    </a:lnTo>
                    <a:lnTo>
                      <a:pt x="505" y="927"/>
                    </a:lnTo>
                    <a:lnTo>
                      <a:pt x="503" y="932"/>
                    </a:lnTo>
                    <a:lnTo>
                      <a:pt x="500" y="938"/>
                    </a:lnTo>
                    <a:lnTo>
                      <a:pt x="498" y="944"/>
                    </a:lnTo>
                    <a:lnTo>
                      <a:pt x="498" y="946"/>
                    </a:lnTo>
                    <a:close/>
                    <a:moveTo>
                      <a:pt x="511" y="777"/>
                    </a:moveTo>
                    <a:lnTo>
                      <a:pt x="511" y="773"/>
                    </a:lnTo>
                    <a:lnTo>
                      <a:pt x="505" y="757"/>
                    </a:lnTo>
                    <a:lnTo>
                      <a:pt x="502" y="741"/>
                    </a:lnTo>
                    <a:lnTo>
                      <a:pt x="511" y="740"/>
                    </a:lnTo>
                    <a:lnTo>
                      <a:pt x="521" y="737"/>
                    </a:lnTo>
                    <a:lnTo>
                      <a:pt x="528" y="730"/>
                    </a:lnTo>
                    <a:lnTo>
                      <a:pt x="531" y="727"/>
                    </a:lnTo>
                    <a:lnTo>
                      <a:pt x="532" y="723"/>
                    </a:lnTo>
                    <a:lnTo>
                      <a:pt x="538" y="723"/>
                    </a:lnTo>
                    <a:lnTo>
                      <a:pt x="545" y="724"/>
                    </a:lnTo>
                    <a:lnTo>
                      <a:pt x="550" y="727"/>
                    </a:lnTo>
                    <a:lnTo>
                      <a:pt x="554" y="733"/>
                    </a:lnTo>
                    <a:lnTo>
                      <a:pt x="555" y="741"/>
                    </a:lnTo>
                    <a:lnTo>
                      <a:pt x="549" y="752"/>
                    </a:lnTo>
                    <a:lnTo>
                      <a:pt x="542" y="760"/>
                    </a:lnTo>
                    <a:lnTo>
                      <a:pt x="532" y="766"/>
                    </a:lnTo>
                    <a:lnTo>
                      <a:pt x="521" y="772"/>
                    </a:lnTo>
                    <a:lnTo>
                      <a:pt x="511" y="777"/>
                    </a:lnTo>
                    <a:close/>
                    <a:moveTo>
                      <a:pt x="612" y="860"/>
                    </a:moveTo>
                    <a:lnTo>
                      <a:pt x="610" y="858"/>
                    </a:lnTo>
                    <a:lnTo>
                      <a:pt x="608" y="857"/>
                    </a:lnTo>
                    <a:lnTo>
                      <a:pt x="606" y="855"/>
                    </a:lnTo>
                    <a:lnTo>
                      <a:pt x="601" y="857"/>
                    </a:lnTo>
                    <a:lnTo>
                      <a:pt x="597" y="858"/>
                    </a:lnTo>
                    <a:lnTo>
                      <a:pt x="595" y="860"/>
                    </a:lnTo>
                    <a:lnTo>
                      <a:pt x="593" y="859"/>
                    </a:lnTo>
                    <a:lnTo>
                      <a:pt x="590" y="859"/>
                    </a:lnTo>
                    <a:lnTo>
                      <a:pt x="588" y="860"/>
                    </a:lnTo>
                    <a:lnTo>
                      <a:pt x="567" y="903"/>
                    </a:lnTo>
                    <a:lnTo>
                      <a:pt x="566" y="901"/>
                    </a:lnTo>
                    <a:lnTo>
                      <a:pt x="560" y="900"/>
                    </a:lnTo>
                    <a:lnTo>
                      <a:pt x="555" y="901"/>
                    </a:lnTo>
                    <a:lnTo>
                      <a:pt x="546" y="904"/>
                    </a:lnTo>
                    <a:lnTo>
                      <a:pt x="540" y="906"/>
                    </a:lnTo>
                    <a:lnTo>
                      <a:pt x="557" y="885"/>
                    </a:lnTo>
                    <a:lnTo>
                      <a:pt x="562" y="875"/>
                    </a:lnTo>
                    <a:lnTo>
                      <a:pt x="565" y="864"/>
                    </a:lnTo>
                    <a:lnTo>
                      <a:pt x="562" y="853"/>
                    </a:lnTo>
                    <a:lnTo>
                      <a:pt x="560" y="852"/>
                    </a:lnTo>
                    <a:lnTo>
                      <a:pt x="561" y="851"/>
                    </a:lnTo>
                    <a:lnTo>
                      <a:pt x="565" y="848"/>
                    </a:lnTo>
                    <a:lnTo>
                      <a:pt x="577" y="840"/>
                    </a:lnTo>
                    <a:lnTo>
                      <a:pt x="590" y="838"/>
                    </a:lnTo>
                    <a:lnTo>
                      <a:pt x="600" y="832"/>
                    </a:lnTo>
                    <a:lnTo>
                      <a:pt x="608" y="837"/>
                    </a:lnTo>
                    <a:lnTo>
                      <a:pt x="613" y="843"/>
                    </a:lnTo>
                    <a:lnTo>
                      <a:pt x="614" y="851"/>
                    </a:lnTo>
                    <a:lnTo>
                      <a:pt x="612" y="860"/>
                    </a:lnTo>
                    <a:close/>
                    <a:moveTo>
                      <a:pt x="607" y="643"/>
                    </a:moveTo>
                    <a:lnTo>
                      <a:pt x="620" y="633"/>
                    </a:lnTo>
                    <a:lnTo>
                      <a:pt x="636" y="626"/>
                    </a:lnTo>
                    <a:lnTo>
                      <a:pt x="651" y="618"/>
                    </a:lnTo>
                    <a:lnTo>
                      <a:pt x="651" y="614"/>
                    </a:lnTo>
                    <a:lnTo>
                      <a:pt x="651" y="612"/>
                    </a:lnTo>
                    <a:lnTo>
                      <a:pt x="657" y="608"/>
                    </a:lnTo>
                    <a:lnTo>
                      <a:pt x="664" y="607"/>
                    </a:lnTo>
                    <a:lnTo>
                      <a:pt x="673" y="607"/>
                    </a:lnTo>
                    <a:lnTo>
                      <a:pt x="680" y="607"/>
                    </a:lnTo>
                    <a:lnTo>
                      <a:pt x="687" y="606"/>
                    </a:lnTo>
                    <a:lnTo>
                      <a:pt x="692" y="601"/>
                    </a:lnTo>
                    <a:lnTo>
                      <a:pt x="696" y="592"/>
                    </a:lnTo>
                    <a:lnTo>
                      <a:pt x="696" y="591"/>
                    </a:lnTo>
                    <a:lnTo>
                      <a:pt x="696" y="591"/>
                    </a:lnTo>
                    <a:lnTo>
                      <a:pt x="707" y="591"/>
                    </a:lnTo>
                    <a:lnTo>
                      <a:pt x="715" y="593"/>
                    </a:lnTo>
                    <a:lnTo>
                      <a:pt x="722" y="598"/>
                    </a:lnTo>
                    <a:lnTo>
                      <a:pt x="727" y="606"/>
                    </a:lnTo>
                    <a:lnTo>
                      <a:pt x="730" y="616"/>
                    </a:lnTo>
                    <a:lnTo>
                      <a:pt x="732" y="620"/>
                    </a:lnTo>
                    <a:lnTo>
                      <a:pt x="732" y="620"/>
                    </a:lnTo>
                    <a:lnTo>
                      <a:pt x="732" y="620"/>
                    </a:lnTo>
                    <a:lnTo>
                      <a:pt x="731" y="620"/>
                    </a:lnTo>
                    <a:lnTo>
                      <a:pt x="731" y="619"/>
                    </a:lnTo>
                    <a:lnTo>
                      <a:pt x="730" y="618"/>
                    </a:lnTo>
                    <a:lnTo>
                      <a:pt x="730" y="616"/>
                    </a:lnTo>
                    <a:lnTo>
                      <a:pt x="721" y="624"/>
                    </a:lnTo>
                    <a:lnTo>
                      <a:pt x="712" y="626"/>
                    </a:lnTo>
                    <a:lnTo>
                      <a:pt x="702" y="627"/>
                    </a:lnTo>
                    <a:lnTo>
                      <a:pt x="692" y="630"/>
                    </a:lnTo>
                    <a:lnTo>
                      <a:pt x="684" y="635"/>
                    </a:lnTo>
                    <a:lnTo>
                      <a:pt x="684" y="635"/>
                    </a:lnTo>
                    <a:lnTo>
                      <a:pt x="668" y="635"/>
                    </a:lnTo>
                    <a:lnTo>
                      <a:pt x="653" y="638"/>
                    </a:lnTo>
                    <a:lnTo>
                      <a:pt x="639" y="644"/>
                    </a:lnTo>
                    <a:lnTo>
                      <a:pt x="622" y="652"/>
                    </a:lnTo>
                    <a:lnTo>
                      <a:pt x="619" y="648"/>
                    </a:lnTo>
                    <a:lnTo>
                      <a:pt x="616" y="646"/>
                    </a:lnTo>
                    <a:lnTo>
                      <a:pt x="612" y="644"/>
                    </a:lnTo>
                    <a:lnTo>
                      <a:pt x="607" y="643"/>
                    </a:lnTo>
                    <a:close/>
                    <a:moveTo>
                      <a:pt x="628" y="1043"/>
                    </a:moveTo>
                    <a:lnTo>
                      <a:pt x="624" y="1043"/>
                    </a:lnTo>
                    <a:lnTo>
                      <a:pt x="630" y="1031"/>
                    </a:lnTo>
                    <a:lnTo>
                      <a:pt x="639" y="1023"/>
                    </a:lnTo>
                    <a:lnTo>
                      <a:pt x="648" y="1015"/>
                    </a:lnTo>
                    <a:lnTo>
                      <a:pt x="658" y="1008"/>
                    </a:lnTo>
                    <a:lnTo>
                      <a:pt x="658" y="1007"/>
                    </a:lnTo>
                    <a:lnTo>
                      <a:pt x="673" y="1008"/>
                    </a:lnTo>
                    <a:lnTo>
                      <a:pt x="680" y="1002"/>
                    </a:lnTo>
                    <a:lnTo>
                      <a:pt x="687" y="996"/>
                    </a:lnTo>
                    <a:lnTo>
                      <a:pt x="696" y="992"/>
                    </a:lnTo>
                    <a:lnTo>
                      <a:pt x="707" y="990"/>
                    </a:lnTo>
                    <a:lnTo>
                      <a:pt x="718" y="989"/>
                    </a:lnTo>
                    <a:lnTo>
                      <a:pt x="730" y="991"/>
                    </a:lnTo>
                    <a:lnTo>
                      <a:pt x="716" y="994"/>
                    </a:lnTo>
                    <a:lnTo>
                      <a:pt x="704" y="995"/>
                    </a:lnTo>
                    <a:lnTo>
                      <a:pt x="698" y="997"/>
                    </a:lnTo>
                    <a:lnTo>
                      <a:pt x="693" y="1001"/>
                    </a:lnTo>
                    <a:lnTo>
                      <a:pt x="690" y="1006"/>
                    </a:lnTo>
                    <a:lnTo>
                      <a:pt x="690" y="1008"/>
                    </a:lnTo>
                    <a:lnTo>
                      <a:pt x="690" y="1011"/>
                    </a:lnTo>
                    <a:lnTo>
                      <a:pt x="675" y="1018"/>
                    </a:lnTo>
                    <a:lnTo>
                      <a:pt x="664" y="1028"/>
                    </a:lnTo>
                    <a:lnTo>
                      <a:pt x="656" y="1041"/>
                    </a:lnTo>
                    <a:lnTo>
                      <a:pt x="656" y="1041"/>
                    </a:lnTo>
                    <a:lnTo>
                      <a:pt x="654" y="1041"/>
                    </a:lnTo>
                    <a:lnTo>
                      <a:pt x="653" y="1041"/>
                    </a:lnTo>
                    <a:lnTo>
                      <a:pt x="651" y="1042"/>
                    </a:lnTo>
                    <a:lnTo>
                      <a:pt x="644" y="1039"/>
                    </a:lnTo>
                    <a:lnTo>
                      <a:pt x="636" y="1039"/>
                    </a:lnTo>
                    <a:lnTo>
                      <a:pt x="628" y="1043"/>
                    </a:lnTo>
                    <a:close/>
                    <a:moveTo>
                      <a:pt x="438" y="2330"/>
                    </a:moveTo>
                    <a:lnTo>
                      <a:pt x="438" y="2330"/>
                    </a:lnTo>
                    <a:lnTo>
                      <a:pt x="438" y="2330"/>
                    </a:lnTo>
                    <a:lnTo>
                      <a:pt x="438" y="2330"/>
                    </a:lnTo>
                    <a:close/>
                    <a:moveTo>
                      <a:pt x="498" y="2267"/>
                    </a:moveTo>
                    <a:lnTo>
                      <a:pt x="502" y="2268"/>
                    </a:lnTo>
                    <a:lnTo>
                      <a:pt x="505" y="2270"/>
                    </a:lnTo>
                    <a:lnTo>
                      <a:pt x="508" y="2272"/>
                    </a:lnTo>
                    <a:lnTo>
                      <a:pt x="509" y="2276"/>
                    </a:lnTo>
                    <a:lnTo>
                      <a:pt x="503" y="2276"/>
                    </a:lnTo>
                    <a:lnTo>
                      <a:pt x="494" y="2276"/>
                    </a:lnTo>
                    <a:lnTo>
                      <a:pt x="485" y="2277"/>
                    </a:lnTo>
                    <a:lnTo>
                      <a:pt x="498" y="2267"/>
                    </a:lnTo>
                    <a:close/>
                    <a:moveTo>
                      <a:pt x="407" y="2410"/>
                    </a:moveTo>
                    <a:lnTo>
                      <a:pt x="407" y="2412"/>
                    </a:lnTo>
                    <a:lnTo>
                      <a:pt x="407" y="2410"/>
                    </a:lnTo>
                    <a:lnTo>
                      <a:pt x="407" y="2410"/>
                    </a:lnTo>
                    <a:lnTo>
                      <a:pt x="407" y="2410"/>
                    </a:lnTo>
                    <a:close/>
                    <a:moveTo>
                      <a:pt x="629" y="1196"/>
                    </a:moveTo>
                    <a:lnTo>
                      <a:pt x="623" y="1199"/>
                    </a:lnTo>
                    <a:lnTo>
                      <a:pt x="622" y="1195"/>
                    </a:lnTo>
                    <a:lnTo>
                      <a:pt x="629" y="1196"/>
                    </a:lnTo>
                    <a:close/>
                    <a:moveTo>
                      <a:pt x="532" y="1292"/>
                    </a:moveTo>
                    <a:lnTo>
                      <a:pt x="534" y="1291"/>
                    </a:lnTo>
                    <a:lnTo>
                      <a:pt x="537" y="1292"/>
                    </a:lnTo>
                    <a:lnTo>
                      <a:pt x="539" y="1293"/>
                    </a:lnTo>
                    <a:lnTo>
                      <a:pt x="540" y="1294"/>
                    </a:lnTo>
                    <a:lnTo>
                      <a:pt x="531" y="1294"/>
                    </a:lnTo>
                    <a:lnTo>
                      <a:pt x="531" y="1293"/>
                    </a:lnTo>
                    <a:lnTo>
                      <a:pt x="531" y="1292"/>
                    </a:lnTo>
                    <a:lnTo>
                      <a:pt x="532" y="1292"/>
                    </a:lnTo>
                    <a:close/>
                    <a:moveTo>
                      <a:pt x="413" y="1869"/>
                    </a:moveTo>
                    <a:lnTo>
                      <a:pt x="413" y="1869"/>
                    </a:lnTo>
                    <a:lnTo>
                      <a:pt x="413" y="1869"/>
                    </a:lnTo>
                    <a:lnTo>
                      <a:pt x="413" y="1869"/>
                    </a:lnTo>
                    <a:close/>
                    <a:moveTo>
                      <a:pt x="406" y="2016"/>
                    </a:moveTo>
                    <a:lnTo>
                      <a:pt x="406" y="2021"/>
                    </a:lnTo>
                    <a:lnTo>
                      <a:pt x="407" y="2026"/>
                    </a:lnTo>
                    <a:lnTo>
                      <a:pt x="402" y="2027"/>
                    </a:lnTo>
                    <a:lnTo>
                      <a:pt x="397" y="2027"/>
                    </a:lnTo>
                    <a:lnTo>
                      <a:pt x="406" y="2016"/>
                    </a:lnTo>
                    <a:close/>
                    <a:moveTo>
                      <a:pt x="392" y="1744"/>
                    </a:moveTo>
                    <a:lnTo>
                      <a:pt x="391" y="1747"/>
                    </a:lnTo>
                    <a:lnTo>
                      <a:pt x="389" y="1746"/>
                    </a:lnTo>
                    <a:lnTo>
                      <a:pt x="392" y="1744"/>
                    </a:lnTo>
                    <a:close/>
                    <a:moveTo>
                      <a:pt x="383" y="2276"/>
                    </a:moveTo>
                    <a:lnTo>
                      <a:pt x="386" y="2276"/>
                    </a:lnTo>
                    <a:lnTo>
                      <a:pt x="391" y="2277"/>
                    </a:lnTo>
                    <a:lnTo>
                      <a:pt x="395" y="2279"/>
                    </a:lnTo>
                    <a:lnTo>
                      <a:pt x="397" y="2281"/>
                    </a:lnTo>
                    <a:lnTo>
                      <a:pt x="401" y="2284"/>
                    </a:lnTo>
                    <a:lnTo>
                      <a:pt x="396" y="2288"/>
                    </a:lnTo>
                    <a:lnTo>
                      <a:pt x="392" y="2290"/>
                    </a:lnTo>
                    <a:lnTo>
                      <a:pt x="392" y="2290"/>
                    </a:lnTo>
                    <a:lnTo>
                      <a:pt x="390" y="2289"/>
                    </a:lnTo>
                    <a:lnTo>
                      <a:pt x="389" y="2289"/>
                    </a:lnTo>
                    <a:lnTo>
                      <a:pt x="386" y="2290"/>
                    </a:lnTo>
                    <a:lnTo>
                      <a:pt x="385" y="2291"/>
                    </a:lnTo>
                    <a:lnTo>
                      <a:pt x="385" y="2291"/>
                    </a:lnTo>
                    <a:lnTo>
                      <a:pt x="383" y="2285"/>
                    </a:lnTo>
                    <a:lnTo>
                      <a:pt x="381" y="2285"/>
                    </a:lnTo>
                    <a:lnTo>
                      <a:pt x="383" y="2285"/>
                    </a:lnTo>
                    <a:lnTo>
                      <a:pt x="381" y="2279"/>
                    </a:lnTo>
                    <a:lnTo>
                      <a:pt x="383" y="2276"/>
                    </a:lnTo>
                    <a:close/>
                    <a:moveTo>
                      <a:pt x="379" y="2046"/>
                    </a:moveTo>
                    <a:lnTo>
                      <a:pt x="379" y="2048"/>
                    </a:lnTo>
                    <a:lnTo>
                      <a:pt x="379" y="2046"/>
                    </a:lnTo>
                    <a:lnTo>
                      <a:pt x="379" y="2046"/>
                    </a:lnTo>
                    <a:close/>
                    <a:moveTo>
                      <a:pt x="344" y="2267"/>
                    </a:moveTo>
                    <a:lnTo>
                      <a:pt x="344" y="2271"/>
                    </a:lnTo>
                    <a:lnTo>
                      <a:pt x="345" y="2275"/>
                    </a:lnTo>
                    <a:lnTo>
                      <a:pt x="344" y="2275"/>
                    </a:lnTo>
                    <a:lnTo>
                      <a:pt x="340" y="2268"/>
                    </a:lnTo>
                    <a:lnTo>
                      <a:pt x="344" y="2267"/>
                    </a:lnTo>
                    <a:close/>
                    <a:moveTo>
                      <a:pt x="317" y="1919"/>
                    </a:moveTo>
                    <a:lnTo>
                      <a:pt x="318" y="1919"/>
                    </a:lnTo>
                    <a:lnTo>
                      <a:pt x="318" y="1919"/>
                    </a:lnTo>
                    <a:lnTo>
                      <a:pt x="315" y="1923"/>
                    </a:lnTo>
                    <a:lnTo>
                      <a:pt x="317" y="1919"/>
                    </a:lnTo>
                    <a:close/>
                    <a:moveTo>
                      <a:pt x="262" y="1989"/>
                    </a:moveTo>
                    <a:lnTo>
                      <a:pt x="262" y="1989"/>
                    </a:lnTo>
                    <a:lnTo>
                      <a:pt x="264" y="1989"/>
                    </a:lnTo>
                    <a:lnTo>
                      <a:pt x="260" y="1993"/>
                    </a:lnTo>
                    <a:lnTo>
                      <a:pt x="259" y="1998"/>
                    </a:lnTo>
                    <a:lnTo>
                      <a:pt x="259" y="2003"/>
                    </a:lnTo>
                    <a:lnTo>
                      <a:pt x="256" y="2000"/>
                    </a:lnTo>
                    <a:lnTo>
                      <a:pt x="259" y="1996"/>
                    </a:lnTo>
                    <a:lnTo>
                      <a:pt x="262" y="1989"/>
                    </a:lnTo>
                    <a:close/>
                    <a:moveTo>
                      <a:pt x="253" y="2168"/>
                    </a:moveTo>
                    <a:lnTo>
                      <a:pt x="259" y="2169"/>
                    </a:lnTo>
                    <a:lnTo>
                      <a:pt x="265" y="2170"/>
                    </a:lnTo>
                    <a:lnTo>
                      <a:pt x="267" y="2174"/>
                    </a:lnTo>
                    <a:lnTo>
                      <a:pt x="267" y="2182"/>
                    </a:lnTo>
                    <a:lnTo>
                      <a:pt x="259" y="2179"/>
                    </a:lnTo>
                    <a:lnTo>
                      <a:pt x="250" y="2176"/>
                    </a:lnTo>
                    <a:lnTo>
                      <a:pt x="251" y="2173"/>
                    </a:lnTo>
                    <a:lnTo>
                      <a:pt x="253" y="2168"/>
                    </a:lnTo>
                    <a:close/>
                    <a:moveTo>
                      <a:pt x="163" y="2526"/>
                    </a:moveTo>
                    <a:lnTo>
                      <a:pt x="162" y="2530"/>
                    </a:lnTo>
                    <a:lnTo>
                      <a:pt x="159" y="2529"/>
                    </a:lnTo>
                    <a:lnTo>
                      <a:pt x="156" y="2527"/>
                    </a:lnTo>
                    <a:lnTo>
                      <a:pt x="160" y="2526"/>
                    </a:lnTo>
                    <a:lnTo>
                      <a:pt x="164" y="2524"/>
                    </a:lnTo>
                    <a:lnTo>
                      <a:pt x="163" y="2526"/>
                    </a:lnTo>
                    <a:close/>
                    <a:moveTo>
                      <a:pt x="173" y="2065"/>
                    </a:moveTo>
                    <a:lnTo>
                      <a:pt x="168" y="2070"/>
                    </a:lnTo>
                    <a:lnTo>
                      <a:pt x="162" y="2074"/>
                    </a:lnTo>
                    <a:lnTo>
                      <a:pt x="156" y="2077"/>
                    </a:lnTo>
                    <a:lnTo>
                      <a:pt x="149" y="2084"/>
                    </a:lnTo>
                    <a:lnTo>
                      <a:pt x="143" y="2091"/>
                    </a:lnTo>
                    <a:lnTo>
                      <a:pt x="141" y="2101"/>
                    </a:lnTo>
                    <a:lnTo>
                      <a:pt x="142" y="2111"/>
                    </a:lnTo>
                    <a:lnTo>
                      <a:pt x="136" y="2110"/>
                    </a:lnTo>
                    <a:lnTo>
                      <a:pt x="130" y="2110"/>
                    </a:lnTo>
                    <a:lnTo>
                      <a:pt x="125" y="2111"/>
                    </a:lnTo>
                    <a:lnTo>
                      <a:pt x="128" y="2103"/>
                    </a:lnTo>
                    <a:lnTo>
                      <a:pt x="131" y="2097"/>
                    </a:lnTo>
                    <a:lnTo>
                      <a:pt x="134" y="2083"/>
                    </a:lnTo>
                    <a:lnTo>
                      <a:pt x="134" y="2068"/>
                    </a:lnTo>
                    <a:lnTo>
                      <a:pt x="135" y="2054"/>
                    </a:lnTo>
                    <a:lnTo>
                      <a:pt x="135" y="2048"/>
                    </a:lnTo>
                    <a:lnTo>
                      <a:pt x="147" y="2054"/>
                    </a:lnTo>
                    <a:lnTo>
                      <a:pt x="156" y="2056"/>
                    </a:lnTo>
                    <a:lnTo>
                      <a:pt x="162" y="2055"/>
                    </a:lnTo>
                    <a:lnTo>
                      <a:pt x="166" y="2049"/>
                    </a:lnTo>
                    <a:lnTo>
                      <a:pt x="169" y="2039"/>
                    </a:lnTo>
                    <a:lnTo>
                      <a:pt x="170" y="2023"/>
                    </a:lnTo>
                    <a:lnTo>
                      <a:pt x="169" y="2017"/>
                    </a:lnTo>
                    <a:lnTo>
                      <a:pt x="179" y="2014"/>
                    </a:lnTo>
                    <a:lnTo>
                      <a:pt x="180" y="2017"/>
                    </a:lnTo>
                    <a:lnTo>
                      <a:pt x="182" y="2020"/>
                    </a:lnTo>
                    <a:lnTo>
                      <a:pt x="180" y="2023"/>
                    </a:lnTo>
                    <a:lnTo>
                      <a:pt x="181" y="2028"/>
                    </a:lnTo>
                    <a:lnTo>
                      <a:pt x="183" y="2032"/>
                    </a:lnTo>
                    <a:lnTo>
                      <a:pt x="186" y="2034"/>
                    </a:lnTo>
                    <a:lnTo>
                      <a:pt x="188" y="2038"/>
                    </a:lnTo>
                    <a:lnTo>
                      <a:pt x="192" y="2039"/>
                    </a:lnTo>
                    <a:lnTo>
                      <a:pt x="196" y="2042"/>
                    </a:lnTo>
                    <a:lnTo>
                      <a:pt x="190" y="2046"/>
                    </a:lnTo>
                    <a:lnTo>
                      <a:pt x="185" y="2051"/>
                    </a:lnTo>
                    <a:lnTo>
                      <a:pt x="180" y="2053"/>
                    </a:lnTo>
                    <a:lnTo>
                      <a:pt x="176" y="2055"/>
                    </a:lnTo>
                    <a:lnTo>
                      <a:pt x="174" y="2059"/>
                    </a:lnTo>
                    <a:lnTo>
                      <a:pt x="173" y="2061"/>
                    </a:lnTo>
                    <a:lnTo>
                      <a:pt x="173" y="2065"/>
                    </a:lnTo>
                    <a:close/>
                    <a:moveTo>
                      <a:pt x="191" y="2452"/>
                    </a:moveTo>
                    <a:lnTo>
                      <a:pt x="190" y="2453"/>
                    </a:lnTo>
                    <a:lnTo>
                      <a:pt x="186" y="2454"/>
                    </a:lnTo>
                    <a:lnTo>
                      <a:pt x="182" y="2455"/>
                    </a:lnTo>
                    <a:lnTo>
                      <a:pt x="179" y="2458"/>
                    </a:lnTo>
                    <a:lnTo>
                      <a:pt x="179" y="2458"/>
                    </a:lnTo>
                    <a:lnTo>
                      <a:pt x="183" y="2449"/>
                    </a:lnTo>
                    <a:lnTo>
                      <a:pt x="191" y="2444"/>
                    </a:lnTo>
                    <a:lnTo>
                      <a:pt x="199" y="2443"/>
                    </a:lnTo>
                    <a:lnTo>
                      <a:pt x="199" y="2446"/>
                    </a:lnTo>
                    <a:lnTo>
                      <a:pt x="199" y="2446"/>
                    </a:lnTo>
                    <a:lnTo>
                      <a:pt x="194" y="2448"/>
                    </a:lnTo>
                    <a:lnTo>
                      <a:pt x="191" y="2452"/>
                    </a:lnTo>
                    <a:close/>
                    <a:moveTo>
                      <a:pt x="520" y="2604"/>
                    </a:moveTo>
                    <a:lnTo>
                      <a:pt x="519" y="2647"/>
                    </a:lnTo>
                    <a:lnTo>
                      <a:pt x="515" y="2647"/>
                    </a:lnTo>
                    <a:lnTo>
                      <a:pt x="505" y="2646"/>
                    </a:lnTo>
                    <a:lnTo>
                      <a:pt x="497" y="2644"/>
                    </a:lnTo>
                    <a:lnTo>
                      <a:pt x="487" y="2646"/>
                    </a:lnTo>
                    <a:lnTo>
                      <a:pt x="486" y="2640"/>
                    </a:lnTo>
                    <a:lnTo>
                      <a:pt x="483" y="2635"/>
                    </a:lnTo>
                    <a:lnTo>
                      <a:pt x="480" y="2631"/>
                    </a:lnTo>
                    <a:lnTo>
                      <a:pt x="475" y="2629"/>
                    </a:lnTo>
                    <a:lnTo>
                      <a:pt x="478" y="2624"/>
                    </a:lnTo>
                    <a:lnTo>
                      <a:pt x="485" y="2626"/>
                    </a:lnTo>
                    <a:lnTo>
                      <a:pt x="488" y="2624"/>
                    </a:lnTo>
                    <a:lnTo>
                      <a:pt x="492" y="2618"/>
                    </a:lnTo>
                    <a:lnTo>
                      <a:pt x="494" y="2610"/>
                    </a:lnTo>
                    <a:lnTo>
                      <a:pt x="497" y="2604"/>
                    </a:lnTo>
                    <a:lnTo>
                      <a:pt x="511" y="2601"/>
                    </a:lnTo>
                    <a:lnTo>
                      <a:pt x="516" y="2602"/>
                    </a:lnTo>
                    <a:lnTo>
                      <a:pt x="520" y="2603"/>
                    </a:lnTo>
                    <a:lnTo>
                      <a:pt x="520" y="2604"/>
                    </a:lnTo>
                    <a:close/>
                    <a:moveTo>
                      <a:pt x="631" y="2862"/>
                    </a:moveTo>
                    <a:lnTo>
                      <a:pt x="633" y="2857"/>
                    </a:lnTo>
                    <a:lnTo>
                      <a:pt x="635" y="2852"/>
                    </a:lnTo>
                    <a:lnTo>
                      <a:pt x="639" y="2848"/>
                    </a:lnTo>
                    <a:lnTo>
                      <a:pt x="642" y="2846"/>
                    </a:lnTo>
                    <a:lnTo>
                      <a:pt x="646" y="2848"/>
                    </a:lnTo>
                    <a:lnTo>
                      <a:pt x="651" y="2849"/>
                    </a:lnTo>
                    <a:lnTo>
                      <a:pt x="654" y="2848"/>
                    </a:lnTo>
                    <a:lnTo>
                      <a:pt x="651" y="2852"/>
                    </a:lnTo>
                    <a:lnTo>
                      <a:pt x="646" y="2853"/>
                    </a:lnTo>
                    <a:lnTo>
                      <a:pt x="640" y="2854"/>
                    </a:lnTo>
                    <a:lnTo>
                      <a:pt x="635" y="2857"/>
                    </a:lnTo>
                    <a:lnTo>
                      <a:pt x="631" y="2862"/>
                    </a:lnTo>
                    <a:close/>
                    <a:moveTo>
                      <a:pt x="822" y="2800"/>
                    </a:moveTo>
                    <a:lnTo>
                      <a:pt x="807" y="2817"/>
                    </a:lnTo>
                    <a:lnTo>
                      <a:pt x="788" y="2826"/>
                    </a:lnTo>
                    <a:lnTo>
                      <a:pt x="784" y="2828"/>
                    </a:lnTo>
                    <a:lnTo>
                      <a:pt x="782" y="2829"/>
                    </a:lnTo>
                    <a:lnTo>
                      <a:pt x="781" y="2830"/>
                    </a:lnTo>
                    <a:lnTo>
                      <a:pt x="780" y="2832"/>
                    </a:lnTo>
                    <a:lnTo>
                      <a:pt x="780" y="2836"/>
                    </a:lnTo>
                    <a:lnTo>
                      <a:pt x="777" y="2834"/>
                    </a:lnTo>
                    <a:lnTo>
                      <a:pt x="773" y="2834"/>
                    </a:lnTo>
                    <a:lnTo>
                      <a:pt x="771" y="2834"/>
                    </a:lnTo>
                    <a:lnTo>
                      <a:pt x="769" y="2835"/>
                    </a:lnTo>
                    <a:lnTo>
                      <a:pt x="766" y="2829"/>
                    </a:lnTo>
                    <a:lnTo>
                      <a:pt x="761" y="2824"/>
                    </a:lnTo>
                    <a:lnTo>
                      <a:pt x="754" y="2820"/>
                    </a:lnTo>
                    <a:lnTo>
                      <a:pt x="748" y="2817"/>
                    </a:lnTo>
                    <a:lnTo>
                      <a:pt x="742" y="2812"/>
                    </a:lnTo>
                    <a:lnTo>
                      <a:pt x="806" y="2767"/>
                    </a:lnTo>
                    <a:lnTo>
                      <a:pt x="806" y="2767"/>
                    </a:lnTo>
                    <a:lnTo>
                      <a:pt x="805" y="2768"/>
                    </a:lnTo>
                    <a:lnTo>
                      <a:pt x="803" y="2771"/>
                    </a:lnTo>
                    <a:lnTo>
                      <a:pt x="800" y="2774"/>
                    </a:lnTo>
                    <a:lnTo>
                      <a:pt x="798" y="2778"/>
                    </a:lnTo>
                    <a:lnTo>
                      <a:pt x="795" y="2781"/>
                    </a:lnTo>
                    <a:lnTo>
                      <a:pt x="793" y="2784"/>
                    </a:lnTo>
                    <a:lnTo>
                      <a:pt x="786" y="2795"/>
                    </a:lnTo>
                    <a:lnTo>
                      <a:pt x="793" y="2797"/>
                    </a:lnTo>
                    <a:lnTo>
                      <a:pt x="800" y="2795"/>
                    </a:lnTo>
                    <a:lnTo>
                      <a:pt x="805" y="2791"/>
                    </a:lnTo>
                    <a:lnTo>
                      <a:pt x="811" y="2788"/>
                    </a:lnTo>
                    <a:lnTo>
                      <a:pt x="816" y="2786"/>
                    </a:lnTo>
                    <a:lnTo>
                      <a:pt x="818" y="2785"/>
                    </a:lnTo>
                    <a:lnTo>
                      <a:pt x="821" y="2786"/>
                    </a:lnTo>
                    <a:lnTo>
                      <a:pt x="822" y="2786"/>
                    </a:lnTo>
                    <a:lnTo>
                      <a:pt x="823" y="2788"/>
                    </a:lnTo>
                    <a:lnTo>
                      <a:pt x="823" y="2789"/>
                    </a:lnTo>
                    <a:lnTo>
                      <a:pt x="823" y="2791"/>
                    </a:lnTo>
                    <a:lnTo>
                      <a:pt x="822" y="2792"/>
                    </a:lnTo>
                    <a:lnTo>
                      <a:pt x="822" y="2795"/>
                    </a:lnTo>
                    <a:lnTo>
                      <a:pt x="822" y="2797"/>
                    </a:lnTo>
                    <a:lnTo>
                      <a:pt x="822" y="2798"/>
                    </a:lnTo>
                    <a:lnTo>
                      <a:pt x="822" y="2800"/>
                    </a:lnTo>
                    <a:close/>
                    <a:moveTo>
                      <a:pt x="891" y="2877"/>
                    </a:moveTo>
                    <a:lnTo>
                      <a:pt x="891" y="2876"/>
                    </a:lnTo>
                    <a:lnTo>
                      <a:pt x="892" y="2876"/>
                    </a:lnTo>
                    <a:lnTo>
                      <a:pt x="891" y="2877"/>
                    </a:lnTo>
                    <a:close/>
                    <a:moveTo>
                      <a:pt x="1025" y="2900"/>
                    </a:moveTo>
                    <a:lnTo>
                      <a:pt x="1025" y="2899"/>
                    </a:lnTo>
                    <a:lnTo>
                      <a:pt x="1025" y="2899"/>
                    </a:lnTo>
                    <a:lnTo>
                      <a:pt x="1025" y="2900"/>
                    </a:lnTo>
                    <a:close/>
                    <a:moveTo>
                      <a:pt x="1050" y="2885"/>
                    </a:moveTo>
                    <a:lnTo>
                      <a:pt x="1050" y="2885"/>
                    </a:lnTo>
                    <a:lnTo>
                      <a:pt x="1051" y="2885"/>
                    </a:lnTo>
                    <a:lnTo>
                      <a:pt x="1050" y="2885"/>
                    </a:lnTo>
                    <a:close/>
                    <a:moveTo>
                      <a:pt x="1076" y="2549"/>
                    </a:moveTo>
                    <a:lnTo>
                      <a:pt x="1076" y="2549"/>
                    </a:lnTo>
                    <a:lnTo>
                      <a:pt x="1076" y="2549"/>
                    </a:lnTo>
                    <a:lnTo>
                      <a:pt x="1076" y="2549"/>
                    </a:lnTo>
                    <a:close/>
                    <a:moveTo>
                      <a:pt x="1098" y="2761"/>
                    </a:moveTo>
                    <a:lnTo>
                      <a:pt x="1098" y="2761"/>
                    </a:lnTo>
                    <a:lnTo>
                      <a:pt x="1098" y="2761"/>
                    </a:lnTo>
                    <a:lnTo>
                      <a:pt x="1098" y="2761"/>
                    </a:lnTo>
                    <a:close/>
                    <a:moveTo>
                      <a:pt x="1098" y="2761"/>
                    </a:moveTo>
                    <a:lnTo>
                      <a:pt x="1098" y="2761"/>
                    </a:lnTo>
                    <a:lnTo>
                      <a:pt x="1098" y="2761"/>
                    </a:lnTo>
                    <a:close/>
                    <a:moveTo>
                      <a:pt x="1130" y="2748"/>
                    </a:move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6"/>
                    </a:lnTo>
                    <a:lnTo>
                      <a:pt x="1130" y="2746"/>
                    </a:lnTo>
                    <a:lnTo>
                      <a:pt x="1130" y="274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" name="Freeform 15"/>
              <p:cNvSpPr/>
              <p:nvPr/>
            </p:nvSpPr>
            <p:spPr bwMode="auto">
              <a:xfrm>
                <a:off x="1939925" y="3143250"/>
                <a:ext cx="3175" cy="3175"/>
              </a:xfrm>
              <a:custGeom>
                <a:avLst/>
                <a:gdLst>
                  <a:gd name="T0" fmla="*/ 0 w 13"/>
                  <a:gd name="T1" fmla="*/ 5 h 8"/>
                  <a:gd name="T2" fmla="*/ 2 w 13"/>
                  <a:gd name="T3" fmla="*/ 6 h 8"/>
                  <a:gd name="T4" fmla="*/ 4 w 13"/>
                  <a:gd name="T5" fmla="*/ 7 h 8"/>
                  <a:gd name="T6" fmla="*/ 7 w 13"/>
                  <a:gd name="T7" fmla="*/ 8 h 8"/>
                  <a:gd name="T8" fmla="*/ 8 w 13"/>
                  <a:gd name="T9" fmla="*/ 7 h 8"/>
                  <a:gd name="T10" fmla="*/ 10 w 13"/>
                  <a:gd name="T11" fmla="*/ 6 h 8"/>
                  <a:gd name="T12" fmla="*/ 13 w 13"/>
                  <a:gd name="T13" fmla="*/ 4 h 8"/>
                  <a:gd name="T14" fmla="*/ 9 w 13"/>
                  <a:gd name="T15" fmla="*/ 2 h 8"/>
                  <a:gd name="T16" fmla="*/ 7 w 13"/>
                  <a:gd name="T17" fmla="*/ 1 h 8"/>
                  <a:gd name="T18" fmla="*/ 5 w 13"/>
                  <a:gd name="T19" fmla="*/ 0 h 8"/>
                  <a:gd name="T20" fmla="*/ 3 w 13"/>
                  <a:gd name="T21" fmla="*/ 1 h 8"/>
                  <a:gd name="T22" fmla="*/ 2 w 13"/>
                  <a:gd name="T23" fmla="*/ 2 h 8"/>
                  <a:gd name="T24" fmla="*/ 0 w 13"/>
                  <a:gd name="T2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8">
                    <a:moveTo>
                      <a:pt x="0" y="5"/>
                    </a:moveTo>
                    <a:lnTo>
                      <a:pt x="2" y="6"/>
                    </a:lnTo>
                    <a:lnTo>
                      <a:pt x="4" y="7"/>
                    </a:lnTo>
                    <a:lnTo>
                      <a:pt x="7" y="8"/>
                    </a:lnTo>
                    <a:lnTo>
                      <a:pt x="8" y="7"/>
                    </a:lnTo>
                    <a:lnTo>
                      <a:pt x="10" y="6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1943100" y="3090863"/>
                <a:ext cx="14287" cy="17463"/>
              </a:xfrm>
              <a:custGeom>
                <a:avLst/>
                <a:gdLst>
                  <a:gd name="T0" fmla="*/ 22 w 45"/>
                  <a:gd name="T1" fmla="*/ 5 h 57"/>
                  <a:gd name="T2" fmla="*/ 22 w 45"/>
                  <a:gd name="T3" fmla="*/ 7 h 57"/>
                  <a:gd name="T4" fmla="*/ 21 w 45"/>
                  <a:gd name="T5" fmla="*/ 9 h 57"/>
                  <a:gd name="T6" fmla="*/ 22 w 45"/>
                  <a:gd name="T7" fmla="*/ 12 h 57"/>
                  <a:gd name="T8" fmla="*/ 22 w 45"/>
                  <a:gd name="T9" fmla="*/ 14 h 57"/>
                  <a:gd name="T10" fmla="*/ 22 w 45"/>
                  <a:gd name="T11" fmla="*/ 17 h 57"/>
                  <a:gd name="T12" fmla="*/ 23 w 45"/>
                  <a:gd name="T13" fmla="*/ 19 h 57"/>
                  <a:gd name="T14" fmla="*/ 22 w 45"/>
                  <a:gd name="T15" fmla="*/ 22 h 57"/>
                  <a:gd name="T16" fmla="*/ 22 w 45"/>
                  <a:gd name="T17" fmla="*/ 23 h 57"/>
                  <a:gd name="T18" fmla="*/ 20 w 45"/>
                  <a:gd name="T19" fmla="*/ 24 h 57"/>
                  <a:gd name="T20" fmla="*/ 6 w 45"/>
                  <a:gd name="T21" fmla="*/ 28 h 57"/>
                  <a:gd name="T22" fmla="*/ 0 w 45"/>
                  <a:gd name="T23" fmla="*/ 32 h 57"/>
                  <a:gd name="T24" fmla="*/ 0 w 45"/>
                  <a:gd name="T25" fmla="*/ 37 h 57"/>
                  <a:gd name="T26" fmla="*/ 3 w 45"/>
                  <a:gd name="T27" fmla="*/ 42 h 57"/>
                  <a:gd name="T28" fmla="*/ 8 w 45"/>
                  <a:gd name="T29" fmla="*/ 47 h 57"/>
                  <a:gd name="T30" fmla="*/ 13 w 45"/>
                  <a:gd name="T31" fmla="*/ 52 h 57"/>
                  <a:gd name="T32" fmla="*/ 17 w 45"/>
                  <a:gd name="T33" fmla="*/ 57 h 57"/>
                  <a:gd name="T34" fmla="*/ 26 w 45"/>
                  <a:gd name="T35" fmla="*/ 53 h 57"/>
                  <a:gd name="T36" fmla="*/ 31 w 45"/>
                  <a:gd name="T37" fmla="*/ 48 h 57"/>
                  <a:gd name="T38" fmla="*/ 36 w 45"/>
                  <a:gd name="T39" fmla="*/ 41 h 57"/>
                  <a:gd name="T40" fmla="*/ 40 w 45"/>
                  <a:gd name="T41" fmla="*/ 34 h 57"/>
                  <a:gd name="T42" fmla="*/ 45 w 45"/>
                  <a:gd name="T43" fmla="*/ 29 h 57"/>
                  <a:gd name="T44" fmla="*/ 44 w 45"/>
                  <a:gd name="T45" fmla="*/ 25 h 57"/>
                  <a:gd name="T46" fmla="*/ 43 w 45"/>
                  <a:gd name="T47" fmla="*/ 20 h 57"/>
                  <a:gd name="T48" fmla="*/ 44 w 45"/>
                  <a:gd name="T49" fmla="*/ 16 h 57"/>
                  <a:gd name="T50" fmla="*/ 44 w 45"/>
                  <a:gd name="T51" fmla="*/ 9 h 57"/>
                  <a:gd name="T52" fmla="*/ 44 w 45"/>
                  <a:gd name="T53" fmla="*/ 5 h 57"/>
                  <a:gd name="T54" fmla="*/ 42 w 45"/>
                  <a:gd name="T55" fmla="*/ 1 h 57"/>
                  <a:gd name="T56" fmla="*/ 38 w 45"/>
                  <a:gd name="T57" fmla="*/ 0 h 57"/>
                  <a:gd name="T58" fmla="*/ 32 w 45"/>
                  <a:gd name="T59" fmla="*/ 1 h 57"/>
                  <a:gd name="T60" fmla="*/ 22 w 45"/>
                  <a:gd name="T61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57">
                    <a:moveTo>
                      <a:pt x="22" y="5"/>
                    </a:moveTo>
                    <a:lnTo>
                      <a:pt x="22" y="7"/>
                    </a:lnTo>
                    <a:lnTo>
                      <a:pt x="21" y="9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7"/>
                    </a:lnTo>
                    <a:lnTo>
                      <a:pt x="23" y="19"/>
                    </a:lnTo>
                    <a:lnTo>
                      <a:pt x="22" y="22"/>
                    </a:lnTo>
                    <a:lnTo>
                      <a:pt x="22" y="23"/>
                    </a:lnTo>
                    <a:lnTo>
                      <a:pt x="20" y="24"/>
                    </a:lnTo>
                    <a:lnTo>
                      <a:pt x="6" y="28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8" y="47"/>
                    </a:lnTo>
                    <a:lnTo>
                      <a:pt x="13" y="52"/>
                    </a:lnTo>
                    <a:lnTo>
                      <a:pt x="17" y="57"/>
                    </a:lnTo>
                    <a:lnTo>
                      <a:pt x="26" y="53"/>
                    </a:lnTo>
                    <a:lnTo>
                      <a:pt x="31" y="48"/>
                    </a:lnTo>
                    <a:lnTo>
                      <a:pt x="36" y="41"/>
                    </a:lnTo>
                    <a:lnTo>
                      <a:pt x="40" y="34"/>
                    </a:lnTo>
                    <a:lnTo>
                      <a:pt x="45" y="29"/>
                    </a:lnTo>
                    <a:lnTo>
                      <a:pt x="44" y="25"/>
                    </a:lnTo>
                    <a:lnTo>
                      <a:pt x="43" y="20"/>
                    </a:lnTo>
                    <a:lnTo>
                      <a:pt x="44" y="16"/>
                    </a:lnTo>
                    <a:lnTo>
                      <a:pt x="44" y="9"/>
                    </a:lnTo>
                    <a:lnTo>
                      <a:pt x="44" y="5"/>
                    </a:lnTo>
                    <a:lnTo>
                      <a:pt x="42" y="1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2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" name="Freeform 17"/>
              <p:cNvSpPr/>
              <p:nvPr/>
            </p:nvSpPr>
            <p:spPr bwMode="auto">
              <a:xfrm>
                <a:off x="1933575" y="3068638"/>
                <a:ext cx="20637" cy="15875"/>
              </a:xfrm>
              <a:custGeom>
                <a:avLst/>
                <a:gdLst>
                  <a:gd name="T0" fmla="*/ 25 w 65"/>
                  <a:gd name="T1" fmla="*/ 43 h 50"/>
                  <a:gd name="T2" fmla="*/ 46 w 65"/>
                  <a:gd name="T3" fmla="*/ 32 h 50"/>
                  <a:gd name="T4" fmla="*/ 64 w 65"/>
                  <a:gd name="T5" fmla="*/ 16 h 50"/>
                  <a:gd name="T6" fmla="*/ 65 w 65"/>
                  <a:gd name="T7" fmla="*/ 13 h 50"/>
                  <a:gd name="T8" fmla="*/ 65 w 65"/>
                  <a:gd name="T9" fmla="*/ 10 h 50"/>
                  <a:gd name="T10" fmla="*/ 64 w 65"/>
                  <a:gd name="T11" fmla="*/ 8 h 50"/>
                  <a:gd name="T12" fmla="*/ 62 w 65"/>
                  <a:gd name="T13" fmla="*/ 5 h 50"/>
                  <a:gd name="T14" fmla="*/ 58 w 65"/>
                  <a:gd name="T15" fmla="*/ 4 h 50"/>
                  <a:gd name="T16" fmla="*/ 54 w 65"/>
                  <a:gd name="T17" fmla="*/ 4 h 50"/>
                  <a:gd name="T18" fmla="*/ 51 w 65"/>
                  <a:gd name="T19" fmla="*/ 5 h 50"/>
                  <a:gd name="T20" fmla="*/ 45 w 65"/>
                  <a:gd name="T21" fmla="*/ 9 h 50"/>
                  <a:gd name="T22" fmla="*/ 38 w 65"/>
                  <a:gd name="T23" fmla="*/ 13 h 50"/>
                  <a:gd name="T24" fmla="*/ 32 w 65"/>
                  <a:gd name="T25" fmla="*/ 15 h 50"/>
                  <a:gd name="T26" fmla="*/ 25 w 65"/>
                  <a:gd name="T27" fmla="*/ 13 h 50"/>
                  <a:gd name="T28" fmla="*/ 23 w 65"/>
                  <a:gd name="T29" fmla="*/ 13 h 50"/>
                  <a:gd name="T30" fmla="*/ 21 w 65"/>
                  <a:gd name="T31" fmla="*/ 8 h 50"/>
                  <a:gd name="T32" fmla="*/ 20 w 65"/>
                  <a:gd name="T33" fmla="*/ 4 h 50"/>
                  <a:gd name="T34" fmla="*/ 17 w 65"/>
                  <a:gd name="T35" fmla="*/ 2 h 50"/>
                  <a:gd name="T36" fmla="*/ 13 w 65"/>
                  <a:gd name="T37" fmla="*/ 0 h 50"/>
                  <a:gd name="T38" fmla="*/ 9 w 65"/>
                  <a:gd name="T39" fmla="*/ 0 h 50"/>
                  <a:gd name="T40" fmla="*/ 3 w 65"/>
                  <a:gd name="T41" fmla="*/ 2 h 50"/>
                  <a:gd name="T42" fmla="*/ 12 w 65"/>
                  <a:gd name="T43" fmla="*/ 11 h 50"/>
                  <a:gd name="T44" fmla="*/ 18 w 65"/>
                  <a:gd name="T45" fmla="*/ 15 h 50"/>
                  <a:gd name="T46" fmla="*/ 18 w 65"/>
                  <a:gd name="T47" fmla="*/ 17 h 50"/>
                  <a:gd name="T48" fmla="*/ 18 w 65"/>
                  <a:gd name="T49" fmla="*/ 20 h 50"/>
                  <a:gd name="T50" fmla="*/ 19 w 65"/>
                  <a:gd name="T51" fmla="*/ 21 h 50"/>
                  <a:gd name="T52" fmla="*/ 15 w 65"/>
                  <a:gd name="T53" fmla="*/ 26 h 50"/>
                  <a:gd name="T54" fmla="*/ 11 w 65"/>
                  <a:gd name="T55" fmla="*/ 28 h 50"/>
                  <a:gd name="T56" fmla="*/ 4 w 65"/>
                  <a:gd name="T57" fmla="*/ 29 h 50"/>
                  <a:gd name="T58" fmla="*/ 0 w 65"/>
                  <a:gd name="T59" fmla="*/ 32 h 50"/>
                  <a:gd name="T60" fmla="*/ 0 w 65"/>
                  <a:gd name="T61" fmla="*/ 34 h 50"/>
                  <a:gd name="T62" fmla="*/ 1 w 65"/>
                  <a:gd name="T63" fmla="*/ 37 h 50"/>
                  <a:gd name="T64" fmla="*/ 2 w 65"/>
                  <a:gd name="T65" fmla="*/ 40 h 50"/>
                  <a:gd name="T66" fmla="*/ 3 w 65"/>
                  <a:gd name="T67" fmla="*/ 43 h 50"/>
                  <a:gd name="T68" fmla="*/ 4 w 65"/>
                  <a:gd name="T69" fmla="*/ 45 h 50"/>
                  <a:gd name="T70" fmla="*/ 8 w 65"/>
                  <a:gd name="T71" fmla="*/ 46 h 50"/>
                  <a:gd name="T72" fmla="*/ 21 w 65"/>
                  <a:gd name="T73" fmla="*/ 50 h 50"/>
                  <a:gd name="T74" fmla="*/ 25 w 65"/>
                  <a:gd name="T75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5" h="50">
                    <a:moveTo>
                      <a:pt x="25" y="43"/>
                    </a:moveTo>
                    <a:lnTo>
                      <a:pt x="46" y="32"/>
                    </a:lnTo>
                    <a:lnTo>
                      <a:pt x="64" y="16"/>
                    </a:lnTo>
                    <a:lnTo>
                      <a:pt x="65" y="13"/>
                    </a:lnTo>
                    <a:lnTo>
                      <a:pt x="65" y="10"/>
                    </a:lnTo>
                    <a:lnTo>
                      <a:pt x="64" y="8"/>
                    </a:lnTo>
                    <a:lnTo>
                      <a:pt x="62" y="5"/>
                    </a:lnTo>
                    <a:lnTo>
                      <a:pt x="58" y="4"/>
                    </a:lnTo>
                    <a:lnTo>
                      <a:pt x="54" y="4"/>
                    </a:lnTo>
                    <a:lnTo>
                      <a:pt x="51" y="5"/>
                    </a:lnTo>
                    <a:lnTo>
                      <a:pt x="45" y="9"/>
                    </a:lnTo>
                    <a:lnTo>
                      <a:pt x="38" y="13"/>
                    </a:lnTo>
                    <a:lnTo>
                      <a:pt x="32" y="15"/>
                    </a:lnTo>
                    <a:lnTo>
                      <a:pt x="25" y="13"/>
                    </a:lnTo>
                    <a:lnTo>
                      <a:pt x="23" y="13"/>
                    </a:lnTo>
                    <a:lnTo>
                      <a:pt x="21" y="8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3" y="2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18" y="17"/>
                    </a:lnTo>
                    <a:lnTo>
                      <a:pt x="18" y="20"/>
                    </a:lnTo>
                    <a:lnTo>
                      <a:pt x="19" y="21"/>
                    </a:lnTo>
                    <a:lnTo>
                      <a:pt x="15" y="26"/>
                    </a:lnTo>
                    <a:lnTo>
                      <a:pt x="11" y="28"/>
                    </a:lnTo>
                    <a:lnTo>
                      <a:pt x="4" y="29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8" y="46"/>
                    </a:lnTo>
                    <a:lnTo>
                      <a:pt x="21" y="50"/>
                    </a:lnTo>
                    <a:lnTo>
                      <a:pt x="25" y="4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" name="Freeform 18"/>
              <p:cNvSpPr/>
              <p:nvPr/>
            </p:nvSpPr>
            <p:spPr bwMode="auto">
              <a:xfrm>
                <a:off x="1895475" y="3044825"/>
                <a:ext cx="6350" cy="6350"/>
              </a:xfrm>
              <a:custGeom>
                <a:avLst/>
                <a:gdLst>
                  <a:gd name="T0" fmla="*/ 0 w 16"/>
                  <a:gd name="T1" fmla="*/ 0 h 20"/>
                  <a:gd name="T2" fmla="*/ 3 w 16"/>
                  <a:gd name="T3" fmla="*/ 6 h 20"/>
                  <a:gd name="T4" fmla="*/ 4 w 16"/>
                  <a:gd name="T5" fmla="*/ 12 h 20"/>
                  <a:gd name="T6" fmla="*/ 6 w 16"/>
                  <a:gd name="T7" fmla="*/ 17 h 20"/>
                  <a:gd name="T8" fmla="*/ 11 w 16"/>
                  <a:gd name="T9" fmla="*/ 20 h 20"/>
                  <a:gd name="T10" fmla="*/ 14 w 16"/>
                  <a:gd name="T11" fmla="*/ 19 h 20"/>
                  <a:gd name="T12" fmla="*/ 16 w 16"/>
                  <a:gd name="T13" fmla="*/ 18 h 20"/>
                  <a:gd name="T14" fmla="*/ 16 w 16"/>
                  <a:gd name="T15" fmla="*/ 15 h 20"/>
                  <a:gd name="T16" fmla="*/ 15 w 16"/>
                  <a:gd name="T17" fmla="*/ 13 h 20"/>
                  <a:gd name="T18" fmla="*/ 15 w 16"/>
                  <a:gd name="T19" fmla="*/ 11 h 20"/>
                  <a:gd name="T20" fmla="*/ 14 w 16"/>
                  <a:gd name="T21" fmla="*/ 8 h 20"/>
                  <a:gd name="T22" fmla="*/ 14 w 16"/>
                  <a:gd name="T23" fmla="*/ 6 h 20"/>
                  <a:gd name="T24" fmla="*/ 12 w 16"/>
                  <a:gd name="T25" fmla="*/ 3 h 20"/>
                  <a:gd name="T26" fmla="*/ 10 w 16"/>
                  <a:gd name="T27" fmla="*/ 1 h 20"/>
                  <a:gd name="T28" fmla="*/ 8 w 16"/>
                  <a:gd name="T29" fmla="*/ 0 h 20"/>
                  <a:gd name="T30" fmla="*/ 5 w 16"/>
                  <a:gd name="T31" fmla="*/ 0 h 20"/>
                  <a:gd name="T32" fmla="*/ 0 w 16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lnTo>
                      <a:pt x="3" y="6"/>
                    </a:lnTo>
                    <a:lnTo>
                      <a:pt x="4" y="12"/>
                    </a:lnTo>
                    <a:lnTo>
                      <a:pt x="6" y="17"/>
                    </a:lnTo>
                    <a:lnTo>
                      <a:pt x="11" y="20"/>
                    </a:lnTo>
                    <a:lnTo>
                      <a:pt x="14" y="19"/>
                    </a:lnTo>
                    <a:lnTo>
                      <a:pt x="16" y="18"/>
                    </a:lnTo>
                    <a:lnTo>
                      <a:pt x="16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" name="Freeform 19"/>
              <p:cNvSpPr/>
              <p:nvPr/>
            </p:nvSpPr>
            <p:spPr bwMode="auto">
              <a:xfrm>
                <a:off x="1927225" y="3017838"/>
                <a:ext cx="9525" cy="15875"/>
              </a:xfrm>
              <a:custGeom>
                <a:avLst/>
                <a:gdLst>
                  <a:gd name="T0" fmla="*/ 10 w 34"/>
                  <a:gd name="T1" fmla="*/ 20 h 47"/>
                  <a:gd name="T2" fmla="*/ 9 w 34"/>
                  <a:gd name="T3" fmla="*/ 20 h 47"/>
                  <a:gd name="T4" fmla="*/ 16 w 34"/>
                  <a:gd name="T5" fmla="*/ 25 h 47"/>
                  <a:gd name="T6" fmla="*/ 14 w 34"/>
                  <a:gd name="T7" fmla="*/ 28 h 47"/>
                  <a:gd name="T8" fmla="*/ 12 w 34"/>
                  <a:gd name="T9" fmla="*/ 30 h 47"/>
                  <a:gd name="T10" fmla="*/ 11 w 34"/>
                  <a:gd name="T11" fmla="*/ 34 h 47"/>
                  <a:gd name="T12" fmla="*/ 11 w 34"/>
                  <a:gd name="T13" fmla="*/ 36 h 47"/>
                  <a:gd name="T14" fmla="*/ 12 w 34"/>
                  <a:gd name="T15" fmla="*/ 40 h 47"/>
                  <a:gd name="T16" fmla="*/ 14 w 34"/>
                  <a:gd name="T17" fmla="*/ 42 h 47"/>
                  <a:gd name="T18" fmla="*/ 21 w 34"/>
                  <a:gd name="T19" fmla="*/ 47 h 47"/>
                  <a:gd name="T20" fmla="*/ 21 w 34"/>
                  <a:gd name="T21" fmla="*/ 47 h 47"/>
                  <a:gd name="T22" fmla="*/ 23 w 34"/>
                  <a:gd name="T23" fmla="*/ 47 h 47"/>
                  <a:gd name="T24" fmla="*/ 24 w 34"/>
                  <a:gd name="T25" fmla="*/ 47 h 47"/>
                  <a:gd name="T26" fmla="*/ 26 w 34"/>
                  <a:gd name="T27" fmla="*/ 45 h 47"/>
                  <a:gd name="T28" fmla="*/ 34 w 34"/>
                  <a:gd name="T29" fmla="*/ 32 h 47"/>
                  <a:gd name="T30" fmla="*/ 29 w 34"/>
                  <a:gd name="T31" fmla="*/ 30 h 47"/>
                  <a:gd name="T32" fmla="*/ 26 w 34"/>
                  <a:gd name="T33" fmla="*/ 29 h 47"/>
                  <a:gd name="T34" fmla="*/ 23 w 34"/>
                  <a:gd name="T35" fmla="*/ 25 h 47"/>
                  <a:gd name="T36" fmla="*/ 21 w 34"/>
                  <a:gd name="T37" fmla="*/ 22 h 47"/>
                  <a:gd name="T38" fmla="*/ 20 w 34"/>
                  <a:gd name="T39" fmla="*/ 18 h 47"/>
                  <a:gd name="T40" fmla="*/ 18 w 34"/>
                  <a:gd name="T41" fmla="*/ 13 h 47"/>
                  <a:gd name="T42" fmla="*/ 14 w 34"/>
                  <a:gd name="T43" fmla="*/ 14 h 47"/>
                  <a:gd name="T44" fmla="*/ 4 w 34"/>
                  <a:gd name="T45" fmla="*/ 0 h 47"/>
                  <a:gd name="T46" fmla="*/ 0 w 34"/>
                  <a:gd name="T47" fmla="*/ 6 h 47"/>
                  <a:gd name="T48" fmla="*/ 0 w 34"/>
                  <a:gd name="T49" fmla="*/ 8 h 47"/>
                  <a:gd name="T50" fmla="*/ 1 w 34"/>
                  <a:gd name="T51" fmla="*/ 12 h 47"/>
                  <a:gd name="T52" fmla="*/ 3 w 34"/>
                  <a:gd name="T53" fmla="*/ 14 h 47"/>
                  <a:gd name="T54" fmla="*/ 4 w 34"/>
                  <a:gd name="T55" fmla="*/ 17 h 47"/>
                  <a:gd name="T56" fmla="*/ 6 w 34"/>
                  <a:gd name="T57" fmla="*/ 19 h 47"/>
                  <a:gd name="T58" fmla="*/ 9 w 34"/>
                  <a:gd name="T59" fmla="*/ 20 h 47"/>
                  <a:gd name="T60" fmla="*/ 10 w 34"/>
                  <a:gd name="T61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" h="47">
                    <a:moveTo>
                      <a:pt x="10" y="20"/>
                    </a:moveTo>
                    <a:lnTo>
                      <a:pt x="9" y="20"/>
                    </a:lnTo>
                    <a:lnTo>
                      <a:pt x="16" y="25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1" y="34"/>
                    </a:lnTo>
                    <a:lnTo>
                      <a:pt x="11" y="36"/>
                    </a:lnTo>
                    <a:lnTo>
                      <a:pt x="12" y="40"/>
                    </a:lnTo>
                    <a:lnTo>
                      <a:pt x="14" y="42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23" y="47"/>
                    </a:lnTo>
                    <a:lnTo>
                      <a:pt x="24" y="47"/>
                    </a:lnTo>
                    <a:lnTo>
                      <a:pt x="26" y="45"/>
                    </a:lnTo>
                    <a:lnTo>
                      <a:pt x="34" y="32"/>
                    </a:lnTo>
                    <a:lnTo>
                      <a:pt x="29" y="30"/>
                    </a:lnTo>
                    <a:lnTo>
                      <a:pt x="26" y="29"/>
                    </a:lnTo>
                    <a:lnTo>
                      <a:pt x="23" y="25"/>
                    </a:lnTo>
                    <a:lnTo>
                      <a:pt x="21" y="22"/>
                    </a:lnTo>
                    <a:lnTo>
                      <a:pt x="20" y="18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4" y="17"/>
                    </a:lnTo>
                    <a:lnTo>
                      <a:pt x="6" y="19"/>
                    </a:lnTo>
                    <a:lnTo>
                      <a:pt x="9" y="20"/>
                    </a:lnTo>
                    <a:lnTo>
                      <a:pt x="10" y="2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1958975" y="3087688"/>
                <a:ext cx="7937" cy="3175"/>
              </a:xfrm>
              <a:custGeom>
                <a:avLst/>
                <a:gdLst>
                  <a:gd name="T0" fmla="*/ 24 w 26"/>
                  <a:gd name="T1" fmla="*/ 3 h 10"/>
                  <a:gd name="T2" fmla="*/ 26 w 26"/>
                  <a:gd name="T3" fmla="*/ 3 h 10"/>
                  <a:gd name="T4" fmla="*/ 26 w 26"/>
                  <a:gd name="T5" fmla="*/ 2 h 10"/>
                  <a:gd name="T6" fmla="*/ 26 w 26"/>
                  <a:gd name="T7" fmla="*/ 1 h 10"/>
                  <a:gd name="T8" fmla="*/ 17 w 26"/>
                  <a:gd name="T9" fmla="*/ 0 h 10"/>
                  <a:gd name="T10" fmla="*/ 12 w 26"/>
                  <a:gd name="T11" fmla="*/ 0 h 10"/>
                  <a:gd name="T12" fmla="*/ 7 w 26"/>
                  <a:gd name="T13" fmla="*/ 3 h 10"/>
                  <a:gd name="T14" fmla="*/ 0 w 26"/>
                  <a:gd name="T15" fmla="*/ 10 h 10"/>
                  <a:gd name="T16" fmla="*/ 14 w 26"/>
                  <a:gd name="T17" fmla="*/ 6 h 10"/>
                  <a:gd name="T18" fmla="*/ 24 w 26"/>
                  <a:gd name="T1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0">
                    <a:moveTo>
                      <a:pt x="24" y="3"/>
                    </a:moveTo>
                    <a:lnTo>
                      <a:pt x="26" y="3"/>
                    </a:lnTo>
                    <a:lnTo>
                      <a:pt x="26" y="2"/>
                    </a:lnTo>
                    <a:lnTo>
                      <a:pt x="26" y="1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3"/>
                    </a:lnTo>
                    <a:lnTo>
                      <a:pt x="0" y="10"/>
                    </a:lnTo>
                    <a:lnTo>
                      <a:pt x="14" y="6"/>
                    </a:lnTo>
                    <a:lnTo>
                      <a:pt x="24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1987550" y="3062288"/>
                <a:ext cx="7937" cy="7938"/>
              </a:xfrm>
              <a:custGeom>
                <a:avLst/>
                <a:gdLst>
                  <a:gd name="T0" fmla="*/ 8 w 27"/>
                  <a:gd name="T1" fmla="*/ 20 h 26"/>
                  <a:gd name="T2" fmla="*/ 9 w 27"/>
                  <a:gd name="T3" fmla="*/ 23 h 26"/>
                  <a:gd name="T4" fmla="*/ 12 w 27"/>
                  <a:gd name="T5" fmla="*/ 26 h 26"/>
                  <a:gd name="T6" fmla="*/ 14 w 27"/>
                  <a:gd name="T7" fmla="*/ 26 h 26"/>
                  <a:gd name="T8" fmla="*/ 17 w 27"/>
                  <a:gd name="T9" fmla="*/ 26 h 26"/>
                  <a:gd name="T10" fmla="*/ 19 w 27"/>
                  <a:gd name="T11" fmla="*/ 26 h 26"/>
                  <a:gd name="T12" fmla="*/ 23 w 27"/>
                  <a:gd name="T13" fmla="*/ 23 h 26"/>
                  <a:gd name="T14" fmla="*/ 25 w 27"/>
                  <a:gd name="T15" fmla="*/ 22 h 26"/>
                  <a:gd name="T16" fmla="*/ 26 w 27"/>
                  <a:gd name="T17" fmla="*/ 21 h 26"/>
                  <a:gd name="T18" fmla="*/ 27 w 27"/>
                  <a:gd name="T19" fmla="*/ 20 h 26"/>
                  <a:gd name="T20" fmla="*/ 26 w 27"/>
                  <a:gd name="T21" fmla="*/ 16 h 26"/>
                  <a:gd name="T22" fmla="*/ 12 w 27"/>
                  <a:gd name="T23" fmla="*/ 1 h 26"/>
                  <a:gd name="T24" fmla="*/ 7 w 27"/>
                  <a:gd name="T25" fmla="*/ 0 h 26"/>
                  <a:gd name="T26" fmla="*/ 3 w 27"/>
                  <a:gd name="T27" fmla="*/ 1 h 26"/>
                  <a:gd name="T28" fmla="*/ 0 w 27"/>
                  <a:gd name="T29" fmla="*/ 3 h 26"/>
                  <a:gd name="T30" fmla="*/ 0 w 27"/>
                  <a:gd name="T31" fmla="*/ 5 h 26"/>
                  <a:gd name="T32" fmla="*/ 0 w 27"/>
                  <a:gd name="T33" fmla="*/ 7 h 26"/>
                  <a:gd name="T34" fmla="*/ 1 w 27"/>
                  <a:gd name="T35" fmla="*/ 10 h 26"/>
                  <a:gd name="T36" fmla="*/ 8 w 27"/>
                  <a:gd name="T3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6">
                    <a:moveTo>
                      <a:pt x="8" y="20"/>
                    </a:moveTo>
                    <a:lnTo>
                      <a:pt x="9" y="23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7" y="26"/>
                    </a:lnTo>
                    <a:lnTo>
                      <a:pt x="19" y="26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6" y="21"/>
                    </a:lnTo>
                    <a:lnTo>
                      <a:pt x="27" y="20"/>
                    </a:lnTo>
                    <a:lnTo>
                      <a:pt x="26" y="16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1995488" y="3051175"/>
                <a:ext cx="12700" cy="14288"/>
              </a:xfrm>
              <a:custGeom>
                <a:avLst/>
                <a:gdLst>
                  <a:gd name="T0" fmla="*/ 2 w 41"/>
                  <a:gd name="T1" fmla="*/ 36 h 44"/>
                  <a:gd name="T2" fmla="*/ 7 w 41"/>
                  <a:gd name="T3" fmla="*/ 43 h 44"/>
                  <a:gd name="T4" fmla="*/ 13 w 41"/>
                  <a:gd name="T5" fmla="*/ 44 h 44"/>
                  <a:gd name="T6" fmla="*/ 17 w 41"/>
                  <a:gd name="T7" fmla="*/ 41 h 44"/>
                  <a:gd name="T8" fmla="*/ 24 w 41"/>
                  <a:gd name="T9" fmla="*/ 36 h 44"/>
                  <a:gd name="T10" fmla="*/ 36 w 41"/>
                  <a:gd name="T11" fmla="*/ 17 h 44"/>
                  <a:gd name="T12" fmla="*/ 36 w 41"/>
                  <a:gd name="T13" fmla="*/ 17 h 44"/>
                  <a:gd name="T14" fmla="*/ 41 w 41"/>
                  <a:gd name="T15" fmla="*/ 14 h 44"/>
                  <a:gd name="T16" fmla="*/ 33 w 41"/>
                  <a:gd name="T17" fmla="*/ 6 h 44"/>
                  <a:gd name="T18" fmla="*/ 31 w 41"/>
                  <a:gd name="T19" fmla="*/ 2 h 44"/>
                  <a:gd name="T20" fmla="*/ 28 w 41"/>
                  <a:gd name="T21" fmla="*/ 1 h 44"/>
                  <a:gd name="T22" fmla="*/ 25 w 41"/>
                  <a:gd name="T23" fmla="*/ 0 h 44"/>
                  <a:gd name="T24" fmla="*/ 21 w 41"/>
                  <a:gd name="T25" fmla="*/ 1 h 44"/>
                  <a:gd name="T26" fmla="*/ 17 w 41"/>
                  <a:gd name="T27" fmla="*/ 3 h 44"/>
                  <a:gd name="T28" fmla="*/ 16 w 41"/>
                  <a:gd name="T29" fmla="*/ 7 h 44"/>
                  <a:gd name="T30" fmla="*/ 15 w 41"/>
                  <a:gd name="T31" fmla="*/ 11 h 44"/>
                  <a:gd name="T32" fmla="*/ 15 w 41"/>
                  <a:gd name="T33" fmla="*/ 14 h 44"/>
                  <a:gd name="T34" fmla="*/ 16 w 41"/>
                  <a:gd name="T35" fmla="*/ 18 h 44"/>
                  <a:gd name="T36" fmla="*/ 14 w 41"/>
                  <a:gd name="T37" fmla="*/ 18 h 44"/>
                  <a:gd name="T38" fmla="*/ 10 w 41"/>
                  <a:gd name="T39" fmla="*/ 19 h 44"/>
                  <a:gd name="T40" fmla="*/ 8 w 41"/>
                  <a:gd name="T41" fmla="*/ 20 h 44"/>
                  <a:gd name="T42" fmla="*/ 5 w 41"/>
                  <a:gd name="T43" fmla="*/ 23 h 44"/>
                  <a:gd name="T44" fmla="*/ 3 w 41"/>
                  <a:gd name="T45" fmla="*/ 26 h 44"/>
                  <a:gd name="T46" fmla="*/ 2 w 41"/>
                  <a:gd name="T47" fmla="*/ 29 h 44"/>
                  <a:gd name="T48" fmla="*/ 0 w 41"/>
                  <a:gd name="T49" fmla="*/ 32 h 44"/>
                  <a:gd name="T50" fmla="*/ 2 w 41"/>
                  <a:gd name="T5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4">
                    <a:moveTo>
                      <a:pt x="2" y="36"/>
                    </a:moveTo>
                    <a:lnTo>
                      <a:pt x="7" y="43"/>
                    </a:lnTo>
                    <a:lnTo>
                      <a:pt x="13" y="44"/>
                    </a:lnTo>
                    <a:lnTo>
                      <a:pt x="17" y="41"/>
                    </a:lnTo>
                    <a:lnTo>
                      <a:pt x="24" y="36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41" y="14"/>
                    </a:lnTo>
                    <a:lnTo>
                      <a:pt x="33" y="6"/>
                    </a:lnTo>
                    <a:lnTo>
                      <a:pt x="31" y="2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7" y="3"/>
                    </a:lnTo>
                    <a:lnTo>
                      <a:pt x="16" y="7"/>
                    </a:lnTo>
                    <a:lnTo>
                      <a:pt x="15" y="11"/>
                    </a:lnTo>
                    <a:lnTo>
                      <a:pt x="15" y="14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5" y="23"/>
                    </a:lnTo>
                    <a:lnTo>
                      <a:pt x="3" y="26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2" y="3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2222500" y="2870200"/>
                <a:ext cx="25400" cy="20638"/>
              </a:xfrm>
              <a:custGeom>
                <a:avLst/>
                <a:gdLst>
                  <a:gd name="T0" fmla="*/ 71 w 80"/>
                  <a:gd name="T1" fmla="*/ 17 h 63"/>
                  <a:gd name="T2" fmla="*/ 57 w 80"/>
                  <a:gd name="T3" fmla="*/ 2 h 63"/>
                  <a:gd name="T4" fmla="*/ 51 w 80"/>
                  <a:gd name="T5" fmla="*/ 2 h 63"/>
                  <a:gd name="T6" fmla="*/ 45 w 80"/>
                  <a:gd name="T7" fmla="*/ 1 h 63"/>
                  <a:gd name="T8" fmla="*/ 39 w 80"/>
                  <a:gd name="T9" fmla="*/ 0 h 63"/>
                  <a:gd name="T10" fmla="*/ 35 w 80"/>
                  <a:gd name="T11" fmla="*/ 1 h 63"/>
                  <a:gd name="T12" fmla="*/ 33 w 80"/>
                  <a:gd name="T13" fmla="*/ 4 h 63"/>
                  <a:gd name="T14" fmla="*/ 30 w 80"/>
                  <a:gd name="T15" fmla="*/ 7 h 63"/>
                  <a:gd name="T16" fmla="*/ 32 w 80"/>
                  <a:gd name="T17" fmla="*/ 12 h 63"/>
                  <a:gd name="T18" fmla="*/ 32 w 80"/>
                  <a:gd name="T19" fmla="*/ 17 h 63"/>
                  <a:gd name="T20" fmla="*/ 34 w 80"/>
                  <a:gd name="T21" fmla="*/ 21 h 63"/>
                  <a:gd name="T22" fmla="*/ 35 w 80"/>
                  <a:gd name="T23" fmla="*/ 23 h 63"/>
                  <a:gd name="T24" fmla="*/ 39 w 80"/>
                  <a:gd name="T25" fmla="*/ 25 h 63"/>
                  <a:gd name="T26" fmla="*/ 38 w 80"/>
                  <a:gd name="T27" fmla="*/ 27 h 63"/>
                  <a:gd name="T28" fmla="*/ 37 w 80"/>
                  <a:gd name="T29" fmla="*/ 27 h 63"/>
                  <a:gd name="T30" fmla="*/ 35 w 80"/>
                  <a:gd name="T31" fmla="*/ 27 h 63"/>
                  <a:gd name="T32" fmla="*/ 34 w 80"/>
                  <a:gd name="T33" fmla="*/ 25 h 63"/>
                  <a:gd name="T34" fmla="*/ 33 w 80"/>
                  <a:gd name="T35" fmla="*/ 24 h 63"/>
                  <a:gd name="T36" fmla="*/ 33 w 80"/>
                  <a:gd name="T37" fmla="*/ 23 h 63"/>
                  <a:gd name="T38" fmla="*/ 28 w 80"/>
                  <a:gd name="T39" fmla="*/ 22 h 63"/>
                  <a:gd name="T40" fmla="*/ 24 w 80"/>
                  <a:gd name="T41" fmla="*/ 21 h 63"/>
                  <a:gd name="T42" fmla="*/ 20 w 80"/>
                  <a:gd name="T43" fmla="*/ 22 h 63"/>
                  <a:gd name="T44" fmla="*/ 16 w 80"/>
                  <a:gd name="T45" fmla="*/ 24 h 63"/>
                  <a:gd name="T46" fmla="*/ 16 w 80"/>
                  <a:gd name="T47" fmla="*/ 24 h 63"/>
                  <a:gd name="T48" fmla="*/ 15 w 80"/>
                  <a:gd name="T49" fmla="*/ 27 h 63"/>
                  <a:gd name="T50" fmla="*/ 15 w 80"/>
                  <a:gd name="T51" fmla="*/ 30 h 63"/>
                  <a:gd name="T52" fmla="*/ 15 w 80"/>
                  <a:gd name="T53" fmla="*/ 34 h 63"/>
                  <a:gd name="T54" fmla="*/ 16 w 80"/>
                  <a:gd name="T55" fmla="*/ 38 h 63"/>
                  <a:gd name="T56" fmla="*/ 17 w 80"/>
                  <a:gd name="T57" fmla="*/ 40 h 63"/>
                  <a:gd name="T58" fmla="*/ 13 w 80"/>
                  <a:gd name="T59" fmla="*/ 44 h 63"/>
                  <a:gd name="T60" fmla="*/ 10 w 80"/>
                  <a:gd name="T61" fmla="*/ 47 h 63"/>
                  <a:gd name="T62" fmla="*/ 6 w 80"/>
                  <a:gd name="T63" fmla="*/ 50 h 63"/>
                  <a:gd name="T64" fmla="*/ 0 w 80"/>
                  <a:gd name="T65" fmla="*/ 51 h 63"/>
                  <a:gd name="T66" fmla="*/ 4 w 80"/>
                  <a:gd name="T67" fmla="*/ 55 h 63"/>
                  <a:gd name="T68" fmla="*/ 7 w 80"/>
                  <a:gd name="T69" fmla="*/ 59 h 63"/>
                  <a:gd name="T70" fmla="*/ 12 w 80"/>
                  <a:gd name="T71" fmla="*/ 63 h 63"/>
                  <a:gd name="T72" fmla="*/ 17 w 80"/>
                  <a:gd name="T73" fmla="*/ 63 h 63"/>
                  <a:gd name="T74" fmla="*/ 23 w 80"/>
                  <a:gd name="T75" fmla="*/ 57 h 63"/>
                  <a:gd name="T76" fmla="*/ 24 w 80"/>
                  <a:gd name="T77" fmla="*/ 59 h 63"/>
                  <a:gd name="T78" fmla="*/ 35 w 80"/>
                  <a:gd name="T79" fmla="*/ 63 h 63"/>
                  <a:gd name="T80" fmla="*/ 47 w 80"/>
                  <a:gd name="T81" fmla="*/ 62 h 63"/>
                  <a:gd name="T82" fmla="*/ 51 w 80"/>
                  <a:gd name="T83" fmla="*/ 61 h 63"/>
                  <a:gd name="T84" fmla="*/ 55 w 80"/>
                  <a:gd name="T85" fmla="*/ 57 h 63"/>
                  <a:gd name="T86" fmla="*/ 57 w 80"/>
                  <a:gd name="T87" fmla="*/ 55 h 63"/>
                  <a:gd name="T88" fmla="*/ 58 w 80"/>
                  <a:gd name="T89" fmla="*/ 51 h 63"/>
                  <a:gd name="T90" fmla="*/ 60 w 80"/>
                  <a:gd name="T91" fmla="*/ 48 h 63"/>
                  <a:gd name="T92" fmla="*/ 62 w 80"/>
                  <a:gd name="T93" fmla="*/ 46 h 63"/>
                  <a:gd name="T94" fmla="*/ 62 w 80"/>
                  <a:gd name="T95" fmla="*/ 42 h 63"/>
                  <a:gd name="T96" fmla="*/ 62 w 80"/>
                  <a:gd name="T97" fmla="*/ 40 h 63"/>
                  <a:gd name="T98" fmla="*/ 66 w 80"/>
                  <a:gd name="T99" fmla="*/ 41 h 63"/>
                  <a:gd name="T100" fmla="*/ 69 w 80"/>
                  <a:gd name="T101" fmla="*/ 41 h 63"/>
                  <a:gd name="T102" fmla="*/ 73 w 80"/>
                  <a:gd name="T103" fmla="*/ 40 h 63"/>
                  <a:gd name="T104" fmla="*/ 77 w 80"/>
                  <a:gd name="T105" fmla="*/ 39 h 63"/>
                  <a:gd name="T106" fmla="*/ 77 w 80"/>
                  <a:gd name="T107" fmla="*/ 39 h 63"/>
                  <a:gd name="T108" fmla="*/ 77 w 80"/>
                  <a:gd name="T109" fmla="*/ 34 h 63"/>
                  <a:gd name="T110" fmla="*/ 79 w 80"/>
                  <a:gd name="T111" fmla="*/ 28 h 63"/>
                  <a:gd name="T112" fmla="*/ 80 w 80"/>
                  <a:gd name="T113" fmla="*/ 23 h 63"/>
                  <a:gd name="T114" fmla="*/ 78 w 80"/>
                  <a:gd name="T115" fmla="*/ 19 h 63"/>
                  <a:gd name="T116" fmla="*/ 71 w 80"/>
                  <a:gd name="T117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0" h="63">
                    <a:moveTo>
                      <a:pt x="71" y="17"/>
                    </a:moveTo>
                    <a:lnTo>
                      <a:pt x="57" y="2"/>
                    </a:lnTo>
                    <a:lnTo>
                      <a:pt x="51" y="2"/>
                    </a:lnTo>
                    <a:lnTo>
                      <a:pt x="45" y="1"/>
                    </a:lnTo>
                    <a:lnTo>
                      <a:pt x="39" y="0"/>
                    </a:lnTo>
                    <a:lnTo>
                      <a:pt x="35" y="1"/>
                    </a:lnTo>
                    <a:lnTo>
                      <a:pt x="33" y="4"/>
                    </a:lnTo>
                    <a:lnTo>
                      <a:pt x="30" y="7"/>
                    </a:lnTo>
                    <a:lnTo>
                      <a:pt x="32" y="12"/>
                    </a:lnTo>
                    <a:lnTo>
                      <a:pt x="32" y="17"/>
                    </a:lnTo>
                    <a:lnTo>
                      <a:pt x="34" y="21"/>
                    </a:lnTo>
                    <a:lnTo>
                      <a:pt x="35" y="23"/>
                    </a:lnTo>
                    <a:lnTo>
                      <a:pt x="39" y="25"/>
                    </a:lnTo>
                    <a:lnTo>
                      <a:pt x="38" y="27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34" y="25"/>
                    </a:lnTo>
                    <a:lnTo>
                      <a:pt x="33" y="24"/>
                    </a:lnTo>
                    <a:lnTo>
                      <a:pt x="33" y="23"/>
                    </a:lnTo>
                    <a:lnTo>
                      <a:pt x="28" y="22"/>
                    </a:lnTo>
                    <a:lnTo>
                      <a:pt x="24" y="21"/>
                    </a:lnTo>
                    <a:lnTo>
                      <a:pt x="20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5" y="27"/>
                    </a:lnTo>
                    <a:lnTo>
                      <a:pt x="15" y="30"/>
                    </a:lnTo>
                    <a:lnTo>
                      <a:pt x="15" y="34"/>
                    </a:lnTo>
                    <a:lnTo>
                      <a:pt x="16" y="38"/>
                    </a:lnTo>
                    <a:lnTo>
                      <a:pt x="17" y="40"/>
                    </a:lnTo>
                    <a:lnTo>
                      <a:pt x="13" y="44"/>
                    </a:lnTo>
                    <a:lnTo>
                      <a:pt x="10" y="47"/>
                    </a:lnTo>
                    <a:lnTo>
                      <a:pt x="6" y="50"/>
                    </a:lnTo>
                    <a:lnTo>
                      <a:pt x="0" y="51"/>
                    </a:lnTo>
                    <a:lnTo>
                      <a:pt x="4" y="55"/>
                    </a:lnTo>
                    <a:lnTo>
                      <a:pt x="7" y="59"/>
                    </a:lnTo>
                    <a:lnTo>
                      <a:pt x="12" y="63"/>
                    </a:lnTo>
                    <a:lnTo>
                      <a:pt x="17" y="63"/>
                    </a:lnTo>
                    <a:lnTo>
                      <a:pt x="23" y="57"/>
                    </a:lnTo>
                    <a:lnTo>
                      <a:pt x="24" y="59"/>
                    </a:lnTo>
                    <a:lnTo>
                      <a:pt x="35" y="63"/>
                    </a:lnTo>
                    <a:lnTo>
                      <a:pt x="47" y="62"/>
                    </a:lnTo>
                    <a:lnTo>
                      <a:pt x="51" y="61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8" y="51"/>
                    </a:lnTo>
                    <a:lnTo>
                      <a:pt x="60" y="48"/>
                    </a:lnTo>
                    <a:lnTo>
                      <a:pt x="62" y="46"/>
                    </a:lnTo>
                    <a:lnTo>
                      <a:pt x="62" y="42"/>
                    </a:lnTo>
                    <a:lnTo>
                      <a:pt x="62" y="40"/>
                    </a:lnTo>
                    <a:lnTo>
                      <a:pt x="66" y="41"/>
                    </a:lnTo>
                    <a:lnTo>
                      <a:pt x="69" y="41"/>
                    </a:lnTo>
                    <a:lnTo>
                      <a:pt x="73" y="40"/>
                    </a:lnTo>
                    <a:lnTo>
                      <a:pt x="77" y="39"/>
                    </a:lnTo>
                    <a:lnTo>
                      <a:pt x="77" y="39"/>
                    </a:lnTo>
                    <a:lnTo>
                      <a:pt x="77" y="34"/>
                    </a:lnTo>
                    <a:lnTo>
                      <a:pt x="79" y="28"/>
                    </a:lnTo>
                    <a:lnTo>
                      <a:pt x="80" y="23"/>
                    </a:lnTo>
                    <a:lnTo>
                      <a:pt x="78" y="19"/>
                    </a:lnTo>
                    <a:lnTo>
                      <a:pt x="71" y="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2246313" y="2870200"/>
                <a:ext cx="4762" cy="4763"/>
              </a:xfrm>
              <a:custGeom>
                <a:avLst/>
                <a:gdLst>
                  <a:gd name="T0" fmla="*/ 13 w 13"/>
                  <a:gd name="T1" fmla="*/ 8 h 15"/>
                  <a:gd name="T2" fmla="*/ 12 w 13"/>
                  <a:gd name="T3" fmla="*/ 6 h 15"/>
                  <a:gd name="T4" fmla="*/ 11 w 13"/>
                  <a:gd name="T5" fmla="*/ 3 h 15"/>
                  <a:gd name="T6" fmla="*/ 10 w 13"/>
                  <a:gd name="T7" fmla="*/ 2 h 15"/>
                  <a:gd name="T8" fmla="*/ 9 w 13"/>
                  <a:gd name="T9" fmla="*/ 1 h 15"/>
                  <a:gd name="T10" fmla="*/ 6 w 13"/>
                  <a:gd name="T11" fmla="*/ 0 h 15"/>
                  <a:gd name="T12" fmla="*/ 5 w 13"/>
                  <a:gd name="T13" fmla="*/ 1 h 15"/>
                  <a:gd name="T14" fmla="*/ 2 w 13"/>
                  <a:gd name="T15" fmla="*/ 2 h 15"/>
                  <a:gd name="T16" fmla="*/ 0 w 13"/>
                  <a:gd name="T17" fmla="*/ 6 h 15"/>
                  <a:gd name="T18" fmla="*/ 7 w 13"/>
                  <a:gd name="T19" fmla="*/ 15 h 15"/>
                  <a:gd name="T20" fmla="*/ 13 w 13"/>
                  <a:gd name="T2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5">
                    <a:moveTo>
                      <a:pt x="13" y="8"/>
                    </a:moveTo>
                    <a:lnTo>
                      <a:pt x="12" y="6"/>
                    </a:lnTo>
                    <a:lnTo>
                      <a:pt x="11" y="3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7" y="15"/>
                    </a:lnTo>
                    <a:lnTo>
                      <a:pt x="13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1965325" y="2984500"/>
                <a:ext cx="9525" cy="7938"/>
              </a:xfrm>
              <a:custGeom>
                <a:avLst/>
                <a:gdLst>
                  <a:gd name="T0" fmla="*/ 27 w 30"/>
                  <a:gd name="T1" fmla="*/ 21 h 26"/>
                  <a:gd name="T2" fmla="*/ 29 w 30"/>
                  <a:gd name="T3" fmla="*/ 20 h 26"/>
                  <a:gd name="T4" fmla="*/ 29 w 30"/>
                  <a:gd name="T5" fmla="*/ 17 h 26"/>
                  <a:gd name="T6" fmla="*/ 27 w 30"/>
                  <a:gd name="T7" fmla="*/ 15 h 26"/>
                  <a:gd name="T8" fmla="*/ 26 w 30"/>
                  <a:gd name="T9" fmla="*/ 15 h 26"/>
                  <a:gd name="T10" fmla="*/ 30 w 30"/>
                  <a:gd name="T11" fmla="*/ 9 h 26"/>
                  <a:gd name="T12" fmla="*/ 29 w 30"/>
                  <a:gd name="T13" fmla="*/ 6 h 26"/>
                  <a:gd name="T14" fmla="*/ 27 w 30"/>
                  <a:gd name="T15" fmla="*/ 3 h 26"/>
                  <a:gd name="T16" fmla="*/ 25 w 30"/>
                  <a:gd name="T17" fmla="*/ 1 h 26"/>
                  <a:gd name="T18" fmla="*/ 23 w 30"/>
                  <a:gd name="T19" fmla="*/ 0 h 26"/>
                  <a:gd name="T20" fmla="*/ 18 w 30"/>
                  <a:gd name="T21" fmla="*/ 6 h 26"/>
                  <a:gd name="T22" fmla="*/ 14 w 30"/>
                  <a:gd name="T23" fmla="*/ 14 h 26"/>
                  <a:gd name="T24" fmla="*/ 0 w 30"/>
                  <a:gd name="T25" fmla="*/ 22 h 26"/>
                  <a:gd name="T26" fmla="*/ 7 w 30"/>
                  <a:gd name="T27" fmla="*/ 26 h 26"/>
                  <a:gd name="T28" fmla="*/ 13 w 30"/>
                  <a:gd name="T29" fmla="*/ 24 h 26"/>
                  <a:gd name="T30" fmla="*/ 20 w 30"/>
                  <a:gd name="T31" fmla="*/ 22 h 26"/>
                  <a:gd name="T32" fmla="*/ 27 w 30"/>
                  <a:gd name="T3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6">
                    <a:moveTo>
                      <a:pt x="27" y="21"/>
                    </a:moveTo>
                    <a:lnTo>
                      <a:pt x="29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6" y="15"/>
                    </a:lnTo>
                    <a:lnTo>
                      <a:pt x="30" y="9"/>
                    </a:lnTo>
                    <a:lnTo>
                      <a:pt x="29" y="6"/>
                    </a:lnTo>
                    <a:lnTo>
                      <a:pt x="27" y="3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18" y="6"/>
                    </a:lnTo>
                    <a:lnTo>
                      <a:pt x="14" y="14"/>
                    </a:lnTo>
                    <a:lnTo>
                      <a:pt x="0" y="22"/>
                    </a:lnTo>
                    <a:lnTo>
                      <a:pt x="7" y="26"/>
                    </a:lnTo>
                    <a:lnTo>
                      <a:pt x="13" y="24"/>
                    </a:lnTo>
                    <a:lnTo>
                      <a:pt x="20" y="22"/>
                    </a:lnTo>
                    <a:lnTo>
                      <a:pt x="27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1919288" y="3038475"/>
                <a:ext cx="3175" cy="4763"/>
              </a:xfrm>
              <a:custGeom>
                <a:avLst/>
                <a:gdLst>
                  <a:gd name="T0" fmla="*/ 4 w 12"/>
                  <a:gd name="T1" fmla="*/ 0 h 14"/>
                  <a:gd name="T2" fmla="*/ 0 w 12"/>
                  <a:gd name="T3" fmla="*/ 7 h 14"/>
                  <a:gd name="T4" fmla="*/ 1 w 12"/>
                  <a:gd name="T5" fmla="*/ 9 h 14"/>
                  <a:gd name="T6" fmla="*/ 5 w 12"/>
                  <a:gd name="T7" fmla="*/ 12 h 14"/>
                  <a:gd name="T8" fmla="*/ 7 w 12"/>
                  <a:gd name="T9" fmla="*/ 13 h 14"/>
                  <a:gd name="T10" fmla="*/ 11 w 12"/>
                  <a:gd name="T11" fmla="*/ 14 h 14"/>
                  <a:gd name="T12" fmla="*/ 12 w 12"/>
                  <a:gd name="T13" fmla="*/ 9 h 14"/>
                  <a:gd name="T14" fmla="*/ 12 w 12"/>
                  <a:gd name="T15" fmla="*/ 7 h 14"/>
                  <a:gd name="T16" fmla="*/ 12 w 12"/>
                  <a:gd name="T17" fmla="*/ 4 h 14"/>
                  <a:gd name="T18" fmla="*/ 10 w 12"/>
                  <a:gd name="T19" fmla="*/ 2 h 14"/>
                  <a:gd name="T20" fmla="*/ 7 w 12"/>
                  <a:gd name="T21" fmla="*/ 1 h 14"/>
                  <a:gd name="T22" fmla="*/ 4 w 12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4">
                    <a:moveTo>
                      <a:pt x="4" y="0"/>
                    </a:moveTo>
                    <a:lnTo>
                      <a:pt x="0" y="7"/>
                    </a:lnTo>
                    <a:lnTo>
                      <a:pt x="1" y="9"/>
                    </a:lnTo>
                    <a:lnTo>
                      <a:pt x="5" y="12"/>
                    </a:lnTo>
                    <a:lnTo>
                      <a:pt x="7" y="13"/>
                    </a:lnTo>
                    <a:lnTo>
                      <a:pt x="11" y="14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" name="Freeform 27"/>
              <p:cNvSpPr/>
              <p:nvPr/>
            </p:nvSpPr>
            <p:spPr bwMode="auto">
              <a:xfrm>
                <a:off x="1928813" y="3038475"/>
                <a:ext cx="15875" cy="9525"/>
              </a:xfrm>
              <a:custGeom>
                <a:avLst/>
                <a:gdLst>
                  <a:gd name="T0" fmla="*/ 34 w 48"/>
                  <a:gd name="T1" fmla="*/ 29 h 29"/>
                  <a:gd name="T2" fmla="*/ 41 w 48"/>
                  <a:gd name="T3" fmla="*/ 29 h 29"/>
                  <a:gd name="T4" fmla="*/ 43 w 48"/>
                  <a:gd name="T5" fmla="*/ 27 h 29"/>
                  <a:gd name="T6" fmla="*/ 45 w 48"/>
                  <a:gd name="T7" fmla="*/ 24 h 29"/>
                  <a:gd name="T8" fmla="*/ 47 w 48"/>
                  <a:gd name="T9" fmla="*/ 20 h 29"/>
                  <a:gd name="T10" fmla="*/ 48 w 48"/>
                  <a:gd name="T11" fmla="*/ 17 h 29"/>
                  <a:gd name="T12" fmla="*/ 47 w 48"/>
                  <a:gd name="T13" fmla="*/ 13 h 29"/>
                  <a:gd name="T14" fmla="*/ 42 w 48"/>
                  <a:gd name="T15" fmla="*/ 6 h 29"/>
                  <a:gd name="T16" fmla="*/ 34 w 48"/>
                  <a:gd name="T17" fmla="*/ 1 h 29"/>
                  <a:gd name="T18" fmla="*/ 26 w 48"/>
                  <a:gd name="T19" fmla="*/ 0 h 29"/>
                  <a:gd name="T20" fmla="*/ 22 w 48"/>
                  <a:gd name="T21" fmla="*/ 0 h 29"/>
                  <a:gd name="T22" fmla="*/ 13 w 48"/>
                  <a:gd name="T23" fmla="*/ 7 h 29"/>
                  <a:gd name="T24" fmla="*/ 10 w 48"/>
                  <a:gd name="T25" fmla="*/ 9 h 29"/>
                  <a:gd name="T26" fmla="*/ 9 w 48"/>
                  <a:gd name="T27" fmla="*/ 13 h 29"/>
                  <a:gd name="T28" fmla="*/ 0 w 48"/>
                  <a:gd name="T29" fmla="*/ 23 h 29"/>
                  <a:gd name="T30" fmla="*/ 7 w 48"/>
                  <a:gd name="T31" fmla="*/ 27 h 29"/>
                  <a:gd name="T32" fmla="*/ 14 w 48"/>
                  <a:gd name="T33" fmla="*/ 29 h 29"/>
                  <a:gd name="T34" fmla="*/ 21 w 48"/>
                  <a:gd name="T35" fmla="*/ 27 h 29"/>
                  <a:gd name="T36" fmla="*/ 28 w 48"/>
                  <a:gd name="T37" fmla="*/ 27 h 29"/>
                  <a:gd name="T38" fmla="*/ 34 w 48"/>
                  <a:gd name="T3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29">
                    <a:moveTo>
                      <a:pt x="34" y="29"/>
                    </a:moveTo>
                    <a:lnTo>
                      <a:pt x="41" y="29"/>
                    </a:lnTo>
                    <a:lnTo>
                      <a:pt x="43" y="27"/>
                    </a:lnTo>
                    <a:lnTo>
                      <a:pt x="45" y="24"/>
                    </a:lnTo>
                    <a:lnTo>
                      <a:pt x="47" y="20"/>
                    </a:lnTo>
                    <a:lnTo>
                      <a:pt x="48" y="17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4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9" y="13"/>
                    </a:lnTo>
                    <a:lnTo>
                      <a:pt x="0" y="23"/>
                    </a:lnTo>
                    <a:lnTo>
                      <a:pt x="7" y="27"/>
                    </a:lnTo>
                    <a:lnTo>
                      <a:pt x="14" y="29"/>
                    </a:lnTo>
                    <a:lnTo>
                      <a:pt x="21" y="27"/>
                    </a:lnTo>
                    <a:lnTo>
                      <a:pt x="28" y="27"/>
                    </a:lnTo>
                    <a:lnTo>
                      <a:pt x="34" y="2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1960563" y="3049588"/>
                <a:ext cx="4762" cy="7938"/>
              </a:xfrm>
              <a:custGeom>
                <a:avLst/>
                <a:gdLst>
                  <a:gd name="T0" fmla="*/ 15 w 16"/>
                  <a:gd name="T1" fmla="*/ 22 h 24"/>
                  <a:gd name="T2" fmla="*/ 15 w 16"/>
                  <a:gd name="T3" fmla="*/ 17 h 24"/>
                  <a:gd name="T4" fmla="*/ 16 w 16"/>
                  <a:gd name="T5" fmla="*/ 12 h 24"/>
                  <a:gd name="T6" fmla="*/ 15 w 16"/>
                  <a:gd name="T7" fmla="*/ 8 h 24"/>
                  <a:gd name="T8" fmla="*/ 13 w 16"/>
                  <a:gd name="T9" fmla="*/ 3 h 24"/>
                  <a:gd name="T10" fmla="*/ 11 w 16"/>
                  <a:gd name="T11" fmla="*/ 0 h 24"/>
                  <a:gd name="T12" fmla="*/ 4 w 16"/>
                  <a:gd name="T13" fmla="*/ 3 h 24"/>
                  <a:gd name="T14" fmla="*/ 0 w 16"/>
                  <a:gd name="T15" fmla="*/ 7 h 24"/>
                  <a:gd name="T16" fmla="*/ 0 w 16"/>
                  <a:gd name="T17" fmla="*/ 13 h 24"/>
                  <a:gd name="T18" fmla="*/ 4 w 16"/>
                  <a:gd name="T19" fmla="*/ 19 h 24"/>
                  <a:gd name="T20" fmla="*/ 5 w 16"/>
                  <a:gd name="T21" fmla="*/ 24 h 24"/>
                  <a:gd name="T22" fmla="*/ 15 w 16"/>
                  <a:gd name="T23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24">
                    <a:moveTo>
                      <a:pt x="15" y="22"/>
                    </a:moveTo>
                    <a:lnTo>
                      <a:pt x="15" y="17"/>
                    </a:lnTo>
                    <a:lnTo>
                      <a:pt x="16" y="12"/>
                    </a:lnTo>
                    <a:lnTo>
                      <a:pt x="15" y="8"/>
                    </a:lnTo>
                    <a:lnTo>
                      <a:pt x="13" y="3"/>
                    </a:lnTo>
                    <a:lnTo>
                      <a:pt x="11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9"/>
                    </a:lnTo>
                    <a:lnTo>
                      <a:pt x="5" y="24"/>
                    </a:lnTo>
                    <a:lnTo>
                      <a:pt x="15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1981200" y="2974975"/>
                <a:ext cx="6350" cy="6350"/>
              </a:xfrm>
              <a:custGeom>
                <a:avLst/>
                <a:gdLst>
                  <a:gd name="T0" fmla="*/ 10 w 19"/>
                  <a:gd name="T1" fmla="*/ 16 h 17"/>
                  <a:gd name="T2" fmla="*/ 14 w 19"/>
                  <a:gd name="T3" fmla="*/ 13 h 17"/>
                  <a:gd name="T4" fmla="*/ 16 w 19"/>
                  <a:gd name="T5" fmla="*/ 12 h 17"/>
                  <a:gd name="T6" fmla="*/ 19 w 19"/>
                  <a:gd name="T7" fmla="*/ 10 h 17"/>
                  <a:gd name="T8" fmla="*/ 19 w 19"/>
                  <a:gd name="T9" fmla="*/ 8 h 17"/>
                  <a:gd name="T10" fmla="*/ 17 w 19"/>
                  <a:gd name="T11" fmla="*/ 7 h 17"/>
                  <a:gd name="T12" fmla="*/ 16 w 19"/>
                  <a:gd name="T13" fmla="*/ 6 h 17"/>
                  <a:gd name="T14" fmla="*/ 15 w 19"/>
                  <a:gd name="T15" fmla="*/ 5 h 17"/>
                  <a:gd name="T16" fmla="*/ 12 w 19"/>
                  <a:gd name="T17" fmla="*/ 4 h 17"/>
                  <a:gd name="T18" fmla="*/ 11 w 19"/>
                  <a:gd name="T19" fmla="*/ 2 h 17"/>
                  <a:gd name="T20" fmla="*/ 9 w 19"/>
                  <a:gd name="T21" fmla="*/ 2 h 17"/>
                  <a:gd name="T22" fmla="*/ 8 w 19"/>
                  <a:gd name="T23" fmla="*/ 1 h 17"/>
                  <a:gd name="T24" fmla="*/ 6 w 19"/>
                  <a:gd name="T25" fmla="*/ 0 h 17"/>
                  <a:gd name="T26" fmla="*/ 2 w 19"/>
                  <a:gd name="T27" fmla="*/ 1 h 17"/>
                  <a:gd name="T28" fmla="*/ 0 w 19"/>
                  <a:gd name="T29" fmla="*/ 5 h 17"/>
                  <a:gd name="T30" fmla="*/ 0 w 19"/>
                  <a:gd name="T31" fmla="*/ 10 h 17"/>
                  <a:gd name="T32" fmla="*/ 2 w 19"/>
                  <a:gd name="T33" fmla="*/ 13 h 17"/>
                  <a:gd name="T34" fmla="*/ 5 w 19"/>
                  <a:gd name="T35" fmla="*/ 17 h 17"/>
                  <a:gd name="T36" fmla="*/ 6 w 19"/>
                  <a:gd name="T37" fmla="*/ 17 h 17"/>
                  <a:gd name="T38" fmla="*/ 9 w 19"/>
                  <a:gd name="T39" fmla="*/ 17 h 17"/>
                  <a:gd name="T40" fmla="*/ 10 w 19"/>
                  <a:gd name="T4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7">
                    <a:moveTo>
                      <a:pt x="10" y="16"/>
                    </a:moveTo>
                    <a:lnTo>
                      <a:pt x="14" y="13"/>
                    </a:lnTo>
                    <a:lnTo>
                      <a:pt x="16" y="12"/>
                    </a:lnTo>
                    <a:lnTo>
                      <a:pt x="19" y="10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6" y="6"/>
                    </a:lnTo>
                    <a:lnTo>
                      <a:pt x="15" y="5"/>
                    </a:lnTo>
                    <a:lnTo>
                      <a:pt x="12" y="4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0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1973263" y="2997200"/>
                <a:ext cx="6350" cy="6350"/>
              </a:xfrm>
              <a:custGeom>
                <a:avLst/>
                <a:gdLst>
                  <a:gd name="T0" fmla="*/ 19 w 19"/>
                  <a:gd name="T1" fmla="*/ 19 h 20"/>
                  <a:gd name="T2" fmla="*/ 17 w 19"/>
                  <a:gd name="T3" fmla="*/ 13 h 20"/>
                  <a:gd name="T4" fmla="*/ 14 w 19"/>
                  <a:gd name="T5" fmla="*/ 8 h 20"/>
                  <a:gd name="T6" fmla="*/ 9 w 19"/>
                  <a:gd name="T7" fmla="*/ 3 h 20"/>
                  <a:gd name="T8" fmla="*/ 4 w 19"/>
                  <a:gd name="T9" fmla="*/ 0 h 20"/>
                  <a:gd name="T10" fmla="*/ 0 w 19"/>
                  <a:gd name="T11" fmla="*/ 12 h 20"/>
                  <a:gd name="T12" fmla="*/ 2 w 19"/>
                  <a:gd name="T13" fmla="*/ 15 h 20"/>
                  <a:gd name="T14" fmla="*/ 4 w 19"/>
                  <a:gd name="T15" fmla="*/ 18 h 20"/>
                  <a:gd name="T16" fmla="*/ 7 w 19"/>
                  <a:gd name="T17" fmla="*/ 20 h 20"/>
                  <a:gd name="T18" fmla="*/ 9 w 19"/>
                  <a:gd name="T19" fmla="*/ 20 h 20"/>
                  <a:gd name="T20" fmla="*/ 13 w 19"/>
                  <a:gd name="T21" fmla="*/ 20 h 20"/>
                  <a:gd name="T22" fmla="*/ 15 w 19"/>
                  <a:gd name="T23" fmla="*/ 20 h 20"/>
                  <a:gd name="T24" fmla="*/ 19 w 19"/>
                  <a:gd name="T25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0">
                    <a:moveTo>
                      <a:pt x="19" y="19"/>
                    </a:moveTo>
                    <a:lnTo>
                      <a:pt x="17" y="13"/>
                    </a:lnTo>
                    <a:lnTo>
                      <a:pt x="14" y="8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4" y="18"/>
                    </a:lnTo>
                    <a:lnTo>
                      <a:pt x="7" y="20"/>
                    </a:lnTo>
                    <a:lnTo>
                      <a:pt x="9" y="20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2030413" y="3030538"/>
                <a:ext cx="4762" cy="6350"/>
              </a:xfrm>
              <a:custGeom>
                <a:avLst/>
                <a:gdLst>
                  <a:gd name="T0" fmla="*/ 6 w 15"/>
                  <a:gd name="T1" fmla="*/ 19 h 19"/>
                  <a:gd name="T2" fmla="*/ 11 w 15"/>
                  <a:gd name="T3" fmla="*/ 18 h 19"/>
                  <a:gd name="T4" fmla="*/ 11 w 15"/>
                  <a:gd name="T5" fmla="*/ 13 h 19"/>
                  <a:gd name="T6" fmla="*/ 12 w 15"/>
                  <a:gd name="T7" fmla="*/ 11 h 19"/>
                  <a:gd name="T8" fmla="*/ 14 w 15"/>
                  <a:gd name="T9" fmla="*/ 8 h 19"/>
                  <a:gd name="T10" fmla="*/ 15 w 15"/>
                  <a:gd name="T11" fmla="*/ 6 h 19"/>
                  <a:gd name="T12" fmla="*/ 15 w 15"/>
                  <a:gd name="T13" fmla="*/ 5 h 19"/>
                  <a:gd name="T14" fmla="*/ 14 w 15"/>
                  <a:gd name="T15" fmla="*/ 2 h 19"/>
                  <a:gd name="T16" fmla="*/ 11 w 15"/>
                  <a:gd name="T17" fmla="*/ 0 h 19"/>
                  <a:gd name="T18" fmla="*/ 7 w 15"/>
                  <a:gd name="T19" fmla="*/ 0 h 19"/>
                  <a:gd name="T20" fmla="*/ 5 w 15"/>
                  <a:gd name="T21" fmla="*/ 1 h 19"/>
                  <a:gd name="T22" fmla="*/ 3 w 15"/>
                  <a:gd name="T23" fmla="*/ 3 h 19"/>
                  <a:gd name="T24" fmla="*/ 3 w 15"/>
                  <a:gd name="T25" fmla="*/ 6 h 19"/>
                  <a:gd name="T26" fmla="*/ 1 w 15"/>
                  <a:gd name="T27" fmla="*/ 8 h 19"/>
                  <a:gd name="T28" fmla="*/ 1 w 15"/>
                  <a:gd name="T29" fmla="*/ 12 h 19"/>
                  <a:gd name="T30" fmla="*/ 0 w 15"/>
                  <a:gd name="T31" fmla="*/ 14 h 19"/>
                  <a:gd name="T32" fmla="*/ 1 w 15"/>
                  <a:gd name="T33" fmla="*/ 16 h 19"/>
                  <a:gd name="T34" fmla="*/ 3 w 15"/>
                  <a:gd name="T35" fmla="*/ 18 h 19"/>
                  <a:gd name="T36" fmla="*/ 6 w 15"/>
                  <a:gd name="T3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19">
                    <a:moveTo>
                      <a:pt x="6" y="19"/>
                    </a:moveTo>
                    <a:lnTo>
                      <a:pt x="11" y="18"/>
                    </a:lnTo>
                    <a:lnTo>
                      <a:pt x="11" y="13"/>
                    </a:lnTo>
                    <a:lnTo>
                      <a:pt x="12" y="11"/>
                    </a:lnTo>
                    <a:lnTo>
                      <a:pt x="14" y="8"/>
                    </a:lnTo>
                    <a:lnTo>
                      <a:pt x="15" y="6"/>
                    </a:lnTo>
                    <a:lnTo>
                      <a:pt x="15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8"/>
                    </a:lnTo>
                    <a:lnTo>
                      <a:pt x="6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" name="Freeform 32"/>
              <p:cNvSpPr/>
              <p:nvPr/>
            </p:nvSpPr>
            <p:spPr bwMode="auto">
              <a:xfrm>
                <a:off x="2005013" y="3036888"/>
                <a:ext cx="6350" cy="6350"/>
              </a:xfrm>
              <a:custGeom>
                <a:avLst/>
                <a:gdLst>
                  <a:gd name="T0" fmla="*/ 18 w 19"/>
                  <a:gd name="T1" fmla="*/ 4 h 17"/>
                  <a:gd name="T2" fmla="*/ 17 w 19"/>
                  <a:gd name="T3" fmla="*/ 2 h 17"/>
                  <a:gd name="T4" fmla="*/ 15 w 19"/>
                  <a:gd name="T5" fmla="*/ 0 h 17"/>
                  <a:gd name="T6" fmla="*/ 13 w 19"/>
                  <a:gd name="T7" fmla="*/ 0 h 17"/>
                  <a:gd name="T8" fmla="*/ 11 w 19"/>
                  <a:gd name="T9" fmla="*/ 0 h 17"/>
                  <a:gd name="T10" fmla="*/ 9 w 19"/>
                  <a:gd name="T11" fmla="*/ 2 h 17"/>
                  <a:gd name="T12" fmla="*/ 7 w 19"/>
                  <a:gd name="T13" fmla="*/ 2 h 17"/>
                  <a:gd name="T14" fmla="*/ 4 w 19"/>
                  <a:gd name="T15" fmla="*/ 2 h 17"/>
                  <a:gd name="T16" fmla="*/ 2 w 19"/>
                  <a:gd name="T17" fmla="*/ 5 h 17"/>
                  <a:gd name="T18" fmla="*/ 0 w 19"/>
                  <a:gd name="T19" fmla="*/ 9 h 17"/>
                  <a:gd name="T20" fmla="*/ 0 w 19"/>
                  <a:gd name="T21" fmla="*/ 11 h 17"/>
                  <a:gd name="T22" fmla="*/ 1 w 19"/>
                  <a:gd name="T23" fmla="*/ 14 h 17"/>
                  <a:gd name="T24" fmla="*/ 3 w 19"/>
                  <a:gd name="T25" fmla="*/ 16 h 17"/>
                  <a:gd name="T26" fmla="*/ 7 w 19"/>
                  <a:gd name="T27" fmla="*/ 17 h 17"/>
                  <a:gd name="T28" fmla="*/ 9 w 19"/>
                  <a:gd name="T29" fmla="*/ 16 h 17"/>
                  <a:gd name="T30" fmla="*/ 12 w 19"/>
                  <a:gd name="T31" fmla="*/ 15 h 17"/>
                  <a:gd name="T32" fmla="*/ 14 w 19"/>
                  <a:gd name="T33" fmla="*/ 12 h 17"/>
                  <a:gd name="T34" fmla="*/ 17 w 19"/>
                  <a:gd name="T35" fmla="*/ 11 h 17"/>
                  <a:gd name="T36" fmla="*/ 18 w 19"/>
                  <a:gd name="T37" fmla="*/ 9 h 17"/>
                  <a:gd name="T38" fmla="*/ 19 w 19"/>
                  <a:gd name="T39" fmla="*/ 6 h 17"/>
                  <a:gd name="T40" fmla="*/ 18 w 19"/>
                  <a:gd name="T41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7">
                    <a:moveTo>
                      <a:pt x="18" y="4"/>
                    </a:moveTo>
                    <a:lnTo>
                      <a:pt x="17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3" y="16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12" y="15"/>
                    </a:lnTo>
                    <a:lnTo>
                      <a:pt x="14" y="12"/>
                    </a:lnTo>
                    <a:lnTo>
                      <a:pt x="17" y="11"/>
                    </a:lnTo>
                    <a:lnTo>
                      <a:pt x="18" y="9"/>
                    </a:lnTo>
                    <a:lnTo>
                      <a:pt x="19" y="6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" name="Freeform 33"/>
              <p:cNvSpPr/>
              <p:nvPr/>
            </p:nvSpPr>
            <p:spPr bwMode="auto">
              <a:xfrm>
                <a:off x="2076450" y="2965450"/>
                <a:ext cx="12700" cy="30163"/>
              </a:xfrm>
              <a:custGeom>
                <a:avLst/>
                <a:gdLst>
                  <a:gd name="T0" fmla="*/ 40 w 42"/>
                  <a:gd name="T1" fmla="*/ 82 h 92"/>
                  <a:gd name="T2" fmla="*/ 42 w 42"/>
                  <a:gd name="T3" fmla="*/ 75 h 92"/>
                  <a:gd name="T4" fmla="*/ 39 w 42"/>
                  <a:gd name="T5" fmla="*/ 70 h 92"/>
                  <a:gd name="T6" fmla="*/ 33 w 42"/>
                  <a:gd name="T7" fmla="*/ 65 h 92"/>
                  <a:gd name="T8" fmla="*/ 26 w 42"/>
                  <a:gd name="T9" fmla="*/ 63 h 92"/>
                  <a:gd name="T10" fmla="*/ 16 w 42"/>
                  <a:gd name="T11" fmla="*/ 62 h 92"/>
                  <a:gd name="T12" fmla="*/ 23 w 42"/>
                  <a:gd name="T13" fmla="*/ 56 h 92"/>
                  <a:gd name="T14" fmla="*/ 31 w 42"/>
                  <a:gd name="T15" fmla="*/ 48 h 92"/>
                  <a:gd name="T16" fmla="*/ 34 w 42"/>
                  <a:gd name="T17" fmla="*/ 40 h 92"/>
                  <a:gd name="T18" fmla="*/ 31 w 42"/>
                  <a:gd name="T19" fmla="*/ 34 h 92"/>
                  <a:gd name="T20" fmla="*/ 22 w 42"/>
                  <a:gd name="T21" fmla="*/ 33 h 92"/>
                  <a:gd name="T22" fmla="*/ 14 w 42"/>
                  <a:gd name="T23" fmla="*/ 36 h 92"/>
                  <a:gd name="T24" fmla="*/ 16 w 42"/>
                  <a:gd name="T25" fmla="*/ 30 h 92"/>
                  <a:gd name="T26" fmla="*/ 16 w 42"/>
                  <a:gd name="T27" fmla="*/ 23 h 92"/>
                  <a:gd name="T28" fmla="*/ 16 w 42"/>
                  <a:gd name="T29" fmla="*/ 17 h 92"/>
                  <a:gd name="T30" fmla="*/ 15 w 42"/>
                  <a:gd name="T31" fmla="*/ 12 h 92"/>
                  <a:gd name="T32" fmla="*/ 9 w 42"/>
                  <a:gd name="T33" fmla="*/ 8 h 92"/>
                  <a:gd name="T34" fmla="*/ 5 w 42"/>
                  <a:gd name="T35" fmla="*/ 3 h 92"/>
                  <a:gd name="T36" fmla="*/ 0 w 42"/>
                  <a:gd name="T37" fmla="*/ 7 h 92"/>
                  <a:gd name="T38" fmla="*/ 3 w 42"/>
                  <a:gd name="T39" fmla="*/ 19 h 92"/>
                  <a:gd name="T40" fmla="*/ 11 w 42"/>
                  <a:gd name="T41" fmla="*/ 31 h 92"/>
                  <a:gd name="T42" fmla="*/ 11 w 42"/>
                  <a:gd name="T43" fmla="*/ 37 h 92"/>
                  <a:gd name="T44" fmla="*/ 5 w 42"/>
                  <a:gd name="T45" fmla="*/ 42 h 92"/>
                  <a:gd name="T46" fmla="*/ 2 w 42"/>
                  <a:gd name="T47" fmla="*/ 57 h 92"/>
                  <a:gd name="T48" fmla="*/ 9 w 42"/>
                  <a:gd name="T49" fmla="*/ 66 h 92"/>
                  <a:gd name="T50" fmla="*/ 9 w 42"/>
                  <a:gd name="T51" fmla="*/ 70 h 92"/>
                  <a:gd name="T52" fmla="*/ 10 w 42"/>
                  <a:gd name="T53" fmla="*/ 77 h 92"/>
                  <a:gd name="T54" fmla="*/ 14 w 42"/>
                  <a:gd name="T55" fmla="*/ 83 h 92"/>
                  <a:gd name="T56" fmla="*/ 19 w 42"/>
                  <a:gd name="T57" fmla="*/ 88 h 92"/>
                  <a:gd name="T58" fmla="*/ 26 w 42"/>
                  <a:gd name="T59" fmla="*/ 92 h 92"/>
                  <a:gd name="T60" fmla="*/ 28 w 42"/>
                  <a:gd name="T61" fmla="*/ 92 h 92"/>
                  <a:gd name="T62" fmla="*/ 34 w 42"/>
                  <a:gd name="T63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" h="92">
                    <a:moveTo>
                      <a:pt x="37" y="88"/>
                    </a:moveTo>
                    <a:lnTo>
                      <a:pt x="40" y="82"/>
                    </a:lnTo>
                    <a:lnTo>
                      <a:pt x="42" y="79"/>
                    </a:lnTo>
                    <a:lnTo>
                      <a:pt x="42" y="75"/>
                    </a:lnTo>
                    <a:lnTo>
                      <a:pt x="40" y="71"/>
                    </a:lnTo>
                    <a:lnTo>
                      <a:pt x="39" y="70"/>
                    </a:lnTo>
                    <a:lnTo>
                      <a:pt x="37" y="68"/>
                    </a:lnTo>
                    <a:lnTo>
                      <a:pt x="33" y="65"/>
                    </a:lnTo>
                    <a:lnTo>
                      <a:pt x="31" y="64"/>
                    </a:lnTo>
                    <a:lnTo>
                      <a:pt x="26" y="63"/>
                    </a:lnTo>
                    <a:lnTo>
                      <a:pt x="21" y="62"/>
                    </a:lnTo>
                    <a:lnTo>
                      <a:pt x="16" y="62"/>
                    </a:lnTo>
                    <a:lnTo>
                      <a:pt x="20" y="58"/>
                    </a:lnTo>
                    <a:lnTo>
                      <a:pt x="23" y="56"/>
                    </a:lnTo>
                    <a:lnTo>
                      <a:pt x="27" y="52"/>
                    </a:lnTo>
                    <a:lnTo>
                      <a:pt x="31" y="48"/>
                    </a:lnTo>
                    <a:lnTo>
                      <a:pt x="34" y="45"/>
                    </a:lnTo>
                    <a:lnTo>
                      <a:pt x="34" y="40"/>
                    </a:lnTo>
                    <a:lnTo>
                      <a:pt x="33" y="36"/>
                    </a:lnTo>
                    <a:lnTo>
                      <a:pt x="31" y="34"/>
                    </a:lnTo>
                    <a:lnTo>
                      <a:pt x="26" y="33"/>
                    </a:lnTo>
                    <a:lnTo>
                      <a:pt x="22" y="33"/>
                    </a:lnTo>
                    <a:lnTo>
                      <a:pt x="19" y="35"/>
                    </a:lnTo>
                    <a:lnTo>
                      <a:pt x="14" y="36"/>
                    </a:lnTo>
                    <a:lnTo>
                      <a:pt x="16" y="33"/>
                    </a:lnTo>
                    <a:lnTo>
                      <a:pt x="16" y="30"/>
                    </a:lnTo>
                    <a:lnTo>
                      <a:pt x="16" y="26"/>
                    </a:lnTo>
                    <a:lnTo>
                      <a:pt x="16" y="23"/>
                    </a:lnTo>
                    <a:lnTo>
                      <a:pt x="15" y="19"/>
                    </a:lnTo>
                    <a:lnTo>
                      <a:pt x="16" y="17"/>
                    </a:lnTo>
                    <a:lnTo>
                      <a:pt x="16" y="13"/>
                    </a:lnTo>
                    <a:lnTo>
                      <a:pt x="15" y="12"/>
                    </a:lnTo>
                    <a:lnTo>
                      <a:pt x="13" y="9"/>
                    </a:lnTo>
                    <a:lnTo>
                      <a:pt x="9" y="8"/>
                    </a:lnTo>
                    <a:lnTo>
                      <a:pt x="8" y="6"/>
                    </a:lnTo>
                    <a:lnTo>
                      <a:pt x="5" y="3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9"/>
                    </a:lnTo>
                    <a:lnTo>
                      <a:pt x="6" y="25"/>
                    </a:lnTo>
                    <a:lnTo>
                      <a:pt x="11" y="31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9" y="40"/>
                    </a:lnTo>
                    <a:lnTo>
                      <a:pt x="5" y="42"/>
                    </a:lnTo>
                    <a:lnTo>
                      <a:pt x="2" y="49"/>
                    </a:lnTo>
                    <a:lnTo>
                      <a:pt x="2" y="57"/>
                    </a:lnTo>
                    <a:lnTo>
                      <a:pt x="5" y="64"/>
                    </a:lnTo>
                    <a:lnTo>
                      <a:pt x="9" y="66"/>
                    </a:lnTo>
                    <a:lnTo>
                      <a:pt x="9" y="66"/>
                    </a:lnTo>
                    <a:lnTo>
                      <a:pt x="9" y="70"/>
                    </a:lnTo>
                    <a:lnTo>
                      <a:pt x="9" y="74"/>
                    </a:lnTo>
                    <a:lnTo>
                      <a:pt x="10" y="77"/>
                    </a:lnTo>
                    <a:lnTo>
                      <a:pt x="11" y="81"/>
                    </a:lnTo>
                    <a:lnTo>
                      <a:pt x="14" y="83"/>
                    </a:lnTo>
                    <a:lnTo>
                      <a:pt x="16" y="87"/>
                    </a:lnTo>
                    <a:lnTo>
                      <a:pt x="19" y="88"/>
                    </a:lnTo>
                    <a:lnTo>
                      <a:pt x="22" y="91"/>
                    </a:lnTo>
                    <a:lnTo>
                      <a:pt x="26" y="92"/>
                    </a:lnTo>
                    <a:lnTo>
                      <a:pt x="26" y="92"/>
                    </a:lnTo>
                    <a:lnTo>
                      <a:pt x="28" y="92"/>
                    </a:lnTo>
                    <a:lnTo>
                      <a:pt x="32" y="92"/>
                    </a:lnTo>
                    <a:lnTo>
                      <a:pt x="34" y="91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" name="Freeform 34"/>
              <p:cNvSpPr/>
              <p:nvPr/>
            </p:nvSpPr>
            <p:spPr bwMode="auto">
              <a:xfrm>
                <a:off x="1968500" y="3027363"/>
                <a:ext cx="20637" cy="25400"/>
              </a:xfrm>
              <a:custGeom>
                <a:avLst/>
                <a:gdLst>
                  <a:gd name="T0" fmla="*/ 66 w 66"/>
                  <a:gd name="T1" fmla="*/ 13 h 80"/>
                  <a:gd name="T2" fmla="*/ 65 w 66"/>
                  <a:gd name="T3" fmla="*/ 9 h 80"/>
                  <a:gd name="T4" fmla="*/ 63 w 66"/>
                  <a:gd name="T5" fmla="*/ 5 h 80"/>
                  <a:gd name="T6" fmla="*/ 59 w 66"/>
                  <a:gd name="T7" fmla="*/ 2 h 80"/>
                  <a:gd name="T8" fmla="*/ 55 w 66"/>
                  <a:gd name="T9" fmla="*/ 0 h 80"/>
                  <a:gd name="T10" fmla="*/ 50 w 66"/>
                  <a:gd name="T11" fmla="*/ 0 h 80"/>
                  <a:gd name="T12" fmla="*/ 47 w 66"/>
                  <a:gd name="T13" fmla="*/ 2 h 80"/>
                  <a:gd name="T14" fmla="*/ 46 w 66"/>
                  <a:gd name="T15" fmla="*/ 6 h 80"/>
                  <a:gd name="T16" fmla="*/ 42 w 66"/>
                  <a:gd name="T17" fmla="*/ 15 h 80"/>
                  <a:gd name="T18" fmla="*/ 43 w 66"/>
                  <a:gd name="T19" fmla="*/ 24 h 80"/>
                  <a:gd name="T20" fmla="*/ 42 w 66"/>
                  <a:gd name="T21" fmla="*/ 33 h 80"/>
                  <a:gd name="T22" fmla="*/ 38 w 66"/>
                  <a:gd name="T23" fmla="*/ 28 h 80"/>
                  <a:gd name="T24" fmla="*/ 32 w 66"/>
                  <a:gd name="T25" fmla="*/ 26 h 80"/>
                  <a:gd name="T26" fmla="*/ 26 w 66"/>
                  <a:gd name="T27" fmla="*/ 24 h 80"/>
                  <a:gd name="T28" fmla="*/ 19 w 66"/>
                  <a:gd name="T29" fmla="*/ 26 h 80"/>
                  <a:gd name="T30" fmla="*/ 15 w 66"/>
                  <a:gd name="T31" fmla="*/ 27 h 80"/>
                  <a:gd name="T32" fmla="*/ 14 w 66"/>
                  <a:gd name="T33" fmla="*/ 29 h 80"/>
                  <a:gd name="T34" fmla="*/ 13 w 66"/>
                  <a:gd name="T35" fmla="*/ 32 h 80"/>
                  <a:gd name="T36" fmla="*/ 12 w 66"/>
                  <a:gd name="T37" fmla="*/ 34 h 80"/>
                  <a:gd name="T38" fmla="*/ 12 w 66"/>
                  <a:gd name="T39" fmla="*/ 36 h 80"/>
                  <a:gd name="T40" fmla="*/ 12 w 66"/>
                  <a:gd name="T41" fmla="*/ 40 h 80"/>
                  <a:gd name="T42" fmla="*/ 13 w 66"/>
                  <a:gd name="T43" fmla="*/ 44 h 80"/>
                  <a:gd name="T44" fmla="*/ 13 w 66"/>
                  <a:gd name="T45" fmla="*/ 45 h 80"/>
                  <a:gd name="T46" fmla="*/ 12 w 66"/>
                  <a:gd name="T47" fmla="*/ 47 h 80"/>
                  <a:gd name="T48" fmla="*/ 9 w 66"/>
                  <a:gd name="T49" fmla="*/ 49 h 80"/>
                  <a:gd name="T50" fmla="*/ 8 w 66"/>
                  <a:gd name="T51" fmla="*/ 51 h 80"/>
                  <a:gd name="T52" fmla="*/ 6 w 66"/>
                  <a:gd name="T53" fmla="*/ 52 h 80"/>
                  <a:gd name="T54" fmla="*/ 3 w 66"/>
                  <a:gd name="T55" fmla="*/ 53 h 80"/>
                  <a:gd name="T56" fmla="*/ 2 w 66"/>
                  <a:gd name="T57" fmla="*/ 56 h 80"/>
                  <a:gd name="T58" fmla="*/ 1 w 66"/>
                  <a:gd name="T59" fmla="*/ 58 h 80"/>
                  <a:gd name="T60" fmla="*/ 0 w 66"/>
                  <a:gd name="T61" fmla="*/ 61 h 80"/>
                  <a:gd name="T62" fmla="*/ 1 w 66"/>
                  <a:gd name="T63" fmla="*/ 64 h 80"/>
                  <a:gd name="T64" fmla="*/ 6 w 66"/>
                  <a:gd name="T65" fmla="*/ 63 h 80"/>
                  <a:gd name="T66" fmla="*/ 21 w 66"/>
                  <a:gd name="T67" fmla="*/ 59 h 80"/>
                  <a:gd name="T68" fmla="*/ 20 w 66"/>
                  <a:gd name="T69" fmla="*/ 64 h 80"/>
                  <a:gd name="T70" fmla="*/ 21 w 66"/>
                  <a:gd name="T71" fmla="*/ 69 h 80"/>
                  <a:gd name="T72" fmla="*/ 24 w 66"/>
                  <a:gd name="T73" fmla="*/ 73 h 80"/>
                  <a:gd name="T74" fmla="*/ 27 w 66"/>
                  <a:gd name="T75" fmla="*/ 78 h 80"/>
                  <a:gd name="T76" fmla="*/ 30 w 66"/>
                  <a:gd name="T77" fmla="*/ 79 h 80"/>
                  <a:gd name="T78" fmla="*/ 32 w 66"/>
                  <a:gd name="T79" fmla="*/ 80 h 80"/>
                  <a:gd name="T80" fmla="*/ 35 w 66"/>
                  <a:gd name="T81" fmla="*/ 80 h 80"/>
                  <a:gd name="T82" fmla="*/ 37 w 66"/>
                  <a:gd name="T83" fmla="*/ 79 h 80"/>
                  <a:gd name="T84" fmla="*/ 43 w 66"/>
                  <a:gd name="T85" fmla="*/ 78 h 80"/>
                  <a:gd name="T86" fmla="*/ 46 w 66"/>
                  <a:gd name="T87" fmla="*/ 68 h 80"/>
                  <a:gd name="T88" fmla="*/ 48 w 66"/>
                  <a:gd name="T89" fmla="*/ 59 h 80"/>
                  <a:gd name="T90" fmla="*/ 54 w 66"/>
                  <a:gd name="T91" fmla="*/ 52 h 80"/>
                  <a:gd name="T92" fmla="*/ 55 w 66"/>
                  <a:gd name="T93" fmla="*/ 49 h 80"/>
                  <a:gd name="T94" fmla="*/ 55 w 66"/>
                  <a:gd name="T95" fmla="*/ 44 h 80"/>
                  <a:gd name="T96" fmla="*/ 53 w 66"/>
                  <a:gd name="T97" fmla="*/ 40 h 80"/>
                  <a:gd name="T98" fmla="*/ 53 w 66"/>
                  <a:gd name="T99" fmla="*/ 40 h 80"/>
                  <a:gd name="T100" fmla="*/ 59 w 66"/>
                  <a:gd name="T101" fmla="*/ 23 h 80"/>
                  <a:gd name="T102" fmla="*/ 63 w 66"/>
                  <a:gd name="T103" fmla="*/ 21 h 80"/>
                  <a:gd name="T104" fmla="*/ 65 w 66"/>
                  <a:gd name="T105" fmla="*/ 17 h 80"/>
                  <a:gd name="T106" fmla="*/ 66 w 66"/>
                  <a:gd name="T107" fmla="*/ 1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80">
                    <a:moveTo>
                      <a:pt x="66" y="13"/>
                    </a:moveTo>
                    <a:lnTo>
                      <a:pt x="65" y="9"/>
                    </a:lnTo>
                    <a:lnTo>
                      <a:pt x="63" y="5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6"/>
                    </a:lnTo>
                    <a:lnTo>
                      <a:pt x="42" y="15"/>
                    </a:lnTo>
                    <a:lnTo>
                      <a:pt x="43" y="24"/>
                    </a:lnTo>
                    <a:lnTo>
                      <a:pt x="42" y="33"/>
                    </a:lnTo>
                    <a:lnTo>
                      <a:pt x="38" y="28"/>
                    </a:lnTo>
                    <a:lnTo>
                      <a:pt x="32" y="26"/>
                    </a:lnTo>
                    <a:lnTo>
                      <a:pt x="26" y="24"/>
                    </a:lnTo>
                    <a:lnTo>
                      <a:pt x="19" y="26"/>
                    </a:lnTo>
                    <a:lnTo>
                      <a:pt x="15" y="27"/>
                    </a:lnTo>
                    <a:lnTo>
                      <a:pt x="14" y="29"/>
                    </a:lnTo>
                    <a:lnTo>
                      <a:pt x="13" y="32"/>
                    </a:lnTo>
                    <a:lnTo>
                      <a:pt x="12" y="34"/>
                    </a:lnTo>
                    <a:lnTo>
                      <a:pt x="12" y="36"/>
                    </a:lnTo>
                    <a:lnTo>
                      <a:pt x="12" y="40"/>
                    </a:lnTo>
                    <a:lnTo>
                      <a:pt x="13" y="44"/>
                    </a:lnTo>
                    <a:lnTo>
                      <a:pt x="13" y="45"/>
                    </a:lnTo>
                    <a:lnTo>
                      <a:pt x="12" y="47"/>
                    </a:lnTo>
                    <a:lnTo>
                      <a:pt x="9" y="49"/>
                    </a:lnTo>
                    <a:lnTo>
                      <a:pt x="8" y="51"/>
                    </a:lnTo>
                    <a:lnTo>
                      <a:pt x="6" y="52"/>
                    </a:lnTo>
                    <a:lnTo>
                      <a:pt x="3" y="53"/>
                    </a:lnTo>
                    <a:lnTo>
                      <a:pt x="2" y="56"/>
                    </a:lnTo>
                    <a:lnTo>
                      <a:pt x="1" y="58"/>
                    </a:lnTo>
                    <a:lnTo>
                      <a:pt x="0" y="61"/>
                    </a:lnTo>
                    <a:lnTo>
                      <a:pt x="1" y="64"/>
                    </a:lnTo>
                    <a:lnTo>
                      <a:pt x="6" y="63"/>
                    </a:lnTo>
                    <a:lnTo>
                      <a:pt x="21" y="59"/>
                    </a:lnTo>
                    <a:lnTo>
                      <a:pt x="20" y="64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27" y="78"/>
                    </a:lnTo>
                    <a:lnTo>
                      <a:pt x="30" y="79"/>
                    </a:lnTo>
                    <a:lnTo>
                      <a:pt x="32" y="80"/>
                    </a:lnTo>
                    <a:lnTo>
                      <a:pt x="35" y="80"/>
                    </a:lnTo>
                    <a:lnTo>
                      <a:pt x="37" y="79"/>
                    </a:lnTo>
                    <a:lnTo>
                      <a:pt x="43" y="78"/>
                    </a:lnTo>
                    <a:lnTo>
                      <a:pt x="46" y="68"/>
                    </a:lnTo>
                    <a:lnTo>
                      <a:pt x="48" y="59"/>
                    </a:lnTo>
                    <a:lnTo>
                      <a:pt x="54" y="52"/>
                    </a:lnTo>
                    <a:lnTo>
                      <a:pt x="55" y="49"/>
                    </a:lnTo>
                    <a:lnTo>
                      <a:pt x="55" y="44"/>
                    </a:lnTo>
                    <a:lnTo>
                      <a:pt x="53" y="40"/>
                    </a:lnTo>
                    <a:lnTo>
                      <a:pt x="53" y="40"/>
                    </a:lnTo>
                    <a:lnTo>
                      <a:pt x="59" y="23"/>
                    </a:lnTo>
                    <a:lnTo>
                      <a:pt x="63" y="21"/>
                    </a:lnTo>
                    <a:lnTo>
                      <a:pt x="65" y="17"/>
                    </a:lnTo>
                    <a:lnTo>
                      <a:pt x="66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" name="Freeform 35"/>
              <p:cNvSpPr/>
              <p:nvPr/>
            </p:nvSpPr>
            <p:spPr bwMode="auto">
              <a:xfrm>
                <a:off x="2212975" y="2889250"/>
                <a:ext cx="6350" cy="4763"/>
              </a:xfrm>
              <a:custGeom>
                <a:avLst/>
                <a:gdLst>
                  <a:gd name="T0" fmla="*/ 0 w 19"/>
                  <a:gd name="T1" fmla="*/ 16 h 16"/>
                  <a:gd name="T2" fmla="*/ 4 w 19"/>
                  <a:gd name="T3" fmla="*/ 16 h 16"/>
                  <a:gd name="T4" fmla="*/ 7 w 19"/>
                  <a:gd name="T5" fmla="*/ 16 h 16"/>
                  <a:gd name="T6" fmla="*/ 11 w 19"/>
                  <a:gd name="T7" fmla="*/ 15 h 16"/>
                  <a:gd name="T8" fmla="*/ 13 w 19"/>
                  <a:gd name="T9" fmla="*/ 14 h 16"/>
                  <a:gd name="T10" fmla="*/ 16 w 19"/>
                  <a:gd name="T11" fmla="*/ 11 h 16"/>
                  <a:gd name="T12" fmla="*/ 18 w 19"/>
                  <a:gd name="T13" fmla="*/ 9 h 16"/>
                  <a:gd name="T14" fmla="*/ 18 w 19"/>
                  <a:gd name="T15" fmla="*/ 5 h 16"/>
                  <a:gd name="T16" fmla="*/ 19 w 19"/>
                  <a:gd name="T17" fmla="*/ 0 h 16"/>
                  <a:gd name="T18" fmla="*/ 13 w 19"/>
                  <a:gd name="T19" fmla="*/ 1 h 16"/>
                  <a:gd name="T20" fmla="*/ 0 w 19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0" y="16"/>
                    </a:moveTo>
                    <a:lnTo>
                      <a:pt x="4" y="16"/>
                    </a:lnTo>
                    <a:lnTo>
                      <a:pt x="7" y="16"/>
                    </a:lnTo>
                    <a:lnTo>
                      <a:pt x="11" y="15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9" y="0"/>
                    </a:lnTo>
                    <a:lnTo>
                      <a:pt x="13" y="1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" name="Freeform 36"/>
              <p:cNvSpPr/>
              <p:nvPr/>
            </p:nvSpPr>
            <p:spPr bwMode="auto">
              <a:xfrm>
                <a:off x="2217738" y="2895600"/>
                <a:ext cx="3175" cy="7938"/>
              </a:xfrm>
              <a:custGeom>
                <a:avLst/>
                <a:gdLst>
                  <a:gd name="T0" fmla="*/ 11 w 11"/>
                  <a:gd name="T1" fmla="*/ 22 h 23"/>
                  <a:gd name="T2" fmla="*/ 8 w 11"/>
                  <a:gd name="T3" fmla="*/ 13 h 23"/>
                  <a:gd name="T4" fmla="*/ 5 w 11"/>
                  <a:gd name="T5" fmla="*/ 0 h 23"/>
                  <a:gd name="T6" fmla="*/ 4 w 11"/>
                  <a:gd name="T7" fmla="*/ 6 h 23"/>
                  <a:gd name="T8" fmla="*/ 2 w 11"/>
                  <a:gd name="T9" fmla="*/ 9 h 23"/>
                  <a:gd name="T10" fmla="*/ 1 w 11"/>
                  <a:gd name="T11" fmla="*/ 13 h 23"/>
                  <a:gd name="T12" fmla="*/ 1 w 11"/>
                  <a:gd name="T13" fmla="*/ 17 h 23"/>
                  <a:gd name="T14" fmla="*/ 0 w 11"/>
                  <a:gd name="T15" fmla="*/ 19 h 23"/>
                  <a:gd name="T16" fmla="*/ 2 w 11"/>
                  <a:gd name="T17" fmla="*/ 22 h 23"/>
                  <a:gd name="T18" fmla="*/ 5 w 11"/>
                  <a:gd name="T19" fmla="*/ 23 h 23"/>
                  <a:gd name="T20" fmla="*/ 8 w 11"/>
                  <a:gd name="T21" fmla="*/ 23 h 23"/>
                  <a:gd name="T22" fmla="*/ 11 w 11"/>
                  <a:gd name="T2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23">
                    <a:moveTo>
                      <a:pt x="11" y="22"/>
                    </a:moveTo>
                    <a:lnTo>
                      <a:pt x="8" y="13"/>
                    </a:lnTo>
                    <a:lnTo>
                      <a:pt x="5" y="0"/>
                    </a:lnTo>
                    <a:lnTo>
                      <a:pt x="4" y="6"/>
                    </a:lnTo>
                    <a:lnTo>
                      <a:pt x="2" y="9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19"/>
                    </a:lnTo>
                    <a:lnTo>
                      <a:pt x="2" y="22"/>
                    </a:lnTo>
                    <a:lnTo>
                      <a:pt x="5" y="23"/>
                    </a:lnTo>
                    <a:lnTo>
                      <a:pt x="8" y="23"/>
                    </a:lnTo>
                    <a:lnTo>
                      <a:pt x="11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" name="Freeform 37"/>
              <p:cNvSpPr/>
              <p:nvPr/>
            </p:nvSpPr>
            <p:spPr bwMode="auto">
              <a:xfrm>
                <a:off x="1998663" y="3025775"/>
                <a:ext cx="7937" cy="6350"/>
              </a:xfrm>
              <a:custGeom>
                <a:avLst/>
                <a:gdLst>
                  <a:gd name="T0" fmla="*/ 0 w 23"/>
                  <a:gd name="T1" fmla="*/ 7 h 17"/>
                  <a:gd name="T2" fmla="*/ 1 w 23"/>
                  <a:gd name="T3" fmla="*/ 11 h 17"/>
                  <a:gd name="T4" fmla="*/ 4 w 23"/>
                  <a:gd name="T5" fmla="*/ 15 h 17"/>
                  <a:gd name="T6" fmla="*/ 6 w 23"/>
                  <a:gd name="T7" fmla="*/ 16 h 17"/>
                  <a:gd name="T8" fmla="*/ 10 w 23"/>
                  <a:gd name="T9" fmla="*/ 17 h 17"/>
                  <a:gd name="T10" fmla="*/ 14 w 23"/>
                  <a:gd name="T11" fmla="*/ 17 h 17"/>
                  <a:gd name="T12" fmla="*/ 23 w 23"/>
                  <a:gd name="T13" fmla="*/ 9 h 17"/>
                  <a:gd name="T14" fmla="*/ 23 w 23"/>
                  <a:gd name="T15" fmla="*/ 5 h 17"/>
                  <a:gd name="T16" fmla="*/ 22 w 23"/>
                  <a:gd name="T17" fmla="*/ 1 h 17"/>
                  <a:gd name="T18" fmla="*/ 18 w 23"/>
                  <a:gd name="T19" fmla="*/ 0 h 17"/>
                  <a:gd name="T20" fmla="*/ 15 w 23"/>
                  <a:gd name="T21" fmla="*/ 0 h 17"/>
                  <a:gd name="T22" fmla="*/ 10 w 23"/>
                  <a:gd name="T23" fmla="*/ 1 h 17"/>
                  <a:gd name="T24" fmla="*/ 5 w 23"/>
                  <a:gd name="T25" fmla="*/ 3 h 17"/>
                  <a:gd name="T26" fmla="*/ 3 w 23"/>
                  <a:gd name="T27" fmla="*/ 5 h 17"/>
                  <a:gd name="T28" fmla="*/ 0 w 23"/>
                  <a:gd name="T2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17">
                    <a:moveTo>
                      <a:pt x="0" y="7"/>
                    </a:moveTo>
                    <a:lnTo>
                      <a:pt x="1" y="11"/>
                    </a:lnTo>
                    <a:lnTo>
                      <a:pt x="4" y="15"/>
                    </a:lnTo>
                    <a:lnTo>
                      <a:pt x="6" y="16"/>
                    </a:lnTo>
                    <a:lnTo>
                      <a:pt x="10" y="17"/>
                    </a:lnTo>
                    <a:lnTo>
                      <a:pt x="14" y="17"/>
                    </a:lnTo>
                    <a:lnTo>
                      <a:pt x="23" y="9"/>
                    </a:lnTo>
                    <a:lnTo>
                      <a:pt x="23" y="5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" name="Freeform 38"/>
              <p:cNvSpPr/>
              <p:nvPr/>
            </p:nvSpPr>
            <p:spPr bwMode="auto">
              <a:xfrm>
                <a:off x="2022475" y="3019425"/>
                <a:ext cx="11112" cy="7938"/>
              </a:xfrm>
              <a:custGeom>
                <a:avLst/>
                <a:gdLst>
                  <a:gd name="T0" fmla="*/ 15 w 33"/>
                  <a:gd name="T1" fmla="*/ 28 h 28"/>
                  <a:gd name="T2" fmla="*/ 30 w 33"/>
                  <a:gd name="T3" fmla="*/ 13 h 28"/>
                  <a:gd name="T4" fmla="*/ 33 w 33"/>
                  <a:gd name="T5" fmla="*/ 11 h 28"/>
                  <a:gd name="T6" fmla="*/ 33 w 33"/>
                  <a:gd name="T7" fmla="*/ 6 h 28"/>
                  <a:gd name="T8" fmla="*/ 32 w 33"/>
                  <a:gd name="T9" fmla="*/ 3 h 28"/>
                  <a:gd name="T10" fmla="*/ 30 w 33"/>
                  <a:gd name="T11" fmla="*/ 1 h 28"/>
                  <a:gd name="T12" fmla="*/ 28 w 33"/>
                  <a:gd name="T13" fmla="*/ 0 h 28"/>
                  <a:gd name="T14" fmla="*/ 26 w 33"/>
                  <a:gd name="T15" fmla="*/ 0 h 28"/>
                  <a:gd name="T16" fmla="*/ 25 w 33"/>
                  <a:gd name="T17" fmla="*/ 1 h 28"/>
                  <a:gd name="T18" fmla="*/ 22 w 33"/>
                  <a:gd name="T19" fmla="*/ 3 h 28"/>
                  <a:gd name="T20" fmla="*/ 20 w 33"/>
                  <a:gd name="T21" fmla="*/ 4 h 28"/>
                  <a:gd name="T22" fmla="*/ 19 w 33"/>
                  <a:gd name="T23" fmla="*/ 5 h 28"/>
                  <a:gd name="T24" fmla="*/ 16 w 33"/>
                  <a:gd name="T25" fmla="*/ 5 h 28"/>
                  <a:gd name="T26" fmla="*/ 15 w 33"/>
                  <a:gd name="T27" fmla="*/ 7 h 28"/>
                  <a:gd name="T28" fmla="*/ 15 w 33"/>
                  <a:gd name="T29" fmla="*/ 10 h 28"/>
                  <a:gd name="T30" fmla="*/ 11 w 33"/>
                  <a:gd name="T31" fmla="*/ 10 h 28"/>
                  <a:gd name="T32" fmla="*/ 9 w 33"/>
                  <a:gd name="T33" fmla="*/ 10 h 28"/>
                  <a:gd name="T34" fmla="*/ 5 w 33"/>
                  <a:gd name="T35" fmla="*/ 10 h 28"/>
                  <a:gd name="T36" fmla="*/ 3 w 33"/>
                  <a:gd name="T37" fmla="*/ 11 h 28"/>
                  <a:gd name="T38" fmla="*/ 0 w 33"/>
                  <a:gd name="T39" fmla="*/ 13 h 28"/>
                  <a:gd name="T40" fmla="*/ 2 w 33"/>
                  <a:gd name="T41" fmla="*/ 20 h 28"/>
                  <a:gd name="T42" fmla="*/ 15 w 33"/>
                  <a:gd name="T4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8">
                    <a:moveTo>
                      <a:pt x="15" y="28"/>
                    </a:moveTo>
                    <a:lnTo>
                      <a:pt x="30" y="13"/>
                    </a:lnTo>
                    <a:lnTo>
                      <a:pt x="33" y="11"/>
                    </a:lnTo>
                    <a:lnTo>
                      <a:pt x="33" y="6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2" y="3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5" y="1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2" y="20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2009775" y="3019425"/>
                <a:ext cx="4762" cy="4763"/>
              </a:xfrm>
              <a:custGeom>
                <a:avLst/>
                <a:gdLst>
                  <a:gd name="T0" fmla="*/ 14 w 14"/>
                  <a:gd name="T1" fmla="*/ 16 h 16"/>
                  <a:gd name="T2" fmla="*/ 14 w 14"/>
                  <a:gd name="T3" fmla="*/ 11 h 16"/>
                  <a:gd name="T4" fmla="*/ 10 w 14"/>
                  <a:gd name="T5" fmla="*/ 0 h 16"/>
                  <a:gd name="T6" fmla="*/ 5 w 14"/>
                  <a:gd name="T7" fmla="*/ 0 h 16"/>
                  <a:gd name="T8" fmla="*/ 3 w 14"/>
                  <a:gd name="T9" fmla="*/ 1 h 16"/>
                  <a:gd name="T10" fmla="*/ 0 w 14"/>
                  <a:gd name="T11" fmla="*/ 4 h 16"/>
                  <a:gd name="T12" fmla="*/ 0 w 14"/>
                  <a:gd name="T13" fmla="*/ 6 h 16"/>
                  <a:gd name="T14" fmla="*/ 0 w 14"/>
                  <a:gd name="T15" fmla="*/ 10 h 16"/>
                  <a:gd name="T16" fmla="*/ 1 w 14"/>
                  <a:gd name="T17" fmla="*/ 13 h 16"/>
                  <a:gd name="T18" fmla="*/ 4 w 14"/>
                  <a:gd name="T19" fmla="*/ 14 h 16"/>
                  <a:gd name="T20" fmla="*/ 7 w 14"/>
                  <a:gd name="T21" fmla="*/ 16 h 16"/>
                  <a:gd name="T22" fmla="*/ 10 w 14"/>
                  <a:gd name="T23" fmla="*/ 16 h 16"/>
                  <a:gd name="T24" fmla="*/ 14 w 14"/>
                  <a:gd name="T2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6">
                    <a:moveTo>
                      <a:pt x="14" y="16"/>
                    </a:moveTo>
                    <a:lnTo>
                      <a:pt x="14" y="1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4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2057400" y="3008313"/>
                <a:ext cx="6350" cy="3175"/>
              </a:xfrm>
              <a:custGeom>
                <a:avLst/>
                <a:gdLst>
                  <a:gd name="T0" fmla="*/ 1 w 19"/>
                  <a:gd name="T1" fmla="*/ 2 h 13"/>
                  <a:gd name="T2" fmla="*/ 0 w 19"/>
                  <a:gd name="T3" fmla="*/ 5 h 13"/>
                  <a:gd name="T4" fmla="*/ 0 w 19"/>
                  <a:gd name="T5" fmla="*/ 8 h 13"/>
                  <a:gd name="T6" fmla="*/ 1 w 19"/>
                  <a:gd name="T7" fmla="*/ 11 h 13"/>
                  <a:gd name="T8" fmla="*/ 2 w 19"/>
                  <a:gd name="T9" fmla="*/ 13 h 13"/>
                  <a:gd name="T10" fmla="*/ 6 w 19"/>
                  <a:gd name="T11" fmla="*/ 13 h 13"/>
                  <a:gd name="T12" fmla="*/ 9 w 19"/>
                  <a:gd name="T13" fmla="*/ 13 h 13"/>
                  <a:gd name="T14" fmla="*/ 13 w 19"/>
                  <a:gd name="T15" fmla="*/ 13 h 13"/>
                  <a:gd name="T16" fmla="*/ 15 w 19"/>
                  <a:gd name="T17" fmla="*/ 11 h 13"/>
                  <a:gd name="T18" fmla="*/ 18 w 19"/>
                  <a:gd name="T19" fmla="*/ 8 h 13"/>
                  <a:gd name="T20" fmla="*/ 18 w 19"/>
                  <a:gd name="T21" fmla="*/ 8 h 13"/>
                  <a:gd name="T22" fmla="*/ 19 w 19"/>
                  <a:gd name="T23" fmla="*/ 8 h 13"/>
                  <a:gd name="T24" fmla="*/ 18 w 19"/>
                  <a:gd name="T25" fmla="*/ 4 h 13"/>
                  <a:gd name="T26" fmla="*/ 14 w 19"/>
                  <a:gd name="T27" fmla="*/ 1 h 13"/>
                  <a:gd name="T28" fmla="*/ 10 w 19"/>
                  <a:gd name="T29" fmla="*/ 0 h 13"/>
                  <a:gd name="T30" fmla="*/ 8 w 19"/>
                  <a:gd name="T31" fmla="*/ 0 h 13"/>
                  <a:gd name="T32" fmla="*/ 4 w 19"/>
                  <a:gd name="T33" fmla="*/ 1 h 13"/>
                  <a:gd name="T34" fmla="*/ 1 w 19"/>
                  <a:gd name="T35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13">
                    <a:moveTo>
                      <a:pt x="1" y="2"/>
                    </a:moveTo>
                    <a:lnTo>
                      <a:pt x="0" y="5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2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3" y="13"/>
                    </a:lnTo>
                    <a:lnTo>
                      <a:pt x="15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9" y="8"/>
                    </a:lnTo>
                    <a:lnTo>
                      <a:pt x="18" y="4"/>
                    </a:lnTo>
                    <a:lnTo>
                      <a:pt x="14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2152650" y="2924175"/>
                <a:ext cx="15875" cy="14288"/>
              </a:xfrm>
              <a:custGeom>
                <a:avLst/>
                <a:gdLst>
                  <a:gd name="T0" fmla="*/ 47 w 47"/>
                  <a:gd name="T1" fmla="*/ 9 h 43"/>
                  <a:gd name="T2" fmla="*/ 44 w 47"/>
                  <a:gd name="T3" fmla="*/ 7 h 43"/>
                  <a:gd name="T4" fmla="*/ 41 w 47"/>
                  <a:gd name="T5" fmla="*/ 6 h 43"/>
                  <a:gd name="T6" fmla="*/ 38 w 47"/>
                  <a:gd name="T7" fmla="*/ 6 h 43"/>
                  <a:gd name="T8" fmla="*/ 35 w 47"/>
                  <a:gd name="T9" fmla="*/ 7 h 43"/>
                  <a:gd name="T10" fmla="*/ 24 w 47"/>
                  <a:gd name="T11" fmla="*/ 13 h 43"/>
                  <a:gd name="T12" fmla="*/ 22 w 47"/>
                  <a:gd name="T13" fmla="*/ 12 h 43"/>
                  <a:gd name="T14" fmla="*/ 21 w 47"/>
                  <a:gd name="T15" fmla="*/ 11 h 43"/>
                  <a:gd name="T16" fmla="*/ 18 w 47"/>
                  <a:gd name="T17" fmla="*/ 9 h 43"/>
                  <a:gd name="T18" fmla="*/ 16 w 47"/>
                  <a:gd name="T19" fmla="*/ 9 h 43"/>
                  <a:gd name="T20" fmla="*/ 13 w 47"/>
                  <a:gd name="T21" fmla="*/ 9 h 43"/>
                  <a:gd name="T22" fmla="*/ 11 w 47"/>
                  <a:gd name="T23" fmla="*/ 1 h 43"/>
                  <a:gd name="T24" fmla="*/ 7 w 47"/>
                  <a:gd name="T25" fmla="*/ 0 h 43"/>
                  <a:gd name="T26" fmla="*/ 5 w 47"/>
                  <a:gd name="T27" fmla="*/ 0 h 43"/>
                  <a:gd name="T28" fmla="*/ 2 w 47"/>
                  <a:gd name="T29" fmla="*/ 1 h 43"/>
                  <a:gd name="T30" fmla="*/ 0 w 47"/>
                  <a:gd name="T31" fmla="*/ 3 h 43"/>
                  <a:gd name="T32" fmla="*/ 7 w 47"/>
                  <a:gd name="T33" fmla="*/ 17 h 43"/>
                  <a:gd name="T34" fmla="*/ 5 w 47"/>
                  <a:gd name="T35" fmla="*/ 20 h 43"/>
                  <a:gd name="T36" fmla="*/ 4 w 47"/>
                  <a:gd name="T37" fmla="*/ 24 h 43"/>
                  <a:gd name="T38" fmla="*/ 2 w 47"/>
                  <a:gd name="T39" fmla="*/ 26 h 43"/>
                  <a:gd name="T40" fmla="*/ 2 w 47"/>
                  <a:gd name="T41" fmla="*/ 30 h 43"/>
                  <a:gd name="T42" fmla="*/ 4 w 47"/>
                  <a:gd name="T43" fmla="*/ 31 h 43"/>
                  <a:gd name="T44" fmla="*/ 5 w 47"/>
                  <a:gd name="T45" fmla="*/ 34 h 43"/>
                  <a:gd name="T46" fmla="*/ 7 w 47"/>
                  <a:gd name="T47" fmla="*/ 35 h 43"/>
                  <a:gd name="T48" fmla="*/ 9 w 47"/>
                  <a:gd name="T49" fmla="*/ 39 h 43"/>
                  <a:gd name="T50" fmla="*/ 11 w 47"/>
                  <a:gd name="T51" fmla="*/ 41 h 43"/>
                  <a:gd name="T52" fmla="*/ 13 w 47"/>
                  <a:gd name="T53" fmla="*/ 43 h 43"/>
                  <a:gd name="T54" fmla="*/ 17 w 47"/>
                  <a:gd name="T55" fmla="*/ 43 h 43"/>
                  <a:gd name="T56" fmla="*/ 21 w 47"/>
                  <a:gd name="T57" fmla="*/ 43 h 43"/>
                  <a:gd name="T58" fmla="*/ 35 w 47"/>
                  <a:gd name="T59" fmla="*/ 34 h 43"/>
                  <a:gd name="T60" fmla="*/ 34 w 47"/>
                  <a:gd name="T61" fmla="*/ 30 h 43"/>
                  <a:gd name="T62" fmla="*/ 35 w 47"/>
                  <a:gd name="T63" fmla="*/ 28 h 43"/>
                  <a:gd name="T64" fmla="*/ 36 w 47"/>
                  <a:gd name="T65" fmla="*/ 24 h 43"/>
                  <a:gd name="T66" fmla="*/ 38 w 47"/>
                  <a:gd name="T67" fmla="*/ 22 h 43"/>
                  <a:gd name="T68" fmla="*/ 42 w 47"/>
                  <a:gd name="T69" fmla="*/ 20 h 43"/>
                  <a:gd name="T70" fmla="*/ 45 w 47"/>
                  <a:gd name="T71" fmla="*/ 19 h 43"/>
                  <a:gd name="T72" fmla="*/ 46 w 47"/>
                  <a:gd name="T73" fmla="*/ 17 h 43"/>
                  <a:gd name="T74" fmla="*/ 47 w 47"/>
                  <a:gd name="T75" fmla="*/ 13 h 43"/>
                  <a:gd name="T76" fmla="*/ 47 w 47"/>
                  <a:gd name="T7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" h="43">
                    <a:moveTo>
                      <a:pt x="47" y="9"/>
                    </a:moveTo>
                    <a:lnTo>
                      <a:pt x="44" y="7"/>
                    </a:lnTo>
                    <a:lnTo>
                      <a:pt x="41" y="6"/>
                    </a:lnTo>
                    <a:lnTo>
                      <a:pt x="38" y="6"/>
                    </a:lnTo>
                    <a:lnTo>
                      <a:pt x="35" y="7"/>
                    </a:lnTo>
                    <a:lnTo>
                      <a:pt x="24" y="13"/>
                    </a:lnTo>
                    <a:lnTo>
                      <a:pt x="22" y="12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6" y="9"/>
                    </a:lnTo>
                    <a:lnTo>
                      <a:pt x="13" y="9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4" y="24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4" y="31"/>
                    </a:lnTo>
                    <a:lnTo>
                      <a:pt x="5" y="34"/>
                    </a:lnTo>
                    <a:lnTo>
                      <a:pt x="7" y="35"/>
                    </a:lnTo>
                    <a:lnTo>
                      <a:pt x="9" y="39"/>
                    </a:lnTo>
                    <a:lnTo>
                      <a:pt x="11" y="41"/>
                    </a:lnTo>
                    <a:lnTo>
                      <a:pt x="13" y="43"/>
                    </a:lnTo>
                    <a:lnTo>
                      <a:pt x="17" y="43"/>
                    </a:lnTo>
                    <a:lnTo>
                      <a:pt x="21" y="43"/>
                    </a:lnTo>
                    <a:lnTo>
                      <a:pt x="35" y="34"/>
                    </a:lnTo>
                    <a:lnTo>
                      <a:pt x="34" y="30"/>
                    </a:lnTo>
                    <a:lnTo>
                      <a:pt x="35" y="28"/>
                    </a:lnTo>
                    <a:lnTo>
                      <a:pt x="36" y="24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5" y="19"/>
                    </a:lnTo>
                    <a:lnTo>
                      <a:pt x="46" y="17"/>
                    </a:lnTo>
                    <a:lnTo>
                      <a:pt x="47" y="13"/>
                    </a:lnTo>
                    <a:lnTo>
                      <a:pt x="47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2" name="Freeform 42"/>
              <p:cNvSpPr/>
              <p:nvPr/>
            </p:nvSpPr>
            <p:spPr bwMode="auto">
              <a:xfrm>
                <a:off x="2009775" y="2941638"/>
                <a:ext cx="25400" cy="30163"/>
              </a:xfrm>
              <a:custGeom>
                <a:avLst/>
                <a:gdLst>
                  <a:gd name="T0" fmla="*/ 38 w 80"/>
                  <a:gd name="T1" fmla="*/ 89 h 96"/>
                  <a:gd name="T2" fmla="*/ 40 w 80"/>
                  <a:gd name="T3" fmla="*/ 88 h 96"/>
                  <a:gd name="T4" fmla="*/ 42 w 80"/>
                  <a:gd name="T5" fmla="*/ 85 h 96"/>
                  <a:gd name="T6" fmla="*/ 44 w 80"/>
                  <a:gd name="T7" fmla="*/ 83 h 96"/>
                  <a:gd name="T8" fmla="*/ 45 w 80"/>
                  <a:gd name="T9" fmla="*/ 80 h 96"/>
                  <a:gd name="T10" fmla="*/ 45 w 80"/>
                  <a:gd name="T11" fmla="*/ 78 h 96"/>
                  <a:gd name="T12" fmla="*/ 46 w 80"/>
                  <a:gd name="T13" fmla="*/ 76 h 96"/>
                  <a:gd name="T14" fmla="*/ 47 w 80"/>
                  <a:gd name="T15" fmla="*/ 73 h 96"/>
                  <a:gd name="T16" fmla="*/ 49 w 80"/>
                  <a:gd name="T17" fmla="*/ 71 h 96"/>
                  <a:gd name="T18" fmla="*/ 51 w 80"/>
                  <a:gd name="T19" fmla="*/ 69 h 96"/>
                  <a:gd name="T20" fmla="*/ 53 w 80"/>
                  <a:gd name="T21" fmla="*/ 69 h 96"/>
                  <a:gd name="T22" fmla="*/ 56 w 80"/>
                  <a:gd name="T23" fmla="*/ 69 h 96"/>
                  <a:gd name="T24" fmla="*/ 59 w 80"/>
                  <a:gd name="T25" fmla="*/ 67 h 96"/>
                  <a:gd name="T26" fmla="*/ 62 w 80"/>
                  <a:gd name="T27" fmla="*/ 66 h 96"/>
                  <a:gd name="T28" fmla="*/ 64 w 80"/>
                  <a:gd name="T29" fmla="*/ 63 h 96"/>
                  <a:gd name="T30" fmla="*/ 64 w 80"/>
                  <a:gd name="T31" fmla="*/ 61 h 96"/>
                  <a:gd name="T32" fmla="*/ 64 w 80"/>
                  <a:gd name="T33" fmla="*/ 57 h 96"/>
                  <a:gd name="T34" fmla="*/ 63 w 80"/>
                  <a:gd name="T35" fmla="*/ 54 h 96"/>
                  <a:gd name="T36" fmla="*/ 63 w 80"/>
                  <a:gd name="T37" fmla="*/ 51 h 96"/>
                  <a:gd name="T38" fmla="*/ 80 w 80"/>
                  <a:gd name="T39" fmla="*/ 51 h 96"/>
                  <a:gd name="T40" fmla="*/ 80 w 80"/>
                  <a:gd name="T41" fmla="*/ 51 h 96"/>
                  <a:gd name="T42" fmla="*/ 79 w 80"/>
                  <a:gd name="T43" fmla="*/ 46 h 96"/>
                  <a:gd name="T44" fmla="*/ 78 w 80"/>
                  <a:gd name="T45" fmla="*/ 43 h 96"/>
                  <a:gd name="T46" fmla="*/ 75 w 80"/>
                  <a:gd name="T47" fmla="*/ 40 h 96"/>
                  <a:gd name="T48" fmla="*/ 73 w 80"/>
                  <a:gd name="T49" fmla="*/ 39 h 96"/>
                  <a:gd name="T50" fmla="*/ 70 w 80"/>
                  <a:gd name="T51" fmla="*/ 38 h 96"/>
                  <a:gd name="T52" fmla="*/ 67 w 80"/>
                  <a:gd name="T53" fmla="*/ 38 h 96"/>
                  <a:gd name="T54" fmla="*/ 63 w 80"/>
                  <a:gd name="T55" fmla="*/ 39 h 96"/>
                  <a:gd name="T56" fmla="*/ 63 w 80"/>
                  <a:gd name="T57" fmla="*/ 36 h 96"/>
                  <a:gd name="T58" fmla="*/ 63 w 80"/>
                  <a:gd name="T59" fmla="*/ 33 h 96"/>
                  <a:gd name="T60" fmla="*/ 63 w 80"/>
                  <a:gd name="T61" fmla="*/ 29 h 96"/>
                  <a:gd name="T62" fmla="*/ 62 w 80"/>
                  <a:gd name="T63" fmla="*/ 27 h 96"/>
                  <a:gd name="T64" fmla="*/ 59 w 80"/>
                  <a:gd name="T65" fmla="*/ 25 h 96"/>
                  <a:gd name="T66" fmla="*/ 57 w 80"/>
                  <a:gd name="T67" fmla="*/ 22 h 96"/>
                  <a:gd name="T68" fmla="*/ 61 w 80"/>
                  <a:gd name="T69" fmla="*/ 20 h 96"/>
                  <a:gd name="T70" fmla="*/ 63 w 80"/>
                  <a:gd name="T71" fmla="*/ 17 h 96"/>
                  <a:gd name="T72" fmla="*/ 64 w 80"/>
                  <a:gd name="T73" fmla="*/ 14 h 96"/>
                  <a:gd name="T74" fmla="*/ 66 w 80"/>
                  <a:gd name="T75" fmla="*/ 9 h 96"/>
                  <a:gd name="T76" fmla="*/ 57 w 80"/>
                  <a:gd name="T77" fmla="*/ 0 h 96"/>
                  <a:gd name="T78" fmla="*/ 47 w 80"/>
                  <a:gd name="T79" fmla="*/ 3 h 96"/>
                  <a:gd name="T80" fmla="*/ 42 w 80"/>
                  <a:gd name="T81" fmla="*/ 9 h 96"/>
                  <a:gd name="T82" fmla="*/ 39 w 80"/>
                  <a:gd name="T83" fmla="*/ 16 h 96"/>
                  <a:gd name="T84" fmla="*/ 39 w 80"/>
                  <a:gd name="T85" fmla="*/ 15 h 96"/>
                  <a:gd name="T86" fmla="*/ 38 w 80"/>
                  <a:gd name="T87" fmla="*/ 15 h 96"/>
                  <a:gd name="T88" fmla="*/ 42 w 80"/>
                  <a:gd name="T89" fmla="*/ 32 h 96"/>
                  <a:gd name="T90" fmla="*/ 38 w 80"/>
                  <a:gd name="T91" fmla="*/ 38 h 96"/>
                  <a:gd name="T92" fmla="*/ 40 w 80"/>
                  <a:gd name="T93" fmla="*/ 46 h 96"/>
                  <a:gd name="T94" fmla="*/ 30 w 80"/>
                  <a:gd name="T95" fmla="*/ 59 h 96"/>
                  <a:gd name="T96" fmla="*/ 18 w 80"/>
                  <a:gd name="T97" fmla="*/ 68 h 96"/>
                  <a:gd name="T98" fmla="*/ 7 w 80"/>
                  <a:gd name="T99" fmla="*/ 79 h 96"/>
                  <a:gd name="T100" fmla="*/ 0 w 80"/>
                  <a:gd name="T101" fmla="*/ 93 h 96"/>
                  <a:gd name="T102" fmla="*/ 13 w 80"/>
                  <a:gd name="T103" fmla="*/ 96 h 96"/>
                  <a:gd name="T104" fmla="*/ 25 w 80"/>
                  <a:gd name="T105" fmla="*/ 94 h 96"/>
                  <a:gd name="T106" fmla="*/ 38 w 80"/>
                  <a:gd name="T107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96">
                    <a:moveTo>
                      <a:pt x="38" y="89"/>
                    </a:moveTo>
                    <a:lnTo>
                      <a:pt x="40" y="88"/>
                    </a:lnTo>
                    <a:lnTo>
                      <a:pt x="42" y="85"/>
                    </a:lnTo>
                    <a:lnTo>
                      <a:pt x="44" y="83"/>
                    </a:lnTo>
                    <a:lnTo>
                      <a:pt x="45" y="80"/>
                    </a:lnTo>
                    <a:lnTo>
                      <a:pt x="45" y="78"/>
                    </a:lnTo>
                    <a:lnTo>
                      <a:pt x="46" y="76"/>
                    </a:lnTo>
                    <a:lnTo>
                      <a:pt x="47" y="73"/>
                    </a:lnTo>
                    <a:lnTo>
                      <a:pt x="49" y="71"/>
                    </a:lnTo>
                    <a:lnTo>
                      <a:pt x="51" y="69"/>
                    </a:lnTo>
                    <a:lnTo>
                      <a:pt x="53" y="69"/>
                    </a:lnTo>
                    <a:lnTo>
                      <a:pt x="56" y="69"/>
                    </a:lnTo>
                    <a:lnTo>
                      <a:pt x="59" y="67"/>
                    </a:lnTo>
                    <a:lnTo>
                      <a:pt x="62" y="66"/>
                    </a:lnTo>
                    <a:lnTo>
                      <a:pt x="64" y="63"/>
                    </a:lnTo>
                    <a:lnTo>
                      <a:pt x="64" y="61"/>
                    </a:lnTo>
                    <a:lnTo>
                      <a:pt x="64" y="57"/>
                    </a:lnTo>
                    <a:lnTo>
                      <a:pt x="63" y="54"/>
                    </a:lnTo>
                    <a:lnTo>
                      <a:pt x="63" y="51"/>
                    </a:lnTo>
                    <a:lnTo>
                      <a:pt x="80" y="51"/>
                    </a:lnTo>
                    <a:lnTo>
                      <a:pt x="80" y="51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5" y="40"/>
                    </a:lnTo>
                    <a:lnTo>
                      <a:pt x="73" y="39"/>
                    </a:lnTo>
                    <a:lnTo>
                      <a:pt x="70" y="38"/>
                    </a:lnTo>
                    <a:lnTo>
                      <a:pt x="67" y="38"/>
                    </a:lnTo>
                    <a:lnTo>
                      <a:pt x="63" y="39"/>
                    </a:lnTo>
                    <a:lnTo>
                      <a:pt x="63" y="36"/>
                    </a:lnTo>
                    <a:lnTo>
                      <a:pt x="63" y="33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59" y="25"/>
                    </a:lnTo>
                    <a:lnTo>
                      <a:pt x="57" y="22"/>
                    </a:lnTo>
                    <a:lnTo>
                      <a:pt x="61" y="20"/>
                    </a:lnTo>
                    <a:lnTo>
                      <a:pt x="63" y="17"/>
                    </a:lnTo>
                    <a:lnTo>
                      <a:pt x="64" y="14"/>
                    </a:lnTo>
                    <a:lnTo>
                      <a:pt x="66" y="9"/>
                    </a:lnTo>
                    <a:lnTo>
                      <a:pt x="57" y="0"/>
                    </a:lnTo>
                    <a:lnTo>
                      <a:pt x="47" y="3"/>
                    </a:lnTo>
                    <a:lnTo>
                      <a:pt x="42" y="9"/>
                    </a:lnTo>
                    <a:lnTo>
                      <a:pt x="39" y="16"/>
                    </a:lnTo>
                    <a:lnTo>
                      <a:pt x="39" y="15"/>
                    </a:lnTo>
                    <a:lnTo>
                      <a:pt x="38" y="15"/>
                    </a:lnTo>
                    <a:lnTo>
                      <a:pt x="42" y="32"/>
                    </a:lnTo>
                    <a:lnTo>
                      <a:pt x="38" y="38"/>
                    </a:lnTo>
                    <a:lnTo>
                      <a:pt x="40" y="46"/>
                    </a:lnTo>
                    <a:lnTo>
                      <a:pt x="30" y="59"/>
                    </a:lnTo>
                    <a:lnTo>
                      <a:pt x="18" y="68"/>
                    </a:lnTo>
                    <a:lnTo>
                      <a:pt x="7" y="79"/>
                    </a:lnTo>
                    <a:lnTo>
                      <a:pt x="0" y="93"/>
                    </a:lnTo>
                    <a:lnTo>
                      <a:pt x="13" y="96"/>
                    </a:lnTo>
                    <a:lnTo>
                      <a:pt x="25" y="94"/>
                    </a:lnTo>
                    <a:lnTo>
                      <a:pt x="38" y="8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3" name="Freeform 43"/>
              <p:cNvSpPr/>
              <p:nvPr/>
            </p:nvSpPr>
            <p:spPr bwMode="auto">
              <a:xfrm>
                <a:off x="2000250" y="2955925"/>
                <a:ext cx="7937" cy="6350"/>
              </a:xfrm>
              <a:custGeom>
                <a:avLst/>
                <a:gdLst>
                  <a:gd name="T0" fmla="*/ 24 w 25"/>
                  <a:gd name="T1" fmla="*/ 13 h 21"/>
                  <a:gd name="T2" fmla="*/ 25 w 25"/>
                  <a:gd name="T3" fmla="*/ 0 h 21"/>
                  <a:gd name="T4" fmla="*/ 15 w 25"/>
                  <a:gd name="T5" fmla="*/ 3 h 21"/>
                  <a:gd name="T6" fmla="*/ 13 w 25"/>
                  <a:gd name="T7" fmla="*/ 4 h 21"/>
                  <a:gd name="T8" fmla="*/ 9 w 25"/>
                  <a:gd name="T9" fmla="*/ 5 h 21"/>
                  <a:gd name="T10" fmla="*/ 7 w 25"/>
                  <a:gd name="T11" fmla="*/ 6 h 21"/>
                  <a:gd name="T12" fmla="*/ 4 w 25"/>
                  <a:gd name="T13" fmla="*/ 8 h 21"/>
                  <a:gd name="T14" fmla="*/ 2 w 25"/>
                  <a:gd name="T15" fmla="*/ 9 h 21"/>
                  <a:gd name="T16" fmla="*/ 0 w 25"/>
                  <a:gd name="T17" fmla="*/ 13 h 21"/>
                  <a:gd name="T18" fmla="*/ 14 w 25"/>
                  <a:gd name="T19" fmla="*/ 21 h 21"/>
                  <a:gd name="T20" fmla="*/ 24 w 25"/>
                  <a:gd name="T21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21">
                    <a:moveTo>
                      <a:pt x="24" y="13"/>
                    </a:moveTo>
                    <a:lnTo>
                      <a:pt x="25" y="0"/>
                    </a:lnTo>
                    <a:lnTo>
                      <a:pt x="15" y="3"/>
                    </a:lnTo>
                    <a:lnTo>
                      <a:pt x="13" y="4"/>
                    </a:lnTo>
                    <a:lnTo>
                      <a:pt x="9" y="5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14" y="21"/>
                    </a:lnTo>
                    <a:lnTo>
                      <a:pt x="24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4" name="Freeform 44"/>
              <p:cNvSpPr/>
              <p:nvPr/>
            </p:nvSpPr>
            <p:spPr bwMode="auto">
              <a:xfrm>
                <a:off x="2041525" y="2973388"/>
                <a:ext cx="19050" cy="22225"/>
              </a:xfrm>
              <a:custGeom>
                <a:avLst/>
                <a:gdLst>
                  <a:gd name="T0" fmla="*/ 20 w 56"/>
                  <a:gd name="T1" fmla="*/ 67 h 68"/>
                  <a:gd name="T2" fmla="*/ 43 w 56"/>
                  <a:gd name="T3" fmla="*/ 67 h 68"/>
                  <a:gd name="T4" fmla="*/ 45 w 56"/>
                  <a:gd name="T5" fmla="*/ 56 h 68"/>
                  <a:gd name="T6" fmla="*/ 48 w 56"/>
                  <a:gd name="T7" fmla="*/ 56 h 68"/>
                  <a:gd name="T8" fmla="*/ 51 w 56"/>
                  <a:gd name="T9" fmla="*/ 53 h 68"/>
                  <a:gd name="T10" fmla="*/ 53 w 56"/>
                  <a:gd name="T11" fmla="*/ 47 h 68"/>
                  <a:gd name="T12" fmla="*/ 55 w 56"/>
                  <a:gd name="T13" fmla="*/ 42 h 68"/>
                  <a:gd name="T14" fmla="*/ 56 w 56"/>
                  <a:gd name="T15" fmla="*/ 36 h 68"/>
                  <a:gd name="T16" fmla="*/ 53 w 56"/>
                  <a:gd name="T17" fmla="*/ 33 h 68"/>
                  <a:gd name="T18" fmla="*/ 49 w 56"/>
                  <a:gd name="T19" fmla="*/ 33 h 68"/>
                  <a:gd name="T20" fmla="*/ 45 w 56"/>
                  <a:gd name="T21" fmla="*/ 35 h 68"/>
                  <a:gd name="T22" fmla="*/ 42 w 56"/>
                  <a:gd name="T23" fmla="*/ 39 h 68"/>
                  <a:gd name="T24" fmla="*/ 38 w 56"/>
                  <a:gd name="T25" fmla="*/ 41 h 68"/>
                  <a:gd name="T26" fmla="*/ 36 w 56"/>
                  <a:gd name="T27" fmla="*/ 45 h 68"/>
                  <a:gd name="T28" fmla="*/ 37 w 56"/>
                  <a:gd name="T29" fmla="*/ 50 h 68"/>
                  <a:gd name="T30" fmla="*/ 30 w 56"/>
                  <a:gd name="T31" fmla="*/ 50 h 68"/>
                  <a:gd name="T32" fmla="*/ 22 w 56"/>
                  <a:gd name="T33" fmla="*/ 54 h 68"/>
                  <a:gd name="T34" fmla="*/ 22 w 56"/>
                  <a:gd name="T35" fmla="*/ 52 h 68"/>
                  <a:gd name="T36" fmla="*/ 25 w 56"/>
                  <a:gd name="T37" fmla="*/ 47 h 68"/>
                  <a:gd name="T38" fmla="*/ 26 w 56"/>
                  <a:gd name="T39" fmla="*/ 37 h 68"/>
                  <a:gd name="T40" fmla="*/ 31 w 56"/>
                  <a:gd name="T41" fmla="*/ 37 h 68"/>
                  <a:gd name="T42" fmla="*/ 34 w 56"/>
                  <a:gd name="T43" fmla="*/ 34 h 68"/>
                  <a:gd name="T44" fmla="*/ 36 w 56"/>
                  <a:gd name="T45" fmla="*/ 12 h 68"/>
                  <a:gd name="T46" fmla="*/ 21 w 56"/>
                  <a:gd name="T47" fmla="*/ 3 h 68"/>
                  <a:gd name="T48" fmla="*/ 4 w 56"/>
                  <a:gd name="T49" fmla="*/ 1 h 68"/>
                  <a:gd name="T50" fmla="*/ 4 w 56"/>
                  <a:gd name="T51" fmla="*/ 24 h 68"/>
                  <a:gd name="T52" fmla="*/ 11 w 56"/>
                  <a:gd name="T53" fmla="*/ 24 h 68"/>
                  <a:gd name="T54" fmla="*/ 17 w 56"/>
                  <a:gd name="T55" fmla="*/ 25 h 68"/>
                  <a:gd name="T56" fmla="*/ 22 w 56"/>
                  <a:gd name="T57" fmla="*/ 30 h 68"/>
                  <a:gd name="T58" fmla="*/ 21 w 56"/>
                  <a:gd name="T59" fmla="*/ 29 h 68"/>
                  <a:gd name="T60" fmla="*/ 14 w 56"/>
                  <a:gd name="T61" fmla="*/ 30 h 68"/>
                  <a:gd name="T62" fmla="*/ 8 w 56"/>
                  <a:gd name="T63" fmla="*/ 36 h 68"/>
                  <a:gd name="T64" fmla="*/ 8 w 56"/>
                  <a:gd name="T65" fmla="*/ 52 h 68"/>
                  <a:gd name="T66" fmla="*/ 9 w 56"/>
                  <a:gd name="T67" fmla="*/ 62 h 68"/>
                  <a:gd name="T68" fmla="*/ 13 w 56"/>
                  <a:gd name="T69" fmla="*/ 67 h 68"/>
                  <a:gd name="T70" fmla="*/ 17 w 56"/>
                  <a:gd name="T7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68">
                    <a:moveTo>
                      <a:pt x="17" y="68"/>
                    </a:moveTo>
                    <a:lnTo>
                      <a:pt x="20" y="67"/>
                    </a:lnTo>
                    <a:lnTo>
                      <a:pt x="21" y="65"/>
                    </a:lnTo>
                    <a:lnTo>
                      <a:pt x="43" y="67"/>
                    </a:lnTo>
                    <a:lnTo>
                      <a:pt x="45" y="54"/>
                    </a:lnTo>
                    <a:lnTo>
                      <a:pt x="45" y="56"/>
                    </a:lnTo>
                    <a:lnTo>
                      <a:pt x="47" y="56"/>
                    </a:lnTo>
                    <a:lnTo>
                      <a:pt x="48" y="56"/>
                    </a:lnTo>
                    <a:lnTo>
                      <a:pt x="50" y="56"/>
                    </a:lnTo>
                    <a:lnTo>
                      <a:pt x="51" y="53"/>
                    </a:lnTo>
                    <a:lnTo>
                      <a:pt x="51" y="51"/>
                    </a:lnTo>
                    <a:lnTo>
                      <a:pt x="53" y="47"/>
                    </a:lnTo>
                    <a:lnTo>
                      <a:pt x="54" y="45"/>
                    </a:lnTo>
                    <a:lnTo>
                      <a:pt x="55" y="42"/>
                    </a:lnTo>
                    <a:lnTo>
                      <a:pt x="56" y="40"/>
                    </a:lnTo>
                    <a:lnTo>
                      <a:pt x="56" y="36"/>
                    </a:lnTo>
                    <a:lnTo>
                      <a:pt x="55" y="34"/>
                    </a:lnTo>
                    <a:lnTo>
                      <a:pt x="53" y="33"/>
                    </a:lnTo>
                    <a:lnTo>
                      <a:pt x="51" y="31"/>
                    </a:lnTo>
                    <a:lnTo>
                      <a:pt x="49" y="33"/>
                    </a:lnTo>
                    <a:lnTo>
                      <a:pt x="48" y="34"/>
                    </a:lnTo>
                    <a:lnTo>
                      <a:pt x="45" y="35"/>
                    </a:lnTo>
                    <a:lnTo>
                      <a:pt x="44" y="37"/>
                    </a:lnTo>
                    <a:lnTo>
                      <a:pt x="42" y="39"/>
                    </a:lnTo>
                    <a:lnTo>
                      <a:pt x="40" y="40"/>
                    </a:lnTo>
                    <a:lnTo>
                      <a:pt x="38" y="41"/>
                    </a:lnTo>
                    <a:lnTo>
                      <a:pt x="37" y="43"/>
                    </a:lnTo>
                    <a:lnTo>
                      <a:pt x="36" y="45"/>
                    </a:lnTo>
                    <a:lnTo>
                      <a:pt x="36" y="47"/>
                    </a:lnTo>
                    <a:lnTo>
                      <a:pt x="37" y="50"/>
                    </a:lnTo>
                    <a:lnTo>
                      <a:pt x="33" y="48"/>
                    </a:lnTo>
                    <a:lnTo>
                      <a:pt x="30" y="50"/>
                    </a:lnTo>
                    <a:lnTo>
                      <a:pt x="26" y="51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2"/>
                    </a:lnTo>
                    <a:lnTo>
                      <a:pt x="22" y="50"/>
                    </a:lnTo>
                    <a:lnTo>
                      <a:pt x="25" y="47"/>
                    </a:lnTo>
                    <a:lnTo>
                      <a:pt x="26" y="43"/>
                    </a:lnTo>
                    <a:lnTo>
                      <a:pt x="26" y="37"/>
                    </a:lnTo>
                    <a:lnTo>
                      <a:pt x="28" y="37"/>
                    </a:lnTo>
                    <a:lnTo>
                      <a:pt x="31" y="37"/>
                    </a:lnTo>
                    <a:lnTo>
                      <a:pt x="33" y="36"/>
                    </a:lnTo>
                    <a:lnTo>
                      <a:pt x="34" y="34"/>
                    </a:lnTo>
                    <a:lnTo>
                      <a:pt x="37" y="23"/>
                    </a:lnTo>
                    <a:lnTo>
                      <a:pt x="36" y="12"/>
                    </a:lnTo>
                    <a:lnTo>
                      <a:pt x="28" y="8"/>
                    </a:lnTo>
                    <a:lnTo>
                      <a:pt x="21" y="3"/>
                    </a:lnTo>
                    <a:lnTo>
                      <a:pt x="14" y="0"/>
                    </a:lnTo>
                    <a:lnTo>
                      <a:pt x="4" y="1"/>
                    </a:lnTo>
                    <a:lnTo>
                      <a:pt x="0" y="3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5" y="25"/>
                    </a:lnTo>
                    <a:lnTo>
                      <a:pt x="17" y="25"/>
                    </a:lnTo>
                    <a:lnTo>
                      <a:pt x="20" y="26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1" y="29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1" y="34"/>
                    </a:lnTo>
                    <a:lnTo>
                      <a:pt x="8" y="36"/>
                    </a:lnTo>
                    <a:lnTo>
                      <a:pt x="9" y="46"/>
                    </a:lnTo>
                    <a:lnTo>
                      <a:pt x="8" y="52"/>
                    </a:lnTo>
                    <a:lnTo>
                      <a:pt x="8" y="57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3" y="67"/>
                    </a:lnTo>
                    <a:lnTo>
                      <a:pt x="15" y="68"/>
                    </a:lnTo>
                    <a:lnTo>
                      <a:pt x="17" y="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5" name="Freeform 45"/>
              <p:cNvSpPr/>
              <p:nvPr/>
            </p:nvSpPr>
            <p:spPr bwMode="auto">
              <a:xfrm>
                <a:off x="2032000" y="2994025"/>
                <a:ext cx="12700" cy="14288"/>
              </a:xfrm>
              <a:custGeom>
                <a:avLst/>
                <a:gdLst>
                  <a:gd name="T0" fmla="*/ 39 w 39"/>
                  <a:gd name="T1" fmla="*/ 16 h 46"/>
                  <a:gd name="T2" fmla="*/ 39 w 39"/>
                  <a:gd name="T3" fmla="*/ 13 h 46"/>
                  <a:gd name="T4" fmla="*/ 36 w 39"/>
                  <a:gd name="T5" fmla="*/ 11 h 46"/>
                  <a:gd name="T6" fmla="*/ 35 w 39"/>
                  <a:gd name="T7" fmla="*/ 9 h 46"/>
                  <a:gd name="T8" fmla="*/ 33 w 39"/>
                  <a:gd name="T9" fmla="*/ 7 h 46"/>
                  <a:gd name="T10" fmla="*/ 30 w 39"/>
                  <a:gd name="T11" fmla="*/ 6 h 46"/>
                  <a:gd name="T12" fmla="*/ 28 w 39"/>
                  <a:gd name="T13" fmla="*/ 1 h 46"/>
                  <a:gd name="T14" fmla="*/ 23 w 39"/>
                  <a:gd name="T15" fmla="*/ 3 h 46"/>
                  <a:gd name="T16" fmla="*/ 19 w 39"/>
                  <a:gd name="T17" fmla="*/ 0 h 46"/>
                  <a:gd name="T18" fmla="*/ 17 w 39"/>
                  <a:gd name="T19" fmla="*/ 0 h 46"/>
                  <a:gd name="T20" fmla="*/ 14 w 39"/>
                  <a:gd name="T21" fmla="*/ 0 h 46"/>
                  <a:gd name="T22" fmla="*/ 13 w 39"/>
                  <a:gd name="T23" fmla="*/ 1 h 46"/>
                  <a:gd name="T24" fmla="*/ 11 w 39"/>
                  <a:gd name="T25" fmla="*/ 3 h 46"/>
                  <a:gd name="T26" fmla="*/ 8 w 39"/>
                  <a:gd name="T27" fmla="*/ 5 h 46"/>
                  <a:gd name="T28" fmla="*/ 6 w 39"/>
                  <a:gd name="T29" fmla="*/ 6 h 46"/>
                  <a:gd name="T30" fmla="*/ 3 w 39"/>
                  <a:gd name="T31" fmla="*/ 13 h 46"/>
                  <a:gd name="T32" fmla="*/ 2 w 39"/>
                  <a:gd name="T33" fmla="*/ 21 h 46"/>
                  <a:gd name="T34" fmla="*/ 0 w 39"/>
                  <a:gd name="T35" fmla="*/ 27 h 46"/>
                  <a:gd name="T36" fmla="*/ 0 w 39"/>
                  <a:gd name="T37" fmla="*/ 30 h 46"/>
                  <a:gd name="T38" fmla="*/ 0 w 39"/>
                  <a:gd name="T39" fmla="*/ 34 h 46"/>
                  <a:gd name="T40" fmla="*/ 2 w 39"/>
                  <a:gd name="T41" fmla="*/ 36 h 46"/>
                  <a:gd name="T42" fmla="*/ 5 w 39"/>
                  <a:gd name="T43" fmla="*/ 46 h 46"/>
                  <a:gd name="T44" fmla="*/ 7 w 39"/>
                  <a:gd name="T45" fmla="*/ 46 h 46"/>
                  <a:gd name="T46" fmla="*/ 10 w 39"/>
                  <a:gd name="T47" fmla="*/ 46 h 46"/>
                  <a:gd name="T48" fmla="*/ 11 w 39"/>
                  <a:gd name="T49" fmla="*/ 44 h 46"/>
                  <a:gd name="T50" fmla="*/ 12 w 39"/>
                  <a:gd name="T51" fmla="*/ 43 h 46"/>
                  <a:gd name="T52" fmla="*/ 13 w 39"/>
                  <a:gd name="T53" fmla="*/ 40 h 46"/>
                  <a:gd name="T54" fmla="*/ 14 w 39"/>
                  <a:gd name="T55" fmla="*/ 39 h 46"/>
                  <a:gd name="T56" fmla="*/ 17 w 39"/>
                  <a:gd name="T57" fmla="*/ 38 h 46"/>
                  <a:gd name="T58" fmla="*/ 19 w 39"/>
                  <a:gd name="T59" fmla="*/ 38 h 46"/>
                  <a:gd name="T60" fmla="*/ 24 w 39"/>
                  <a:gd name="T61" fmla="*/ 36 h 46"/>
                  <a:gd name="T62" fmla="*/ 24 w 39"/>
                  <a:gd name="T63" fmla="*/ 33 h 46"/>
                  <a:gd name="T64" fmla="*/ 24 w 39"/>
                  <a:gd name="T65" fmla="*/ 32 h 46"/>
                  <a:gd name="T66" fmla="*/ 23 w 39"/>
                  <a:gd name="T67" fmla="*/ 30 h 46"/>
                  <a:gd name="T68" fmla="*/ 25 w 39"/>
                  <a:gd name="T69" fmla="*/ 27 h 46"/>
                  <a:gd name="T70" fmla="*/ 29 w 39"/>
                  <a:gd name="T71" fmla="*/ 27 h 46"/>
                  <a:gd name="T72" fmla="*/ 33 w 39"/>
                  <a:gd name="T73" fmla="*/ 26 h 46"/>
                  <a:gd name="T74" fmla="*/ 36 w 39"/>
                  <a:gd name="T75" fmla="*/ 23 h 46"/>
                  <a:gd name="T76" fmla="*/ 37 w 39"/>
                  <a:gd name="T77" fmla="*/ 19 h 46"/>
                  <a:gd name="T78" fmla="*/ 39 w 39"/>
                  <a:gd name="T7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46">
                    <a:moveTo>
                      <a:pt x="39" y="16"/>
                    </a:moveTo>
                    <a:lnTo>
                      <a:pt x="39" y="13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0" y="6"/>
                    </a:lnTo>
                    <a:lnTo>
                      <a:pt x="28" y="1"/>
                    </a:lnTo>
                    <a:lnTo>
                      <a:pt x="23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3" y="13"/>
                    </a:lnTo>
                    <a:lnTo>
                      <a:pt x="2" y="21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5" y="46"/>
                    </a:lnTo>
                    <a:lnTo>
                      <a:pt x="7" y="46"/>
                    </a:lnTo>
                    <a:lnTo>
                      <a:pt x="10" y="46"/>
                    </a:lnTo>
                    <a:lnTo>
                      <a:pt x="11" y="44"/>
                    </a:lnTo>
                    <a:lnTo>
                      <a:pt x="12" y="43"/>
                    </a:lnTo>
                    <a:lnTo>
                      <a:pt x="13" y="40"/>
                    </a:lnTo>
                    <a:lnTo>
                      <a:pt x="14" y="39"/>
                    </a:lnTo>
                    <a:lnTo>
                      <a:pt x="17" y="38"/>
                    </a:lnTo>
                    <a:lnTo>
                      <a:pt x="19" y="38"/>
                    </a:lnTo>
                    <a:lnTo>
                      <a:pt x="24" y="36"/>
                    </a:lnTo>
                    <a:lnTo>
                      <a:pt x="24" y="33"/>
                    </a:lnTo>
                    <a:lnTo>
                      <a:pt x="24" y="32"/>
                    </a:lnTo>
                    <a:lnTo>
                      <a:pt x="23" y="30"/>
                    </a:lnTo>
                    <a:lnTo>
                      <a:pt x="25" y="27"/>
                    </a:lnTo>
                    <a:lnTo>
                      <a:pt x="29" y="27"/>
                    </a:lnTo>
                    <a:lnTo>
                      <a:pt x="33" y="26"/>
                    </a:lnTo>
                    <a:lnTo>
                      <a:pt x="36" y="23"/>
                    </a:lnTo>
                    <a:lnTo>
                      <a:pt x="37" y="19"/>
                    </a:lnTo>
                    <a:lnTo>
                      <a:pt x="39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6" name="Freeform 46"/>
              <p:cNvSpPr/>
              <p:nvPr/>
            </p:nvSpPr>
            <p:spPr bwMode="auto">
              <a:xfrm>
                <a:off x="2014538" y="2990850"/>
                <a:ext cx="17462" cy="28575"/>
              </a:xfrm>
              <a:custGeom>
                <a:avLst/>
                <a:gdLst>
                  <a:gd name="T0" fmla="*/ 42 w 56"/>
                  <a:gd name="T1" fmla="*/ 67 h 90"/>
                  <a:gd name="T2" fmla="*/ 46 w 56"/>
                  <a:gd name="T3" fmla="*/ 66 h 90"/>
                  <a:gd name="T4" fmla="*/ 49 w 56"/>
                  <a:gd name="T5" fmla="*/ 65 h 90"/>
                  <a:gd name="T6" fmla="*/ 50 w 56"/>
                  <a:gd name="T7" fmla="*/ 62 h 90"/>
                  <a:gd name="T8" fmla="*/ 52 w 56"/>
                  <a:gd name="T9" fmla="*/ 59 h 90"/>
                  <a:gd name="T10" fmla="*/ 53 w 56"/>
                  <a:gd name="T11" fmla="*/ 56 h 90"/>
                  <a:gd name="T12" fmla="*/ 55 w 56"/>
                  <a:gd name="T13" fmla="*/ 53 h 90"/>
                  <a:gd name="T14" fmla="*/ 56 w 56"/>
                  <a:gd name="T15" fmla="*/ 50 h 90"/>
                  <a:gd name="T16" fmla="*/ 56 w 56"/>
                  <a:gd name="T17" fmla="*/ 48 h 90"/>
                  <a:gd name="T18" fmla="*/ 55 w 56"/>
                  <a:gd name="T19" fmla="*/ 45 h 90"/>
                  <a:gd name="T20" fmla="*/ 52 w 56"/>
                  <a:gd name="T21" fmla="*/ 43 h 90"/>
                  <a:gd name="T22" fmla="*/ 49 w 56"/>
                  <a:gd name="T23" fmla="*/ 40 h 90"/>
                  <a:gd name="T24" fmla="*/ 45 w 56"/>
                  <a:gd name="T25" fmla="*/ 42 h 90"/>
                  <a:gd name="T26" fmla="*/ 42 w 56"/>
                  <a:gd name="T27" fmla="*/ 43 h 90"/>
                  <a:gd name="T28" fmla="*/ 40 w 56"/>
                  <a:gd name="T29" fmla="*/ 45 h 90"/>
                  <a:gd name="T30" fmla="*/ 36 w 56"/>
                  <a:gd name="T31" fmla="*/ 46 h 90"/>
                  <a:gd name="T32" fmla="*/ 34 w 56"/>
                  <a:gd name="T33" fmla="*/ 48 h 90"/>
                  <a:gd name="T34" fmla="*/ 40 w 56"/>
                  <a:gd name="T35" fmla="*/ 42 h 90"/>
                  <a:gd name="T36" fmla="*/ 44 w 56"/>
                  <a:gd name="T37" fmla="*/ 33 h 90"/>
                  <a:gd name="T38" fmla="*/ 46 w 56"/>
                  <a:gd name="T39" fmla="*/ 25 h 90"/>
                  <a:gd name="T40" fmla="*/ 50 w 56"/>
                  <a:gd name="T41" fmla="*/ 17 h 90"/>
                  <a:gd name="T42" fmla="*/ 51 w 56"/>
                  <a:gd name="T43" fmla="*/ 14 h 90"/>
                  <a:gd name="T44" fmla="*/ 46 w 56"/>
                  <a:gd name="T45" fmla="*/ 9 h 90"/>
                  <a:gd name="T46" fmla="*/ 42 w 56"/>
                  <a:gd name="T47" fmla="*/ 4 h 90"/>
                  <a:gd name="T48" fmla="*/ 36 w 56"/>
                  <a:gd name="T49" fmla="*/ 2 h 90"/>
                  <a:gd name="T50" fmla="*/ 30 w 56"/>
                  <a:gd name="T51" fmla="*/ 0 h 90"/>
                  <a:gd name="T52" fmla="*/ 25 w 56"/>
                  <a:gd name="T53" fmla="*/ 3 h 90"/>
                  <a:gd name="T54" fmla="*/ 21 w 56"/>
                  <a:gd name="T55" fmla="*/ 8 h 90"/>
                  <a:gd name="T56" fmla="*/ 21 w 56"/>
                  <a:gd name="T57" fmla="*/ 14 h 90"/>
                  <a:gd name="T58" fmla="*/ 22 w 56"/>
                  <a:gd name="T59" fmla="*/ 20 h 90"/>
                  <a:gd name="T60" fmla="*/ 23 w 56"/>
                  <a:gd name="T61" fmla="*/ 26 h 90"/>
                  <a:gd name="T62" fmla="*/ 21 w 56"/>
                  <a:gd name="T63" fmla="*/ 32 h 90"/>
                  <a:gd name="T64" fmla="*/ 19 w 56"/>
                  <a:gd name="T65" fmla="*/ 37 h 90"/>
                  <a:gd name="T66" fmla="*/ 21 w 56"/>
                  <a:gd name="T67" fmla="*/ 40 h 90"/>
                  <a:gd name="T68" fmla="*/ 22 w 56"/>
                  <a:gd name="T69" fmla="*/ 44 h 90"/>
                  <a:gd name="T70" fmla="*/ 24 w 56"/>
                  <a:gd name="T71" fmla="*/ 48 h 90"/>
                  <a:gd name="T72" fmla="*/ 22 w 56"/>
                  <a:gd name="T73" fmla="*/ 60 h 90"/>
                  <a:gd name="T74" fmla="*/ 22 w 56"/>
                  <a:gd name="T75" fmla="*/ 60 h 90"/>
                  <a:gd name="T76" fmla="*/ 17 w 56"/>
                  <a:gd name="T77" fmla="*/ 66 h 90"/>
                  <a:gd name="T78" fmla="*/ 16 w 56"/>
                  <a:gd name="T79" fmla="*/ 74 h 90"/>
                  <a:gd name="T80" fmla="*/ 12 w 56"/>
                  <a:gd name="T81" fmla="*/ 80 h 90"/>
                  <a:gd name="T82" fmla="*/ 6 w 56"/>
                  <a:gd name="T83" fmla="*/ 84 h 90"/>
                  <a:gd name="T84" fmla="*/ 0 w 56"/>
                  <a:gd name="T85" fmla="*/ 88 h 90"/>
                  <a:gd name="T86" fmla="*/ 12 w 56"/>
                  <a:gd name="T87" fmla="*/ 90 h 90"/>
                  <a:gd name="T88" fmla="*/ 23 w 56"/>
                  <a:gd name="T89" fmla="*/ 90 h 90"/>
                  <a:gd name="T90" fmla="*/ 32 w 56"/>
                  <a:gd name="T91" fmla="*/ 85 h 90"/>
                  <a:gd name="T92" fmla="*/ 38 w 56"/>
                  <a:gd name="T93" fmla="*/ 77 h 90"/>
                  <a:gd name="T94" fmla="*/ 42 w 56"/>
                  <a:gd name="T95" fmla="*/ 6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" h="90">
                    <a:moveTo>
                      <a:pt x="42" y="67"/>
                    </a:moveTo>
                    <a:lnTo>
                      <a:pt x="46" y="66"/>
                    </a:lnTo>
                    <a:lnTo>
                      <a:pt x="49" y="65"/>
                    </a:lnTo>
                    <a:lnTo>
                      <a:pt x="50" y="62"/>
                    </a:lnTo>
                    <a:lnTo>
                      <a:pt x="52" y="59"/>
                    </a:lnTo>
                    <a:lnTo>
                      <a:pt x="53" y="56"/>
                    </a:lnTo>
                    <a:lnTo>
                      <a:pt x="55" y="53"/>
                    </a:lnTo>
                    <a:lnTo>
                      <a:pt x="56" y="50"/>
                    </a:lnTo>
                    <a:lnTo>
                      <a:pt x="56" y="48"/>
                    </a:lnTo>
                    <a:lnTo>
                      <a:pt x="55" y="45"/>
                    </a:lnTo>
                    <a:lnTo>
                      <a:pt x="52" y="43"/>
                    </a:lnTo>
                    <a:lnTo>
                      <a:pt x="49" y="40"/>
                    </a:lnTo>
                    <a:lnTo>
                      <a:pt x="45" y="42"/>
                    </a:lnTo>
                    <a:lnTo>
                      <a:pt x="42" y="43"/>
                    </a:lnTo>
                    <a:lnTo>
                      <a:pt x="40" y="45"/>
                    </a:lnTo>
                    <a:lnTo>
                      <a:pt x="36" y="46"/>
                    </a:lnTo>
                    <a:lnTo>
                      <a:pt x="34" y="48"/>
                    </a:lnTo>
                    <a:lnTo>
                      <a:pt x="40" y="42"/>
                    </a:lnTo>
                    <a:lnTo>
                      <a:pt x="44" y="33"/>
                    </a:lnTo>
                    <a:lnTo>
                      <a:pt x="46" y="25"/>
                    </a:lnTo>
                    <a:lnTo>
                      <a:pt x="50" y="17"/>
                    </a:lnTo>
                    <a:lnTo>
                      <a:pt x="51" y="14"/>
                    </a:lnTo>
                    <a:lnTo>
                      <a:pt x="46" y="9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5" y="3"/>
                    </a:lnTo>
                    <a:lnTo>
                      <a:pt x="21" y="8"/>
                    </a:lnTo>
                    <a:lnTo>
                      <a:pt x="21" y="14"/>
                    </a:lnTo>
                    <a:lnTo>
                      <a:pt x="22" y="20"/>
                    </a:lnTo>
                    <a:lnTo>
                      <a:pt x="23" y="26"/>
                    </a:lnTo>
                    <a:lnTo>
                      <a:pt x="21" y="32"/>
                    </a:lnTo>
                    <a:lnTo>
                      <a:pt x="19" y="37"/>
                    </a:lnTo>
                    <a:lnTo>
                      <a:pt x="21" y="40"/>
                    </a:lnTo>
                    <a:lnTo>
                      <a:pt x="22" y="44"/>
                    </a:lnTo>
                    <a:lnTo>
                      <a:pt x="24" y="4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17" y="66"/>
                    </a:lnTo>
                    <a:lnTo>
                      <a:pt x="16" y="74"/>
                    </a:lnTo>
                    <a:lnTo>
                      <a:pt x="12" y="80"/>
                    </a:lnTo>
                    <a:lnTo>
                      <a:pt x="6" y="84"/>
                    </a:lnTo>
                    <a:lnTo>
                      <a:pt x="0" y="88"/>
                    </a:lnTo>
                    <a:lnTo>
                      <a:pt x="12" y="90"/>
                    </a:lnTo>
                    <a:lnTo>
                      <a:pt x="23" y="90"/>
                    </a:lnTo>
                    <a:lnTo>
                      <a:pt x="32" y="85"/>
                    </a:lnTo>
                    <a:lnTo>
                      <a:pt x="38" y="77"/>
                    </a:lnTo>
                    <a:lnTo>
                      <a:pt x="42" y="6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7" name="Freeform 47"/>
              <p:cNvSpPr/>
              <p:nvPr/>
            </p:nvSpPr>
            <p:spPr bwMode="auto">
              <a:xfrm>
                <a:off x="2036763" y="3022600"/>
                <a:ext cx="6350" cy="4763"/>
              </a:xfrm>
              <a:custGeom>
                <a:avLst/>
                <a:gdLst>
                  <a:gd name="T0" fmla="*/ 0 w 17"/>
                  <a:gd name="T1" fmla="*/ 5 h 14"/>
                  <a:gd name="T2" fmla="*/ 1 w 17"/>
                  <a:gd name="T3" fmla="*/ 8 h 14"/>
                  <a:gd name="T4" fmla="*/ 2 w 17"/>
                  <a:gd name="T5" fmla="*/ 11 h 14"/>
                  <a:gd name="T6" fmla="*/ 4 w 17"/>
                  <a:gd name="T7" fmla="*/ 13 h 14"/>
                  <a:gd name="T8" fmla="*/ 7 w 17"/>
                  <a:gd name="T9" fmla="*/ 14 h 14"/>
                  <a:gd name="T10" fmla="*/ 9 w 17"/>
                  <a:gd name="T11" fmla="*/ 13 h 14"/>
                  <a:gd name="T12" fmla="*/ 12 w 17"/>
                  <a:gd name="T13" fmla="*/ 12 h 14"/>
                  <a:gd name="T14" fmla="*/ 14 w 17"/>
                  <a:gd name="T15" fmla="*/ 11 h 14"/>
                  <a:gd name="T16" fmla="*/ 15 w 17"/>
                  <a:gd name="T17" fmla="*/ 10 h 14"/>
                  <a:gd name="T18" fmla="*/ 17 w 17"/>
                  <a:gd name="T19" fmla="*/ 7 h 14"/>
                  <a:gd name="T20" fmla="*/ 15 w 17"/>
                  <a:gd name="T21" fmla="*/ 3 h 14"/>
                  <a:gd name="T22" fmla="*/ 13 w 17"/>
                  <a:gd name="T23" fmla="*/ 1 h 14"/>
                  <a:gd name="T24" fmla="*/ 12 w 17"/>
                  <a:gd name="T25" fmla="*/ 0 h 14"/>
                  <a:gd name="T26" fmla="*/ 9 w 17"/>
                  <a:gd name="T27" fmla="*/ 0 h 14"/>
                  <a:gd name="T28" fmla="*/ 8 w 17"/>
                  <a:gd name="T29" fmla="*/ 1 h 14"/>
                  <a:gd name="T30" fmla="*/ 6 w 17"/>
                  <a:gd name="T31" fmla="*/ 2 h 14"/>
                  <a:gd name="T32" fmla="*/ 4 w 17"/>
                  <a:gd name="T33" fmla="*/ 3 h 14"/>
                  <a:gd name="T34" fmla="*/ 2 w 17"/>
                  <a:gd name="T35" fmla="*/ 5 h 14"/>
                  <a:gd name="T36" fmla="*/ 0 w 17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14">
                    <a:moveTo>
                      <a:pt x="0" y="5"/>
                    </a:moveTo>
                    <a:lnTo>
                      <a:pt x="1" y="8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4"/>
                    </a:lnTo>
                    <a:lnTo>
                      <a:pt x="9" y="13"/>
                    </a:lnTo>
                    <a:lnTo>
                      <a:pt x="12" y="12"/>
                    </a:lnTo>
                    <a:lnTo>
                      <a:pt x="14" y="11"/>
                    </a:lnTo>
                    <a:lnTo>
                      <a:pt x="15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8" name="Freeform 48"/>
              <p:cNvSpPr/>
              <p:nvPr/>
            </p:nvSpPr>
            <p:spPr bwMode="auto">
              <a:xfrm>
                <a:off x="2046288" y="2995613"/>
                <a:ext cx="17462" cy="12700"/>
              </a:xfrm>
              <a:custGeom>
                <a:avLst/>
                <a:gdLst>
                  <a:gd name="T0" fmla="*/ 55 w 55"/>
                  <a:gd name="T1" fmla="*/ 18 h 40"/>
                  <a:gd name="T2" fmla="*/ 53 w 55"/>
                  <a:gd name="T3" fmla="*/ 8 h 40"/>
                  <a:gd name="T4" fmla="*/ 50 w 55"/>
                  <a:gd name="T5" fmla="*/ 5 h 40"/>
                  <a:gd name="T6" fmla="*/ 45 w 55"/>
                  <a:gd name="T7" fmla="*/ 2 h 40"/>
                  <a:gd name="T8" fmla="*/ 40 w 55"/>
                  <a:gd name="T9" fmla="*/ 0 h 40"/>
                  <a:gd name="T10" fmla="*/ 24 w 55"/>
                  <a:gd name="T11" fmla="*/ 10 h 40"/>
                  <a:gd name="T12" fmla="*/ 7 w 55"/>
                  <a:gd name="T13" fmla="*/ 16 h 40"/>
                  <a:gd name="T14" fmla="*/ 1 w 55"/>
                  <a:gd name="T15" fmla="*/ 22 h 40"/>
                  <a:gd name="T16" fmla="*/ 0 w 55"/>
                  <a:gd name="T17" fmla="*/ 29 h 40"/>
                  <a:gd name="T18" fmla="*/ 2 w 55"/>
                  <a:gd name="T19" fmla="*/ 38 h 40"/>
                  <a:gd name="T20" fmla="*/ 6 w 55"/>
                  <a:gd name="T21" fmla="*/ 39 h 40"/>
                  <a:gd name="T22" fmla="*/ 10 w 55"/>
                  <a:gd name="T23" fmla="*/ 40 h 40"/>
                  <a:gd name="T24" fmla="*/ 13 w 55"/>
                  <a:gd name="T25" fmla="*/ 40 h 40"/>
                  <a:gd name="T26" fmla="*/ 16 w 55"/>
                  <a:gd name="T27" fmla="*/ 39 h 40"/>
                  <a:gd name="T28" fmla="*/ 19 w 55"/>
                  <a:gd name="T29" fmla="*/ 39 h 40"/>
                  <a:gd name="T30" fmla="*/ 23 w 55"/>
                  <a:gd name="T31" fmla="*/ 38 h 40"/>
                  <a:gd name="T32" fmla="*/ 25 w 55"/>
                  <a:gd name="T33" fmla="*/ 36 h 40"/>
                  <a:gd name="T34" fmla="*/ 28 w 55"/>
                  <a:gd name="T35" fmla="*/ 34 h 40"/>
                  <a:gd name="T36" fmla="*/ 29 w 55"/>
                  <a:gd name="T37" fmla="*/ 31 h 40"/>
                  <a:gd name="T38" fmla="*/ 35 w 55"/>
                  <a:gd name="T39" fmla="*/ 30 h 40"/>
                  <a:gd name="T40" fmla="*/ 42 w 55"/>
                  <a:gd name="T41" fmla="*/ 27 h 40"/>
                  <a:gd name="T42" fmla="*/ 50 w 55"/>
                  <a:gd name="T43" fmla="*/ 24 h 40"/>
                  <a:gd name="T44" fmla="*/ 55 w 55"/>
                  <a:gd name="T45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0">
                    <a:moveTo>
                      <a:pt x="55" y="18"/>
                    </a:moveTo>
                    <a:lnTo>
                      <a:pt x="53" y="8"/>
                    </a:lnTo>
                    <a:lnTo>
                      <a:pt x="50" y="5"/>
                    </a:lnTo>
                    <a:lnTo>
                      <a:pt x="45" y="2"/>
                    </a:lnTo>
                    <a:lnTo>
                      <a:pt x="40" y="0"/>
                    </a:lnTo>
                    <a:lnTo>
                      <a:pt x="24" y="10"/>
                    </a:lnTo>
                    <a:lnTo>
                      <a:pt x="7" y="16"/>
                    </a:lnTo>
                    <a:lnTo>
                      <a:pt x="1" y="22"/>
                    </a:lnTo>
                    <a:lnTo>
                      <a:pt x="0" y="29"/>
                    </a:lnTo>
                    <a:lnTo>
                      <a:pt x="2" y="38"/>
                    </a:lnTo>
                    <a:lnTo>
                      <a:pt x="6" y="39"/>
                    </a:lnTo>
                    <a:lnTo>
                      <a:pt x="10" y="40"/>
                    </a:lnTo>
                    <a:lnTo>
                      <a:pt x="13" y="40"/>
                    </a:lnTo>
                    <a:lnTo>
                      <a:pt x="16" y="39"/>
                    </a:lnTo>
                    <a:lnTo>
                      <a:pt x="19" y="39"/>
                    </a:lnTo>
                    <a:lnTo>
                      <a:pt x="23" y="38"/>
                    </a:lnTo>
                    <a:lnTo>
                      <a:pt x="25" y="36"/>
                    </a:lnTo>
                    <a:lnTo>
                      <a:pt x="28" y="34"/>
                    </a:lnTo>
                    <a:lnTo>
                      <a:pt x="29" y="31"/>
                    </a:lnTo>
                    <a:lnTo>
                      <a:pt x="35" y="30"/>
                    </a:lnTo>
                    <a:lnTo>
                      <a:pt x="42" y="27"/>
                    </a:lnTo>
                    <a:lnTo>
                      <a:pt x="50" y="24"/>
                    </a:lnTo>
                    <a:lnTo>
                      <a:pt x="55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9" name="Freeform 49"/>
              <p:cNvSpPr/>
              <p:nvPr/>
            </p:nvSpPr>
            <p:spPr bwMode="auto">
              <a:xfrm>
                <a:off x="2070100" y="2973388"/>
                <a:ext cx="4762" cy="4763"/>
              </a:xfrm>
              <a:custGeom>
                <a:avLst/>
                <a:gdLst>
                  <a:gd name="T0" fmla="*/ 13 w 13"/>
                  <a:gd name="T1" fmla="*/ 4 h 17"/>
                  <a:gd name="T2" fmla="*/ 12 w 13"/>
                  <a:gd name="T3" fmla="*/ 2 h 17"/>
                  <a:gd name="T4" fmla="*/ 9 w 13"/>
                  <a:gd name="T5" fmla="*/ 1 h 17"/>
                  <a:gd name="T6" fmla="*/ 7 w 13"/>
                  <a:gd name="T7" fmla="*/ 0 h 17"/>
                  <a:gd name="T8" fmla="*/ 5 w 13"/>
                  <a:gd name="T9" fmla="*/ 0 h 17"/>
                  <a:gd name="T10" fmla="*/ 1 w 13"/>
                  <a:gd name="T11" fmla="*/ 0 h 17"/>
                  <a:gd name="T12" fmla="*/ 0 w 13"/>
                  <a:gd name="T13" fmla="*/ 17 h 17"/>
                  <a:gd name="T14" fmla="*/ 5 w 13"/>
                  <a:gd name="T15" fmla="*/ 17 h 17"/>
                  <a:gd name="T16" fmla="*/ 7 w 13"/>
                  <a:gd name="T17" fmla="*/ 15 h 17"/>
                  <a:gd name="T18" fmla="*/ 9 w 13"/>
                  <a:gd name="T19" fmla="*/ 14 h 17"/>
                  <a:gd name="T20" fmla="*/ 12 w 13"/>
                  <a:gd name="T21" fmla="*/ 13 h 17"/>
                  <a:gd name="T22" fmla="*/ 13 w 13"/>
                  <a:gd name="T23" fmla="*/ 11 h 17"/>
                  <a:gd name="T24" fmla="*/ 13 w 13"/>
                  <a:gd name="T25" fmla="*/ 8 h 17"/>
                  <a:gd name="T26" fmla="*/ 13 w 13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7">
                    <a:moveTo>
                      <a:pt x="13" y="4"/>
                    </a:moveTo>
                    <a:lnTo>
                      <a:pt x="12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9" y="14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3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0" name="Freeform 50"/>
              <p:cNvSpPr/>
              <p:nvPr/>
            </p:nvSpPr>
            <p:spPr bwMode="auto">
              <a:xfrm>
                <a:off x="2098675" y="2944813"/>
                <a:ext cx="15875" cy="19050"/>
              </a:xfrm>
              <a:custGeom>
                <a:avLst/>
                <a:gdLst>
                  <a:gd name="T0" fmla="*/ 37 w 48"/>
                  <a:gd name="T1" fmla="*/ 8 h 60"/>
                  <a:gd name="T2" fmla="*/ 35 w 48"/>
                  <a:gd name="T3" fmla="*/ 4 h 60"/>
                  <a:gd name="T4" fmla="*/ 32 w 48"/>
                  <a:gd name="T5" fmla="*/ 1 h 60"/>
                  <a:gd name="T6" fmla="*/ 29 w 48"/>
                  <a:gd name="T7" fmla="*/ 0 h 60"/>
                  <a:gd name="T8" fmla="*/ 17 w 48"/>
                  <a:gd name="T9" fmla="*/ 0 h 60"/>
                  <a:gd name="T10" fmla="*/ 7 w 48"/>
                  <a:gd name="T11" fmla="*/ 5 h 60"/>
                  <a:gd name="T12" fmla="*/ 1 w 48"/>
                  <a:gd name="T13" fmla="*/ 15 h 60"/>
                  <a:gd name="T14" fmla="*/ 0 w 48"/>
                  <a:gd name="T15" fmla="*/ 21 h 60"/>
                  <a:gd name="T16" fmla="*/ 2 w 48"/>
                  <a:gd name="T17" fmla="*/ 27 h 60"/>
                  <a:gd name="T18" fmla="*/ 4 w 48"/>
                  <a:gd name="T19" fmla="*/ 29 h 60"/>
                  <a:gd name="T20" fmla="*/ 7 w 48"/>
                  <a:gd name="T21" fmla="*/ 33 h 60"/>
                  <a:gd name="T22" fmla="*/ 9 w 48"/>
                  <a:gd name="T23" fmla="*/ 34 h 60"/>
                  <a:gd name="T24" fmla="*/ 13 w 48"/>
                  <a:gd name="T25" fmla="*/ 35 h 60"/>
                  <a:gd name="T26" fmla="*/ 35 w 48"/>
                  <a:gd name="T27" fmla="*/ 60 h 60"/>
                  <a:gd name="T28" fmla="*/ 40 w 48"/>
                  <a:gd name="T29" fmla="*/ 54 h 60"/>
                  <a:gd name="T30" fmla="*/ 46 w 48"/>
                  <a:gd name="T31" fmla="*/ 46 h 60"/>
                  <a:gd name="T32" fmla="*/ 48 w 48"/>
                  <a:gd name="T33" fmla="*/ 38 h 60"/>
                  <a:gd name="T34" fmla="*/ 47 w 48"/>
                  <a:gd name="T35" fmla="*/ 29 h 60"/>
                  <a:gd name="T36" fmla="*/ 40 w 48"/>
                  <a:gd name="T37" fmla="*/ 20 h 60"/>
                  <a:gd name="T38" fmla="*/ 37 w 48"/>
                  <a:gd name="T39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60">
                    <a:moveTo>
                      <a:pt x="37" y="8"/>
                    </a:moveTo>
                    <a:lnTo>
                      <a:pt x="35" y="4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7" y="5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7" y="33"/>
                    </a:lnTo>
                    <a:lnTo>
                      <a:pt x="9" y="34"/>
                    </a:lnTo>
                    <a:lnTo>
                      <a:pt x="13" y="35"/>
                    </a:lnTo>
                    <a:lnTo>
                      <a:pt x="35" y="60"/>
                    </a:lnTo>
                    <a:lnTo>
                      <a:pt x="40" y="54"/>
                    </a:lnTo>
                    <a:lnTo>
                      <a:pt x="46" y="46"/>
                    </a:lnTo>
                    <a:lnTo>
                      <a:pt x="48" y="38"/>
                    </a:lnTo>
                    <a:lnTo>
                      <a:pt x="47" y="29"/>
                    </a:lnTo>
                    <a:lnTo>
                      <a:pt x="40" y="20"/>
                    </a:lnTo>
                    <a:lnTo>
                      <a:pt x="37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1" name="Freeform 51"/>
              <p:cNvSpPr/>
              <p:nvPr/>
            </p:nvSpPr>
            <p:spPr bwMode="auto">
              <a:xfrm>
                <a:off x="2036763" y="2944813"/>
                <a:ext cx="7937" cy="11113"/>
              </a:xfrm>
              <a:custGeom>
                <a:avLst/>
                <a:gdLst>
                  <a:gd name="T0" fmla="*/ 0 w 27"/>
                  <a:gd name="T1" fmla="*/ 12 h 34"/>
                  <a:gd name="T2" fmla="*/ 0 w 27"/>
                  <a:gd name="T3" fmla="*/ 17 h 34"/>
                  <a:gd name="T4" fmla="*/ 2 w 27"/>
                  <a:gd name="T5" fmla="*/ 23 h 34"/>
                  <a:gd name="T6" fmla="*/ 4 w 27"/>
                  <a:gd name="T7" fmla="*/ 27 h 34"/>
                  <a:gd name="T8" fmla="*/ 9 w 27"/>
                  <a:gd name="T9" fmla="*/ 32 h 34"/>
                  <a:gd name="T10" fmla="*/ 21 w 27"/>
                  <a:gd name="T11" fmla="*/ 34 h 34"/>
                  <a:gd name="T12" fmla="*/ 25 w 27"/>
                  <a:gd name="T13" fmla="*/ 27 h 34"/>
                  <a:gd name="T14" fmla="*/ 27 w 27"/>
                  <a:gd name="T15" fmla="*/ 17 h 34"/>
                  <a:gd name="T16" fmla="*/ 23 w 27"/>
                  <a:gd name="T17" fmla="*/ 6 h 34"/>
                  <a:gd name="T18" fmla="*/ 20 w 27"/>
                  <a:gd name="T19" fmla="*/ 4 h 34"/>
                  <a:gd name="T20" fmla="*/ 16 w 27"/>
                  <a:gd name="T21" fmla="*/ 1 h 34"/>
                  <a:gd name="T22" fmla="*/ 13 w 27"/>
                  <a:gd name="T23" fmla="*/ 0 h 34"/>
                  <a:gd name="T24" fmla="*/ 8 w 27"/>
                  <a:gd name="T25" fmla="*/ 1 h 34"/>
                  <a:gd name="T26" fmla="*/ 4 w 27"/>
                  <a:gd name="T27" fmla="*/ 4 h 34"/>
                  <a:gd name="T28" fmla="*/ 2 w 27"/>
                  <a:gd name="T29" fmla="*/ 8 h 34"/>
                  <a:gd name="T30" fmla="*/ 0 w 27"/>
                  <a:gd name="T31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4">
                    <a:moveTo>
                      <a:pt x="0" y="12"/>
                    </a:moveTo>
                    <a:lnTo>
                      <a:pt x="0" y="17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9" y="32"/>
                    </a:lnTo>
                    <a:lnTo>
                      <a:pt x="21" y="34"/>
                    </a:lnTo>
                    <a:lnTo>
                      <a:pt x="25" y="27"/>
                    </a:lnTo>
                    <a:lnTo>
                      <a:pt x="27" y="17"/>
                    </a:lnTo>
                    <a:lnTo>
                      <a:pt x="23" y="6"/>
                    </a:lnTo>
                    <a:lnTo>
                      <a:pt x="20" y="4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2" name="Freeform 52"/>
              <p:cNvSpPr/>
              <p:nvPr/>
            </p:nvSpPr>
            <p:spPr bwMode="auto">
              <a:xfrm>
                <a:off x="2058988" y="2957513"/>
                <a:ext cx="7937" cy="15875"/>
              </a:xfrm>
              <a:custGeom>
                <a:avLst/>
                <a:gdLst>
                  <a:gd name="T0" fmla="*/ 25 w 25"/>
                  <a:gd name="T1" fmla="*/ 38 h 49"/>
                  <a:gd name="T2" fmla="*/ 23 w 25"/>
                  <a:gd name="T3" fmla="*/ 33 h 49"/>
                  <a:gd name="T4" fmla="*/ 25 w 25"/>
                  <a:gd name="T5" fmla="*/ 31 h 49"/>
                  <a:gd name="T6" fmla="*/ 25 w 25"/>
                  <a:gd name="T7" fmla="*/ 30 h 49"/>
                  <a:gd name="T8" fmla="*/ 22 w 25"/>
                  <a:gd name="T9" fmla="*/ 28 h 49"/>
                  <a:gd name="T10" fmla="*/ 16 w 25"/>
                  <a:gd name="T11" fmla="*/ 25 h 49"/>
                  <a:gd name="T12" fmla="*/ 15 w 25"/>
                  <a:gd name="T13" fmla="*/ 20 h 49"/>
                  <a:gd name="T14" fmla="*/ 16 w 25"/>
                  <a:gd name="T15" fmla="*/ 15 h 49"/>
                  <a:gd name="T16" fmla="*/ 19 w 25"/>
                  <a:gd name="T17" fmla="*/ 10 h 49"/>
                  <a:gd name="T18" fmla="*/ 19 w 25"/>
                  <a:gd name="T19" fmla="*/ 5 h 49"/>
                  <a:gd name="T20" fmla="*/ 16 w 25"/>
                  <a:gd name="T21" fmla="*/ 0 h 49"/>
                  <a:gd name="T22" fmla="*/ 6 w 25"/>
                  <a:gd name="T23" fmla="*/ 7 h 49"/>
                  <a:gd name="T24" fmla="*/ 2 w 25"/>
                  <a:gd name="T25" fmla="*/ 13 h 49"/>
                  <a:gd name="T26" fmla="*/ 0 w 25"/>
                  <a:gd name="T27" fmla="*/ 20 h 49"/>
                  <a:gd name="T28" fmla="*/ 4 w 25"/>
                  <a:gd name="T29" fmla="*/ 28 h 49"/>
                  <a:gd name="T30" fmla="*/ 8 w 25"/>
                  <a:gd name="T31" fmla="*/ 37 h 49"/>
                  <a:gd name="T32" fmla="*/ 9 w 25"/>
                  <a:gd name="T33" fmla="*/ 42 h 49"/>
                  <a:gd name="T34" fmla="*/ 9 w 25"/>
                  <a:gd name="T35" fmla="*/ 44 h 49"/>
                  <a:gd name="T36" fmla="*/ 10 w 25"/>
                  <a:gd name="T37" fmla="*/ 45 h 49"/>
                  <a:gd name="T38" fmla="*/ 11 w 25"/>
                  <a:gd name="T39" fmla="*/ 48 h 49"/>
                  <a:gd name="T40" fmla="*/ 13 w 25"/>
                  <a:gd name="T41" fmla="*/ 49 h 49"/>
                  <a:gd name="T42" fmla="*/ 15 w 25"/>
                  <a:gd name="T43" fmla="*/ 49 h 49"/>
                  <a:gd name="T44" fmla="*/ 17 w 25"/>
                  <a:gd name="T45" fmla="*/ 49 h 49"/>
                  <a:gd name="T46" fmla="*/ 19 w 25"/>
                  <a:gd name="T47" fmla="*/ 48 h 49"/>
                  <a:gd name="T48" fmla="*/ 19 w 25"/>
                  <a:gd name="T49" fmla="*/ 45 h 49"/>
                  <a:gd name="T50" fmla="*/ 20 w 25"/>
                  <a:gd name="T51" fmla="*/ 43 h 49"/>
                  <a:gd name="T52" fmla="*/ 20 w 25"/>
                  <a:gd name="T53" fmla="*/ 41 h 49"/>
                  <a:gd name="T54" fmla="*/ 25 w 25"/>
                  <a:gd name="T55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49">
                    <a:moveTo>
                      <a:pt x="25" y="38"/>
                    </a:moveTo>
                    <a:lnTo>
                      <a:pt x="23" y="33"/>
                    </a:lnTo>
                    <a:lnTo>
                      <a:pt x="25" y="31"/>
                    </a:lnTo>
                    <a:lnTo>
                      <a:pt x="25" y="30"/>
                    </a:lnTo>
                    <a:lnTo>
                      <a:pt x="22" y="28"/>
                    </a:lnTo>
                    <a:lnTo>
                      <a:pt x="16" y="25"/>
                    </a:lnTo>
                    <a:lnTo>
                      <a:pt x="15" y="20"/>
                    </a:lnTo>
                    <a:lnTo>
                      <a:pt x="16" y="15"/>
                    </a:lnTo>
                    <a:lnTo>
                      <a:pt x="19" y="10"/>
                    </a:lnTo>
                    <a:lnTo>
                      <a:pt x="19" y="5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4" y="28"/>
                    </a:lnTo>
                    <a:lnTo>
                      <a:pt x="8" y="37"/>
                    </a:lnTo>
                    <a:lnTo>
                      <a:pt x="9" y="42"/>
                    </a:lnTo>
                    <a:lnTo>
                      <a:pt x="9" y="44"/>
                    </a:lnTo>
                    <a:lnTo>
                      <a:pt x="10" y="45"/>
                    </a:lnTo>
                    <a:lnTo>
                      <a:pt x="11" y="48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9" y="48"/>
                    </a:lnTo>
                    <a:lnTo>
                      <a:pt x="19" y="45"/>
                    </a:lnTo>
                    <a:lnTo>
                      <a:pt x="20" y="43"/>
                    </a:lnTo>
                    <a:lnTo>
                      <a:pt x="20" y="41"/>
                    </a:lnTo>
                    <a:lnTo>
                      <a:pt x="25" y="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3" name="Freeform 53"/>
              <p:cNvSpPr/>
              <p:nvPr/>
            </p:nvSpPr>
            <p:spPr bwMode="auto">
              <a:xfrm>
                <a:off x="2049463" y="2968625"/>
                <a:ext cx="3175" cy="3175"/>
              </a:xfrm>
              <a:custGeom>
                <a:avLst/>
                <a:gdLst>
                  <a:gd name="T0" fmla="*/ 0 w 11"/>
                  <a:gd name="T1" fmla="*/ 0 h 12"/>
                  <a:gd name="T2" fmla="*/ 0 w 11"/>
                  <a:gd name="T3" fmla="*/ 0 h 12"/>
                  <a:gd name="T4" fmla="*/ 7 w 11"/>
                  <a:gd name="T5" fmla="*/ 12 h 12"/>
                  <a:gd name="T6" fmla="*/ 8 w 11"/>
                  <a:gd name="T7" fmla="*/ 11 h 12"/>
                  <a:gd name="T8" fmla="*/ 10 w 11"/>
                  <a:gd name="T9" fmla="*/ 9 h 12"/>
                  <a:gd name="T10" fmla="*/ 11 w 11"/>
                  <a:gd name="T11" fmla="*/ 8 h 12"/>
                  <a:gd name="T12" fmla="*/ 11 w 11"/>
                  <a:gd name="T13" fmla="*/ 4 h 12"/>
                  <a:gd name="T14" fmla="*/ 10 w 11"/>
                  <a:gd name="T15" fmla="*/ 3 h 12"/>
                  <a:gd name="T16" fmla="*/ 9 w 11"/>
                  <a:gd name="T17" fmla="*/ 1 h 12"/>
                  <a:gd name="T18" fmla="*/ 8 w 11"/>
                  <a:gd name="T19" fmla="*/ 0 h 12"/>
                  <a:gd name="T20" fmla="*/ 5 w 11"/>
                  <a:gd name="T21" fmla="*/ 0 h 12"/>
                  <a:gd name="T22" fmla="*/ 3 w 11"/>
                  <a:gd name="T23" fmla="*/ 0 h 12"/>
                  <a:gd name="T24" fmla="*/ 0 w 1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lnTo>
                      <a:pt x="0" y="0"/>
                    </a:lnTo>
                    <a:lnTo>
                      <a:pt x="7" y="12"/>
                    </a:lnTo>
                    <a:lnTo>
                      <a:pt x="8" y="11"/>
                    </a:lnTo>
                    <a:lnTo>
                      <a:pt x="10" y="9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10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4" name="Freeform 54"/>
              <p:cNvSpPr/>
              <p:nvPr/>
            </p:nvSpPr>
            <p:spPr bwMode="auto">
              <a:xfrm>
                <a:off x="2103438" y="2878138"/>
                <a:ext cx="12700" cy="9525"/>
              </a:xfrm>
              <a:custGeom>
                <a:avLst/>
                <a:gdLst>
                  <a:gd name="T0" fmla="*/ 21 w 38"/>
                  <a:gd name="T1" fmla="*/ 30 h 30"/>
                  <a:gd name="T2" fmla="*/ 22 w 38"/>
                  <a:gd name="T3" fmla="*/ 29 h 30"/>
                  <a:gd name="T4" fmla="*/ 25 w 38"/>
                  <a:gd name="T5" fmla="*/ 28 h 30"/>
                  <a:gd name="T6" fmla="*/ 27 w 38"/>
                  <a:gd name="T7" fmla="*/ 28 h 30"/>
                  <a:gd name="T8" fmla="*/ 28 w 38"/>
                  <a:gd name="T9" fmla="*/ 28 h 30"/>
                  <a:gd name="T10" fmla="*/ 31 w 38"/>
                  <a:gd name="T11" fmla="*/ 26 h 30"/>
                  <a:gd name="T12" fmla="*/ 33 w 38"/>
                  <a:gd name="T13" fmla="*/ 26 h 30"/>
                  <a:gd name="T14" fmla="*/ 36 w 38"/>
                  <a:gd name="T15" fmla="*/ 26 h 30"/>
                  <a:gd name="T16" fmla="*/ 37 w 38"/>
                  <a:gd name="T17" fmla="*/ 25 h 30"/>
                  <a:gd name="T18" fmla="*/ 37 w 38"/>
                  <a:gd name="T19" fmla="*/ 24 h 30"/>
                  <a:gd name="T20" fmla="*/ 38 w 38"/>
                  <a:gd name="T21" fmla="*/ 22 h 30"/>
                  <a:gd name="T22" fmla="*/ 37 w 38"/>
                  <a:gd name="T23" fmla="*/ 19 h 30"/>
                  <a:gd name="T24" fmla="*/ 34 w 38"/>
                  <a:gd name="T25" fmla="*/ 14 h 30"/>
                  <a:gd name="T26" fmla="*/ 30 w 38"/>
                  <a:gd name="T27" fmla="*/ 14 h 30"/>
                  <a:gd name="T28" fmla="*/ 26 w 38"/>
                  <a:gd name="T29" fmla="*/ 11 h 30"/>
                  <a:gd name="T30" fmla="*/ 21 w 38"/>
                  <a:gd name="T31" fmla="*/ 6 h 30"/>
                  <a:gd name="T32" fmla="*/ 16 w 38"/>
                  <a:gd name="T33" fmla="*/ 2 h 30"/>
                  <a:gd name="T34" fmla="*/ 11 w 38"/>
                  <a:gd name="T35" fmla="*/ 0 h 30"/>
                  <a:gd name="T36" fmla="*/ 6 w 38"/>
                  <a:gd name="T37" fmla="*/ 2 h 30"/>
                  <a:gd name="T38" fmla="*/ 0 w 38"/>
                  <a:gd name="T39" fmla="*/ 11 h 30"/>
                  <a:gd name="T40" fmla="*/ 5 w 38"/>
                  <a:gd name="T41" fmla="*/ 20 h 30"/>
                  <a:gd name="T42" fmla="*/ 13 w 38"/>
                  <a:gd name="T43" fmla="*/ 25 h 30"/>
                  <a:gd name="T44" fmla="*/ 21 w 38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30">
                    <a:moveTo>
                      <a:pt x="21" y="30"/>
                    </a:moveTo>
                    <a:lnTo>
                      <a:pt x="22" y="29"/>
                    </a:lnTo>
                    <a:lnTo>
                      <a:pt x="25" y="28"/>
                    </a:lnTo>
                    <a:lnTo>
                      <a:pt x="27" y="28"/>
                    </a:lnTo>
                    <a:lnTo>
                      <a:pt x="28" y="28"/>
                    </a:lnTo>
                    <a:lnTo>
                      <a:pt x="31" y="26"/>
                    </a:lnTo>
                    <a:lnTo>
                      <a:pt x="33" y="26"/>
                    </a:lnTo>
                    <a:lnTo>
                      <a:pt x="36" y="26"/>
                    </a:lnTo>
                    <a:lnTo>
                      <a:pt x="37" y="25"/>
                    </a:lnTo>
                    <a:lnTo>
                      <a:pt x="37" y="24"/>
                    </a:lnTo>
                    <a:lnTo>
                      <a:pt x="38" y="22"/>
                    </a:lnTo>
                    <a:lnTo>
                      <a:pt x="37" y="19"/>
                    </a:lnTo>
                    <a:lnTo>
                      <a:pt x="34" y="14"/>
                    </a:lnTo>
                    <a:lnTo>
                      <a:pt x="30" y="14"/>
                    </a:lnTo>
                    <a:lnTo>
                      <a:pt x="26" y="11"/>
                    </a:lnTo>
                    <a:lnTo>
                      <a:pt x="21" y="6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11"/>
                    </a:lnTo>
                    <a:lnTo>
                      <a:pt x="5" y="20"/>
                    </a:lnTo>
                    <a:lnTo>
                      <a:pt x="13" y="25"/>
                    </a:lnTo>
                    <a:lnTo>
                      <a:pt x="21" y="3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5" name="Freeform 55"/>
              <p:cNvSpPr/>
              <p:nvPr/>
            </p:nvSpPr>
            <p:spPr bwMode="auto">
              <a:xfrm>
                <a:off x="2162175" y="2867025"/>
                <a:ext cx="4762" cy="3175"/>
              </a:xfrm>
              <a:custGeom>
                <a:avLst/>
                <a:gdLst>
                  <a:gd name="T0" fmla="*/ 15 w 15"/>
                  <a:gd name="T1" fmla="*/ 0 h 13"/>
                  <a:gd name="T2" fmla="*/ 0 w 15"/>
                  <a:gd name="T3" fmla="*/ 3 h 13"/>
                  <a:gd name="T4" fmla="*/ 7 w 15"/>
                  <a:gd name="T5" fmla="*/ 13 h 13"/>
                  <a:gd name="T6" fmla="*/ 11 w 15"/>
                  <a:gd name="T7" fmla="*/ 12 h 13"/>
                  <a:gd name="T8" fmla="*/ 14 w 15"/>
                  <a:gd name="T9" fmla="*/ 10 h 13"/>
                  <a:gd name="T10" fmla="*/ 15 w 15"/>
                  <a:gd name="T11" fmla="*/ 7 h 13"/>
                  <a:gd name="T12" fmla="*/ 15 w 15"/>
                  <a:gd name="T13" fmla="*/ 3 h 13"/>
                  <a:gd name="T14" fmla="*/ 15 w 15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3">
                    <a:moveTo>
                      <a:pt x="15" y="0"/>
                    </a:moveTo>
                    <a:lnTo>
                      <a:pt x="0" y="3"/>
                    </a:lnTo>
                    <a:lnTo>
                      <a:pt x="7" y="13"/>
                    </a:lnTo>
                    <a:lnTo>
                      <a:pt x="11" y="12"/>
                    </a:lnTo>
                    <a:lnTo>
                      <a:pt x="14" y="10"/>
                    </a:lnTo>
                    <a:lnTo>
                      <a:pt x="15" y="7"/>
                    </a:lnTo>
                    <a:lnTo>
                      <a:pt x="15" y="3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6" name="Freeform 56"/>
              <p:cNvSpPr/>
              <p:nvPr/>
            </p:nvSpPr>
            <p:spPr bwMode="auto">
              <a:xfrm>
                <a:off x="2138363" y="2932113"/>
                <a:ext cx="7937" cy="6350"/>
              </a:xfrm>
              <a:custGeom>
                <a:avLst/>
                <a:gdLst>
                  <a:gd name="T0" fmla="*/ 11 w 24"/>
                  <a:gd name="T1" fmla="*/ 0 h 23"/>
                  <a:gd name="T2" fmla="*/ 6 w 24"/>
                  <a:gd name="T3" fmla="*/ 2 h 23"/>
                  <a:gd name="T4" fmla="*/ 2 w 24"/>
                  <a:gd name="T5" fmla="*/ 4 h 23"/>
                  <a:gd name="T6" fmla="*/ 0 w 24"/>
                  <a:gd name="T7" fmla="*/ 7 h 23"/>
                  <a:gd name="T8" fmla="*/ 0 w 24"/>
                  <a:gd name="T9" fmla="*/ 11 h 23"/>
                  <a:gd name="T10" fmla="*/ 1 w 24"/>
                  <a:gd name="T11" fmla="*/ 14 h 23"/>
                  <a:gd name="T12" fmla="*/ 4 w 24"/>
                  <a:gd name="T13" fmla="*/ 19 h 23"/>
                  <a:gd name="T14" fmla="*/ 11 w 24"/>
                  <a:gd name="T15" fmla="*/ 23 h 23"/>
                  <a:gd name="T16" fmla="*/ 19 w 24"/>
                  <a:gd name="T17" fmla="*/ 11 h 23"/>
                  <a:gd name="T18" fmla="*/ 24 w 24"/>
                  <a:gd name="T19" fmla="*/ 8 h 23"/>
                  <a:gd name="T20" fmla="*/ 22 w 24"/>
                  <a:gd name="T21" fmla="*/ 4 h 23"/>
                  <a:gd name="T22" fmla="*/ 21 w 24"/>
                  <a:gd name="T23" fmla="*/ 2 h 23"/>
                  <a:gd name="T24" fmla="*/ 18 w 24"/>
                  <a:gd name="T25" fmla="*/ 1 h 23"/>
                  <a:gd name="T26" fmla="*/ 14 w 24"/>
                  <a:gd name="T27" fmla="*/ 0 h 23"/>
                  <a:gd name="T28" fmla="*/ 11 w 24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23"/>
                    </a:lnTo>
                    <a:lnTo>
                      <a:pt x="19" y="11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1" y="2"/>
                    </a:lnTo>
                    <a:lnTo>
                      <a:pt x="18" y="1"/>
                    </a:lnTo>
                    <a:lnTo>
                      <a:pt x="14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7" name="Freeform 57"/>
              <p:cNvSpPr/>
              <p:nvPr/>
            </p:nvSpPr>
            <p:spPr bwMode="auto">
              <a:xfrm>
                <a:off x="2047875" y="2932113"/>
                <a:ext cx="11112" cy="15875"/>
              </a:xfrm>
              <a:custGeom>
                <a:avLst/>
                <a:gdLst>
                  <a:gd name="T0" fmla="*/ 0 w 32"/>
                  <a:gd name="T1" fmla="*/ 44 h 51"/>
                  <a:gd name="T2" fmla="*/ 4 w 32"/>
                  <a:gd name="T3" fmla="*/ 50 h 51"/>
                  <a:gd name="T4" fmla="*/ 8 w 32"/>
                  <a:gd name="T5" fmla="*/ 51 h 51"/>
                  <a:gd name="T6" fmla="*/ 11 w 32"/>
                  <a:gd name="T7" fmla="*/ 49 h 51"/>
                  <a:gd name="T8" fmla="*/ 13 w 32"/>
                  <a:gd name="T9" fmla="*/ 45 h 51"/>
                  <a:gd name="T10" fmla="*/ 15 w 32"/>
                  <a:gd name="T11" fmla="*/ 41 h 51"/>
                  <a:gd name="T12" fmla="*/ 18 w 32"/>
                  <a:gd name="T13" fmla="*/ 38 h 51"/>
                  <a:gd name="T14" fmla="*/ 21 w 32"/>
                  <a:gd name="T15" fmla="*/ 39 h 51"/>
                  <a:gd name="T16" fmla="*/ 23 w 32"/>
                  <a:gd name="T17" fmla="*/ 40 h 51"/>
                  <a:gd name="T18" fmla="*/ 25 w 32"/>
                  <a:gd name="T19" fmla="*/ 41 h 51"/>
                  <a:gd name="T20" fmla="*/ 26 w 32"/>
                  <a:gd name="T21" fmla="*/ 42 h 51"/>
                  <a:gd name="T22" fmla="*/ 28 w 32"/>
                  <a:gd name="T23" fmla="*/ 44 h 51"/>
                  <a:gd name="T24" fmla="*/ 30 w 32"/>
                  <a:gd name="T25" fmla="*/ 44 h 51"/>
                  <a:gd name="T26" fmla="*/ 30 w 32"/>
                  <a:gd name="T27" fmla="*/ 44 h 51"/>
                  <a:gd name="T28" fmla="*/ 31 w 32"/>
                  <a:gd name="T29" fmla="*/ 42 h 51"/>
                  <a:gd name="T30" fmla="*/ 32 w 32"/>
                  <a:gd name="T31" fmla="*/ 40 h 51"/>
                  <a:gd name="T32" fmla="*/ 32 w 32"/>
                  <a:gd name="T33" fmla="*/ 36 h 51"/>
                  <a:gd name="T34" fmla="*/ 29 w 32"/>
                  <a:gd name="T35" fmla="*/ 19 h 51"/>
                  <a:gd name="T36" fmla="*/ 25 w 32"/>
                  <a:gd name="T37" fmla="*/ 4 h 51"/>
                  <a:gd name="T38" fmla="*/ 18 w 32"/>
                  <a:gd name="T39" fmla="*/ 0 h 51"/>
                  <a:gd name="T40" fmla="*/ 14 w 32"/>
                  <a:gd name="T41" fmla="*/ 7 h 51"/>
                  <a:gd name="T42" fmla="*/ 17 w 32"/>
                  <a:gd name="T43" fmla="*/ 22 h 51"/>
                  <a:gd name="T44" fmla="*/ 9 w 32"/>
                  <a:gd name="T45" fmla="*/ 22 h 51"/>
                  <a:gd name="T46" fmla="*/ 6 w 32"/>
                  <a:gd name="T47" fmla="*/ 24 h 51"/>
                  <a:gd name="T48" fmla="*/ 3 w 32"/>
                  <a:gd name="T49" fmla="*/ 29 h 51"/>
                  <a:gd name="T50" fmla="*/ 3 w 32"/>
                  <a:gd name="T51" fmla="*/ 34 h 51"/>
                  <a:gd name="T52" fmla="*/ 2 w 32"/>
                  <a:gd name="T53" fmla="*/ 39 h 51"/>
                  <a:gd name="T54" fmla="*/ 0 w 32"/>
                  <a:gd name="T55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" h="51">
                    <a:moveTo>
                      <a:pt x="0" y="44"/>
                    </a:moveTo>
                    <a:lnTo>
                      <a:pt x="4" y="50"/>
                    </a:lnTo>
                    <a:lnTo>
                      <a:pt x="8" y="51"/>
                    </a:lnTo>
                    <a:lnTo>
                      <a:pt x="11" y="49"/>
                    </a:lnTo>
                    <a:lnTo>
                      <a:pt x="13" y="45"/>
                    </a:lnTo>
                    <a:lnTo>
                      <a:pt x="15" y="41"/>
                    </a:lnTo>
                    <a:lnTo>
                      <a:pt x="18" y="38"/>
                    </a:lnTo>
                    <a:lnTo>
                      <a:pt x="21" y="39"/>
                    </a:lnTo>
                    <a:lnTo>
                      <a:pt x="23" y="40"/>
                    </a:lnTo>
                    <a:lnTo>
                      <a:pt x="25" y="41"/>
                    </a:lnTo>
                    <a:lnTo>
                      <a:pt x="26" y="42"/>
                    </a:lnTo>
                    <a:lnTo>
                      <a:pt x="28" y="44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1" y="42"/>
                    </a:lnTo>
                    <a:lnTo>
                      <a:pt x="32" y="40"/>
                    </a:lnTo>
                    <a:lnTo>
                      <a:pt x="32" y="36"/>
                    </a:lnTo>
                    <a:lnTo>
                      <a:pt x="29" y="19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4" y="7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6" y="24"/>
                    </a:lnTo>
                    <a:lnTo>
                      <a:pt x="3" y="29"/>
                    </a:lnTo>
                    <a:lnTo>
                      <a:pt x="3" y="34"/>
                    </a:lnTo>
                    <a:lnTo>
                      <a:pt x="2" y="39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8" name="Freeform 58"/>
              <p:cNvSpPr/>
              <p:nvPr/>
            </p:nvSpPr>
            <p:spPr bwMode="auto">
              <a:xfrm>
                <a:off x="2071688" y="2951163"/>
                <a:ext cx="4762" cy="4763"/>
              </a:xfrm>
              <a:custGeom>
                <a:avLst/>
                <a:gdLst>
                  <a:gd name="T0" fmla="*/ 5 w 19"/>
                  <a:gd name="T1" fmla="*/ 1 h 15"/>
                  <a:gd name="T2" fmla="*/ 0 w 19"/>
                  <a:gd name="T3" fmla="*/ 3 h 15"/>
                  <a:gd name="T4" fmla="*/ 2 w 19"/>
                  <a:gd name="T5" fmla="*/ 12 h 15"/>
                  <a:gd name="T6" fmla="*/ 4 w 19"/>
                  <a:gd name="T7" fmla="*/ 15 h 15"/>
                  <a:gd name="T8" fmla="*/ 6 w 19"/>
                  <a:gd name="T9" fmla="*/ 15 h 15"/>
                  <a:gd name="T10" fmla="*/ 9 w 19"/>
                  <a:gd name="T11" fmla="*/ 14 h 15"/>
                  <a:gd name="T12" fmla="*/ 11 w 19"/>
                  <a:gd name="T13" fmla="*/ 12 h 15"/>
                  <a:gd name="T14" fmla="*/ 14 w 19"/>
                  <a:gd name="T15" fmla="*/ 11 h 15"/>
                  <a:gd name="T16" fmla="*/ 16 w 19"/>
                  <a:gd name="T17" fmla="*/ 10 h 15"/>
                  <a:gd name="T18" fmla="*/ 19 w 19"/>
                  <a:gd name="T19" fmla="*/ 10 h 15"/>
                  <a:gd name="T20" fmla="*/ 17 w 19"/>
                  <a:gd name="T21" fmla="*/ 6 h 15"/>
                  <a:gd name="T22" fmla="*/ 16 w 19"/>
                  <a:gd name="T23" fmla="*/ 3 h 15"/>
                  <a:gd name="T24" fmla="*/ 15 w 19"/>
                  <a:gd name="T25" fmla="*/ 0 h 15"/>
                  <a:gd name="T26" fmla="*/ 13 w 19"/>
                  <a:gd name="T27" fmla="*/ 0 h 15"/>
                  <a:gd name="T28" fmla="*/ 9 w 19"/>
                  <a:gd name="T29" fmla="*/ 0 h 15"/>
                  <a:gd name="T30" fmla="*/ 5 w 19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15">
                    <a:moveTo>
                      <a:pt x="5" y="1"/>
                    </a:moveTo>
                    <a:lnTo>
                      <a:pt x="0" y="3"/>
                    </a:lnTo>
                    <a:lnTo>
                      <a:pt x="2" y="12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9" y="14"/>
                    </a:lnTo>
                    <a:lnTo>
                      <a:pt x="11" y="12"/>
                    </a:lnTo>
                    <a:lnTo>
                      <a:pt x="14" y="11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9" name="Freeform 59"/>
              <p:cNvSpPr/>
              <p:nvPr/>
            </p:nvSpPr>
            <p:spPr bwMode="auto">
              <a:xfrm>
                <a:off x="2089150" y="2957513"/>
                <a:ext cx="6350" cy="4763"/>
              </a:xfrm>
              <a:custGeom>
                <a:avLst/>
                <a:gdLst>
                  <a:gd name="T0" fmla="*/ 21 w 21"/>
                  <a:gd name="T1" fmla="*/ 13 h 14"/>
                  <a:gd name="T2" fmla="*/ 18 w 21"/>
                  <a:gd name="T3" fmla="*/ 9 h 14"/>
                  <a:gd name="T4" fmla="*/ 16 w 21"/>
                  <a:gd name="T5" fmla="*/ 8 h 14"/>
                  <a:gd name="T6" fmla="*/ 12 w 21"/>
                  <a:gd name="T7" fmla="*/ 5 h 14"/>
                  <a:gd name="T8" fmla="*/ 10 w 21"/>
                  <a:gd name="T9" fmla="*/ 5 h 14"/>
                  <a:gd name="T10" fmla="*/ 6 w 21"/>
                  <a:gd name="T11" fmla="*/ 4 h 14"/>
                  <a:gd name="T12" fmla="*/ 4 w 21"/>
                  <a:gd name="T13" fmla="*/ 3 h 14"/>
                  <a:gd name="T14" fmla="*/ 1 w 21"/>
                  <a:gd name="T15" fmla="*/ 0 h 14"/>
                  <a:gd name="T16" fmla="*/ 0 w 21"/>
                  <a:gd name="T17" fmla="*/ 5 h 14"/>
                  <a:gd name="T18" fmla="*/ 1 w 21"/>
                  <a:gd name="T19" fmla="*/ 9 h 14"/>
                  <a:gd name="T20" fmla="*/ 2 w 21"/>
                  <a:gd name="T21" fmla="*/ 11 h 14"/>
                  <a:gd name="T22" fmla="*/ 4 w 21"/>
                  <a:gd name="T23" fmla="*/ 14 h 14"/>
                  <a:gd name="T24" fmla="*/ 6 w 21"/>
                  <a:gd name="T25" fmla="*/ 14 h 14"/>
                  <a:gd name="T26" fmla="*/ 9 w 21"/>
                  <a:gd name="T27" fmla="*/ 14 h 14"/>
                  <a:gd name="T28" fmla="*/ 11 w 21"/>
                  <a:gd name="T29" fmla="*/ 14 h 14"/>
                  <a:gd name="T30" fmla="*/ 13 w 21"/>
                  <a:gd name="T31" fmla="*/ 14 h 14"/>
                  <a:gd name="T32" fmla="*/ 17 w 21"/>
                  <a:gd name="T33" fmla="*/ 13 h 14"/>
                  <a:gd name="T34" fmla="*/ 21 w 21"/>
                  <a:gd name="T3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21" y="13"/>
                    </a:moveTo>
                    <a:lnTo>
                      <a:pt x="18" y="9"/>
                    </a:lnTo>
                    <a:lnTo>
                      <a:pt x="16" y="8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4"/>
                    </a:lnTo>
                    <a:lnTo>
                      <a:pt x="4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9" y="14"/>
                    </a:lnTo>
                    <a:lnTo>
                      <a:pt x="11" y="14"/>
                    </a:lnTo>
                    <a:lnTo>
                      <a:pt x="13" y="14"/>
                    </a:lnTo>
                    <a:lnTo>
                      <a:pt x="17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0" name="Freeform 60"/>
              <p:cNvSpPr/>
              <p:nvPr/>
            </p:nvSpPr>
            <p:spPr bwMode="auto">
              <a:xfrm>
                <a:off x="2076450" y="2886075"/>
                <a:ext cx="30162" cy="23813"/>
              </a:xfrm>
              <a:custGeom>
                <a:avLst/>
                <a:gdLst>
                  <a:gd name="T0" fmla="*/ 6 w 95"/>
                  <a:gd name="T1" fmla="*/ 74 h 74"/>
                  <a:gd name="T2" fmla="*/ 17 w 95"/>
                  <a:gd name="T3" fmla="*/ 70 h 74"/>
                  <a:gd name="T4" fmla="*/ 27 w 95"/>
                  <a:gd name="T5" fmla="*/ 65 h 74"/>
                  <a:gd name="T6" fmla="*/ 34 w 95"/>
                  <a:gd name="T7" fmla="*/ 59 h 74"/>
                  <a:gd name="T8" fmla="*/ 39 w 95"/>
                  <a:gd name="T9" fmla="*/ 63 h 74"/>
                  <a:gd name="T10" fmla="*/ 50 w 95"/>
                  <a:gd name="T11" fmla="*/ 59 h 74"/>
                  <a:gd name="T12" fmla="*/ 61 w 95"/>
                  <a:gd name="T13" fmla="*/ 51 h 74"/>
                  <a:gd name="T14" fmla="*/ 74 w 95"/>
                  <a:gd name="T15" fmla="*/ 41 h 74"/>
                  <a:gd name="T16" fmla="*/ 80 w 95"/>
                  <a:gd name="T17" fmla="*/ 34 h 74"/>
                  <a:gd name="T18" fmla="*/ 89 w 95"/>
                  <a:gd name="T19" fmla="*/ 31 h 74"/>
                  <a:gd name="T20" fmla="*/ 95 w 95"/>
                  <a:gd name="T21" fmla="*/ 25 h 74"/>
                  <a:gd name="T22" fmla="*/ 95 w 95"/>
                  <a:gd name="T23" fmla="*/ 15 h 74"/>
                  <a:gd name="T24" fmla="*/ 91 w 95"/>
                  <a:gd name="T25" fmla="*/ 9 h 74"/>
                  <a:gd name="T26" fmla="*/ 86 w 95"/>
                  <a:gd name="T27" fmla="*/ 8 h 74"/>
                  <a:gd name="T28" fmla="*/ 83 w 95"/>
                  <a:gd name="T29" fmla="*/ 11 h 74"/>
                  <a:gd name="T30" fmla="*/ 78 w 95"/>
                  <a:gd name="T31" fmla="*/ 14 h 74"/>
                  <a:gd name="T32" fmla="*/ 59 w 95"/>
                  <a:gd name="T33" fmla="*/ 18 h 74"/>
                  <a:gd name="T34" fmla="*/ 47 w 95"/>
                  <a:gd name="T35" fmla="*/ 20 h 74"/>
                  <a:gd name="T36" fmla="*/ 35 w 95"/>
                  <a:gd name="T37" fmla="*/ 29 h 74"/>
                  <a:gd name="T38" fmla="*/ 33 w 95"/>
                  <a:gd name="T39" fmla="*/ 22 h 74"/>
                  <a:gd name="T40" fmla="*/ 25 w 95"/>
                  <a:gd name="T41" fmla="*/ 19 h 74"/>
                  <a:gd name="T42" fmla="*/ 17 w 95"/>
                  <a:gd name="T43" fmla="*/ 17 h 74"/>
                  <a:gd name="T44" fmla="*/ 18 w 95"/>
                  <a:gd name="T45" fmla="*/ 11 h 74"/>
                  <a:gd name="T46" fmla="*/ 25 w 95"/>
                  <a:gd name="T47" fmla="*/ 2 h 74"/>
                  <a:gd name="T48" fmla="*/ 24 w 95"/>
                  <a:gd name="T49" fmla="*/ 0 h 74"/>
                  <a:gd name="T50" fmla="*/ 21 w 95"/>
                  <a:gd name="T51" fmla="*/ 0 h 74"/>
                  <a:gd name="T52" fmla="*/ 15 w 95"/>
                  <a:gd name="T53" fmla="*/ 1 h 74"/>
                  <a:gd name="T54" fmla="*/ 10 w 95"/>
                  <a:gd name="T55" fmla="*/ 5 h 74"/>
                  <a:gd name="T56" fmla="*/ 8 w 95"/>
                  <a:gd name="T57" fmla="*/ 11 h 74"/>
                  <a:gd name="T58" fmla="*/ 10 w 95"/>
                  <a:gd name="T59" fmla="*/ 18 h 74"/>
                  <a:gd name="T60" fmla="*/ 13 w 95"/>
                  <a:gd name="T61" fmla="*/ 34 h 74"/>
                  <a:gd name="T62" fmla="*/ 13 w 95"/>
                  <a:gd name="T63" fmla="*/ 37 h 74"/>
                  <a:gd name="T64" fmla="*/ 8 w 95"/>
                  <a:gd name="T65" fmla="*/ 49 h 74"/>
                  <a:gd name="T66" fmla="*/ 0 w 95"/>
                  <a:gd name="T67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74">
                    <a:moveTo>
                      <a:pt x="0" y="71"/>
                    </a:moveTo>
                    <a:lnTo>
                      <a:pt x="6" y="74"/>
                    </a:lnTo>
                    <a:lnTo>
                      <a:pt x="12" y="74"/>
                    </a:lnTo>
                    <a:lnTo>
                      <a:pt x="17" y="70"/>
                    </a:lnTo>
                    <a:lnTo>
                      <a:pt x="22" y="66"/>
                    </a:lnTo>
                    <a:lnTo>
                      <a:pt x="27" y="65"/>
                    </a:lnTo>
                    <a:lnTo>
                      <a:pt x="30" y="59"/>
                    </a:lnTo>
                    <a:lnTo>
                      <a:pt x="34" y="59"/>
                    </a:lnTo>
                    <a:lnTo>
                      <a:pt x="34" y="59"/>
                    </a:lnTo>
                    <a:lnTo>
                      <a:pt x="39" y="63"/>
                    </a:lnTo>
                    <a:lnTo>
                      <a:pt x="45" y="63"/>
                    </a:lnTo>
                    <a:lnTo>
                      <a:pt x="50" y="59"/>
                    </a:lnTo>
                    <a:lnTo>
                      <a:pt x="55" y="57"/>
                    </a:lnTo>
                    <a:lnTo>
                      <a:pt x="61" y="51"/>
                    </a:lnTo>
                    <a:lnTo>
                      <a:pt x="68" y="46"/>
                    </a:lnTo>
                    <a:lnTo>
                      <a:pt x="74" y="41"/>
                    </a:lnTo>
                    <a:lnTo>
                      <a:pt x="78" y="32"/>
                    </a:lnTo>
                    <a:lnTo>
                      <a:pt x="80" y="34"/>
                    </a:lnTo>
                    <a:lnTo>
                      <a:pt x="83" y="34"/>
                    </a:lnTo>
                    <a:lnTo>
                      <a:pt x="89" y="31"/>
                    </a:lnTo>
                    <a:lnTo>
                      <a:pt x="92" y="29"/>
                    </a:lnTo>
                    <a:lnTo>
                      <a:pt x="95" y="25"/>
                    </a:lnTo>
                    <a:lnTo>
                      <a:pt x="95" y="20"/>
                    </a:lnTo>
                    <a:lnTo>
                      <a:pt x="95" y="15"/>
                    </a:lnTo>
                    <a:lnTo>
                      <a:pt x="92" y="12"/>
                    </a:lnTo>
                    <a:lnTo>
                      <a:pt x="91" y="9"/>
                    </a:lnTo>
                    <a:lnTo>
                      <a:pt x="89" y="8"/>
                    </a:lnTo>
                    <a:lnTo>
                      <a:pt x="86" y="8"/>
                    </a:lnTo>
                    <a:lnTo>
                      <a:pt x="84" y="8"/>
                    </a:lnTo>
                    <a:lnTo>
                      <a:pt x="83" y="11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68" y="22"/>
                    </a:lnTo>
                    <a:lnTo>
                      <a:pt x="59" y="18"/>
                    </a:lnTo>
                    <a:lnTo>
                      <a:pt x="53" y="17"/>
                    </a:lnTo>
                    <a:lnTo>
                      <a:pt x="47" y="20"/>
                    </a:lnTo>
                    <a:lnTo>
                      <a:pt x="41" y="24"/>
                    </a:lnTo>
                    <a:lnTo>
                      <a:pt x="35" y="29"/>
                    </a:lnTo>
                    <a:lnTo>
                      <a:pt x="34" y="24"/>
                    </a:lnTo>
                    <a:lnTo>
                      <a:pt x="33" y="22"/>
                    </a:lnTo>
                    <a:lnTo>
                      <a:pt x="30" y="20"/>
                    </a:lnTo>
                    <a:lnTo>
                      <a:pt x="25" y="19"/>
                    </a:lnTo>
                    <a:lnTo>
                      <a:pt x="21" y="18"/>
                    </a:lnTo>
                    <a:lnTo>
                      <a:pt x="17" y="17"/>
                    </a:lnTo>
                    <a:lnTo>
                      <a:pt x="16" y="14"/>
                    </a:lnTo>
                    <a:lnTo>
                      <a:pt x="18" y="11"/>
                    </a:lnTo>
                    <a:lnTo>
                      <a:pt x="24" y="3"/>
                    </a:lnTo>
                    <a:lnTo>
                      <a:pt x="25" y="2"/>
                    </a:lnTo>
                    <a:lnTo>
                      <a:pt x="25" y="1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10" y="5"/>
                    </a:lnTo>
                    <a:lnTo>
                      <a:pt x="8" y="8"/>
                    </a:lnTo>
                    <a:lnTo>
                      <a:pt x="8" y="11"/>
                    </a:lnTo>
                    <a:lnTo>
                      <a:pt x="10" y="14"/>
                    </a:lnTo>
                    <a:lnTo>
                      <a:pt x="10" y="18"/>
                    </a:lnTo>
                    <a:lnTo>
                      <a:pt x="11" y="24"/>
                    </a:lnTo>
                    <a:lnTo>
                      <a:pt x="13" y="34"/>
                    </a:lnTo>
                    <a:lnTo>
                      <a:pt x="13" y="34"/>
                    </a:lnTo>
                    <a:lnTo>
                      <a:pt x="13" y="37"/>
                    </a:lnTo>
                    <a:lnTo>
                      <a:pt x="15" y="40"/>
                    </a:lnTo>
                    <a:lnTo>
                      <a:pt x="8" y="49"/>
                    </a:lnTo>
                    <a:lnTo>
                      <a:pt x="2" y="59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1" name="Freeform 61"/>
              <p:cNvSpPr/>
              <p:nvPr/>
            </p:nvSpPr>
            <p:spPr bwMode="auto">
              <a:xfrm>
                <a:off x="2119313" y="2889250"/>
                <a:ext cx="6350" cy="6350"/>
              </a:xfrm>
              <a:custGeom>
                <a:avLst/>
                <a:gdLst>
                  <a:gd name="T0" fmla="*/ 23 w 23"/>
                  <a:gd name="T1" fmla="*/ 9 h 21"/>
                  <a:gd name="T2" fmla="*/ 22 w 23"/>
                  <a:gd name="T3" fmla="*/ 5 h 21"/>
                  <a:gd name="T4" fmla="*/ 19 w 23"/>
                  <a:gd name="T5" fmla="*/ 3 h 21"/>
                  <a:gd name="T6" fmla="*/ 17 w 23"/>
                  <a:gd name="T7" fmla="*/ 2 h 21"/>
                  <a:gd name="T8" fmla="*/ 13 w 23"/>
                  <a:gd name="T9" fmla="*/ 0 h 21"/>
                  <a:gd name="T10" fmla="*/ 9 w 23"/>
                  <a:gd name="T11" fmla="*/ 0 h 21"/>
                  <a:gd name="T12" fmla="*/ 8 w 23"/>
                  <a:gd name="T13" fmla="*/ 4 h 21"/>
                  <a:gd name="T14" fmla="*/ 6 w 23"/>
                  <a:gd name="T15" fmla="*/ 6 h 21"/>
                  <a:gd name="T16" fmla="*/ 3 w 23"/>
                  <a:gd name="T17" fmla="*/ 8 h 21"/>
                  <a:gd name="T18" fmla="*/ 0 w 23"/>
                  <a:gd name="T19" fmla="*/ 9 h 21"/>
                  <a:gd name="T20" fmla="*/ 0 w 23"/>
                  <a:gd name="T21" fmla="*/ 13 h 21"/>
                  <a:gd name="T22" fmla="*/ 1 w 23"/>
                  <a:gd name="T23" fmla="*/ 15 h 21"/>
                  <a:gd name="T24" fmla="*/ 2 w 23"/>
                  <a:gd name="T25" fmla="*/ 17 h 21"/>
                  <a:gd name="T26" fmla="*/ 6 w 23"/>
                  <a:gd name="T27" fmla="*/ 19 h 21"/>
                  <a:gd name="T28" fmla="*/ 8 w 23"/>
                  <a:gd name="T29" fmla="*/ 21 h 21"/>
                  <a:gd name="T30" fmla="*/ 13 w 23"/>
                  <a:gd name="T31" fmla="*/ 20 h 21"/>
                  <a:gd name="T32" fmla="*/ 17 w 23"/>
                  <a:gd name="T33" fmla="*/ 19 h 21"/>
                  <a:gd name="T34" fmla="*/ 19 w 23"/>
                  <a:gd name="T35" fmla="*/ 16 h 21"/>
                  <a:gd name="T36" fmla="*/ 22 w 23"/>
                  <a:gd name="T37" fmla="*/ 14 h 21"/>
                  <a:gd name="T38" fmla="*/ 23 w 23"/>
                  <a:gd name="T39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21">
                    <a:moveTo>
                      <a:pt x="23" y="9"/>
                    </a:moveTo>
                    <a:lnTo>
                      <a:pt x="22" y="5"/>
                    </a:lnTo>
                    <a:lnTo>
                      <a:pt x="19" y="3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8" y="21"/>
                    </a:lnTo>
                    <a:lnTo>
                      <a:pt x="13" y="20"/>
                    </a:lnTo>
                    <a:lnTo>
                      <a:pt x="17" y="19"/>
                    </a:lnTo>
                    <a:lnTo>
                      <a:pt x="19" y="16"/>
                    </a:lnTo>
                    <a:lnTo>
                      <a:pt x="22" y="14"/>
                    </a:lnTo>
                    <a:lnTo>
                      <a:pt x="23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2" name="Freeform 62"/>
              <p:cNvSpPr/>
              <p:nvPr/>
            </p:nvSpPr>
            <p:spPr bwMode="auto">
              <a:xfrm>
                <a:off x="2030413" y="2924175"/>
                <a:ext cx="12700" cy="15875"/>
              </a:xfrm>
              <a:custGeom>
                <a:avLst/>
                <a:gdLst>
                  <a:gd name="T0" fmla="*/ 0 w 43"/>
                  <a:gd name="T1" fmla="*/ 42 h 50"/>
                  <a:gd name="T2" fmla="*/ 1 w 43"/>
                  <a:gd name="T3" fmla="*/ 47 h 50"/>
                  <a:gd name="T4" fmla="*/ 9 w 43"/>
                  <a:gd name="T5" fmla="*/ 50 h 50"/>
                  <a:gd name="T6" fmla="*/ 18 w 43"/>
                  <a:gd name="T7" fmla="*/ 49 h 50"/>
                  <a:gd name="T8" fmla="*/ 26 w 43"/>
                  <a:gd name="T9" fmla="*/ 47 h 50"/>
                  <a:gd name="T10" fmla="*/ 35 w 43"/>
                  <a:gd name="T11" fmla="*/ 46 h 50"/>
                  <a:gd name="T12" fmla="*/ 43 w 43"/>
                  <a:gd name="T13" fmla="*/ 32 h 50"/>
                  <a:gd name="T14" fmla="*/ 34 w 43"/>
                  <a:gd name="T15" fmla="*/ 17 h 50"/>
                  <a:gd name="T16" fmla="*/ 32 w 43"/>
                  <a:gd name="T17" fmla="*/ 12 h 50"/>
                  <a:gd name="T18" fmla="*/ 34 w 43"/>
                  <a:gd name="T19" fmla="*/ 0 h 50"/>
                  <a:gd name="T20" fmla="*/ 30 w 43"/>
                  <a:gd name="T21" fmla="*/ 0 h 50"/>
                  <a:gd name="T22" fmla="*/ 29 w 43"/>
                  <a:gd name="T23" fmla="*/ 1 h 50"/>
                  <a:gd name="T24" fmla="*/ 27 w 43"/>
                  <a:gd name="T25" fmla="*/ 3 h 50"/>
                  <a:gd name="T26" fmla="*/ 26 w 43"/>
                  <a:gd name="T27" fmla="*/ 6 h 50"/>
                  <a:gd name="T28" fmla="*/ 26 w 43"/>
                  <a:gd name="T29" fmla="*/ 8 h 50"/>
                  <a:gd name="T30" fmla="*/ 25 w 43"/>
                  <a:gd name="T31" fmla="*/ 10 h 50"/>
                  <a:gd name="T32" fmla="*/ 24 w 43"/>
                  <a:gd name="T33" fmla="*/ 13 h 50"/>
                  <a:gd name="T34" fmla="*/ 23 w 43"/>
                  <a:gd name="T35" fmla="*/ 14 h 50"/>
                  <a:gd name="T36" fmla="*/ 25 w 43"/>
                  <a:gd name="T37" fmla="*/ 30 h 50"/>
                  <a:gd name="T38" fmla="*/ 25 w 43"/>
                  <a:gd name="T39" fmla="*/ 30 h 50"/>
                  <a:gd name="T40" fmla="*/ 20 w 43"/>
                  <a:gd name="T41" fmla="*/ 34 h 50"/>
                  <a:gd name="T42" fmla="*/ 15 w 43"/>
                  <a:gd name="T43" fmla="*/ 35 h 50"/>
                  <a:gd name="T44" fmla="*/ 9 w 43"/>
                  <a:gd name="T45" fmla="*/ 36 h 50"/>
                  <a:gd name="T46" fmla="*/ 4 w 43"/>
                  <a:gd name="T47" fmla="*/ 37 h 50"/>
                  <a:gd name="T48" fmla="*/ 0 w 43"/>
                  <a:gd name="T4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50">
                    <a:moveTo>
                      <a:pt x="0" y="42"/>
                    </a:moveTo>
                    <a:lnTo>
                      <a:pt x="1" y="47"/>
                    </a:lnTo>
                    <a:lnTo>
                      <a:pt x="9" y="50"/>
                    </a:lnTo>
                    <a:lnTo>
                      <a:pt x="18" y="49"/>
                    </a:lnTo>
                    <a:lnTo>
                      <a:pt x="26" y="47"/>
                    </a:lnTo>
                    <a:lnTo>
                      <a:pt x="35" y="46"/>
                    </a:lnTo>
                    <a:lnTo>
                      <a:pt x="43" y="32"/>
                    </a:lnTo>
                    <a:lnTo>
                      <a:pt x="34" y="17"/>
                    </a:lnTo>
                    <a:lnTo>
                      <a:pt x="32" y="12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5" y="10"/>
                    </a:lnTo>
                    <a:lnTo>
                      <a:pt x="24" y="13"/>
                    </a:lnTo>
                    <a:lnTo>
                      <a:pt x="23" y="14"/>
                    </a:lnTo>
                    <a:lnTo>
                      <a:pt x="25" y="30"/>
                    </a:lnTo>
                    <a:lnTo>
                      <a:pt x="25" y="30"/>
                    </a:lnTo>
                    <a:lnTo>
                      <a:pt x="20" y="34"/>
                    </a:lnTo>
                    <a:lnTo>
                      <a:pt x="15" y="35"/>
                    </a:lnTo>
                    <a:lnTo>
                      <a:pt x="9" y="36"/>
                    </a:lnTo>
                    <a:lnTo>
                      <a:pt x="4" y="37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3" name="Freeform 63"/>
              <p:cNvSpPr/>
              <p:nvPr/>
            </p:nvSpPr>
            <p:spPr bwMode="auto">
              <a:xfrm>
                <a:off x="2060575" y="2930525"/>
                <a:ext cx="4762" cy="6350"/>
              </a:xfrm>
              <a:custGeom>
                <a:avLst/>
                <a:gdLst>
                  <a:gd name="T0" fmla="*/ 0 w 15"/>
                  <a:gd name="T1" fmla="*/ 0 h 22"/>
                  <a:gd name="T2" fmla="*/ 5 w 15"/>
                  <a:gd name="T3" fmla="*/ 22 h 22"/>
                  <a:gd name="T4" fmla="*/ 15 w 15"/>
                  <a:gd name="T5" fmla="*/ 19 h 22"/>
                  <a:gd name="T6" fmla="*/ 14 w 15"/>
                  <a:gd name="T7" fmla="*/ 17 h 22"/>
                  <a:gd name="T8" fmla="*/ 14 w 15"/>
                  <a:gd name="T9" fmla="*/ 13 h 22"/>
                  <a:gd name="T10" fmla="*/ 13 w 15"/>
                  <a:gd name="T11" fmla="*/ 11 h 22"/>
                  <a:gd name="T12" fmla="*/ 13 w 15"/>
                  <a:gd name="T13" fmla="*/ 7 h 22"/>
                  <a:gd name="T14" fmla="*/ 12 w 15"/>
                  <a:gd name="T15" fmla="*/ 5 h 22"/>
                  <a:gd name="T16" fmla="*/ 9 w 15"/>
                  <a:gd name="T17" fmla="*/ 2 h 22"/>
                  <a:gd name="T18" fmla="*/ 7 w 15"/>
                  <a:gd name="T19" fmla="*/ 1 h 22"/>
                  <a:gd name="T20" fmla="*/ 5 w 15"/>
                  <a:gd name="T21" fmla="*/ 0 h 22"/>
                  <a:gd name="T22" fmla="*/ 0 w 15"/>
                  <a:gd name="T2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22">
                    <a:moveTo>
                      <a:pt x="0" y="0"/>
                    </a:moveTo>
                    <a:lnTo>
                      <a:pt x="5" y="22"/>
                    </a:lnTo>
                    <a:lnTo>
                      <a:pt x="15" y="19"/>
                    </a:lnTo>
                    <a:lnTo>
                      <a:pt x="14" y="17"/>
                    </a:lnTo>
                    <a:lnTo>
                      <a:pt x="14" y="13"/>
                    </a:lnTo>
                    <a:lnTo>
                      <a:pt x="13" y="11"/>
                    </a:lnTo>
                    <a:lnTo>
                      <a:pt x="13" y="7"/>
                    </a:lnTo>
                    <a:lnTo>
                      <a:pt x="12" y="5"/>
                    </a:lnTo>
                    <a:lnTo>
                      <a:pt x="9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4" name="Freeform 64"/>
              <p:cNvSpPr/>
              <p:nvPr/>
            </p:nvSpPr>
            <p:spPr bwMode="auto">
              <a:xfrm>
                <a:off x="2068513" y="2927350"/>
                <a:ext cx="3175" cy="4763"/>
              </a:xfrm>
              <a:custGeom>
                <a:avLst/>
                <a:gdLst>
                  <a:gd name="T0" fmla="*/ 3 w 12"/>
                  <a:gd name="T1" fmla="*/ 0 h 16"/>
                  <a:gd name="T2" fmla="*/ 1 w 12"/>
                  <a:gd name="T3" fmla="*/ 4 h 16"/>
                  <a:gd name="T4" fmla="*/ 0 w 12"/>
                  <a:gd name="T5" fmla="*/ 7 h 16"/>
                  <a:gd name="T6" fmla="*/ 1 w 12"/>
                  <a:gd name="T7" fmla="*/ 11 h 16"/>
                  <a:gd name="T8" fmla="*/ 3 w 12"/>
                  <a:gd name="T9" fmla="*/ 13 h 16"/>
                  <a:gd name="T10" fmla="*/ 7 w 12"/>
                  <a:gd name="T11" fmla="*/ 16 h 16"/>
                  <a:gd name="T12" fmla="*/ 12 w 12"/>
                  <a:gd name="T13" fmla="*/ 15 h 16"/>
                  <a:gd name="T14" fmla="*/ 12 w 12"/>
                  <a:gd name="T15" fmla="*/ 12 h 16"/>
                  <a:gd name="T16" fmla="*/ 10 w 12"/>
                  <a:gd name="T17" fmla="*/ 9 h 16"/>
                  <a:gd name="T18" fmla="*/ 10 w 12"/>
                  <a:gd name="T19" fmla="*/ 6 h 16"/>
                  <a:gd name="T20" fmla="*/ 8 w 12"/>
                  <a:gd name="T21" fmla="*/ 4 h 16"/>
                  <a:gd name="T22" fmla="*/ 7 w 12"/>
                  <a:gd name="T23" fmla="*/ 1 h 16"/>
                  <a:gd name="T24" fmla="*/ 3 w 12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6">
                    <a:moveTo>
                      <a:pt x="3" y="0"/>
                    </a:moveTo>
                    <a:lnTo>
                      <a:pt x="1" y="4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3" y="13"/>
                    </a:lnTo>
                    <a:lnTo>
                      <a:pt x="7" y="16"/>
                    </a:lnTo>
                    <a:lnTo>
                      <a:pt x="12" y="15"/>
                    </a:lnTo>
                    <a:lnTo>
                      <a:pt x="12" y="12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8" y="4"/>
                    </a:lnTo>
                    <a:lnTo>
                      <a:pt x="7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5" name="Freeform 65"/>
              <p:cNvSpPr/>
              <p:nvPr/>
            </p:nvSpPr>
            <p:spPr bwMode="auto">
              <a:xfrm>
                <a:off x="2071688" y="2919413"/>
                <a:ext cx="11112" cy="11113"/>
              </a:xfrm>
              <a:custGeom>
                <a:avLst/>
                <a:gdLst>
                  <a:gd name="T0" fmla="*/ 0 w 37"/>
                  <a:gd name="T1" fmla="*/ 12 h 38"/>
                  <a:gd name="T2" fmla="*/ 6 w 37"/>
                  <a:gd name="T3" fmla="*/ 17 h 38"/>
                  <a:gd name="T4" fmla="*/ 7 w 37"/>
                  <a:gd name="T5" fmla="*/ 21 h 38"/>
                  <a:gd name="T6" fmla="*/ 6 w 37"/>
                  <a:gd name="T7" fmla="*/ 27 h 38"/>
                  <a:gd name="T8" fmla="*/ 6 w 37"/>
                  <a:gd name="T9" fmla="*/ 34 h 38"/>
                  <a:gd name="T10" fmla="*/ 6 w 37"/>
                  <a:gd name="T11" fmla="*/ 38 h 38"/>
                  <a:gd name="T12" fmla="*/ 8 w 37"/>
                  <a:gd name="T13" fmla="*/ 37 h 38"/>
                  <a:gd name="T14" fmla="*/ 11 w 37"/>
                  <a:gd name="T15" fmla="*/ 35 h 38"/>
                  <a:gd name="T16" fmla="*/ 12 w 37"/>
                  <a:gd name="T17" fmla="*/ 34 h 38"/>
                  <a:gd name="T18" fmla="*/ 14 w 37"/>
                  <a:gd name="T19" fmla="*/ 32 h 38"/>
                  <a:gd name="T20" fmla="*/ 17 w 37"/>
                  <a:gd name="T21" fmla="*/ 32 h 38"/>
                  <a:gd name="T22" fmla="*/ 19 w 37"/>
                  <a:gd name="T23" fmla="*/ 32 h 38"/>
                  <a:gd name="T24" fmla="*/ 23 w 37"/>
                  <a:gd name="T25" fmla="*/ 35 h 38"/>
                  <a:gd name="T26" fmla="*/ 25 w 37"/>
                  <a:gd name="T27" fmla="*/ 36 h 38"/>
                  <a:gd name="T28" fmla="*/ 28 w 37"/>
                  <a:gd name="T29" fmla="*/ 36 h 38"/>
                  <a:gd name="T30" fmla="*/ 30 w 37"/>
                  <a:gd name="T31" fmla="*/ 36 h 38"/>
                  <a:gd name="T32" fmla="*/ 34 w 37"/>
                  <a:gd name="T33" fmla="*/ 35 h 38"/>
                  <a:gd name="T34" fmla="*/ 35 w 37"/>
                  <a:gd name="T35" fmla="*/ 31 h 38"/>
                  <a:gd name="T36" fmla="*/ 36 w 37"/>
                  <a:gd name="T37" fmla="*/ 27 h 38"/>
                  <a:gd name="T38" fmla="*/ 37 w 37"/>
                  <a:gd name="T39" fmla="*/ 23 h 38"/>
                  <a:gd name="T40" fmla="*/ 36 w 37"/>
                  <a:gd name="T41" fmla="*/ 14 h 38"/>
                  <a:gd name="T42" fmla="*/ 34 w 37"/>
                  <a:gd name="T43" fmla="*/ 6 h 38"/>
                  <a:gd name="T44" fmla="*/ 25 w 37"/>
                  <a:gd name="T45" fmla="*/ 0 h 38"/>
                  <a:gd name="T46" fmla="*/ 4 w 37"/>
                  <a:gd name="T47" fmla="*/ 6 h 38"/>
                  <a:gd name="T48" fmla="*/ 0 w 37"/>
                  <a:gd name="T4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" h="38">
                    <a:moveTo>
                      <a:pt x="0" y="12"/>
                    </a:moveTo>
                    <a:lnTo>
                      <a:pt x="6" y="17"/>
                    </a:lnTo>
                    <a:lnTo>
                      <a:pt x="7" y="21"/>
                    </a:lnTo>
                    <a:lnTo>
                      <a:pt x="6" y="27"/>
                    </a:lnTo>
                    <a:lnTo>
                      <a:pt x="6" y="34"/>
                    </a:lnTo>
                    <a:lnTo>
                      <a:pt x="6" y="38"/>
                    </a:lnTo>
                    <a:lnTo>
                      <a:pt x="8" y="37"/>
                    </a:lnTo>
                    <a:lnTo>
                      <a:pt x="11" y="35"/>
                    </a:lnTo>
                    <a:lnTo>
                      <a:pt x="12" y="34"/>
                    </a:lnTo>
                    <a:lnTo>
                      <a:pt x="14" y="32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23" y="35"/>
                    </a:lnTo>
                    <a:lnTo>
                      <a:pt x="25" y="36"/>
                    </a:lnTo>
                    <a:lnTo>
                      <a:pt x="28" y="36"/>
                    </a:lnTo>
                    <a:lnTo>
                      <a:pt x="30" y="36"/>
                    </a:lnTo>
                    <a:lnTo>
                      <a:pt x="34" y="35"/>
                    </a:lnTo>
                    <a:lnTo>
                      <a:pt x="35" y="31"/>
                    </a:lnTo>
                    <a:lnTo>
                      <a:pt x="36" y="27"/>
                    </a:lnTo>
                    <a:lnTo>
                      <a:pt x="37" y="23"/>
                    </a:lnTo>
                    <a:lnTo>
                      <a:pt x="36" y="14"/>
                    </a:lnTo>
                    <a:lnTo>
                      <a:pt x="34" y="6"/>
                    </a:lnTo>
                    <a:lnTo>
                      <a:pt x="25" y="0"/>
                    </a:lnTo>
                    <a:lnTo>
                      <a:pt x="4" y="6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6" name="Freeform 66"/>
              <p:cNvSpPr/>
              <p:nvPr/>
            </p:nvSpPr>
            <p:spPr bwMode="auto">
              <a:xfrm>
                <a:off x="1189038" y="3103563"/>
                <a:ext cx="44450" cy="42863"/>
              </a:xfrm>
              <a:custGeom>
                <a:avLst/>
                <a:gdLst>
                  <a:gd name="T0" fmla="*/ 112 w 136"/>
                  <a:gd name="T1" fmla="*/ 8 h 135"/>
                  <a:gd name="T2" fmla="*/ 91 w 136"/>
                  <a:gd name="T3" fmla="*/ 21 h 135"/>
                  <a:gd name="T4" fmla="*/ 86 w 136"/>
                  <a:gd name="T5" fmla="*/ 36 h 135"/>
                  <a:gd name="T6" fmla="*/ 76 w 136"/>
                  <a:gd name="T7" fmla="*/ 49 h 135"/>
                  <a:gd name="T8" fmla="*/ 70 w 136"/>
                  <a:gd name="T9" fmla="*/ 47 h 135"/>
                  <a:gd name="T10" fmla="*/ 64 w 136"/>
                  <a:gd name="T11" fmla="*/ 49 h 135"/>
                  <a:gd name="T12" fmla="*/ 61 w 136"/>
                  <a:gd name="T13" fmla="*/ 53 h 135"/>
                  <a:gd name="T14" fmla="*/ 56 w 136"/>
                  <a:gd name="T15" fmla="*/ 55 h 135"/>
                  <a:gd name="T16" fmla="*/ 52 w 136"/>
                  <a:gd name="T17" fmla="*/ 65 h 135"/>
                  <a:gd name="T18" fmla="*/ 55 w 136"/>
                  <a:gd name="T19" fmla="*/ 76 h 135"/>
                  <a:gd name="T20" fmla="*/ 55 w 136"/>
                  <a:gd name="T21" fmla="*/ 77 h 135"/>
                  <a:gd name="T22" fmla="*/ 46 w 136"/>
                  <a:gd name="T23" fmla="*/ 81 h 135"/>
                  <a:gd name="T24" fmla="*/ 35 w 136"/>
                  <a:gd name="T25" fmla="*/ 91 h 135"/>
                  <a:gd name="T26" fmla="*/ 22 w 136"/>
                  <a:gd name="T27" fmla="*/ 95 h 135"/>
                  <a:gd name="T28" fmla="*/ 22 w 136"/>
                  <a:gd name="T29" fmla="*/ 94 h 135"/>
                  <a:gd name="T30" fmla="*/ 19 w 136"/>
                  <a:gd name="T31" fmla="*/ 91 h 135"/>
                  <a:gd name="T32" fmla="*/ 18 w 136"/>
                  <a:gd name="T33" fmla="*/ 88 h 135"/>
                  <a:gd name="T34" fmla="*/ 15 w 136"/>
                  <a:gd name="T35" fmla="*/ 87 h 135"/>
                  <a:gd name="T36" fmla="*/ 12 w 136"/>
                  <a:gd name="T37" fmla="*/ 87 h 135"/>
                  <a:gd name="T38" fmla="*/ 8 w 136"/>
                  <a:gd name="T39" fmla="*/ 88 h 135"/>
                  <a:gd name="T40" fmla="*/ 6 w 136"/>
                  <a:gd name="T41" fmla="*/ 89 h 135"/>
                  <a:gd name="T42" fmla="*/ 5 w 136"/>
                  <a:gd name="T43" fmla="*/ 92 h 135"/>
                  <a:gd name="T44" fmla="*/ 4 w 136"/>
                  <a:gd name="T45" fmla="*/ 94 h 135"/>
                  <a:gd name="T46" fmla="*/ 5 w 136"/>
                  <a:gd name="T47" fmla="*/ 100 h 135"/>
                  <a:gd name="T48" fmla="*/ 5 w 136"/>
                  <a:gd name="T49" fmla="*/ 108 h 135"/>
                  <a:gd name="T50" fmla="*/ 5 w 136"/>
                  <a:gd name="T51" fmla="*/ 115 h 135"/>
                  <a:gd name="T52" fmla="*/ 4 w 136"/>
                  <a:gd name="T53" fmla="*/ 120 h 135"/>
                  <a:gd name="T54" fmla="*/ 1 w 136"/>
                  <a:gd name="T55" fmla="*/ 123 h 135"/>
                  <a:gd name="T56" fmla="*/ 0 w 136"/>
                  <a:gd name="T57" fmla="*/ 128 h 135"/>
                  <a:gd name="T58" fmla="*/ 0 w 136"/>
                  <a:gd name="T59" fmla="*/ 132 h 135"/>
                  <a:gd name="T60" fmla="*/ 4 w 136"/>
                  <a:gd name="T61" fmla="*/ 134 h 135"/>
                  <a:gd name="T62" fmla="*/ 10 w 136"/>
                  <a:gd name="T63" fmla="*/ 135 h 135"/>
                  <a:gd name="T64" fmla="*/ 16 w 136"/>
                  <a:gd name="T65" fmla="*/ 134 h 135"/>
                  <a:gd name="T66" fmla="*/ 18 w 136"/>
                  <a:gd name="T67" fmla="*/ 131 h 135"/>
                  <a:gd name="T68" fmla="*/ 18 w 136"/>
                  <a:gd name="T69" fmla="*/ 124 h 135"/>
                  <a:gd name="T70" fmla="*/ 17 w 136"/>
                  <a:gd name="T71" fmla="*/ 118 h 135"/>
                  <a:gd name="T72" fmla="*/ 16 w 136"/>
                  <a:gd name="T73" fmla="*/ 114 h 135"/>
                  <a:gd name="T74" fmla="*/ 16 w 136"/>
                  <a:gd name="T75" fmla="*/ 112 h 135"/>
                  <a:gd name="T76" fmla="*/ 51 w 136"/>
                  <a:gd name="T77" fmla="*/ 101 h 135"/>
                  <a:gd name="T78" fmla="*/ 62 w 136"/>
                  <a:gd name="T79" fmla="*/ 83 h 135"/>
                  <a:gd name="T80" fmla="*/ 70 w 136"/>
                  <a:gd name="T81" fmla="*/ 83 h 135"/>
                  <a:gd name="T82" fmla="*/ 81 w 136"/>
                  <a:gd name="T83" fmla="*/ 64 h 135"/>
                  <a:gd name="T84" fmla="*/ 81 w 136"/>
                  <a:gd name="T85" fmla="*/ 64 h 135"/>
                  <a:gd name="T86" fmla="*/ 81 w 136"/>
                  <a:gd name="T87" fmla="*/ 64 h 135"/>
                  <a:gd name="T88" fmla="*/ 92 w 136"/>
                  <a:gd name="T89" fmla="*/ 54 h 135"/>
                  <a:gd name="T90" fmla="*/ 108 w 136"/>
                  <a:gd name="T91" fmla="*/ 48 h 135"/>
                  <a:gd name="T92" fmla="*/ 119 w 136"/>
                  <a:gd name="T93" fmla="*/ 36 h 135"/>
                  <a:gd name="T94" fmla="*/ 127 w 136"/>
                  <a:gd name="T95" fmla="*/ 30 h 135"/>
                  <a:gd name="T96" fmla="*/ 134 w 136"/>
                  <a:gd name="T97" fmla="*/ 23 h 135"/>
                  <a:gd name="T98" fmla="*/ 136 w 136"/>
                  <a:gd name="T99" fmla="*/ 14 h 135"/>
                  <a:gd name="T100" fmla="*/ 136 w 136"/>
                  <a:gd name="T101" fmla="*/ 3 h 135"/>
                  <a:gd name="T102" fmla="*/ 126 w 136"/>
                  <a:gd name="T103" fmla="*/ 0 h 135"/>
                  <a:gd name="T104" fmla="*/ 119 w 136"/>
                  <a:gd name="T105" fmla="*/ 2 h 135"/>
                  <a:gd name="T106" fmla="*/ 112 w 136"/>
                  <a:gd name="T107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6" h="135">
                    <a:moveTo>
                      <a:pt x="112" y="8"/>
                    </a:moveTo>
                    <a:lnTo>
                      <a:pt x="91" y="21"/>
                    </a:lnTo>
                    <a:lnTo>
                      <a:pt x="86" y="36"/>
                    </a:lnTo>
                    <a:lnTo>
                      <a:pt x="76" y="49"/>
                    </a:lnTo>
                    <a:lnTo>
                      <a:pt x="70" y="47"/>
                    </a:lnTo>
                    <a:lnTo>
                      <a:pt x="64" y="49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52" y="65"/>
                    </a:lnTo>
                    <a:lnTo>
                      <a:pt x="55" y="76"/>
                    </a:lnTo>
                    <a:lnTo>
                      <a:pt x="55" y="77"/>
                    </a:lnTo>
                    <a:lnTo>
                      <a:pt x="46" y="81"/>
                    </a:lnTo>
                    <a:lnTo>
                      <a:pt x="35" y="91"/>
                    </a:lnTo>
                    <a:lnTo>
                      <a:pt x="22" y="95"/>
                    </a:lnTo>
                    <a:lnTo>
                      <a:pt x="22" y="94"/>
                    </a:lnTo>
                    <a:lnTo>
                      <a:pt x="19" y="91"/>
                    </a:lnTo>
                    <a:lnTo>
                      <a:pt x="18" y="88"/>
                    </a:lnTo>
                    <a:lnTo>
                      <a:pt x="15" y="87"/>
                    </a:lnTo>
                    <a:lnTo>
                      <a:pt x="12" y="87"/>
                    </a:lnTo>
                    <a:lnTo>
                      <a:pt x="8" y="88"/>
                    </a:lnTo>
                    <a:lnTo>
                      <a:pt x="6" y="89"/>
                    </a:lnTo>
                    <a:lnTo>
                      <a:pt x="5" y="92"/>
                    </a:lnTo>
                    <a:lnTo>
                      <a:pt x="4" y="94"/>
                    </a:lnTo>
                    <a:lnTo>
                      <a:pt x="5" y="100"/>
                    </a:lnTo>
                    <a:lnTo>
                      <a:pt x="5" y="108"/>
                    </a:lnTo>
                    <a:lnTo>
                      <a:pt x="5" y="115"/>
                    </a:lnTo>
                    <a:lnTo>
                      <a:pt x="4" y="120"/>
                    </a:lnTo>
                    <a:lnTo>
                      <a:pt x="1" y="123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4" y="134"/>
                    </a:lnTo>
                    <a:lnTo>
                      <a:pt x="10" y="135"/>
                    </a:lnTo>
                    <a:lnTo>
                      <a:pt x="16" y="134"/>
                    </a:lnTo>
                    <a:lnTo>
                      <a:pt x="18" y="131"/>
                    </a:lnTo>
                    <a:lnTo>
                      <a:pt x="18" y="124"/>
                    </a:lnTo>
                    <a:lnTo>
                      <a:pt x="17" y="118"/>
                    </a:lnTo>
                    <a:lnTo>
                      <a:pt x="16" y="114"/>
                    </a:lnTo>
                    <a:lnTo>
                      <a:pt x="16" y="112"/>
                    </a:lnTo>
                    <a:lnTo>
                      <a:pt x="51" y="101"/>
                    </a:lnTo>
                    <a:lnTo>
                      <a:pt x="62" y="83"/>
                    </a:lnTo>
                    <a:lnTo>
                      <a:pt x="70" y="83"/>
                    </a:lnTo>
                    <a:lnTo>
                      <a:pt x="81" y="64"/>
                    </a:lnTo>
                    <a:lnTo>
                      <a:pt x="81" y="64"/>
                    </a:lnTo>
                    <a:lnTo>
                      <a:pt x="81" y="64"/>
                    </a:lnTo>
                    <a:lnTo>
                      <a:pt x="92" y="54"/>
                    </a:lnTo>
                    <a:lnTo>
                      <a:pt x="108" y="48"/>
                    </a:lnTo>
                    <a:lnTo>
                      <a:pt x="119" y="36"/>
                    </a:lnTo>
                    <a:lnTo>
                      <a:pt x="127" y="30"/>
                    </a:lnTo>
                    <a:lnTo>
                      <a:pt x="134" y="23"/>
                    </a:lnTo>
                    <a:lnTo>
                      <a:pt x="136" y="14"/>
                    </a:lnTo>
                    <a:lnTo>
                      <a:pt x="136" y="3"/>
                    </a:lnTo>
                    <a:lnTo>
                      <a:pt x="126" y="0"/>
                    </a:lnTo>
                    <a:lnTo>
                      <a:pt x="119" y="2"/>
                    </a:lnTo>
                    <a:lnTo>
                      <a:pt x="112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7" name="Freeform 67"/>
              <p:cNvSpPr/>
              <p:nvPr/>
            </p:nvSpPr>
            <p:spPr bwMode="auto">
              <a:xfrm>
                <a:off x="1130300" y="3014663"/>
                <a:ext cx="6350" cy="4763"/>
              </a:xfrm>
              <a:custGeom>
                <a:avLst/>
                <a:gdLst>
                  <a:gd name="T0" fmla="*/ 18 w 18"/>
                  <a:gd name="T1" fmla="*/ 6 h 16"/>
                  <a:gd name="T2" fmla="*/ 18 w 18"/>
                  <a:gd name="T3" fmla="*/ 3 h 16"/>
                  <a:gd name="T4" fmla="*/ 17 w 18"/>
                  <a:gd name="T5" fmla="*/ 1 h 16"/>
                  <a:gd name="T6" fmla="*/ 15 w 18"/>
                  <a:gd name="T7" fmla="*/ 0 h 16"/>
                  <a:gd name="T8" fmla="*/ 12 w 18"/>
                  <a:gd name="T9" fmla="*/ 0 h 16"/>
                  <a:gd name="T10" fmla="*/ 10 w 18"/>
                  <a:gd name="T11" fmla="*/ 0 h 16"/>
                  <a:gd name="T12" fmla="*/ 8 w 18"/>
                  <a:gd name="T13" fmla="*/ 0 h 16"/>
                  <a:gd name="T14" fmla="*/ 5 w 18"/>
                  <a:gd name="T15" fmla="*/ 0 h 16"/>
                  <a:gd name="T16" fmla="*/ 0 w 18"/>
                  <a:gd name="T17" fmla="*/ 9 h 16"/>
                  <a:gd name="T18" fmla="*/ 9 w 18"/>
                  <a:gd name="T19" fmla="*/ 16 h 16"/>
                  <a:gd name="T20" fmla="*/ 11 w 18"/>
                  <a:gd name="T21" fmla="*/ 13 h 16"/>
                  <a:gd name="T22" fmla="*/ 14 w 18"/>
                  <a:gd name="T23" fmla="*/ 12 h 16"/>
                  <a:gd name="T24" fmla="*/ 16 w 18"/>
                  <a:gd name="T25" fmla="*/ 9 h 16"/>
                  <a:gd name="T26" fmla="*/ 18 w 18"/>
                  <a:gd name="T27" fmla="*/ 8 h 16"/>
                  <a:gd name="T28" fmla="*/ 18 w 18"/>
                  <a:gd name="T29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6"/>
                    </a:moveTo>
                    <a:lnTo>
                      <a:pt x="18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9" y="16"/>
                    </a:lnTo>
                    <a:lnTo>
                      <a:pt x="11" y="13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8"/>
                    </a:lnTo>
                    <a:lnTo>
                      <a:pt x="18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8" name="Freeform 68"/>
              <p:cNvSpPr/>
              <p:nvPr/>
            </p:nvSpPr>
            <p:spPr bwMode="auto">
              <a:xfrm>
                <a:off x="1290638" y="3189288"/>
                <a:ext cx="4762" cy="11113"/>
              </a:xfrm>
              <a:custGeom>
                <a:avLst/>
                <a:gdLst>
                  <a:gd name="T0" fmla="*/ 0 w 17"/>
                  <a:gd name="T1" fmla="*/ 0 h 35"/>
                  <a:gd name="T2" fmla="*/ 5 w 17"/>
                  <a:gd name="T3" fmla="*/ 15 h 35"/>
                  <a:gd name="T4" fmla="*/ 1 w 17"/>
                  <a:gd name="T5" fmla="*/ 35 h 35"/>
                  <a:gd name="T6" fmla="*/ 4 w 17"/>
                  <a:gd name="T7" fmla="*/ 35 h 35"/>
                  <a:gd name="T8" fmla="*/ 6 w 17"/>
                  <a:gd name="T9" fmla="*/ 35 h 35"/>
                  <a:gd name="T10" fmla="*/ 9 w 17"/>
                  <a:gd name="T11" fmla="*/ 34 h 35"/>
                  <a:gd name="T12" fmla="*/ 10 w 17"/>
                  <a:gd name="T13" fmla="*/ 34 h 35"/>
                  <a:gd name="T14" fmla="*/ 11 w 17"/>
                  <a:gd name="T15" fmla="*/ 34 h 35"/>
                  <a:gd name="T16" fmla="*/ 12 w 17"/>
                  <a:gd name="T17" fmla="*/ 28 h 35"/>
                  <a:gd name="T18" fmla="*/ 15 w 17"/>
                  <a:gd name="T19" fmla="*/ 22 h 35"/>
                  <a:gd name="T20" fmla="*/ 16 w 17"/>
                  <a:gd name="T21" fmla="*/ 16 h 35"/>
                  <a:gd name="T22" fmla="*/ 17 w 17"/>
                  <a:gd name="T23" fmla="*/ 11 h 35"/>
                  <a:gd name="T24" fmla="*/ 16 w 17"/>
                  <a:gd name="T25" fmla="*/ 6 h 35"/>
                  <a:gd name="T26" fmla="*/ 10 w 17"/>
                  <a:gd name="T27" fmla="*/ 2 h 35"/>
                  <a:gd name="T28" fmla="*/ 0 w 17"/>
                  <a:gd name="T2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35">
                    <a:moveTo>
                      <a:pt x="0" y="0"/>
                    </a:moveTo>
                    <a:lnTo>
                      <a:pt x="5" y="15"/>
                    </a:lnTo>
                    <a:lnTo>
                      <a:pt x="1" y="35"/>
                    </a:lnTo>
                    <a:lnTo>
                      <a:pt x="4" y="35"/>
                    </a:lnTo>
                    <a:lnTo>
                      <a:pt x="6" y="35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1" y="34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6" y="16"/>
                    </a:lnTo>
                    <a:lnTo>
                      <a:pt x="17" y="11"/>
                    </a:lnTo>
                    <a:lnTo>
                      <a:pt x="16" y="6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9" name="Freeform 69"/>
              <p:cNvSpPr/>
              <p:nvPr/>
            </p:nvSpPr>
            <p:spPr bwMode="auto">
              <a:xfrm>
                <a:off x="1273175" y="3192463"/>
                <a:ext cx="11112" cy="4763"/>
              </a:xfrm>
              <a:custGeom>
                <a:avLst/>
                <a:gdLst>
                  <a:gd name="T0" fmla="*/ 0 w 37"/>
                  <a:gd name="T1" fmla="*/ 12 h 17"/>
                  <a:gd name="T2" fmla="*/ 9 w 37"/>
                  <a:gd name="T3" fmla="*/ 17 h 17"/>
                  <a:gd name="T4" fmla="*/ 16 w 37"/>
                  <a:gd name="T5" fmla="*/ 16 h 17"/>
                  <a:gd name="T6" fmla="*/ 25 w 37"/>
                  <a:gd name="T7" fmla="*/ 15 h 17"/>
                  <a:gd name="T8" fmla="*/ 32 w 37"/>
                  <a:gd name="T9" fmla="*/ 12 h 17"/>
                  <a:gd name="T10" fmla="*/ 37 w 37"/>
                  <a:gd name="T11" fmla="*/ 2 h 17"/>
                  <a:gd name="T12" fmla="*/ 12 w 37"/>
                  <a:gd name="T13" fmla="*/ 0 h 17"/>
                  <a:gd name="T14" fmla="*/ 0 w 37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7">
                    <a:moveTo>
                      <a:pt x="0" y="12"/>
                    </a:moveTo>
                    <a:lnTo>
                      <a:pt x="9" y="17"/>
                    </a:lnTo>
                    <a:lnTo>
                      <a:pt x="16" y="16"/>
                    </a:lnTo>
                    <a:lnTo>
                      <a:pt x="25" y="15"/>
                    </a:lnTo>
                    <a:lnTo>
                      <a:pt x="32" y="12"/>
                    </a:lnTo>
                    <a:lnTo>
                      <a:pt x="37" y="2"/>
                    </a:lnTo>
                    <a:lnTo>
                      <a:pt x="12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0" name="Freeform 70"/>
              <p:cNvSpPr/>
              <p:nvPr/>
            </p:nvSpPr>
            <p:spPr bwMode="auto">
              <a:xfrm>
                <a:off x="1311275" y="3113088"/>
                <a:ext cx="15875" cy="14288"/>
              </a:xfrm>
              <a:custGeom>
                <a:avLst/>
                <a:gdLst>
                  <a:gd name="T0" fmla="*/ 11 w 53"/>
                  <a:gd name="T1" fmla="*/ 6 h 46"/>
                  <a:gd name="T2" fmla="*/ 5 w 53"/>
                  <a:gd name="T3" fmla="*/ 9 h 46"/>
                  <a:gd name="T4" fmla="*/ 2 w 53"/>
                  <a:gd name="T5" fmla="*/ 12 h 46"/>
                  <a:gd name="T6" fmla="*/ 0 w 53"/>
                  <a:gd name="T7" fmla="*/ 16 h 46"/>
                  <a:gd name="T8" fmla="*/ 0 w 53"/>
                  <a:gd name="T9" fmla="*/ 21 h 46"/>
                  <a:gd name="T10" fmla="*/ 2 w 53"/>
                  <a:gd name="T11" fmla="*/ 24 h 46"/>
                  <a:gd name="T12" fmla="*/ 8 w 53"/>
                  <a:gd name="T13" fmla="*/ 46 h 46"/>
                  <a:gd name="T14" fmla="*/ 20 w 53"/>
                  <a:gd name="T15" fmla="*/ 34 h 46"/>
                  <a:gd name="T16" fmla="*/ 33 w 53"/>
                  <a:gd name="T17" fmla="*/ 30 h 46"/>
                  <a:gd name="T18" fmla="*/ 44 w 53"/>
                  <a:gd name="T19" fmla="*/ 22 h 46"/>
                  <a:gd name="T20" fmla="*/ 53 w 53"/>
                  <a:gd name="T21" fmla="*/ 11 h 46"/>
                  <a:gd name="T22" fmla="*/ 47 w 53"/>
                  <a:gd name="T23" fmla="*/ 3 h 46"/>
                  <a:gd name="T24" fmla="*/ 39 w 53"/>
                  <a:gd name="T25" fmla="*/ 0 h 46"/>
                  <a:gd name="T26" fmla="*/ 33 w 53"/>
                  <a:gd name="T27" fmla="*/ 0 h 46"/>
                  <a:gd name="T28" fmla="*/ 26 w 53"/>
                  <a:gd name="T29" fmla="*/ 3 h 46"/>
                  <a:gd name="T30" fmla="*/ 19 w 53"/>
                  <a:gd name="T31" fmla="*/ 5 h 46"/>
                  <a:gd name="T32" fmla="*/ 11 w 53"/>
                  <a:gd name="T33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46">
                    <a:moveTo>
                      <a:pt x="11" y="6"/>
                    </a:moveTo>
                    <a:lnTo>
                      <a:pt x="5" y="9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8" y="46"/>
                    </a:lnTo>
                    <a:lnTo>
                      <a:pt x="20" y="34"/>
                    </a:lnTo>
                    <a:lnTo>
                      <a:pt x="33" y="30"/>
                    </a:lnTo>
                    <a:lnTo>
                      <a:pt x="44" y="22"/>
                    </a:lnTo>
                    <a:lnTo>
                      <a:pt x="53" y="11"/>
                    </a:lnTo>
                    <a:lnTo>
                      <a:pt x="47" y="3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6" y="3"/>
                    </a:lnTo>
                    <a:lnTo>
                      <a:pt x="19" y="5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1" name="Freeform 71"/>
              <p:cNvSpPr/>
              <p:nvPr/>
            </p:nvSpPr>
            <p:spPr bwMode="auto">
              <a:xfrm>
                <a:off x="1274763" y="3206750"/>
                <a:ext cx="4762" cy="3175"/>
              </a:xfrm>
              <a:custGeom>
                <a:avLst/>
                <a:gdLst>
                  <a:gd name="T0" fmla="*/ 0 w 17"/>
                  <a:gd name="T1" fmla="*/ 6 h 11"/>
                  <a:gd name="T2" fmla="*/ 4 w 17"/>
                  <a:gd name="T3" fmla="*/ 8 h 11"/>
                  <a:gd name="T4" fmla="*/ 6 w 17"/>
                  <a:gd name="T5" fmla="*/ 9 h 11"/>
                  <a:gd name="T6" fmla="*/ 9 w 17"/>
                  <a:gd name="T7" fmla="*/ 11 h 11"/>
                  <a:gd name="T8" fmla="*/ 11 w 17"/>
                  <a:gd name="T9" fmla="*/ 9 h 11"/>
                  <a:gd name="T10" fmla="*/ 14 w 17"/>
                  <a:gd name="T11" fmla="*/ 7 h 11"/>
                  <a:gd name="T12" fmla="*/ 17 w 17"/>
                  <a:gd name="T13" fmla="*/ 4 h 11"/>
                  <a:gd name="T14" fmla="*/ 12 w 17"/>
                  <a:gd name="T15" fmla="*/ 2 h 11"/>
                  <a:gd name="T16" fmla="*/ 10 w 17"/>
                  <a:gd name="T17" fmla="*/ 0 h 11"/>
                  <a:gd name="T18" fmla="*/ 6 w 17"/>
                  <a:gd name="T19" fmla="*/ 0 h 11"/>
                  <a:gd name="T20" fmla="*/ 5 w 17"/>
                  <a:gd name="T21" fmla="*/ 1 h 11"/>
                  <a:gd name="T22" fmla="*/ 4 w 17"/>
                  <a:gd name="T23" fmla="*/ 2 h 11"/>
                  <a:gd name="T24" fmla="*/ 3 w 17"/>
                  <a:gd name="T25" fmla="*/ 4 h 11"/>
                  <a:gd name="T26" fmla="*/ 0 w 17"/>
                  <a:gd name="T2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1">
                    <a:moveTo>
                      <a:pt x="0" y="6"/>
                    </a:moveTo>
                    <a:lnTo>
                      <a:pt x="4" y="8"/>
                    </a:lnTo>
                    <a:lnTo>
                      <a:pt x="6" y="9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4" y="7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2" name="Freeform 72"/>
              <p:cNvSpPr/>
              <p:nvPr/>
            </p:nvSpPr>
            <p:spPr bwMode="auto">
              <a:xfrm>
                <a:off x="1276350" y="3133725"/>
                <a:ext cx="20637" cy="25400"/>
              </a:xfrm>
              <a:custGeom>
                <a:avLst/>
                <a:gdLst>
                  <a:gd name="T0" fmla="*/ 28 w 62"/>
                  <a:gd name="T1" fmla="*/ 9 h 80"/>
                  <a:gd name="T2" fmla="*/ 27 w 62"/>
                  <a:gd name="T3" fmla="*/ 14 h 80"/>
                  <a:gd name="T4" fmla="*/ 28 w 62"/>
                  <a:gd name="T5" fmla="*/ 21 h 80"/>
                  <a:gd name="T6" fmla="*/ 30 w 62"/>
                  <a:gd name="T7" fmla="*/ 27 h 80"/>
                  <a:gd name="T8" fmla="*/ 30 w 62"/>
                  <a:gd name="T9" fmla="*/ 32 h 80"/>
                  <a:gd name="T10" fmla="*/ 26 w 62"/>
                  <a:gd name="T11" fmla="*/ 35 h 80"/>
                  <a:gd name="T12" fmla="*/ 10 w 62"/>
                  <a:gd name="T13" fmla="*/ 40 h 80"/>
                  <a:gd name="T14" fmla="*/ 3 w 62"/>
                  <a:gd name="T15" fmla="*/ 46 h 80"/>
                  <a:gd name="T16" fmla="*/ 0 w 62"/>
                  <a:gd name="T17" fmla="*/ 52 h 80"/>
                  <a:gd name="T18" fmla="*/ 2 w 62"/>
                  <a:gd name="T19" fmla="*/ 57 h 80"/>
                  <a:gd name="T20" fmla="*/ 6 w 62"/>
                  <a:gd name="T21" fmla="*/ 63 h 80"/>
                  <a:gd name="T22" fmla="*/ 14 w 62"/>
                  <a:gd name="T23" fmla="*/ 68 h 80"/>
                  <a:gd name="T24" fmla="*/ 20 w 62"/>
                  <a:gd name="T25" fmla="*/ 74 h 80"/>
                  <a:gd name="T26" fmla="*/ 26 w 62"/>
                  <a:gd name="T27" fmla="*/ 80 h 80"/>
                  <a:gd name="T28" fmla="*/ 36 w 62"/>
                  <a:gd name="T29" fmla="*/ 75 h 80"/>
                  <a:gd name="T30" fmla="*/ 43 w 62"/>
                  <a:gd name="T31" fmla="*/ 67 h 80"/>
                  <a:gd name="T32" fmla="*/ 49 w 62"/>
                  <a:gd name="T33" fmla="*/ 57 h 80"/>
                  <a:gd name="T34" fmla="*/ 55 w 62"/>
                  <a:gd name="T35" fmla="*/ 47 h 80"/>
                  <a:gd name="T36" fmla="*/ 62 w 62"/>
                  <a:gd name="T37" fmla="*/ 39 h 80"/>
                  <a:gd name="T38" fmla="*/ 59 w 62"/>
                  <a:gd name="T39" fmla="*/ 35 h 80"/>
                  <a:gd name="T40" fmla="*/ 59 w 62"/>
                  <a:gd name="T41" fmla="*/ 30 h 80"/>
                  <a:gd name="T42" fmla="*/ 57 w 62"/>
                  <a:gd name="T43" fmla="*/ 23 h 80"/>
                  <a:gd name="T44" fmla="*/ 59 w 62"/>
                  <a:gd name="T45" fmla="*/ 17 h 80"/>
                  <a:gd name="T46" fmla="*/ 57 w 62"/>
                  <a:gd name="T47" fmla="*/ 11 h 80"/>
                  <a:gd name="T48" fmla="*/ 56 w 62"/>
                  <a:gd name="T49" fmla="*/ 5 h 80"/>
                  <a:gd name="T50" fmla="*/ 54 w 62"/>
                  <a:gd name="T51" fmla="*/ 1 h 80"/>
                  <a:gd name="T52" fmla="*/ 49 w 62"/>
                  <a:gd name="T53" fmla="*/ 0 h 80"/>
                  <a:gd name="T54" fmla="*/ 40 w 62"/>
                  <a:gd name="T55" fmla="*/ 3 h 80"/>
                  <a:gd name="T56" fmla="*/ 28 w 62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80">
                    <a:moveTo>
                      <a:pt x="28" y="9"/>
                    </a:moveTo>
                    <a:lnTo>
                      <a:pt x="27" y="14"/>
                    </a:lnTo>
                    <a:lnTo>
                      <a:pt x="28" y="21"/>
                    </a:lnTo>
                    <a:lnTo>
                      <a:pt x="30" y="27"/>
                    </a:lnTo>
                    <a:lnTo>
                      <a:pt x="30" y="32"/>
                    </a:lnTo>
                    <a:lnTo>
                      <a:pt x="26" y="35"/>
                    </a:lnTo>
                    <a:lnTo>
                      <a:pt x="10" y="40"/>
                    </a:lnTo>
                    <a:lnTo>
                      <a:pt x="3" y="46"/>
                    </a:lnTo>
                    <a:lnTo>
                      <a:pt x="0" y="52"/>
                    </a:lnTo>
                    <a:lnTo>
                      <a:pt x="2" y="57"/>
                    </a:lnTo>
                    <a:lnTo>
                      <a:pt x="6" y="63"/>
                    </a:lnTo>
                    <a:lnTo>
                      <a:pt x="14" y="68"/>
                    </a:lnTo>
                    <a:lnTo>
                      <a:pt x="20" y="74"/>
                    </a:lnTo>
                    <a:lnTo>
                      <a:pt x="26" y="80"/>
                    </a:lnTo>
                    <a:lnTo>
                      <a:pt x="36" y="75"/>
                    </a:lnTo>
                    <a:lnTo>
                      <a:pt x="43" y="67"/>
                    </a:lnTo>
                    <a:lnTo>
                      <a:pt x="49" y="57"/>
                    </a:lnTo>
                    <a:lnTo>
                      <a:pt x="55" y="47"/>
                    </a:lnTo>
                    <a:lnTo>
                      <a:pt x="62" y="39"/>
                    </a:lnTo>
                    <a:lnTo>
                      <a:pt x="59" y="35"/>
                    </a:lnTo>
                    <a:lnTo>
                      <a:pt x="59" y="30"/>
                    </a:lnTo>
                    <a:lnTo>
                      <a:pt x="57" y="23"/>
                    </a:lnTo>
                    <a:lnTo>
                      <a:pt x="59" y="17"/>
                    </a:lnTo>
                    <a:lnTo>
                      <a:pt x="57" y="11"/>
                    </a:lnTo>
                    <a:lnTo>
                      <a:pt x="56" y="5"/>
                    </a:lnTo>
                    <a:lnTo>
                      <a:pt x="54" y="1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28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3" name="Freeform 73"/>
              <p:cNvSpPr/>
              <p:nvPr/>
            </p:nvSpPr>
            <p:spPr bwMode="auto">
              <a:xfrm>
                <a:off x="1260475" y="3103563"/>
                <a:ext cx="28575" cy="22225"/>
              </a:xfrm>
              <a:custGeom>
                <a:avLst/>
                <a:gdLst>
                  <a:gd name="T0" fmla="*/ 86 w 87"/>
                  <a:gd name="T1" fmla="*/ 18 h 67"/>
                  <a:gd name="T2" fmla="*/ 87 w 87"/>
                  <a:gd name="T3" fmla="*/ 15 h 67"/>
                  <a:gd name="T4" fmla="*/ 87 w 87"/>
                  <a:gd name="T5" fmla="*/ 11 h 67"/>
                  <a:gd name="T6" fmla="*/ 86 w 87"/>
                  <a:gd name="T7" fmla="*/ 9 h 67"/>
                  <a:gd name="T8" fmla="*/ 85 w 87"/>
                  <a:gd name="T9" fmla="*/ 6 h 67"/>
                  <a:gd name="T10" fmla="*/ 81 w 87"/>
                  <a:gd name="T11" fmla="*/ 4 h 67"/>
                  <a:gd name="T12" fmla="*/ 77 w 87"/>
                  <a:gd name="T13" fmla="*/ 3 h 67"/>
                  <a:gd name="T14" fmla="*/ 72 w 87"/>
                  <a:gd name="T15" fmla="*/ 3 h 67"/>
                  <a:gd name="T16" fmla="*/ 68 w 87"/>
                  <a:gd name="T17" fmla="*/ 4 h 67"/>
                  <a:gd name="T18" fmla="*/ 60 w 87"/>
                  <a:gd name="T19" fmla="*/ 10 h 67"/>
                  <a:gd name="T20" fmla="*/ 52 w 87"/>
                  <a:gd name="T21" fmla="*/ 16 h 67"/>
                  <a:gd name="T22" fmla="*/ 43 w 87"/>
                  <a:gd name="T23" fmla="*/ 18 h 67"/>
                  <a:gd name="T24" fmla="*/ 34 w 87"/>
                  <a:gd name="T25" fmla="*/ 16 h 67"/>
                  <a:gd name="T26" fmla="*/ 31 w 87"/>
                  <a:gd name="T27" fmla="*/ 17 h 67"/>
                  <a:gd name="T28" fmla="*/ 28 w 87"/>
                  <a:gd name="T29" fmla="*/ 7 h 67"/>
                  <a:gd name="T30" fmla="*/ 21 w 87"/>
                  <a:gd name="T31" fmla="*/ 1 h 67"/>
                  <a:gd name="T32" fmla="*/ 14 w 87"/>
                  <a:gd name="T33" fmla="*/ 0 h 67"/>
                  <a:gd name="T34" fmla="*/ 3 w 87"/>
                  <a:gd name="T35" fmla="*/ 3 h 67"/>
                  <a:gd name="T36" fmla="*/ 14 w 87"/>
                  <a:gd name="T37" fmla="*/ 16 h 67"/>
                  <a:gd name="T38" fmla="*/ 24 w 87"/>
                  <a:gd name="T39" fmla="*/ 21 h 67"/>
                  <a:gd name="T40" fmla="*/ 23 w 87"/>
                  <a:gd name="T41" fmla="*/ 23 h 67"/>
                  <a:gd name="T42" fmla="*/ 24 w 87"/>
                  <a:gd name="T43" fmla="*/ 26 h 67"/>
                  <a:gd name="T44" fmla="*/ 25 w 87"/>
                  <a:gd name="T45" fmla="*/ 28 h 67"/>
                  <a:gd name="T46" fmla="*/ 23 w 87"/>
                  <a:gd name="T47" fmla="*/ 34 h 67"/>
                  <a:gd name="T48" fmla="*/ 17 w 87"/>
                  <a:gd name="T49" fmla="*/ 38 h 67"/>
                  <a:gd name="T50" fmla="*/ 12 w 87"/>
                  <a:gd name="T51" fmla="*/ 40 h 67"/>
                  <a:gd name="T52" fmla="*/ 4 w 87"/>
                  <a:gd name="T53" fmla="*/ 41 h 67"/>
                  <a:gd name="T54" fmla="*/ 0 w 87"/>
                  <a:gd name="T55" fmla="*/ 44 h 67"/>
                  <a:gd name="T56" fmla="*/ 1 w 87"/>
                  <a:gd name="T57" fmla="*/ 51 h 67"/>
                  <a:gd name="T58" fmla="*/ 4 w 87"/>
                  <a:gd name="T59" fmla="*/ 58 h 67"/>
                  <a:gd name="T60" fmla="*/ 12 w 87"/>
                  <a:gd name="T61" fmla="*/ 63 h 67"/>
                  <a:gd name="T62" fmla="*/ 30 w 87"/>
                  <a:gd name="T63" fmla="*/ 67 h 67"/>
                  <a:gd name="T64" fmla="*/ 36 w 87"/>
                  <a:gd name="T65" fmla="*/ 57 h 67"/>
                  <a:gd name="T66" fmla="*/ 53 w 87"/>
                  <a:gd name="T67" fmla="*/ 46 h 67"/>
                  <a:gd name="T68" fmla="*/ 70 w 87"/>
                  <a:gd name="T69" fmla="*/ 33 h 67"/>
                  <a:gd name="T70" fmla="*/ 86 w 87"/>
                  <a:gd name="T71" fmla="*/ 1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7">
                    <a:moveTo>
                      <a:pt x="86" y="18"/>
                    </a:moveTo>
                    <a:lnTo>
                      <a:pt x="87" y="15"/>
                    </a:lnTo>
                    <a:lnTo>
                      <a:pt x="87" y="11"/>
                    </a:lnTo>
                    <a:lnTo>
                      <a:pt x="86" y="9"/>
                    </a:lnTo>
                    <a:lnTo>
                      <a:pt x="85" y="6"/>
                    </a:lnTo>
                    <a:lnTo>
                      <a:pt x="81" y="4"/>
                    </a:lnTo>
                    <a:lnTo>
                      <a:pt x="77" y="3"/>
                    </a:lnTo>
                    <a:lnTo>
                      <a:pt x="72" y="3"/>
                    </a:lnTo>
                    <a:lnTo>
                      <a:pt x="68" y="4"/>
                    </a:lnTo>
                    <a:lnTo>
                      <a:pt x="60" y="10"/>
                    </a:lnTo>
                    <a:lnTo>
                      <a:pt x="52" y="16"/>
                    </a:lnTo>
                    <a:lnTo>
                      <a:pt x="43" y="18"/>
                    </a:lnTo>
                    <a:lnTo>
                      <a:pt x="34" y="16"/>
                    </a:lnTo>
                    <a:lnTo>
                      <a:pt x="31" y="17"/>
                    </a:lnTo>
                    <a:lnTo>
                      <a:pt x="28" y="7"/>
                    </a:lnTo>
                    <a:lnTo>
                      <a:pt x="21" y="1"/>
                    </a:lnTo>
                    <a:lnTo>
                      <a:pt x="14" y="0"/>
                    </a:lnTo>
                    <a:lnTo>
                      <a:pt x="3" y="3"/>
                    </a:lnTo>
                    <a:lnTo>
                      <a:pt x="14" y="16"/>
                    </a:lnTo>
                    <a:lnTo>
                      <a:pt x="24" y="21"/>
                    </a:lnTo>
                    <a:lnTo>
                      <a:pt x="23" y="23"/>
                    </a:lnTo>
                    <a:lnTo>
                      <a:pt x="24" y="26"/>
                    </a:lnTo>
                    <a:lnTo>
                      <a:pt x="25" y="28"/>
                    </a:lnTo>
                    <a:lnTo>
                      <a:pt x="23" y="34"/>
                    </a:lnTo>
                    <a:lnTo>
                      <a:pt x="17" y="38"/>
                    </a:lnTo>
                    <a:lnTo>
                      <a:pt x="12" y="40"/>
                    </a:lnTo>
                    <a:lnTo>
                      <a:pt x="4" y="41"/>
                    </a:lnTo>
                    <a:lnTo>
                      <a:pt x="0" y="44"/>
                    </a:lnTo>
                    <a:lnTo>
                      <a:pt x="1" y="51"/>
                    </a:lnTo>
                    <a:lnTo>
                      <a:pt x="4" y="58"/>
                    </a:lnTo>
                    <a:lnTo>
                      <a:pt x="12" y="63"/>
                    </a:lnTo>
                    <a:lnTo>
                      <a:pt x="30" y="67"/>
                    </a:lnTo>
                    <a:lnTo>
                      <a:pt x="36" y="57"/>
                    </a:lnTo>
                    <a:lnTo>
                      <a:pt x="53" y="46"/>
                    </a:lnTo>
                    <a:lnTo>
                      <a:pt x="70" y="33"/>
                    </a:lnTo>
                    <a:lnTo>
                      <a:pt x="86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4" name="Freeform 74"/>
              <p:cNvSpPr/>
              <p:nvPr/>
            </p:nvSpPr>
            <p:spPr bwMode="auto">
              <a:xfrm>
                <a:off x="1209675" y="3074988"/>
                <a:ext cx="6350" cy="9525"/>
              </a:xfrm>
              <a:custGeom>
                <a:avLst/>
                <a:gdLst>
                  <a:gd name="T0" fmla="*/ 23 w 23"/>
                  <a:gd name="T1" fmla="*/ 26 h 28"/>
                  <a:gd name="T2" fmla="*/ 20 w 23"/>
                  <a:gd name="T3" fmla="*/ 20 h 28"/>
                  <a:gd name="T4" fmla="*/ 19 w 23"/>
                  <a:gd name="T5" fmla="*/ 14 h 28"/>
                  <a:gd name="T6" fmla="*/ 18 w 23"/>
                  <a:gd name="T7" fmla="*/ 7 h 28"/>
                  <a:gd name="T8" fmla="*/ 14 w 23"/>
                  <a:gd name="T9" fmla="*/ 3 h 28"/>
                  <a:gd name="T10" fmla="*/ 8 w 23"/>
                  <a:gd name="T11" fmla="*/ 0 h 28"/>
                  <a:gd name="T12" fmla="*/ 0 w 23"/>
                  <a:gd name="T13" fmla="*/ 1 h 28"/>
                  <a:gd name="T14" fmla="*/ 2 w 23"/>
                  <a:gd name="T15" fmla="*/ 9 h 28"/>
                  <a:gd name="T16" fmla="*/ 5 w 23"/>
                  <a:gd name="T17" fmla="*/ 16 h 28"/>
                  <a:gd name="T18" fmla="*/ 8 w 23"/>
                  <a:gd name="T19" fmla="*/ 23 h 28"/>
                  <a:gd name="T20" fmla="*/ 17 w 23"/>
                  <a:gd name="T21" fmla="*/ 28 h 28"/>
                  <a:gd name="T22" fmla="*/ 19 w 23"/>
                  <a:gd name="T23" fmla="*/ 27 h 28"/>
                  <a:gd name="T24" fmla="*/ 23 w 23"/>
                  <a:gd name="T2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8">
                    <a:moveTo>
                      <a:pt x="23" y="26"/>
                    </a:moveTo>
                    <a:lnTo>
                      <a:pt x="20" y="20"/>
                    </a:lnTo>
                    <a:lnTo>
                      <a:pt x="19" y="14"/>
                    </a:lnTo>
                    <a:lnTo>
                      <a:pt x="18" y="7"/>
                    </a:lnTo>
                    <a:lnTo>
                      <a:pt x="14" y="3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2" y="9"/>
                    </a:lnTo>
                    <a:lnTo>
                      <a:pt x="5" y="16"/>
                    </a:lnTo>
                    <a:lnTo>
                      <a:pt x="8" y="23"/>
                    </a:lnTo>
                    <a:lnTo>
                      <a:pt x="17" y="28"/>
                    </a:lnTo>
                    <a:lnTo>
                      <a:pt x="19" y="27"/>
                    </a:lnTo>
                    <a:lnTo>
                      <a:pt x="23" y="2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5" name="Freeform 75"/>
              <p:cNvSpPr/>
              <p:nvPr/>
            </p:nvSpPr>
            <p:spPr bwMode="auto">
              <a:xfrm>
                <a:off x="1116013" y="3003550"/>
                <a:ext cx="6350" cy="14288"/>
              </a:xfrm>
              <a:custGeom>
                <a:avLst/>
                <a:gdLst>
                  <a:gd name="T0" fmla="*/ 0 w 24"/>
                  <a:gd name="T1" fmla="*/ 11 h 42"/>
                  <a:gd name="T2" fmla="*/ 3 w 24"/>
                  <a:gd name="T3" fmla="*/ 24 h 42"/>
                  <a:gd name="T4" fmla="*/ 24 w 24"/>
                  <a:gd name="T5" fmla="*/ 42 h 42"/>
                  <a:gd name="T6" fmla="*/ 12 w 24"/>
                  <a:gd name="T7" fmla="*/ 0 h 42"/>
                  <a:gd name="T8" fmla="*/ 0 w 24"/>
                  <a:gd name="T9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2">
                    <a:moveTo>
                      <a:pt x="0" y="11"/>
                    </a:moveTo>
                    <a:lnTo>
                      <a:pt x="3" y="24"/>
                    </a:lnTo>
                    <a:lnTo>
                      <a:pt x="24" y="42"/>
                    </a:lnTo>
                    <a:lnTo>
                      <a:pt x="12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6" name="Freeform 76"/>
              <p:cNvSpPr/>
              <p:nvPr/>
            </p:nvSpPr>
            <p:spPr bwMode="auto">
              <a:xfrm>
                <a:off x="1155700" y="2959100"/>
                <a:ext cx="19050" cy="15875"/>
              </a:xfrm>
              <a:custGeom>
                <a:avLst/>
                <a:gdLst>
                  <a:gd name="T0" fmla="*/ 11 w 63"/>
                  <a:gd name="T1" fmla="*/ 50 h 51"/>
                  <a:gd name="T2" fmla="*/ 11 w 63"/>
                  <a:gd name="T3" fmla="*/ 50 h 51"/>
                  <a:gd name="T4" fmla="*/ 11 w 63"/>
                  <a:gd name="T5" fmla="*/ 50 h 51"/>
                  <a:gd name="T6" fmla="*/ 22 w 63"/>
                  <a:gd name="T7" fmla="*/ 51 h 51"/>
                  <a:gd name="T8" fmla="*/ 30 w 63"/>
                  <a:gd name="T9" fmla="*/ 47 h 51"/>
                  <a:gd name="T10" fmla="*/ 35 w 63"/>
                  <a:gd name="T11" fmla="*/ 41 h 51"/>
                  <a:gd name="T12" fmla="*/ 39 w 63"/>
                  <a:gd name="T13" fmla="*/ 32 h 51"/>
                  <a:gd name="T14" fmla="*/ 42 w 63"/>
                  <a:gd name="T15" fmla="*/ 34 h 51"/>
                  <a:gd name="T16" fmla="*/ 45 w 63"/>
                  <a:gd name="T17" fmla="*/ 35 h 51"/>
                  <a:gd name="T18" fmla="*/ 47 w 63"/>
                  <a:gd name="T19" fmla="*/ 35 h 51"/>
                  <a:gd name="T20" fmla="*/ 48 w 63"/>
                  <a:gd name="T21" fmla="*/ 35 h 51"/>
                  <a:gd name="T22" fmla="*/ 50 w 63"/>
                  <a:gd name="T23" fmla="*/ 34 h 51"/>
                  <a:gd name="T24" fmla="*/ 51 w 63"/>
                  <a:gd name="T25" fmla="*/ 32 h 51"/>
                  <a:gd name="T26" fmla="*/ 51 w 63"/>
                  <a:gd name="T27" fmla="*/ 29 h 51"/>
                  <a:gd name="T28" fmla="*/ 51 w 63"/>
                  <a:gd name="T29" fmla="*/ 27 h 51"/>
                  <a:gd name="T30" fmla="*/ 51 w 63"/>
                  <a:gd name="T31" fmla="*/ 24 h 51"/>
                  <a:gd name="T32" fmla="*/ 51 w 63"/>
                  <a:gd name="T33" fmla="*/ 22 h 51"/>
                  <a:gd name="T34" fmla="*/ 51 w 63"/>
                  <a:gd name="T35" fmla="*/ 20 h 51"/>
                  <a:gd name="T36" fmla="*/ 52 w 63"/>
                  <a:gd name="T37" fmla="*/ 17 h 51"/>
                  <a:gd name="T38" fmla="*/ 52 w 63"/>
                  <a:gd name="T39" fmla="*/ 16 h 51"/>
                  <a:gd name="T40" fmla="*/ 53 w 63"/>
                  <a:gd name="T41" fmla="*/ 15 h 51"/>
                  <a:gd name="T42" fmla="*/ 56 w 63"/>
                  <a:gd name="T43" fmla="*/ 15 h 51"/>
                  <a:gd name="T44" fmla="*/ 58 w 63"/>
                  <a:gd name="T45" fmla="*/ 16 h 51"/>
                  <a:gd name="T46" fmla="*/ 60 w 63"/>
                  <a:gd name="T47" fmla="*/ 16 h 51"/>
                  <a:gd name="T48" fmla="*/ 62 w 63"/>
                  <a:gd name="T49" fmla="*/ 15 h 51"/>
                  <a:gd name="T50" fmla="*/ 63 w 63"/>
                  <a:gd name="T51" fmla="*/ 11 h 51"/>
                  <a:gd name="T52" fmla="*/ 63 w 63"/>
                  <a:gd name="T53" fmla="*/ 7 h 51"/>
                  <a:gd name="T54" fmla="*/ 59 w 63"/>
                  <a:gd name="T55" fmla="*/ 6 h 51"/>
                  <a:gd name="T56" fmla="*/ 52 w 63"/>
                  <a:gd name="T57" fmla="*/ 0 h 51"/>
                  <a:gd name="T58" fmla="*/ 45 w 63"/>
                  <a:gd name="T59" fmla="*/ 0 h 51"/>
                  <a:gd name="T60" fmla="*/ 40 w 63"/>
                  <a:gd name="T61" fmla="*/ 4 h 51"/>
                  <a:gd name="T62" fmla="*/ 34 w 63"/>
                  <a:gd name="T63" fmla="*/ 10 h 51"/>
                  <a:gd name="T64" fmla="*/ 25 w 63"/>
                  <a:gd name="T65" fmla="*/ 4 h 51"/>
                  <a:gd name="T66" fmla="*/ 16 w 63"/>
                  <a:gd name="T67" fmla="*/ 5 h 51"/>
                  <a:gd name="T68" fmla="*/ 8 w 63"/>
                  <a:gd name="T69" fmla="*/ 12 h 51"/>
                  <a:gd name="T70" fmla="*/ 2 w 63"/>
                  <a:gd name="T71" fmla="*/ 22 h 51"/>
                  <a:gd name="T72" fmla="*/ 0 w 63"/>
                  <a:gd name="T73" fmla="*/ 33 h 51"/>
                  <a:gd name="T74" fmla="*/ 3 w 63"/>
                  <a:gd name="T75" fmla="*/ 41 h 51"/>
                  <a:gd name="T76" fmla="*/ 11 w 63"/>
                  <a:gd name="T77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1">
                    <a:moveTo>
                      <a:pt x="11" y="50"/>
                    </a:moveTo>
                    <a:lnTo>
                      <a:pt x="11" y="50"/>
                    </a:lnTo>
                    <a:lnTo>
                      <a:pt x="11" y="50"/>
                    </a:lnTo>
                    <a:lnTo>
                      <a:pt x="22" y="51"/>
                    </a:lnTo>
                    <a:lnTo>
                      <a:pt x="30" y="47"/>
                    </a:lnTo>
                    <a:lnTo>
                      <a:pt x="35" y="41"/>
                    </a:lnTo>
                    <a:lnTo>
                      <a:pt x="39" y="32"/>
                    </a:lnTo>
                    <a:lnTo>
                      <a:pt x="42" y="34"/>
                    </a:lnTo>
                    <a:lnTo>
                      <a:pt x="45" y="35"/>
                    </a:lnTo>
                    <a:lnTo>
                      <a:pt x="47" y="35"/>
                    </a:lnTo>
                    <a:lnTo>
                      <a:pt x="48" y="35"/>
                    </a:lnTo>
                    <a:lnTo>
                      <a:pt x="50" y="34"/>
                    </a:lnTo>
                    <a:lnTo>
                      <a:pt x="51" y="32"/>
                    </a:lnTo>
                    <a:lnTo>
                      <a:pt x="51" y="29"/>
                    </a:lnTo>
                    <a:lnTo>
                      <a:pt x="51" y="27"/>
                    </a:lnTo>
                    <a:lnTo>
                      <a:pt x="51" y="24"/>
                    </a:lnTo>
                    <a:lnTo>
                      <a:pt x="51" y="22"/>
                    </a:lnTo>
                    <a:lnTo>
                      <a:pt x="51" y="20"/>
                    </a:lnTo>
                    <a:lnTo>
                      <a:pt x="52" y="17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6" y="15"/>
                    </a:lnTo>
                    <a:lnTo>
                      <a:pt x="58" y="16"/>
                    </a:lnTo>
                    <a:lnTo>
                      <a:pt x="60" y="16"/>
                    </a:lnTo>
                    <a:lnTo>
                      <a:pt x="62" y="15"/>
                    </a:lnTo>
                    <a:lnTo>
                      <a:pt x="63" y="11"/>
                    </a:lnTo>
                    <a:lnTo>
                      <a:pt x="63" y="7"/>
                    </a:lnTo>
                    <a:lnTo>
                      <a:pt x="59" y="6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40" y="4"/>
                    </a:lnTo>
                    <a:lnTo>
                      <a:pt x="34" y="10"/>
                    </a:lnTo>
                    <a:lnTo>
                      <a:pt x="25" y="4"/>
                    </a:lnTo>
                    <a:lnTo>
                      <a:pt x="16" y="5"/>
                    </a:lnTo>
                    <a:lnTo>
                      <a:pt x="8" y="12"/>
                    </a:lnTo>
                    <a:lnTo>
                      <a:pt x="2" y="22"/>
                    </a:lnTo>
                    <a:lnTo>
                      <a:pt x="0" y="33"/>
                    </a:lnTo>
                    <a:lnTo>
                      <a:pt x="3" y="41"/>
                    </a:lnTo>
                    <a:lnTo>
                      <a:pt x="11" y="5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7" name="Freeform 77"/>
              <p:cNvSpPr/>
              <p:nvPr/>
            </p:nvSpPr>
            <p:spPr bwMode="auto">
              <a:xfrm>
                <a:off x="1117600" y="2986088"/>
                <a:ext cx="28575" cy="22225"/>
              </a:xfrm>
              <a:custGeom>
                <a:avLst/>
                <a:gdLst>
                  <a:gd name="T0" fmla="*/ 43 w 88"/>
                  <a:gd name="T1" fmla="*/ 59 h 70"/>
                  <a:gd name="T2" fmla="*/ 50 w 88"/>
                  <a:gd name="T3" fmla="*/ 57 h 70"/>
                  <a:gd name="T4" fmla="*/ 54 w 88"/>
                  <a:gd name="T5" fmla="*/ 53 h 70"/>
                  <a:gd name="T6" fmla="*/ 57 w 88"/>
                  <a:gd name="T7" fmla="*/ 50 h 70"/>
                  <a:gd name="T8" fmla="*/ 62 w 88"/>
                  <a:gd name="T9" fmla="*/ 44 h 70"/>
                  <a:gd name="T10" fmla="*/ 70 w 88"/>
                  <a:gd name="T11" fmla="*/ 39 h 70"/>
                  <a:gd name="T12" fmla="*/ 77 w 88"/>
                  <a:gd name="T13" fmla="*/ 34 h 70"/>
                  <a:gd name="T14" fmla="*/ 84 w 88"/>
                  <a:gd name="T15" fmla="*/ 29 h 70"/>
                  <a:gd name="T16" fmla="*/ 85 w 88"/>
                  <a:gd name="T17" fmla="*/ 27 h 70"/>
                  <a:gd name="T18" fmla="*/ 88 w 88"/>
                  <a:gd name="T19" fmla="*/ 24 h 70"/>
                  <a:gd name="T20" fmla="*/ 88 w 88"/>
                  <a:gd name="T21" fmla="*/ 22 h 70"/>
                  <a:gd name="T22" fmla="*/ 88 w 88"/>
                  <a:gd name="T23" fmla="*/ 19 h 70"/>
                  <a:gd name="T24" fmla="*/ 85 w 88"/>
                  <a:gd name="T25" fmla="*/ 16 h 70"/>
                  <a:gd name="T26" fmla="*/ 81 w 88"/>
                  <a:gd name="T27" fmla="*/ 13 h 70"/>
                  <a:gd name="T28" fmla="*/ 73 w 88"/>
                  <a:gd name="T29" fmla="*/ 12 h 70"/>
                  <a:gd name="T30" fmla="*/ 67 w 88"/>
                  <a:gd name="T31" fmla="*/ 11 h 70"/>
                  <a:gd name="T32" fmla="*/ 61 w 88"/>
                  <a:gd name="T33" fmla="*/ 7 h 70"/>
                  <a:gd name="T34" fmla="*/ 57 w 88"/>
                  <a:gd name="T35" fmla="*/ 0 h 70"/>
                  <a:gd name="T36" fmla="*/ 49 w 88"/>
                  <a:gd name="T37" fmla="*/ 11 h 70"/>
                  <a:gd name="T38" fmla="*/ 42 w 88"/>
                  <a:gd name="T39" fmla="*/ 22 h 70"/>
                  <a:gd name="T40" fmla="*/ 33 w 88"/>
                  <a:gd name="T41" fmla="*/ 33 h 70"/>
                  <a:gd name="T42" fmla="*/ 22 w 88"/>
                  <a:gd name="T43" fmla="*/ 41 h 70"/>
                  <a:gd name="T44" fmla="*/ 22 w 88"/>
                  <a:gd name="T45" fmla="*/ 41 h 70"/>
                  <a:gd name="T46" fmla="*/ 22 w 88"/>
                  <a:gd name="T47" fmla="*/ 42 h 70"/>
                  <a:gd name="T48" fmla="*/ 22 w 88"/>
                  <a:gd name="T49" fmla="*/ 42 h 70"/>
                  <a:gd name="T50" fmla="*/ 22 w 88"/>
                  <a:gd name="T51" fmla="*/ 41 h 70"/>
                  <a:gd name="T52" fmla="*/ 21 w 88"/>
                  <a:gd name="T53" fmla="*/ 40 h 70"/>
                  <a:gd name="T54" fmla="*/ 20 w 88"/>
                  <a:gd name="T55" fmla="*/ 39 h 70"/>
                  <a:gd name="T56" fmla="*/ 19 w 88"/>
                  <a:gd name="T57" fmla="*/ 38 h 70"/>
                  <a:gd name="T58" fmla="*/ 17 w 88"/>
                  <a:gd name="T59" fmla="*/ 35 h 70"/>
                  <a:gd name="T60" fmla="*/ 16 w 88"/>
                  <a:gd name="T61" fmla="*/ 34 h 70"/>
                  <a:gd name="T62" fmla="*/ 16 w 88"/>
                  <a:gd name="T63" fmla="*/ 32 h 70"/>
                  <a:gd name="T64" fmla="*/ 16 w 88"/>
                  <a:gd name="T65" fmla="*/ 30 h 70"/>
                  <a:gd name="T66" fmla="*/ 17 w 88"/>
                  <a:gd name="T67" fmla="*/ 28 h 70"/>
                  <a:gd name="T68" fmla="*/ 14 w 88"/>
                  <a:gd name="T69" fmla="*/ 12 h 70"/>
                  <a:gd name="T70" fmla="*/ 0 w 88"/>
                  <a:gd name="T71" fmla="*/ 17 h 70"/>
                  <a:gd name="T72" fmla="*/ 8 w 88"/>
                  <a:gd name="T73" fmla="*/ 46 h 70"/>
                  <a:gd name="T74" fmla="*/ 10 w 88"/>
                  <a:gd name="T75" fmla="*/ 47 h 70"/>
                  <a:gd name="T76" fmla="*/ 13 w 88"/>
                  <a:gd name="T77" fmla="*/ 49 h 70"/>
                  <a:gd name="T78" fmla="*/ 15 w 88"/>
                  <a:gd name="T79" fmla="*/ 49 h 70"/>
                  <a:gd name="T80" fmla="*/ 16 w 88"/>
                  <a:gd name="T81" fmla="*/ 47 h 70"/>
                  <a:gd name="T82" fmla="*/ 19 w 88"/>
                  <a:gd name="T83" fmla="*/ 55 h 70"/>
                  <a:gd name="T84" fmla="*/ 20 w 88"/>
                  <a:gd name="T85" fmla="*/ 61 h 70"/>
                  <a:gd name="T86" fmla="*/ 23 w 88"/>
                  <a:gd name="T87" fmla="*/ 67 h 70"/>
                  <a:gd name="T88" fmla="*/ 31 w 88"/>
                  <a:gd name="T89" fmla="*/ 70 h 70"/>
                  <a:gd name="T90" fmla="*/ 43 w 88"/>
                  <a:gd name="T91" fmla="*/ 59 h 70"/>
                  <a:gd name="T92" fmla="*/ 43 w 88"/>
                  <a:gd name="T93" fmla="*/ 59 h 70"/>
                  <a:gd name="T94" fmla="*/ 43 w 88"/>
                  <a:gd name="T95" fmla="*/ 5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" h="70">
                    <a:moveTo>
                      <a:pt x="43" y="59"/>
                    </a:moveTo>
                    <a:lnTo>
                      <a:pt x="50" y="57"/>
                    </a:lnTo>
                    <a:lnTo>
                      <a:pt x="54" y="53"/>
                    </a:lnTo>
                    <a:lnTo>
                      <a:pt x="57" y="50"/>
                    </a:lnTo>
                    <a:lnTo>
                      <a:pt x="62" y="44"/>
                    </a:lnTo>
                    <a:lnTo>
                      <a:pt x="70" y="39"/>
                    </a:lnTo>
                    <a:lnTo>
                      <a:pt x="77" y="34"/>
                    </a:lnTo>
                    <a:lnTo>
                      <a:pt x="84" y="29"/>
                    </a:lnTo>
                    <a:lnTo>
                      <a:pt x="85" y="27"/>
                    </a:lnTo>
                    <a:lnTo>
                      <a:pt x="88" y="24"/>
                    </a:lnTo>
                    <a:lnTo>
                      <a:pt x="88" y="22"/>
                    </a:lnTo>
                    <a:lnTo>
                      <a:pt x="88" y="19"/>
                    </a:lnTo>
                    <a:lnTo>
                      <a:pt x="85" y="16"/>
                    </a:lnTo>
                    <a:lnTo>
                      <a:pt x="81" y="13"/>
                    </a:lnTo>
                    <a:lnTo>
                      <a:pt x="73" y="12"/>
                    </a:lnTo>
                    <a:lnTo>
                      <a:pt x="67" y="11"/>
                    </a:lnTo>
                    <a:lnTo>
                      <a:pt x="61" y="7"/>
                    </a:lnTo>
                    <a:lnTo>
                      <a:pt x="57" y="0"/>
                    </a:lnTo>
                    <a:lnTo>
                      <a:pt x="49" y="11"/>
                    </a:lnTo>
                    <a:lnTo>
                      <a:pt x="42" y="22"/>
                    </a:lnTo>
                    <a:lnTo>
                      <a:pt x="33" y="33"/>
                    </a:lnTo>
                    <a:lnTo>
                      <a:pt x="22" y="41"/>
                    </a:lnTo>
                    <a:lnTo>
                      <a:pt x="22" y="41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2" y="41"/>
                    </a:lnTo>
                    <a:lnTo>
                      <a:pt x="21" y="40"/>
                    </a:lnTo>
                    <a:lnTo>
                      <a:pt x="20" y="39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6" y="34"/>
                    </a:lnTo>
                    <a:lnTo>
                      <a:pt x="16" y="32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14" y="12"/>
                    </a:lnTo>
                    <a:lnTo>
                      <a:pt x="0" y="17"/>
                    </a:lnTo>
                    <a:lnTo>
                      <a:pt x="8" y="46"/>
                    </a:lnTo>
                    <a:lnTo>
                      <a:pt x="10" y="47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6" y="47"/>
                    </a:lnTo>
                    <a:lnTo>
                      <a:pt x="19" y="55"/>
                    </a:lnTo>
                    <a:lnTo>
                      <a:pt x="20" y="61"/>
                    </a:lnTo>
                    <a:lnTo>
                      <a:pt x="23" y="67"/>
                    </a:lnTo>
                    <a:lnTo>
                      <a:pt x="31" y="70"/>
                    </a:lnTo>
                    <a:lnTo>
                      <a:pt x="43" y="59"/>
                    </a:lnTo>
                    <a:lnTo>
                      <a:pt x="43" y="59"/>
                    </a:lnTo>
                    <a:lnTo>
                      <a:pt x="43" y="5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8" name="Freeform 78"/>
              <p:cNvSpPr/>
              <p:nvPr/>
            </p:nvSpPr>
            <p:spPr bwMode="auto">
              <a:xfrm>
                <a:off x="1090613" y="3019425"/>
                <a:ext cx="22225" cy="22225"/>
              </a:xfrm>
              <a:custGeom>
                <a:avLst/>
                <a:gdLst>
                  <a:gd name="T0" fmla="*/ 54 w 70"/>
                  <a:gd name="T1" fmla="*/ 14 h 70"/>
                  <a:gd name="T2" fmla="*/ 54 w 70"/>
                  <a:gd name="T3" fmla="*/ 14 h 70"/>
                  <a:gd name="T4" fmla="*/ 51 w 70"/>
                  <a:gd name="T5" fmla="*/ 10 h 70"/>
                  <a:gd name="T6" fmla="*/ 47 w 70"/>
                  <a:gd name="T7" fmla="*/ 7 h 70"/>
                  <a:gd name="T8" fmla="*/ 43 w 70"/>
                  <a:gd name="T9" fmla="*/ 2 h 70"/>
                  <a:gd name="T10" fmla="*/ 40 w 70"/>
                  <a:gd name="T11" fmla="*/ 0 h 70"/>
                  <a:gd name="T12" fmla="*/ 35 w 70"/>
                  <a:gd name="T13" fmla="*/ 1 h 70"/>
                  <a:gd name="T14" fmla="*/ 29 w 70"/>
                  <a:gd name="T15" fmla="*/ 6 h 70"/>
                  <a:gd name="T16" fmla="*/ 29 w 70"/>
                  <a:gd name="T17" fmla="*/ 6 h 70"/>
                  <a:gd name="T18" fmla="*/ 29 w 70"/>
                  <a:gd name="T19" fmla="*/ 6 h 70"/>
                  <a:gd name="T20" fmla="*/ 29 w 70"/>
                  <a:gd name="T21" fmla="*/ 6 h 70"/>
                  <a:gd name="T22" fmla="*/ 28 w 70"/>
                  <a:gd name="T23" fmla="*/ 7 h 70"/>
                  <a:gd name="T24" fmla="*/ 26 w 70"/>
                  <a:gd name="T25" fmla="*/ 6 h 70"/>
                  <a:gd name="T26" fmla="*/ 23 w 70"/>
                  <a:gd name="T27" fmla="*/ 4 h 70"/>
                  <a:gd name="T28" fmla="*/ 19 w 70"/>
                  <a:gd name="T29" fmla="*/ 6 h 70"/>
                  <a:gd name="T30" fmla="*/ 17 w 70"/>
                  <a:gd name="T31" fmla="*/ 7 h 70"/>
                  <a:gd name="T32" fmla="*/ 13 w 70"/>
                  <a:gd name="T33" fmla="*/ 10 h 70"/>
                  <a:gd name="T34" fmla="*/ 5 w 70"/>
                  <a:gd name="T35" fmla="*/ 24 h 70"/>
                  <a:gd name="T36" fmla="*/ 0 w 70"/>
                  <a:gd name="T37" fmla="*/ 37 h 70"/>
                  <a:gd name="T38" fmla="*/ 2 w 70"/>
                  <a:gd name="T39" fmla="*/ 49 h 70"/>
                  <a:gd name="T40" fmla="*/ 9 w 70"/>
                  <a:gd name="T41" fmla="*/ 60 h 70"/>
                  <a:gd name="T42" fmla="*/ 23 w 70"/>
                  <a:gd name="T43" fmla="*/ 70 h 70"/>
                  <a:gd name="T44" fmla="*/ 43 w 70"/>
                  <a:gd name="T45" fmla="*/ 64 h 70"/>
                  <a:gd name="T46" fmla="*/ 46 w 70"/>
                  <a:gd name="T47" fmla="*/ 61 h 70"/>
                  <a:gd name="T48" fmla="*/ 46 w 70"/>
                  <a:gd name="T49" fmla="*/ 58 h 70"/>
                  <a:gd name="T50" fmla="*/ 45 w 70"/>
                  <a:gd name="T51" fmla="*/ 55 h 70"/>
                  <a:gd name="T52" fmla="*/ 50 w 70"/>
                  <a:gd name="T53" fmla="*/ 48 h 70"/>
                  <a:gd name="T54" fmla="*/ 56 w 70"/>
                  <a:gd name="T55" fmla="*/ 44 h 70"/>
                  <a:gd name="T56" fmla="*/ 54 w 70"/>
                  <a:gd name="T57" fmla="*/ 41 h 70"/>
                  <a:gd name="T58" fmla="*/ 54 w 70"/>
                  <a:gd name="T59" fmla="*/ 36 h 70"/>
                  <a:gd name="T60" fmla="*/ 56 w 70"/>
                  <a:gd name="T61" fmla="*/ 32 h 70"/>
                  <a:gd name="T62" fmla="*/ 58 w 70"/>
                  <a:gd name="T63" fmla="*/ 29 h 70"/>
                  <a:gd name="T64" fmla="*/ 62 w 70"/>
                  <a:gd name="T65" fmla="*/ 27 h 70"/>
                  <a:gd name="T66" fmla="*/ 64 w 70"/>
                  <a:gd name="T67" fmla="*/ 26 h 70"/>
                  <a:gd name="T68" fmla="*/ 67 w 70"/>
                  <a:gd name="T69" fmla="*/ 24 h 70"/>
                  <a:gd name="T70" fmla="*/ 69 w 70"/>
                  <a:gd name="T71" fmla="*/ 21 h 70"/>
                  <a:gd name="T72" fmla="*/ 70 w 70"/>
                  <a:gd name="T73" fmla="*/ 19 h 70"/>
                  <a:gd name="T74" fmla="*/ 70 w 70"/>
                  <a:gd name="T75" fmla="*/ 17 h 70"/>
                  <a:gd name="T76" fmla="*/ 69 w 70"/>
                  <a:gd name="T77" fmla="*/ 13 h 70"/>
                  <a:gd name="T78" fmla="*/ 67 w 70"/>
                  <a:gd name="T79" fmla="*/ 10 h 70"/>
                  <a:gd name="T80" fmla="*/ 65 w 70"/>
                  <a:gd name="T81" fmla="*/ 9 h 70"/>
                  <a:gd name="T82" fmla="*/ 63 w 70"/>
                  <a:gd name="T83" fmla="*/ 9 h 70"/>
                  <a:gd name="T84" fmla="*/ 60 w 70"/>
                  <a:gd name="T85" fmla="*/ 9 h 70"/>
                  <a:gd name="T86" fmla="*/ 58 w 70"/>
                  <a:gd name="T87" fmla="*/ 12 h 70"/>
                  <a:gd name="T88" fmla="*/ 57 w 70"/>
                  <a:gd name="T89" fmla="*/ 13 h 70"/>
                  <a:gd name="T90" fmla="*/ 54 w 70"/>
                  <a:gd name="T91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" h="70">
                    <a:moveTo>
                      <a:pt x="54" y="14"/>
                    </a:moveTo>
                    <a:lnTo>
                      <a:pt x="54" y="14"/>
                    </a:lnTo>
                    <a:lnTo>
                      <a:pt x="51" y="10"/>
                    </a:lnTo>
                    <a:lnTo>
                      <a:pt x="47" y="7"/>
                    </a:lnTo>
                    <a:lnTo>
                      <a:pt x="43" y="2"/>
                    </a:lnTo>
                    <a:lnTo>
                      <a:pt x="40" y="0"/>
                    </a:lnTo>
                    <a:lnTo>
                      <a:pt x="35" y="1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8" y="7"/>
                    </a:lnTo>
                    <a:lnTo>
                      <a:pt x="26" y="6"/>
                    </a:lnTo>
                    <a:lnTo>
                      <a:pt x="23" y="4"/>
                    </a:lnTo>
                    <a:lnTo>
                      <a:pt x="19" y="6"/>
                    </a:lnTo>
                    <a:lnTo>
                      <a:pt x="17" y="7"/>
                    </a:lnTo>
                    <a:lnTo>
                      <a:pt x="13" y="10"/>
                    </a:lnTo>
                    <a:lnTo>
                      <a:pt x="5" y="24"/>
                    </a:lnTo>
                    <a:lnTo>
                      <a:pt x="0" y="37"/>
                    </a:lnTo>
                    <a:lnTo>
                      <a:pt x="2" y="49"/>
                    </a:lnTo>
                    <a:lnTo>
                      <a:pt x="9" y="60"/>
                    </a:lnTo>
                    <a:lnTo>
                      <a:pt x="23" y="70"/>
                    </a:lnTo>
                    <a:lnTo>
                      <a:pt x="43" y="64"/>
                    </a:lnTo>
                    <a:lnTo>
                      <a:pt x="46" y="61"/>
                    </a:lnTo>
                    <a:lnTo>
                      <a:pt x="46" y="58"/>
                    </a:lnTo>
                    <a:lnTo>
                      <a:pt x="45" y="55"/>
                    </a:lnTo>
                    <a:lnTo>
                      <a:pt x="50" y="48"/>
                    </a:lnTo>
                    <a:lnTo>
                      <a:pt x="56" y="44"/>
                    </a:lnTo>
                    <a:lnTo>
                      <a:pt x="54" y="41"/>
                    </a:lnTo>
                    <a:lnTo>
                      <a:pt x="54" y="36"/>
                    </a:lnTo>
                    <a:lnTo>
                      <a:pt x="56" y="32"/>
                    </a:lnTo>
                    <a:lnTo>
                      <a:pt x="58" y="29"/>
                    </a:lnTo>
                    <a:lnTo>
                      <a:pt x="62" y="27"/>
                    </a:lnTo>
                    <a:lnTo>
                      <a:pt x="64" y="26"/>
                    </a:lnTo>
                    <a:lnTo>
                      <a:pt x="67" y="24"/>
                    </a:lnTo>
                    <a:lnTo>
                      <a:pt x="69" y="21"/>
                    </a:lnTo>
                    <a:lnTo>
                      <a:pt x="70" y="19"/>
                    </a:lnTo>
                    <a:lnTo>
                      <a:pt x="70" y="17"/>
                    </a:lnTo>
                    <a:lnTo>
                      <a:pt x="69" y="13"/>
                    </a:lnTo>
                    <a:lnTo>
                      <a:pt x="67" y="10"/>
                    </a:lnTo>
                    <a:lnTo>
                      <a:pt x="65" y="9"/>
                    </a:lnTo>
                    <a:lnTo>
                      <a:pt x="63" y="9"/>
                    </a:lnTo>
                    <a:lnTo>
                      <a:pt x="60" y="9"/>
                    </a:lnTo>
                    <a:lnTo>
                      <a:pt x="58" y="12"/>
                    </a:lnTo>
                    <a:lnTo>
                      <a:pt x="57" y="13"/>
                    </a:lnTo>
                    <a:lnTo>
                      <a:pt x="54" y="1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89" name="Freeform 79"/>
              <p:cNvSpPr/>
              <p:nvPr/>
            </p:nvSpPr>
            <p:spPr bwMode="auto">
              <a:xfrm>
                <a:off x="1296988" y="3127375"/>
                <a:ext cx="11112" cy="4763"/>
              </a:xfrm>
              <a:custGeom>
                <a:avLst/>
                <a:gdLst>
                  <a:gd name="T0" fmla="*/ 34 w 34"/>
                  <a:gd name="T1" fmla="*/ 2 h 14"/>
                  <a:gd name="T2" fmla="*/ 24 w 34"/>
                  <a:gd name="T3" fmla="*/ 0 h 14"/>
                  <a:gd name="T4" fmla="*/ 18 w 34"/>
                  <a:gd name="T5" fmla="*/ 0 h 14"/>
                  <a:gd name="T6" fmla="*/ 13 w 34"/>
                  <a:gd name="T7" fmla="*/ 2 h 14"/>
                  <a:gd name="T8" fmla="*/ 7 w 34"/>
                  <a:gd name="T9" fmla="*/ 6 h 14"/>
                  <a:gd name="T10" fmla="*/ 0 w 34"/>
                  <a:gd name="T11" fmla="*/ 14 h 14"/>
                  <a:gd name="T12" fmla="*/ 17 w 34"/>
                  <a:gd name="T13" fmla="*/ 9 h 14"/>
                  <a:gd name="T14" fmla="*/ 33 w 34"/>
                  <a:gd name="T15" fmla="*/ 4 h 14"/>
                  <a:gd name="T16" fmla="*/ 34 w 34"/>
                  <a:gd name="T17" fmla="*/ 4 h 14"/>
                  <a:gd name="T18" fmla="*/ 34 w 34"/>
                  <a:gd name="T19" fmla="*/ 3 h 14"/>
                  <a:gd name="T20" fmla="*/ 34 w 34"/>
                  <a:gd name="T2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14">
                    <a:moveTo>
                      <a:pt x="34" y="2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3" y="2"/>
                    </a:lnTo>
                    <a:lnTo>
                      <a:pt x="7" y="6"/>
                    </a:lnTo>
                    <a:lnTo>
                      <a:pt x="0" y="14"/>
                    </a:lnTo>
                    <a:lnTo>
                      <a:pt x="17" y="9"/>
                    </a:lnTo>
                    <a:lnTo>
                      <a:pt x="33" y="4"/>
                    </a:lnTo>
                    <a:lnTo>
                      <a:pt x="34" y="4"/>
                    </a:lnTo>
                    <a:lnTo>
                      <a:pt x="34" y="3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0" name="Freeform 80"/>
              <p:cNvSpPr/>
              <p:nvPr/>
            </p:nvSpPr>
            <p:spPr bwMode="auto">
              <a:xfrm>
                <a:off x="1333500" y="3092450"/>
                <a:ext cx="12700" cy="11113"/>
              </a:xfrm>
              <a:custGeom>
                <a:avLst/>
                <a:gdLst>
                  <a:gd name="T0" fmla="*/ 16 w 39"/>
                  <a:gd name="T1" fmla="*/ 1 h 34"/>
                  <a:gd name="T2" fmla="*/ 12 w 39"/>
                  <a:gd name="T3" fmla="*/ 0 h 34"/>
                  <a:gd name="T4" fmla="*/ 8 w 39"/>
                  <a:gd name="T5" fmla="*/ 0 h 34"/>
                  <a:gd name="T6" fmla="*/ 5 w 39"/>
                  <a:gd name="T7" fmla="*/ 1 h 34"/>
                  <a:gd name="T8" fmla="*/ 1 w 39"/>
                  <a:gd name="T9" fmla="*/ 4 h 34"/>
                  <a:gd name="T10" fmla="*/ 0 w 39"/>
                  <a:gd name="T11" fmla="*/ 7 h 34"/>
                  <a:gd name="T12" fmla="*/ 0 w 39"/>
                  <a:gd name="T13" fmla="*/ 10 h 34"/>
                  <a:gd name="T14" fmla="*/ 2 w 39"/>
                  <a:gd name="T15" fmla="*/ 13 h 34"/>
                  <a:gd name="T16" fmla="*/ 13 w 39"/>
                  <a:gd name="T17" fmla="*/ 25 h 34"/>
                  <a:gd name="T18" fmla="*/ 14 w 39"/>
                  <a:gd name="T19" fmla="*/ 29 h 34"/>
                  <a:gd name="T20" fmla="*/ 17 w 39"/>
                  <a:gd name="T21" fmla="*/ 32 h 34"/>
                  <a:gd name="T22" fmla="*/ 19 w 39"/>
                  <a:gd name="T23" fmla="*/ 34 h 34"/>
                  <a:gd name="T24" fmla="*/ 23 w 39"/>
                  <a:gd name="T25" fmla="*/ 34 h 34"/>
                  <a:gd name="T26" fmla="*/ 25 w 39"/>
                  <a:gd name="T27" fmla="*/ 33 h 34"/>
                  <a:gd name="T28" fmla="*/ 29 w 39"/>
                  <a:gd name="T29" fmla="*/ 32 h 34"/>
                  <a:gd name="T30" fmla="*/ 33 w 39"/>
                  <a:gd name="T31" fmla="*/ 29 h 34"/>
                  <a:gd name="T32" fmla="*/ 35 w 39"/>
                  <a:gd name="T33" fmla="*/ 28 h 34"/>
                  <a:gd name="T34" fmla="*/ 37 w 39"/>
                  <a:gd name="T35" fmla="*/ 27 h 34"/>
                  <a:gd name="T36" fmla="*/ 39 w 39"/>
                  <a:gd name="T37" fmla="*/ 25 h 34"/>
                  <a:gd name="T38" fmla="*/ 39 w 39"/>
                  <a:gd name="T39" fmla="*/ 23 h 34"/>
                  <a:gd name="T40" fmla="*/ 37 w 39"/>
                  <a:gd name="T41" fmla="*/ 19 h 34"/>
                  <a:gd name="T42" fmla="*/ 16 w 39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34">
                    <a:moveTo>
                      <a:pt x="16" y="1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13" y="25"/>
                    </a:lnTo>
                    <a:lnTo>
                      <a:pt x="14" y="29"/>
                    </a:lnTo>
                    <a:lnTo>
                      <a:pt x="17" y="32"/>
                    </a:lnTo>
                    <a:lnTo>
                      <a:pt x="19" y="34"/>
                    </a:lnTo>
                    <a:lnTo>
                      <a:pt x="23" y="34"/>
                    </a:lnTo>
                    <a:lnTo>
                      <a:pt x="25" y="33"/>
                    </a:lnTo>
                    <a:lnTo>
                      <a:pt x="29" y="32"/>
                    </a:lnTo>
                    <a:lnTo>
                      <a:pt x="33" y="29"/>
                    </a:lnTo>
                    <a:lnTo>
                      <a:pt x="35" y="28"/>
                    </a:lnTo>
                    <a:lnTo>
                      <a:pt x="37" y="27"/>
                    </a:lnTo>
                    <a:lnTo>
                      <a:pt x="39" y="25"/>
                    </a:lnTo>
                    <a:lnTo>
                      <a:pt x="39" y="23"/>
                    </a:lnTo>
                    <a:lnTo>
                      <a:pt x="37" y="19"/>
                    </a:lnTo>
                    <a:lnTo>
                      <a:pt x="16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1" name="Freeform 81"/>
              <p:cNvSpPr/>
              <p:nvPr/>
            </p:nvSpPr>
            <p:spPr bwMode="auto">
              <a:xfrm>
                <a:off x="1346200" y="3074988"/>
                <a:ext cx="15875" cy="20638"/>
              </a:xfrm>
              <a:custGeom>
                <a:avLst/>
                <a:gdLst>
                  <a:gd name="T0" fmla="*/ 1 w 52"/>
                  <a:gd name="T1" fmla="*/ 52 h 63"/>
                  <a:gd name="T2" fmla="*/ 7 w 52"/>
                  <a:gd name="T3" fmla="*/ 61 h 63"/>
                  <a:gd name="T4" fmla="*/ 13 w 52"/>
                  <a:gd name="T5" fmla="*/ 63 h 63"/>
                  <a:gd name="T6" fmla="*/ 18 w 52"/>
                  <a:gd name="T7" fmla="*/ 61 h 63"/>
                  <a:gd name="T8" fmla="*/ 24 w 52"/>
                  <a:gd name="T9" fmla="*/ 56 h 63"/>
                  <a:gd name="T10" fmla="*/ 29 w 52"/>
                  <a:gd name="T11" fmla="*/ 50 h 63"/>
                  <a:gd name="T12" fmla="*/ 46 w 52"/>
                  <a:gd name="T13" fmla="*/ 22 h 63"/>
                  <a:gd name="T14" fmla="*/ 52 w 52"/>
                  <a:gd name="T15" fmla="*/ 20 h 63"/>
                  <a:gd name="T16" fmla="*/ 41 w 52"/>
                  <a:gd name="T17" fmla="*/ 9 h 63"/>
                  <a:gd name="T18" fmla="*/ 39 w 52"/>
                  <a:gd name="T19" fmla="*/ 5 h 63"/>
                  <a:gd name="T20" fmla="*/ 36 w 52"/>
                  <a:gd name="T21" fmla="*/ 3 h 63"/>
                  <a:gd name="T22" fmla="*/ 32 w 52"/>
                  <a:gd name="T23" fmla="*/ 1 h 63"/>
                  <a:gd name="T24" fmla="*/ 29 w 52"/>
                  <a:gd name="T25" fmla="*/ 0 h 63"/>
                  <a:gd name="T26" fmla="*/ 24 w 52"/>
                  <a:gd name="T27" fmla="*/ 3 h 63"/>
                  <a:gd name="T28" fmla="*/ 20 w 52"/>
                  <a:gd name="T29" fmla="*/ 6 h 63"/>
                  <a:gd name="T30" fmla="*/ 17 w 52"/>
                  <a:gd name="T31" fmla="*/ 12 h 63"/>
                  <a:gd name="T32" fmla="*/ 17 w 52"/>
                  <a:gd name="T33" fmla="*/ 20 h 63"/>
                  <a:gd name="T34" fmla="*/ 19 w 52"/>
                  <a:gd name="T35" fmla="*/ 26 h 63"/>
                  <a:gd name="T36" fmla="*/ 15 w 52"/>
                  <a:gd name="T37" fmla="*/ 26 h 63"/>
                  <a:gd name="T38" fmla="*/ 11 w 52"/>
                  <a:gd name="T39" fmla="*/ 27 h 63"/>
                  <a:gd name="T40" fmla="*/ 7 w 52"/>
                  <a:gd name="T41" fmla="*/ 31 h 63"/>
                  <a:gd name="T42" fmla="*/ 2 w 52"/>
                  <a:gd name="T43" fmla="*/ 37 h 63"/>
                  <a:gd name="T44" fmla="*/ 0 w 52"/>
                  <a:gd name="T45" fmla="*/ 44 h 63"/>
                  <a:gd name="T46" fmla="*/ 1 w 52"/>
                  <a:gd name="T47" fmla="*/ 5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63">
                    <a:moveTo>
                      <a:pt x="1" y="52"/>
                    </a:moveTo>
                    <a:lnTo>
                      <a:pt x="7" y="61"/>
                    </a:lnTo>
                    <a:lnTo>
                      <a:pt x="13" y="63"/>
                    </a:lnTo>
                    <a:lnTo>
                      <a:pt x="18" y="61"/>
                    </a:lnTo>
                    <a:lnTo>
                      <a:pt x="24" y="56"/>
                    </a:lnTo>
                    <a:lnTo>
                      <a:pt x="29" y="50"/>
                    </a:lnTo>
                    <a:lnTo>
                      <a:pt x="46" y="22"/>
                    </a:lnTo>
                    <a:lnTo>
                      <a:pt x="52" y="20"/>
                    </a:lnTo>
                    <a:lnTo>
                      <a:pt x="41" y="9"/>
                    </a:lnTo>
                    <a:lnTo>
                      <a:pt x="39" y="5"/>
                    </a:lnTo>
                    <a:lnTo>
                      <a:pt x="36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4" y="3"/>
                    </a:lnTo>
                    <a:lnTo>
                      <a:pt x="20" y="6"/>
                    </a:lnTo>
                    <a:lnTo>
                      <a:pt x="17" y="12"/>
                    </a:lnTo>
                    <a:lnTo>
                      <a:pt x="17" y="20"/>
                    </a:lnTo>
                    <a:lnTo>
                      <a:pt x="19" y="26"/>
                    </a:lnTo>
                    <a:lnTo>
                      <a:pt x="15" y="26"/>
                    </a:lnTo>
                    <a:lnTo>
                      <a:pt x="11" y="27"/>
                    </a:lnTo>
                    <a:lnTo>
                      <a:pt x="7" y="31"/>
                    </a:lnTo>
                    <a:lnTo>
                      <a:pt x="2" y="37"/>
                    </a:lnTo>
                    <a:lnTo>
                      <a:pt x="0" y="44"/>
                    </a:lnTo>
                    <a:lnTo>
                      <a:pt x="1" y="5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2" name="Freeform 82"/>
              <p:cNvSpPr/>
              <p:nvPr/>
            </p:nvSpPr>
            <p:spPr bwMode="auto">
              <a:xfrm>
                <a:off x="1247775" y="3036888"/>
                <a:ext cx="15875" cy="20638"/>
              </a:xfrm>
              <a:custGeom>
                <a:avLst/>
                <a:gdLst>
                  <a:gd name="T0" fmla="*/ 23 w 49"/>
                  <a:gd name="T1" fmla="*/ 33 h 63"/>
                  <a:gd name="T2" fmla="*/ 20 w 49"/>
                  <a:gd name="T3" fmla="*/ 39 h 63"/>
                  <a:gd name="T4" fmla="*/ 18 w 49"/>
                  <a:gd name="T5" fmla="*/ 45 h 63"/>
                  <a:gd name="T6" fmla="*/ 18 w 49"/>
                  <a:gd name="T7" fmla="*/ 51 h 63"/>
                  <a:gd name="T8" fmla="*/ 21 w 49"/>
                  <a:gd name="T9" fmla="*/ 57 h 63"/>
                  <a:gd name="T10" fmla="*/ 31 w 49"/>
                  <a:gd name="T11" fmla="*/ 62 h 63"/>
                  <a:gd name="T12" fmla="*/ 32 w 49"/>
                  <a:gd name="T13" fmla="*/ 63 h 63"/>
                  <a:gd name="T14" fmla="*/ 35 w 49"/>
                  <a:gd name="T15" fmla="*/ 63 h 63"/>
                  <a:gd name="T16" fmla="*/ 36 w 49"/>
                  <a:gd name="T17" fmla="*/ 63 h 63"/>
                  <a:gd name="T18" fmla="*/ 37 w 49"/>
                  <a:gd name="T19" fmla="*/ 62 h 63"/>
                  <a:gd name="T20" fmla="*/ 38 w 49"/>
                  <a:gd name="T21" fmla="*/ 59 h 63"/>
                  <a:gd name="T22" fmla="*/ 49 w 49"/>
                  <a:gd name="T23" fmla="*/ 41 h 63"/>
                  <a:gd name="T24" fmla="*/ 40 w 49"/>
                  <a:gd name="T25" fmla="*/ 39 h 63"/>
                  <a:gd name="T26" fmla="*/ 34 w 49"/>
                  <a:gd name="T27" fmla="*/ 33 h 63"/>
                  <a:gd name="T28" fmla="*/ 29 w 49"/>
                  <a:gd name="T29" fmla="*/ 25 h 63"/>
                  <a:gd name="T30" fmla="*/ 26 w 49"/>
                  <a:gd name="T31" fmla="*/ 17 h 63"/>
                  <a:gd name="T32" fmla="*/ 19 w 49"/>
                  <a:gd name="T33" fmla="*/ 18 h 63"/>
                  <a:gd name="T34" fmla="*/ 6 w 49"/>
                  <a:gd name="T35" fmla="*/ 0 h 63"/>
                  <a:gd name="T36" fmla="*/ 0 w 49"/>
                  <a:gd name="T37" fmla="*/ 7 h 63"/>
                  <a:gd name="T38" fmla="*/ 1 w 49"/>
                  <a:gd name="T39" fmla="*/ 11 h 63"/>
                  <a:gd name="T40" fmla="*/ 2 w 49"/>
                  <a:gd name="T41" fmla="*/ 14 h 63"/>
                  <a:gd name="T42" fmla="*/ 3 w 49"/>
                  <a:gd name="T43" fmla="*/ 18 h 63"/>
                  <a:gd name="T44" fmla="*/ 4 w 49"/>
                  <a:gd name="T45" fmla="*/ 21 h 63"/>
                  <a:gd name="T46" fmla="*/ 7 w 49"/>
                  <a:gd name="T47" fmla="*/ 24 h 63"/>
                  <a:gd name="T48" fmla="*/ 9 w 49"/>
                  <a:gd name="T49" fmla="*/ 25 h 63"/>
                  <a:gd name="T50" fmla="*/ 14 w 49"/>
                  <a:gd name="T51" fmla="*/ 27 h 63"/>
                  <a:gd name="T52" fmla="*/ 14 w 49"/>
                  <a:gd name="T53" fmla="*/ 27 h 63"/>
                  <a:gd name="T54" fmla="*/ 14 w 49"/>
                  <a:gd name="T55" fmla="*/ 27 h 63"/>
                  <a:gd name="T56" fmla="*/ 23 w 49"/>
                  <a:gd name="T5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" h="63">
                    <a:moveTo>
                      <a:pt x="23" y="33"/>
                    </a:moveTo>
                    <a:lnTo>
                      <a:pt x="20" y="39"/>
                    </a:lnTo>
                    <a:lnTo>
                      <a:pt x="18" y="45"/>
                    </a:lnTo>
                    <a:lnTo>
                      <a:pt x="18" y="51"/>
                    </a:lnTo>
                    <a:lnTo>
                      <a:pt x="21" y="57"/>
                    </a:lnTo>
                    <a:lnTo>
                      <a:pt x="31" y="62"/>
                    </a:lnTo>
                    <a:lnTo>
                      <a:pt x="32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7" y="62"/>
                    </a:lnTo>
                    <a:lnTo>
                      <a:pt x="38" y="59"/>
                    </a:lnTo>
                    <a:lnTo>
                      <a:pt x="49" y="41"/>
                    </a:lnTo>
                    <a:lnTo>
                      <a:pt x="40" y="39"/>
                    </a:lnTo>
                    <a:lnTo>
                      <a:pt x="34" y="33"/>
                    </a:lnTo>
                    <a:lnTo>
                      <a:pt x="29" y="2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6" y="0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2" y="14"/>
                    </a:lnTo>
                    <a:lnTo>
                      <a:pt x="3" y="18"/>
                    </a:lnTo>
                    <a:lnTo>
                      <a:pt x="4" y="21"/>
                    </a:lnTo>
                    <a:lnTo>
                      <a:pt x="7" y="24"/>
                    </a:lnTo>
                    <a:lnTo>
                      <a:pt x="9" y="25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23" y="3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3" name="Freeform 83"/>
              <p:cNvSpPr/>
              <p:nvPr/>
            </p:nvSpPr>
            <p:spPr bwMode="auto">
              <a:xfrm>
                <a:off x="1166813" y="2935288"/>
                <a:ext cx="12700" cy="12700"/>
              </a:xfrm>
              <a:custGeom>
                <a:avLst/>
                <a:gdLst>
                  <a:gd name="T0" fmla="*/ 0 w 44"/>
                  <a:gd name="T1" fmla="*/ 19 h 42"/>
                  <a:gd name="T2" fmla="*/ 1 w 44"/>
                  <a:gd name="T3" fmla="*/ 26 h 42"/>
                  <a:gd name="T4" fmla="*/ 0 w 44"/>
                  <a:gd name="T5" fmla="*/ 31 h 42"/>
                  <a:gd name="T6" fmla="*/ 0 w 44"/>
                  <a:gd name="T7" fmla="*/ 35 h 42"/>
                  <a:gd name="T8" fmla="*/ 1 w 44"/>
                  <a:gd name="T9" fmla="*/ 38 h 42"/>
                  <a:gd name="T10" fmla="*/ 2 w 44"/>
                  <a:gd name="T11" fmla="*/ 40 h 42"/>
                  <a:gd name="T12" fmla="*/ 5 w 44"/>
                  <a:gd name="T13" fmla="*/ 41 h 42"/>
                  <a:gd name="T14" fmla="*/ 7 w 44"/>
                  <a:gd name="T15" fmla="*/ 42 h 42"/>
                  <a:gd name="T16" fmla="*/ 10 w 44"/>
                  <a:gd name="T17" fmla="*/ 41 h 42"/>
                  <a:gd name="T18" fmla="*/ 13 w 44"/>
                  <a:gd name="T19" fmla="*/ 41 h 42"/>
                  <a:gd name="T20" fmla="*/ 16 w 44"/>
                  <a:gd name="T21" fmla="*/ 40 h 42"/>
                  <a:gd name="T22" fmla="*/ 19 w 44"/>
                  <a:gd name="T23" fmla="*/ 38 h 42"/>
                  <a:gd name="T24" fmla="*/ 24 w 44"/>
                  <a:gd name="T25" fmla="*/ 36 h 42"/>
                  <a:gd name="T26" fmla="*/ 28 w 44"/>
                  <a:gd name="T27" fmla="*/ 33 h 42"/>
                  <a:gd name="T28" fmla="*/ 30 w 44"/>
                  <a:gd name="T29" fmla="*/ 31 h 42"/>
                  <a:gd name="T30" fmla="*/ 33 w 44"/>
                  <a:gd name="T31" fmla="*/ 29 h 42"/>
                  <a:gd name="T32" fmla="*/ 34 w 44"/>
                  <a:gd name="T33" fmla="*/ 31 h 42"/>
                  <a:gd name="T34" fmla="*/ 35 w 44"/>
                  <a:gd name="T35" fmla="*/ 32 h 42"/>
                  <a:gd name="T36" fmla="*/ 39 w 44"/>
                  <a:gd name="T37" fmla="*/ 32 h 42"/>
                  <a:gd name="T38" fmla="*/ 41 w 44"/>
                  <a:gd name="T39" fmla="*/ 30 h 42"/>
                  <a:gd name="T40" fmla="*/ 44 w 44"/>
                  <a:gd name="T41" fmla="*/ 7 h 42"/>
                  <a:gd name="T42" fmla="*/ 34 w 44"/>
                  <a:gd name="T43" fmla="*/ 2 h 42"/>
                  <a:gd name="T44" fmla="*/ 34 w 44"/>
                  <a:gd name="T45" fmla="*/ 1 h 42"/>
                  <a:gd name="T46" fmla="*/ 24 w 44"/>
                  <a:gd name="T47" fmla="*/ 0 h 42"/>
                  <a:gd name="T48" fmla="*/ 16 w 44"/>
                  <a:gd name="T49" fmla="*/ 1 h 42"/>
                  <a:gd name="T50" fmla="*/ 10 w 44"/>
                  <a:gd name="T51" fmla="*/ 6 h 42"/>
                  <a:gd name="T52" fmla="*/ 5 w 44"/>
                  <a:gd name="T53" fmla="*/ 12 h 42"/>
                  <a:gd name="T54" fmla="*/ 0 w 44"/>
                  <a:gd name="T55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" h="42">
                    <a:moveTo>
                      <a:pt x="0" y="19"/>
                    </a:moveTo>
                    <a:lnTo>
                      <a:pt x="1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5" y="41"/>
                    </a:lnTo>
                    <a:lnTo>
                      <a:pt x="7" y="42"/>
                    </a:lnTo>
                    <a:lnTo>
                      <a:pt x="10" y="41"/>
                    </a:lnTo>
                    <a:lnTo>
                      <a:pt x="13" y="41"/>
                    </a:lnTo>
                    <a:lnTo>
                      <a:pt x="16" y="40"/>
                    </a:lnTo>
                    <a:lnTo>
                      <a:pt x="19" y="38"/>
                    </a:lnTo>
                    <a:lnTo>
                      <a:pt x="24" y="36"/>
                    </a:lnTo>
                    <a:lnTo>
                      <a:pt x="28" y="33"/>
                    </a:lnTo>
                    <a:lnTo>
                      <a:pt x="30" y="31"/>
                    </a:lnTo>
                    <a:lnTo>
                      <a:pt x="33" y="29"/>
                    </a:lnTo>
                    <a:lnTo>
                      <a:pt x="34" y="31"/>
                    </a:lnTo>
                    <a:lnTo>
                      <a:pt x="35" y="32"/>
                    </a:lnTo>
                    <a:lnTo>
                      <a:pt x="39" y="32"/>
                    </a:lnTo>
                    <a:lnTo>
                      <a:pt x="41" y="30"/>
                    </a:lnTo>
                    <a:lnTo>
                      <a:pt x="44" y="7"/>
                    </a:lnTo>
                    <a:lnTo>
                      <a:pt x="34" y="2"/>
                    </a:lnTo>
                    <a:lnTo>
                      <a:pt x="34" y="1"/>
                    </a:lnTo>
                    <a:lnTo>
                      <a:pt x="24" y="0"/>
                    </a:lnTo>
                    <a:lnTo>
                      <a:pt x="16" y="1"/>
                    </a:lnTo>
                    <a:lnTo>
                      <a:pt x="10" y="6"/>
                    </a:lnTo>
                    <a:lnTo>
                      <a:pt x="5" y="12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4" name="Freeform 84"/>
              <p:cNvSpPr/>
              <p:nvPr/>
            </p:nvSpPr>
            <p:spPr bwMode="auto">
              <a:xfrm>
                <a:off x="1239838" y="3063875"/>
                <a:ext cx="4762" cy="6350"/>
              </a:xfrm>
              <a:custGeom>
                <a:avLst/>
                <a:gdLst>
                  <a:gd name="T0" fmla="*/ 4 w 18"/>
                  <a:gd name="T1" fmla="*/ 0 h 18"/>
                  <a:gd name="T2" fmla="*/ 0 w 18"/>
                  <a:gd name="T3" fmla="*/ 9 h 18"/>
                  <a:gd name="T4" fmla="*/ 2 w 18"/>
                  <a:gd name="T5" fmla="*/ 13 h 18"/>
                  <a:gd name="T6" fmla="*/ 6 w 18"/>
                  <a:gd name="T7" fmla="*/ 16 h 18"/>
                  <a:gd name="T8" fmla="*/ 11 w 18"/>
                  <a:gd name="T9" fmla="*/ 17 h 18"/>
                  <a:gd name="T10" fmla="*/ 15 w 18"/>
                  <a:gd name="T11" fmla="*/ 18 h 18"/>
                  <a:gd name="T12" fmla="*/ 17 w 18"/>
                  <a:gd name="T13" fmla="*/ 13 h 18"/>
                  <a:gd name="T14" fmla="*/ 18 w 18"/>
                  <a:gd name="T15" fmla="*/ 10 h 18"/>
                  <a:gd name="T16" fmla="*/ 17 w 18"/>
                  <a:gd name="T17" fmla="*/ 6 h 18"/>
                  <a:gd name="T18" fmla="*/ 15 w 18"/>
                  <a:gd name="T19" fmla="*/ 4 h 18"/>
                  <a:gd name="T20" fmla="*/ 13 w 18"/>
                  <a:gd name="T21" fmla="*/ 1 h 18"/>
                  <a:gd name="T22" fmla="*/ 9 w 18"/>
                  <a:gd name="T23" fmla="*/ 0 h 18"/>
                  <a:gd name="T24" fmla="*/ 4 w 18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4" y="0"/>
                    </a:moveTo>
                    <a:lnTo>
                      <a:pt x="0" y="9"/>
                    </a:lnTo>
                    <a:lnTo>
                      <a:pt x="2" y="13"/>
                    </a:lnTo>
                    <a:lnTo>
                      <a:pt x="6" y="16"/>
                    </a:lnTo>
                    <a:lnTo>
                      <a:pt x="11" y="17"/>
                    </a:lnTo>
                    <a:lnTo>
                      <a:pt x="15" y="18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5" name="Freeform 85"/>
              <p:cNvSpPr/>
              <p:nvPr/>
            </p:nvSpPr>
            <p:spPr bwMode="auto">
              <a:xfrm>
                <a:off x="1254125" y="3062288"/>
                <a:ext cx="19050" cy="12700"/>
              </a:xfrm>
              <a:custGeom>
                <a:avLst/>
                <a:gdLst>
                  <a:gd name="T0" fmla="*/ 47 w 63"/>
                  <a:gd name="T1" fmla="*/ 39 h 41"/>
                  <a:gd name="T2" fmla="*/ 49 w 63"/>
                  <a:gd name="T3" fmla="*/ 39 h 41"/>
                  <a:gd name="T4" fmla="*/ 53 w 63"/>
                  <a:gd name="T5" fmla="*/ 39 h 41"/>
                  <a:gd name="T6" fmla="*/ 58 w 63"/>
                  <a:gd name="T7" fmla="*/ 37 h 41"/>
                  <a:gd name="T8" fmla="*/ 60 w 63"/>
                  <a:gd name="T9" fmla="*/ 32 h 41"/>
                  <a:gd name="T10" fmla="*/ 63 w 63"/>
                  <a:gd name="T11" fmla="*/ 28 h 41"/>
                  <a:gd name="T12" fmla="*/ 63 w 63"/>
                  <a:gd name="T13" fmla="*/ 23 h 41"/>
                  <a:gd name="T14" fmla="*/ 61 w 63"/>
                  <a:gd name="T15" fmla="*/ 17 h 41"/>
                  <a:gd name="T16" fmla="*/ 57 w 63"/>
                  <a:gd name="T17" fmla="*/ 10 h 41"/>
                  <a:gd name="T18" fmla="*/ 49 w 63"/>
                  <a:gd name="T19" fmla="*/ 5 h 41"/>
                  <a:gd name="T20" fmla="*/ 42 w 63"/>
                  <a:gd name="T21" fmla="*/ 1 h 41"/>
                  <a:gd name="T22" fmla="*/ 32 w 63"/>
                  <a:gd name="T23" fmla="*/ 0 h 41"/>
                  <a:gd name="T24" fmla="*/ 27 w 63"/>
                  <a:gd name="T25" fmla="*/ 0 h 41"/>
                  <a:gd name="T26" fmla="*/ 15 w 63"/>
                  <a:gd name="T27" fmla="*/ 12 h 41"/>
                  <a:gd name="T28" fmla="*/ 13 w 63"/>
                  <a:gd name="T29" fmla="*/ 14 h 41"/>
                  <a:gd name="T30" fmla="*/ 10 w 63"/>
                  <a:gd name="T31" fmla="*/ 17 h 41"/>
                  <a:gd name="T32" fmla="*/ 10 w 63"/>
                  <a:gd name="T33" fmla="*/ 20 h 41"/>
                  <a:gd name="T34" fmla="*/ 0 w 63"/>
                  <a:gd name="T35" fmla="*/ 33 h 41"/>
                  <a:gd name="T36" fmla="*/ 6 w 63"/>
                  <a:gd name="T37" fmla="*/ 40 h 41"/>
                  <a:gd name="T38" fmla="*/ 14 w 63"/>
                  <a:gd name="T39" fmla="*/ 41 h 41"/>
                  <a:gd name="T40" fmla="*/ 23 w 63"/>
                  <a:gd name="T41" fmla="*/ 40 h 41"/>
                  <a:gd name="T42" fmla="*/ 30 w 63"/>
                  <a:gd name="T43" fmla="*/ 39 h 41"/>
                  <a:gd name="T44" fmla="*/ 38 w 63"/>
                  <a:gd name="T45" fmla="*/ 38 h 41"/>
                  <a:gd name="T46" fmla="*/ 47 w 63"/>
                  <a:gd name="T47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41">
                    <a:moveTo>
                      <a:pt x="47" y="39"/>
                    </a:moveTo>
                    <a:lnTo>
                      <a:pt x="49" y="39"/>
                    </a:lnTo>
                    <a:lnTo>
                      <a:pt x="53" y="39"/>
                    </a:lnTo>
                    <a:lnTo>
                      <a:pt x="58" y="37"/>
                    </a:lnTo>
                    <a:lnTo>
                      <a:pt x="60" y="32"/>
                    </a:lnTo>
                    <a:lnTo>
                      <a:pt x="63" y="28"/>
                    </a:lnTo>
                    <a:lnTo>
                      <a:pt x="63" y="23"/>
                    </a:lnTo>
                    <a:lnTo>
                      <a:pt x="61" y="17"/>
                    </a:lnTo>
                    <a:lnTo>
                      <a:pt x="57" y="10"/>
                    </a:lnTo>
                    <a:lnTo>
                      <a:pt x="49" y="5"/>
                    </a:lnTo>
                    <a:lnTo>
                      <a:pt x="42" y="1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15" y="12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10" y="20"/>
                    </a:lnTo>
                    <a:lnTo>
                      <a:pt x="0" y="33"/>
                    </a:lnTo>
                    <a:lnTo>
                      <a:pt x="6" y="40"/>
                    </a:lnTo>
                    <a:lnTo>
                      <a:pt x="14" y="41"/>
                    </a:lnTo>
                    <a:lnTo>
                      <a:pt x="23" y="40"/>
                    </a:lnTo>
                    <a:lnTo>
                      <a:pt x="30" y="39"/>
                    </a:lnTo>
                    <a:lnTo>
                      <a:pt x="38" y="38"/>
                    </a:lnTo>
                    <a:lnTo>
                      <a:pt x="47" y="3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6" name="Freeform 86"/>
              <p:cNvSpPr/>
              <p:nvPr/>
            </p:nvSpPr>
            <p:spPr bwMode="auto">
              <a:xfrm>
                <a:off x="1296988" y="3076575"/>
                <a:ext cx="6350" cy="11113"/>
              </a:xfrm>
              <a:custGeom>
                <a:avLst/>
                <a:gdLst>
                  <a:gd name="T0" fmla="*/ 7 w 22"/>
                  <a:gd name="T1" fmla="*/ 28 h 34"/>
                  <a:gd name="T2" fmla="*/ 9 w 22"/>
                  <a:gd name="T3" fmla="*/ 34 h 34"/>
                  <a:gd name="T4" fmla="*/ 22 w 22"/>
                  <a:gd name="T5" fmla="*/ 30 h 34"/>
                  <a:gd name="T6" fmla="*/ 21 w 22"/>
                  <a:gd name="T7" fmla="*/ 23 h 34"/>
                  <a:gd name="T8" fmla="*/ 21 w 22"/>
                  <a:gd name="T9" fmla="*/ 11 h 34"/>
                  <a:gd name="T10" fmla="*/ 15 w 22"/>
                  <a:gd name="T11" fmla="*/ 0 h 34"/>
                  <a:gd name="T12" fmla="*/ 5 w 22"/>
                  <a:gd name="T13" fmla="*/ 4 h 34"/>
                  <a:gd name="T14" fmla="*/ 0 w 22"/>
                  <a:gd name="T15" fmla="*/ 11 h 34"/>
                  <a:gd name="T16" fmla="*/ 0 w 22"/>
                  <a:gd name="T17" fmla="*/ 18 h 34"/>
                  <a:gd name="T18" fmla="*/ 7 w 22"/>
                  <a:gd name="T19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4">
                    <a:moveTo>
                      <a:pt x="7" y="28"/>
                    </a:moveTo>
                    <a:lnTo>
                      <a:pt x="9" y="34"/>
                    </a:lnTo>
                    <a:lnTo>
                      <a:pt x="22" y="30"/>
                    </a:lnTo>
                    <a:lnTo>
                      <a:pt x="21" y="23"/>
                    </a:lnTo>
                    <a:lnTo>
                      <a:pt x="21" y="11"/>
                    </a:lnTo>
                    <a:lnTo>
                      <a:pt x="15" y="0"/>
                    </a:lnTo>
                    <a:lnTo>
                      <a:pt x="5" y="4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7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7" name="Freeform 87"/>
              <p:cNvSpPr/>
              <p:nvPr/>
            </p:nvSpPr>
            <p:spPr bwMode="auto">
              <a:xfrm>
                <a:off x="1319213" y="2973388"/>
                <a:ext cx="7937" cy="7938"/>
              </a:xfrm>
              <a:custGeom>
                <a:avLst/>
                <a:gdLst>
                  <a:gd name="T0" fmla="*/ 7 w 24"/>
                  <a:gd name="T1" fmla="*/ 0 h 24"/>
                  <a:gd name="T2" fmla="*/ 1 w 24"/>
                  <a:gd name="T3" fmla="*/ 1 h 24"/>
                  <a:gd name="T4" fmla="*/ 0 w 24"/>
                  <a:gd name="T5" fmla="*/ 10 h 24"/>
                  <a:gd name="T6" fmla="*/ 1 w 24"/>
                  <a:gd name="T7" fmla="*/ 17 h 24"/>
                  <a:gd name="T8" fmla="*/ 7 w 24"/>
                  <a:gd name="T9" fmla="*/ 23 h 24"/>
                  <a:gd name="T10" fmla="*/ 10 w 24"/>
                  <a:gd name="T11" fmla="*/ 24 h 24"/>
                  <a:gd name="T12" fmla="*/ 12 w 24"/>
                  <a:gd name="T13" fmla="*/ 23 h 24"/>
                  <a:gd name="T14" fmla="*/ 13 w 24"/>
                  <a:gd name="T15" fmla="*/ 22 h 24"/>
                  <a:gd name="T16" fmla="*/ 22 w 24"/>
                  <a:gd name="T17" fmla="*/ 16 h 24"/>
                  <a:gd name="T18" fmla="*/ 24 w 24"/>
                  <a:gd name="T19" fmla="*/ 12 h 24"/>
                  <a:gd name="T20" fmla="*/ 23 w 24"/>
                  <a:gd name="T21" fmla="*/ 9 h 24"/>
                  <a:gd name="T22" fmla="*/ 20 w 24"/>
                  <a:gd name="T23" fmla="*/ 6 h 24"/>
                  <a:gd name="T24" fmla="*/ 16 w 24"/>
                  <a:gd name="T25" fmla="*/ 4 h 24"/>
                  <a:gd name="T26" fmla="*/ 11 w 24"/>
                  <a:gd name="T27" fmla="*/ 3 h 24"/>
                  <a:gd name="T28" fmla="*/ 7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7" y="0"/>
                    </a:moveTo>
                    <a:lnTo>
                      <a:pt x="1" y="1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7" y="23"/>
                    </a:lnTo>
                    <a:lnTo>
                      <a:pt x="10" y="24"/>
                    </a:lnTo>
                    <a:lnTo>
                      <a:pt x="12" y="23"/>
                    </a:lnTo>
                    <a:lnTo>
                      <a:pt x="13" y="22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3" y="9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1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8" name="Freeform 88"/>
              <p:cNvSpPr/>
              <p:nvPr/>
            </p:nvSpPr>
            <p:spPr bwMode="auto">
              <a:xfrm>
                <a:off x="1298575" y="2987675"/>
                <a:ext cx="12700" cy="11113"/>
              </a:xfrm>
              <a:custGeom>
                <a:avLst/>
                <a:gdLst>
                  <a:gd name="T0" fmla="*/ 29 w 40"/>
                  <a:gd name="T1" fmla="*/ 0 h 36"/>
                  <a:gd name="T2" fmla="*/ 24 w 40"/>
                  <a:gd name="T3" fmla="*/ 9 h 36"/>
                  <a:gd name="T4" fmla="*/ 19 w 40"/>
                  <a:gd name="T5" fmla="*/ 19 h 36"/>
                  <a:gd name="T6" fmla="*/ 0 w 40"/>
                  <a:gd name="T7" fmla="*/ 32 h 36"/>
                  <a:gd name="T8" fmla="*/ 9 w 40"/>
                  <a:gd name="T9" fmla="*/ 36 h 36"/>
                  <a:gd name="T10" fmla="*/ 19 w 40"/>
                  <a:gd name="T11" fmla="*/ 35 h 36"/>
                  <a:gd name="T12" fmla="*/ 28 w 40"/>
                  <a:gd name="T13" fmla="*/ 31 h 36"/>
                  <a:gd name="T14" fmla="*/ 37 w 40"/>
                  <a:gd name="T15" fmla="*/ 29 h 36"/>
                  <a:gd name="T16" fmla="*/ 39 w 40"/>
                  <a:gd name="T17" fmla="*/ 26 h 36"/>
                  <a:gd name="T18" fmla="*/ 39 w 40"/>
                  <a:gd name="T19" fmla="*/ 24 h 36"/>
                  <a:gd name="T20" fmla="*/ 37 w 40"/>
                  <a:gd name="T21" fmla="*/ 20 h 36"/>
                  <a:gd name="T22" fmla="*/ 36 w 40"/>
                  <a:gd name="T23" fmla="*/ 20 h 36"/>
                  <a:gd name="T24" fmla="*/ 40 w 40"/>
                  <a:gd name="T25" fmla="*/ 12 h 36"/>
                  <a:gd name="T26" fmla="*/ 39 w 40"/>
                  <a:gd name="T27" fmla="*/ 9 h 36"/>
                  <a:gd name="T28" fmla="*/ 37 w 40"/>
                  <a:gd name="T29" fmla="*/ 6 h 36"/>
                  <a:gd name="T30" fmla="*/ 36 w 40"/>
                  <a:gd name="T31" fmla="*/ 3 h 36"/>
                  <a:gd name="T32" fmla="*/ 33 w 40"/>
                  <a:gd name="T33" fmla="*/ 1 h 36"/>
                  <a:gd name="T34" fmla="*/ 29 w 40"/>
                  <a:gd name="T3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36">
                    <a:moveTo>
                      <a:pt x="29" y="0"/>
                    </a:moveTo>
                    <a:lnTo>
                      <a:pt x="24" y="9"/>
                    </a:lnTo>
                    <a:lnTo>
                      <a:pt x="19" y="19"/>
                    </a:lnTo>
                    <a:lnTo>
                      <a:pt x="0" y="32"/>
                    </a:lnTo>
                    <a:lnTo>
                      <a:pt x="9" y="36"/>
                    </a:lnTo>
                    <a:lnTo>
                      <a:pt x="19" y="35"/>
                    </a:lnTo>
                    <a:lnTo>
                      <a:pt x="28" y="31"/>
                    </a:lnTo>
                    <a:lnTo>
                      <a:pt x="37" y="29"/>
                    </a:lnTo>
                    <a:lnTo>
                      <a:pt x="39" y="26"/>
                    </a:lnTo>
                    <a:lnTo>
                      <a:pt x="39" y="24"/>
                    </a:lnTo>
                    <a:lnTo>
                      <a:pt x="37" y="20"/>
                    </a:lnTo>
                    <a:lnTo>
                      <a:pt x="36" y="20"/>
                    </a:lnTo>
                    <a:lnTo>
                      <a:pt x="40" y="12"/>
                    </a:lnTo>
                    <a:lnTo>
                      <a:pt x="39" y="9"/>
                    </a:lnTo>
                    <a:lnTo>
                      <a:pt x="37" y="6"/>
                    </a:lnTo>
                    <a:lnTo>
                      <a:pt x="36" y="3"/>
                    </a:lnTo>
                    <a:lnTo>
                      <a:pt x="33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99" name="Freeform 89"/>
              <p:cNvSpPr/>
              <p:nvPr/>
            </p:nvSpPr>
            <p:spPr bwMode="auto">
              <a:xfrm>
                <a:off x="1311275" y="3003550"/>
                <a:ext cx="7937" cy="7938"/>
              </a:xfrm>
              <a:custGeom>
                <a:avLst/>
                <a:gdLst>
                  <a:gd name="T0" fmla="*/ 3 w 25"/>
                  <a:gd name="T1" fmla="*/ 0 h 26"/>
                  <a:gd name="T2" fmla="*/ 0 w 25"/>
                  <a:gd name="T3" fmla="*/ 15 h 26"/>
                  <a:gd name="T4" fmla="*/ 3 w 25"/>
                  <a:gd name="T5" fmla="*/ 24 h 26"/>
                  <a:gd name="T6" fmla="*/ 11 w 25"/>
                  <a:gd name="T7" fmla="*/ 26 h 26"/>
                  <a:gd name="T8" fmla="*/ 17 w 25"/>
                  <a:gd name="T9" fmla="*/ 26 h 26"/>
                  <a:gd name="T10" fmla="*/ 25 w 25"/>
                  <a:gd name="T11" fmla="*/ 24 h 26"/>
                  <a:gd name="T12" fmla="*/ 20 w 25"/>
                  <a:gd name="T13" fmla="*/ 13 h 26"/>
                  <a:gd name="T14" fmla="*/ 13 w 25"/>
                  <a:gd name="T15" fmla="*/ 6 h 26"/>
                  <a:gd name="T16" fmla="*/ 3 w 25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3" y="0"/>
                    </a:moveTo>
                    <a:lnTo>
                      <a:pt x="0" y="15"/>
                    </a:lnTo>
                    <a:lnTo>
                      <a:pt x="3" y="24"/>
                    </a:lnTo>
                    <a:lnTo>
                      <a:pt x="11" y="26"/>
                    </a:lnTo>
                    <a:lnTo>
                      <a:pt x="17" y="26"/>
                    </a:lnTo>
                    <a:lnTo>
                      <a:pt x="25" y="24"/>
                    </a:lnTo>
                    <a:lnTo>
                      <a:pt x="20" y="13"/>
                    </a:lnTo>
                    <a:lnTo>
                      <a:pt x="13" y="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0" name="Freeform 90"/>
              <p:cNvSpPr/>
              <p:nvPr/>
            </p:nvSpPr>
            <p:spPr bwMode="auto">
              <a:xfrm>
                <a:off x="1184275" y="2943225"/>
                <a:ext cx="6350" cy="4763"/>
              </a:xfrm>
              <a:custGeom>
                <a:avLst/>
                <a:gdLst>
                  <a:gd name="T0" fmla="*/ 17 w 17"/>
                  <a:gd name="T1" fmla="*/ 13 h 18"/>
                  <a:gd name="T2" fmla="*/ 16 w 17"/>
                  <a:gd name="T3" fmla="*/ 9 h 18"/>
                  <a:gd name="T4" fmla="*/ 14 w 17"/>
                  <a:gd name="T5" fmla="*/ 6 h 18"/>
                  <a:gd name="T6" fmla="*/ 12 w 17"/>
                  <a:gd name="T7" fmla="*/ 3 h 18"/>
                  <a:gd name="T8" fmla="*/ 9 w 17"/>
                  <a:gd name="T9" fmla="*/ 2 h 18"/>
                  <a:gd name="T10" fmla="*/ 5 w 17"/>
                  <a:gd name="T11" fmla="*/ 0 h 18"/>
                  <a:gd name="T12" fmla="*/ 0 w 17"/>
                  <a:gd name="T13" fmla="*/ 11 h 18"/>
                  <a:gd name="T14" fmla="*/ 1 w 17"/>
                  <a:gd name="T15" fmla="*/ 12 h 18"/>
                  <a:gd name="T16" fmla="*/ 4 w 17"/>
                  <a:gd name="T17" fmla="*/ 13 h 18"/>
                  <a:gd name="T18" fmla="*/ 5 w 17"/>
                  <a:gd name="T19" fmla="*/ 16 h 18"/>
                  <a:gd name="T20" fmla="*/ 8 w 17"/>
                  <a:gd name="T21" fmla="*/ 17 h 18"/>
                  <a:gd name="T22" fmla="*/ 10 w 17"/>
                  <a:gd name="T23" fmla="*/ 18 h 18"/>
                  <a:gd name="T24" fmla="*/ 12 w 17"/>
                  <a:gd name="T25" fmla="*/ 18 h 18"/>
                  <a:gd name="T26" fmla="*/ 15 w 17"/>
                  <a:gd name="T27" fmla="*/ 16 h 18"/>
                  <a:gd name="T28" fmla="*/ 17 w 17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8">
                    <a:moveTo>
                      <a:pt x="17" y="13"/>
                    </a:moveTo>
                    <a:lnTo>
                      <a:pt x="16" y="9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0" y="11"/>
                    </a:lnTo>
                    <a:lnTo>
                      <a:pt x="1" y="12"/>
                    </a:lnTo>
                    <a:lnTo>
                      <a:pt x="4" y="13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7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1" name="Freeform 91"/>
              <p:cNvSpPr/>
              <p:nvPr/>
            </p:nvSpPr>
            <p:spPr bwMode="auto">
              <a:xfrm>
                <a:off x="1392238" y="3046413"/>
                <a:ext cx="6350" cy="9525"/>
              </a:xfrm>
              <a:custGeom>
                <a:avLst/>
                <a:gdLst>
                  <a:gd name="T0" fmla="*/ 17 w 20"/>
                  <a:gd name="T1" fmla="*/ 3 h 28"/>
                  <a:gd name="T2" fmla="*/ 14 w 20"/>
                  <a:gd name="T3" fmla="*/ 1 h 28"/>
                  <a:gd name="T4" fmla="*/ 11 w 20"/>
                  <a:gd name="T5" fmla="*/ 0 h 28"/>
                  <a:gd name="T6" fmla="*/ 8 w 20"/>
                  <a:gd name="T7" fmla="*/ 1 h 28"/>
                  <a:gd name="T8" fmla="*/ 5 w 20"/>
                  <a:gd name="T9" fmla="*/ 3 h 28"/>
                  <a:gd name="T10" fmla="*/ 3 w 20"/>
                  <a:gd name="T11" fmla="*/ 6 h 28"/>
                  <a:gd name="T12" fmla="*/ 2 w 20"/>
                  <a:gd name="T13" fmla="*/ 11 h 28"/>
                  <a:gd name="T14" fmla="*/ 0 w 20"/>
                  <a:gd name="T15" fmla="*/ 16 h 28"/>
                  <a:gd name="T16" fmla="*/ 0 w 20"/>
                  <a:gd name="T17" fmla="*/ 21 h 28"/>
                  <a:gd name="T18" fmla="*/ 3 w 20"/>
                  <a:gd name="T19" fmla="*/ 25 h 28"/>
                  <a:gd name="T20" fmla="*/ 9 w 20"/>
                  <a:gd name="T21" fmla="*/ 28 h 28"/>
                  <a:gd name="T22" fmla="*/ 15 w 20"/>
                  <a:gd name="T23" fmla="*/ 25 h 28"/>
                  <a:gd name="T24" fmla="*/ 15 w 20"/>
                  <a:gd name="T25" fmla="*/ 18 h 28"/>
                  <a:gd name="T26" fmla="*/ 17 w 20"/>
                  <a:gd name="T27" fmla="*/ 16 h 28"/>
                  <a:gd name="T28" fmla="*/ 19 w 20"/>
                  <a:gd name="T29" fmla="*/ 12 h 28"/>
                  <a:gd name="T30" fmla="*/ 20 w 20"/>
                  <a:gd name="T31" fmla="*/ 9 h 28"/>
                  <a:gd name="T32" fmla="*/ 19 w 20"/>
                  <a:gd name="T33" fmla="*/ 6 h 28"/>
                  <a:gd name="T34" fmla="*/ 17 w 20"/>
                  <a:gd name="T35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8">
                    <a:moveTo>
                      <a:pt x="17" y="3"/>
                    </a:moveTo>
                    <a:lnTo>
                      <a:pt x="14" y="1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2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9" y="28"/>
                    </a:lnTo>
                    <a:lnTo>
                      <a:pt x="15" y="25"/>
                    </a:lnTo>
                    <a:lnTo>
                      <a:pt x="15" y="18"/>
                    </a:lnTo>
                    <a:lnTo>
                      <a:pt x="17" y="16"/>
                    </a:lnTo>
                    <a:lnTo>
                      <a:pt x="19" y="12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2" name="Freeform 92"/>
              <p:cNvSpPr/>
              <p:nvPr/>
            </p:nvSpPr>
            <p:spPr bwMode="auto">
              <a:xfrm>
                <a:off x="1357313" y="3057525"/>
                <a:ext cx="7937" cy="6350"/>
              </a:xfrm>
              <a:custGeom>
                <a:avLst/>
                <a:gdLst>
                  <a:gd name="T0" fmla="*/ 11 w 25"/>
                  <a:gd name="T1" fmla="*/ 24 h 24"/>
                  <a:gd name="T2" fmla="*/ 14 w 25"/>
                  <a:gd name="T3" fmla="*/ 23 h 24"/>
                  <a:gd name="T4" fmla="*/ 17 w 25"/>
                  <a:gd name="T5" fmla="*/ 21 h 24"/>
                  <a:gd name="T6" fmla="*/ 20 w 25"/>
                  <a:gd name="T7" fmla="*/ 18 h 24"/>
                  <a:gd name="T8" fmla="*/ 23 w 25"/>
                  <a:gd name="T9" fmla="*/ 16 h 24"/>
                  <a:gd name="T10" fmla="*/ 24 w 25"/>
                  <a:gd name="T11" fmla="*/ 12 h 24"/>
                  <a:gd name="T12" fmla="*/ 25 w 25"/>
                  <a:gd name="T13" fmla="*/ 10 h 24"/>
                  <a:gd name="T14" fmla="*/ 25 w 25"/>
                  <a:gd name="T15" fmla="*/ 6 h 24"/>
                  <a:gd name="T16" fmla="*/ 23 w 25"/>
                  <a:gd name="T17" fmla="*/ 2 h 24"/>
                  <a:gd name="T18" fmla="*/ 22 w 25"/>
                  <a:gd name="T19" fmla="*/ 1 h 24"/>
                  <a:gd name="T20" fmla="*/ 19 w 25"/>
                  <a:gd name="T21" fmla="*/ 0 h 24"/>
                  <a:gd name="T22" fmla="*/ 17 w 25"/>
                  <a:gd name="T23" fmla="*/ 1 h 24"/>
                  <a:gd name="T24" fmla="*/ 13 w 25"/>
                  <a:gd name="T25" fmla="*/ 1 h 24"/>
                  <a:gd name="T26" fmla="*/ 11 w 25"/>
                  <a:gd name="T27" fmla="*/ 2 h 24"/>
                  <a:gd name="T28" fmla="*/ 8 w 25"/>
                  <a:gd name="T29" fmla="*/ 4 h 24"/>
                  <a:gd name="T30" fmla="*/ 6 w 25"/>
                  <a:gd name="T31" fmla="*/ 4 h 24"/>
                  <a:gd name="T32" fmla="*/ 1 w 25"/>
                  <a:gd name="T33" fmla="*/ 11 h 24"/>
                  <a:gd name="T34" fmla="*/ 0 w 25"/>
                  <a:gd name="T35" fmla="*/ 17 h 24"/>
                  <a:gd name="T36" fmla="*/ 3 w 25"/>
                  <a:gd name="T37" fmla="*/ 22 h 24"/>
                  <a:gd name="T38" fmla="*/ 11 w 25"/>
                  <a:gd name="T3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24">
                    <a:moveTo>
                      <a:pt x="11" y="24"/>
                    </a:moveTo>
                    <a:lnTo>
                      <a:pt x="14" y="23"/>
                    </a:lnTo>
                    <a:lnTo>
                      <a:pt x="17" y="21"/>
                    </a:lnTo>
                    <a:lnTo>
                      <a:pt x="20" y="18"/>
                    </a:lnTo>
                    <a:lnTo>
                      <a:pt x="23" y="16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1" y="11"/>
                    </a:lnTo>
                    <a:lnTo>
                      <a:pt x="0" y="17"/>
                    </a:lnTo>
                    <a:lnTo>
                      <a:pt x="3" y="22"/>
                    </a:lnTo>
                    <a:lnTo>
                      <a:pt x="11" y="2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3" name="Freeform 93"/>
              <p:cNvSpPr/>
              <p:nvPr/>
            </p:nvSpPr>
            <p:spPr bwMode="auto">
              <a:xfrm>
                <a:off x="1308100" y="3046413"/>
                <a:ext cx="26987" cy="34925"/>
              </a:xfrm>
              <a:custGeom>
                <a:avLst/>
                <a:gdLst>
                  <a:gd name="T0" fmla="*/ 64 w 86"/>
                  <a:gd name="T1" fmla="*/ 0 h 109"/>
                  <a:gd name="T2" fmla="*/ 60 w 86"/>
                  <a:gd name="T3" fmla="*/ 1 h 109"/>
                  <a:gd name="T4" fmla="*/ 58 w 86"/>
                  <a:gd name="T5" fmla="*/ 4 h 109"/>
                  <a:gd name="T6" fmla="*/ 57 w 86"/>
                  <a:gd name="T7" fmla="*/ 7 h 109"/>
                  <a:gd name="T8" fmla="*/ 54 w 86"/>
                  <a:gd name="T9" fmla="*/ 19 h 109"/>
                  <a:gd name="T10" fmla="*/ 56 w 86"/>
                  <a:gd name="T11" fmla="*/ 32 h 109"/>
                  <a:gd name="T12" fmla="*/ 54 w 86"/>
                  <a:gd name="T13" fmla="*/ 45 h 109"/>
                  <a:gd name="T14" fmla="*/ 48 w 86"/>
                  <a:gd name="T15" fmla="*/ 38 h 109"/>
                  <a:gd name="T16" fmla="*/ 41 w 86"/>
                  <a:gd name="T17" fmla="*/ 35 h 109"/>
                  <a:gd name="T18" fmla="*/ 32 w 86"/>
                  <a:gd name="T19" fmla="*/ 35 h 109"/>
                  <a:gd name="T20" fmla="*/ 23 w 86"/>
                  <a:gd name="T21" fmla="*/ 36 h 109"/>
                  <a:gd name="T22" fmla="*/ 17 w 86"/>
                  <a:gd name="T23" fmla="*/ 39 h 109"/>
                  <a:gd name="T24" fmla="*/ 14 w 86"/>
                  <a:gd name="T25" fmla="*/ 44 h 109"/>
                  <a:gd name="T26" fmla="*/ 14 w 86"/>
                  <a:gd name="T27" fmla="*/ 49 h 109"/>
                  <a:gd name="T28" fmla="*/ 14 w 86"/>
                  <a:gd name="T29" fmla="*/ 55 h 109"/>
                  <a:gd name="T30" fmla="*/ 15 w 86"/>
                  <a:gd name="T31" fmla="*/ 61 h 109"/>
                  <a:gd name="T32" fmla="*/ 15 w 86"/>
                  <a:gd name="T33" fmla="*/ 63 h 109"/>
                  <a:gd name="T34" fmla="*/ 12 w 86"/>
                  <a:gd name="T35" fmla="*/ 68 h 109"/>
                  <a:gd name="T36" fmla="*/ 7 w 86"/>
                  <a:gd name="T37" fmla="*/ 73 h 109"/>
                  <a:gd name="T38" fmla="*/ 2 w 86"/>
                  <a:gd name="T39" fmla="*/ 76 h 109"/>
                  <a:gd name="T40" fmla="*/ 0 w 86"/>
                  <a:gd name="T41" fmla="*/ 83 h 109"/>
                  <a:gd name="T42" fmla="*/ 1 w 86"/>
                  <a:gd name="T43" fmla="*/ 90 h 109"/>
                  <a:gd name="T44" fmla="*/ 7 w 86"/>
                  <a:gd name="T45" fmla="*/ 89 h 109"/>
                  <a:gd name="T46" fmla="*/ 28 w 86"/>
                  <a:gd name="T47" fmla="*/ 83 h 109"/>
                  <a:gd name="T48" fmla="*/ 28 w 86"/>
                  <a:gd name="T49" fmla="*/ 91 h 109"/>
                  <a:gd name="T50" fmla="*/ 31 w 86"/>
                  <a:gd name="T51" fmla="*/ 99 h 109"/>
                  <a:gd name="T52" fmla="*/ 37 w 86"/>
                  <a:gd name="T53" fmla="*/ 106 h 109"/>
                  <a:gd name="T54" fmla="*/ 40 w 86"/>
                  <a:gd name="T55" fmla="*/ 108 h 109"/>
                  <a:gd name="T56" fmla="*/ 43 w 86"/>
                  <a:gd name="T57" fmla="*/ 109 h 109"/>
                  <a:gd name="T58" fmla="*/ 46 w 86"/>
                  <a:gd name="T59" fmla="*/ 109 h 109"/>
                  <a:gd name="T60" fmla="*/ 48 w 86"/>
                  <a:gd name="T61" fmla="*/ 109 h 109"/>
                  <a:gd name="T62" fmla="*/ 52 w 86"/>
                  <a:gd name="T63" fmla="*/ 107 h 109"/>
                  <a:gd name="T64" fmla="*/ 59 w 86"/>
                  <a:gd name="T65" fmla="*/ 104 h 109"/>
                  <a:gd name="T66" fmla="*/ 60 w 86"/>
                  <a:gd name="T67" fmla="*/ 96 h 109"/>
                  <a:gd name="T68" fmla="*/ 63 w 86"/>
                  <a:gd name="T69" fmla="*/ 86 h 109"/>
                  <a:gd name="T70" fmla="*/ 66 w 86"/>
                  <a:gd name="T71" fmla="*/ 78 h 109"/>
                  <a:gd name="T72" fmla="*/ 74 w 86"/>
                  <a:gd name="T73" fmla="*/ 69 h 109"/>
                  <a:gd name="T74" fmla="*/ 75 w 86"/>
                  <a:gd name="T75" fmla="*/ 66 h 109"/>
                  <a:gd name="T76" fmla="*/ 75 w 86"/>
                  <a:gd name="T77" fmla="*/ 62 h 109"/>
                  <a:gd name="T78" fmla="*/ 73 w 86"/>
                  <a:gd name="T79" fmla="*/ 57 h 109"/>
                  <a:gd name="T80" fmla="*/ 70 w 86"/>
                  <a:gd name="T81" fmla="*/ 53 h 109"/>
                  <a:gd name="T82" fmla="*/ 69 w 86"/>
                  <a:gd name="T83" fmla="*/ 53 h 109"/>
                  <a:gd name="T84" fmla="*/ 77 w 86"/>
                  <a:gd name="T85" fmla="*/ 29 h 109"/>
                  <a:gd name="T86" fmla="*/ 81 w 86"/>
                  <a:gd name="T87" fmla="*/ 27 h 109"/>
                  <a:gd name="T88" fmla="*/ 83 w 86"/>
                  <a:gd name="T89" fmla="*/ 24 h 109"/>
                  <a:gd name="T90" fmla="*/ 85 w 86"/>
                  <a:gd name="T91" fmla="*/ 21 h 109"/>
                  <a:gd name="T92" fmla="*/ 86 w 86"/>
                  <a:gd name="T93" fmla="*/ 17 h 109"/>
                  <a:gd name="T94" fmla="*/ 82 w 86"/>
                  <a:gd name="T95" fmla="*/ 6 h 109"/>
                  <a:gd name="T96" fmla="*/ 75 w 86"/>
                  <a:gd name="T97" fmla="*/ 0 h 109"/>
                  <a:gd name="T98" fmla="*/ 64 w 86"/>
                  <a:gd name="T9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6" h="109">
                    <a:moveTo>
                      <a:pt x="64" y="0"/>
                    </a:moveTo>
                    <a:lnTo>
                      <a:pt x="60" y="1"/>
                    </a:lnTo>
                    <a:lnTo>
                      <a:pt x="58" y="4"/>
                    </a:lnTo>
                    <a:lnTo>
                      <a:pt x="57" y="7"/>
                    </a:lnTo>
                    <a:lnTo>
                      <a:pt x="54" y="19"/>
                    </a:lnTo>
                    <a:lnTo>
                      <a:pt x="56" y="32"/>
                    </a:lnTo>
                    <a:lnTo>
                      <a:pt x="54" y="45"/>
                    </a:lnTo>
                    <a:lnTo>
                      <a:pt x="48" y="38"/>
                    </a:lnTo>
                    <a:lnTo>
                      <a:pt x="41" y="35"/>
                    </a:lnTo>
                    <a:lnTo>
                      <a:pt x="32" y="35"/>
                    </a:lnTo>
                    <a:lnTo>
                      <a:pt x="23" y="36"/>
                    </a:lnTo>
                    <a:lnTo>
                      <a:pt x="17" y="39"/>
                    </a:lnTo>
                    <a:lnTo>
                      <a:pt x="14" y="44"/>
                    </a:lnTo>
                    <a:lnTo>
                      <a:pt x="14" y="49"/>
                    </a:lnTo>
                    <a:lnTo>
                      <a:pt x="14" y="55"/>
                    </a:lnTo>
                    <a:lnTo>
                      <a:pt x="15" y="61"/>
                    </a:lnTo>
                    <a:lnTo>
                      <a:pt x="15" y="63"/>
                    </a:lnTo>
                    <a:lnTo>
                      <a:pt x="12" y="68"/>
                    </a:lnTo>
                    <a:lnTo>
                      <a:pt x="7" y="73"/>
                    </a:lnTo>
                    <a:lnTo>
                      <a:pt x="2" y="76"/>
                    </a:lnTo>
                    <a:lnTo>
                      <a:pt x="0" y="83"/>
                    </a:lnTo>
                    <a:lnTo>
                      <a:pt x="1" y="90"/>
                    </a:lnTo>
                    <a:lnTo>
                      <a:pt x="7" y="89"/>
                    </a:lnTo>
                    <a:lnTo>
                      <a:pt x="28" y="83"/>
                    </a:lnTo>
                    <a:lnTo>
                      <a:pt x="28" y="91"/>
                    </a:lnTo>
                    <a:lnTo>
                      <a:pt x="31" y="99"/>
                    </a:lnTo>
                    <a:lnTo>
                      <a:pt x="37" y="106"/>
                    </a:lnTo>
                    <a:lnTo>
                      <a:pt x="40" y="108"/>
                    </a:lnTo>
                    <a:lnTo>
                      <a:pt x="43" y="109"/>
                    </a:lnTo>
                    <a:lnTo>
                      <a:pt x="46" y="109"/>
                    </a:lnTo>
                    <a:lnTo>
                      <a:pt x="48" y="109"/>
                    </a:lnTo>
                    <a:lnTo>
                      <a:pt x="52" y="107"/>
                    </a:lnTo>
                    <a:lnTo>
                      <a:pt x="59" y="104"/>
                    </a:lnTo>
                    <a:lnTo>
                      <a:pt x="60" y="96"/>
                    </a:lnTo>
                    <a:lnTo>
                      <a:pt x="63" y="86"/>
                    </a:lnTo>
                    <a:lnTo>
                      <a:pt x="66" y="78"/>
                    </a:lnTo>
                    <a:lnTo>
                      <a:pt x="74" y="69"/>
                    </a:lnTo>
                    <a:lnTo>
                      <a:pt x="75" y="66"/>
                    </a:lnTo>
                    <a:lnTo>
                      <a:pt x="75" y="62"/>
                    </a:lnTo>
                    <a:lnTo>
                      <a:pt x="73" y="57"/>
                    </a:lnTo>
                    <a:lnTo>
                      <a:pt x="70" y="53"/>
                    </a:lnTo>
                    <a:lnTo>
                      <a:pt x="69" y="53"/>
                    </a:lnTo>
                    <a:lnTo>
                      <a:pt x="77" y="29"/>
                    </a:lnTo>
                    <a:lnTo>
                      <a:pt x="81" y="27"/>
                    </a:lnTo>
                    <a:lnTo>
                      <a:pt x="83" y="24"/>
                    </a:lnTo>
                    <a:lnTo>
                      <a:pt x="85" y="21"/>
                    </a:lnTo>
                    <a:lnTo>
                      <a:pt x="86" y="17"/>
                    </a:lnTo>
                    <a:lnTo>
                      <a:pt x="82" y="6"/>
                    </a:lnTo>
                    <a:lnTo>
                      <a:pt x="75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4" name="Freeform 94"/>
              <p:cNvSpPr/>
              <p:nvPr/>
            </p:nvSpPr>
            <p:spPr bwMode="auto">
              <a:xfrm>
                <a:off x="1347788" y="3041650"/>
                <a:ext cx="9525" cy="7938"/>
              </a:xfrm>
              <a:custGeom>
                <a:avLst/>
                <a:gdLst>
                  <a:gd name="T0" fmla="*/ 20 w 31"/>
                  <a:gd name="T1" fmla="*/ 0 h 23"/>
                  <a:gd name="T2" fmla="*/ 13 w 31"/>
                  <a:gd name="T3" fmla="*/ 2 h 23"/>
                  <a:gd name="T4" fmla="*/ 6 w 31"/>
                  <a:gd name="T5" fmla="*/ 5 h 23"/>
                  <a:gd name="T6" fmla="*/ 3 w 31"/>
                  <a:gd name="T7" fmla="*/ 8 h 23"/>
                  <a:gd name="T8" fmla="*/ 0 w 31"/>
                  <a:gd name="T9" fmla="*/ 12 h 23"/>
                  <a:gd name="T10" fmla="*/ 2 w 31"/>
                  <a:gd name="T11" fmla="*/ 16 h 23"/>
                  <a:gd name="T12" fmla="*/ 3 w 31"/>
                  <a:gd name="T13" fmla="*/ 19 h 23"/>
                  <a:gd name="T14" fmla="*/ 7 w 31"/>
                  <a:gd name="T15" fmla="*/ 22 h 23"/>
                  <a:gd name="T16" fmla="*/ 10 w 31"/>
                  <a:gd name="T17" fmla="*/ 23 h 23"/>
                  <a:gd name="T18" fmla="*/ 14 w 31"/>
                  <a:gd name="T19" fmla="*/ 23 h 23"/>
                  <a:gd name="T20" fmla="*/ 19 w 31"/>
                  <a:gd name="T21" fmla="*/ 23 h 23"/>
                  <a:gd name="T22" fmla="*/ 30 w 31"/>
                  <a:gd name="T23" fmla="*/ 11 h 23"/>
                  <a:gd name="T24" fmla="*/ 31 w 31"/>
                  <a:gd name="T25" fmla="*/ 8 h 23"/>
                  <a:gd name="T26" fmla="*/ 31 w 31"/>
                  <a:gd name="T27" fmla="*/ 5 h 23"/>
                  <a:gd name="T28" fmla="*/ 29 w 31"/>
                  <a:gd name="T29" fmla="*/ 2 h 23"/>
                  <a:gd name="T30" fmla="*/ 24 w 31"/>
                  <a:gd name="T31" fmla="*/ 1 h 23"/>
                  <a:gd name="T32" fmla="*/ 20 w 31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23">
                    <a:moveTo>
                      <a:pt x="20" y="0"/>
                    </a:moveTo>
                    <a:lnTo>
                      <a:pt x="13" y="2"/>
                    </a:lnTo>
                    <a:lnTo>
                      <a:pt x="6" y="5"/>
                    </a:lnTo>
                    <a:lnTo>
                      <a:pt x="3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7" y="22"/>
                    </a:lnTo>
                    <a:lnTo>
                      <a:pt x="10" y="23"/>
                    </a:lnTo>
                    <a:lnTo>
                      <a:pt x="14" y="23"/>
                    </a:lnTo>
                    <a:lnTo>
                      <a:pt x="19" y="23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1" y="5"/>
                    </a:lnTo>
                    <a:lnTo>
                      <a:pt x="29" y="2"/>
                    </a:lnTo>
                    <a:lnTo>
                      <a:pt x="24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5" name="Freeform 95"/>
              <p:cNvSpPr/>
              <p:nvPr/>
            </p:nvSpPr>
            <p:spPr bwMode="auto">
              <a:xfrm>
                <a:off x="1362075" y="3032125"/>
                <a:ext cx="4762" cy="6350"/>
              </a:xfrm>
              <a:custGeom>
                <a:avLst/>
                <a:gdLst>
                  <a:gd name="T0" fmla="*/ 19 w 19"/>
                  <a:gd name="T1" fmla="*/ 21 h 22"/>
                  <a:gd name="T2" fmla="*/ 17 w 19"/>
                  <a:gd name="T3" fmla="*/ 13 h 22"/>
                  <a:gd name="T4" fmla="*/ 13 w 19"/>
                  <a:gd name="T5" fmla="*/ 0 h 22"/>
                  <a:gd name="T6" fmla="*/ 8 w 19"/>
                  <a:gd name="T7" fmla="*/ 0 h 22"/>
                  <a:gd name="T8" fmla="*/ 4 w 19"/>
                  <a:gd name="T9" fmla="*/ 1 h 22"/>
                  <a:gd name="T10" fmla="*/ 2 w 19"/>
                  <a:gd name="T11" fmla="*/ 4 h 22"/>
                  <a:gd name="T12" fmla="*/ 0 w 19"/>
                  <a:gd name="T13" fmla="*/ 6 h 22"/>
                  <a:gd name="T14" fmla="*/ 0 w 19"/>
                  <a:gd name="T15" fmla="*/ 10 h 22"/>
                  <a:gd name="T16" fmla="*/ 0 w 19"/>
                  <a:gd name="T17" fmla="*/ 13 h 22"/>
                  <a:gd name="T18" fmla="*/ 3 w 19"/>
                  <a:gd name="T19" fmla="*/ 18 h 22"/>
                  <a:gd name="T20" fmla="*/ 7 w 19"/>
                  <a:gd name="T21" fmla="*/ 21 h 22"/>
                  <a:gd name="T22" fmla="*/ 10 w 19"/>
                  <a:gd name="T23" fmla="*/ 22 h 22"/>
                  <a:gd name="T24" fmla="*/ 14 w 19"/>
                  <a:gd name="T25" fmla="*/ 22 h 22"/>
                  <a:gd name="T26" fmla="*/ 19 w 19"/>
                  <a:gd name="T2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9" y="21"/>
                    </a:moveTo>
                    <a:lnTo>
                      <a:pt x="17" y="1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8"/>
                    </a:lnTo>
                    <a:lnTo>
                      <a:pt x="7" y="21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9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6" name="Freeform 96"/>
              <p:cNvSpPr/>
              <p:nvPr/>
            </p:nvSpPr>
            <p:spPr bwMode="auto">
              <a:xfrm>
                <a:off x="1222375" y="2881313"/>
                <a:ext cx="28575" cy="17463"/>
              </a:xfrm>
              <a:custGeom>
                <a:avLst/>
                <a:gdLst>
                  <a:gd name="T0" fmla="*/ 41 w 93"/>
                  <a:gd name="T1" fmla="*/ 18 h 54"/>
                  <a:gd name="T2" fmla="*/ 27 w 93"/>
                  <a:gd name="T3" fmla="*/ 22 h 54"/>
                  <a:gd name="T4" fmla="*/ 23 w 93"/>
                  <a:gd name="T5" fmla="*/ 22 h 54"/>
                  <a:gd name="T6" fmla="*/ 21 w 93"/>
                  <a:gd name="T7" fmla="*/ 22 h 54"/>
                  <a:gd name="T8" fmla="*/ 19 w 93"/>
                  <a:gd name="T9" fmla="*/ 24 h 54"/>
                  <a:gd name="T10" fmla="*/ 12 w 93"/>
                  <a:gd name="T11" fmla="*/ 26 h 54"/>
                  <a:gd name="T12" fmla="*/ 8 w 93"/>
                  <a:gd name="T13" fmla="*/ 26 h 54"/>
                  <a:gd name="T14" fmla="*/ 5 w 93"/>
                  <a:gd name="T15" fmla="*/ 26 h 54"/>
                  <a:gd name="T16" fmla="*/ 2 w 93"/>
                  <a:gd name="T17" fmla="*/ 29 h 54"/>
                  <a:gd name="T18" fmla="*/ 1 w 93"/>
                  <a:gd name="T19" fmla="*/ 31 h 54"/>
                  <a:gd name="T20" fmla="*/ 0 w 93"/>
                  <a:gd name="T21" fmla="*/ 34 h 54"/>
                  <a:gd name="T22" fmla="*/ 0 w 93"/>
                  <a:gd name="T23" fmla="*/ 37 h 54"/>
                  <a:gd name="T24" fmla="*/ 5 w 93"/>
                  <a:gd name="T25" fmla="*/ 49 h 54"/>
                  <a:gd name="T26" fmla="*/ 10 w 93"/>
                  <a:gd name="T27" fmla="*/ 54 h 54"/>
                  <a:gd name="T28" fmla="*/ 15 w 93"/>
                  <a:gd name="T29" fmla="*/ 54 h 54"/>
                  <a:gd name="T30" fmla="*/ 18 w 93"/>
                  <a:gd name="T31" fmla="*/ 51 h 54"/>
                  <a:gd name="T32" fmla="*/ 23 w 93"/>
                  <a:gd name="T33" fmla="*/ 46 h 54"/>
                  <a:gd name="T34" fmla="*/ 28 w 93"/>
                  <a:gd name="T35" fmla="*/ 40 h 54"/>
                  <a:gd name="T36" fmla="*/ 30 w 93"/>
                  <a:gd name="T37" fmla="*/ 42 h 54"/>
                  <a:gd name="T38" fmla="*/ 34 w 93"/>
                  <a:gd name="T39" fmla="*/ 43 h 54"/>
                  <a:gd name="T40" fmla="*/ 49 w 93"/>
                  <a:gd name="T41" fmla="*/ 46 h 54"/>
                  <a:gd name="T42" fmla="*/ 61 w 93"/>
                  <a:gd name="T43" fmla="*/ 45 h 54"/>
                  <a:gd name="T44" fmla="*/ 73 w 93"/>
                  <a:gd name="T45" fmla="*/ 39 h 54"/>
                  <a:gd name="T46" fmla="*/ 84 w 93"/>
                  <a:gd name="T47" fmla="*/ 30 h 54"/>
                  <a:gd name="T48" fmla="*/ 87 w 93"/>
                  <a:gd name="T49" fmla="*/ 26 h 54"/>
                  <a:gd name="T50" fmla="*/ 90 w 93"/>
                  <a:gd name="T51" fmla="*/ 23 h 54"/>
                  <a:gd name="T52" fmla="*/ 92 w 93"/>
                  <a:gd name="T53" fmla="*/ 19 h 54"/>
                  <a:gd name="T54" fmla="*/ 93 w 93"/>
                  <a:gd name="T55" fmla="*/ 15 h 54"/>
                  <a:gd name="T56" fmla="*/ 93 w 93"/>
                  <a:gd name="T57" fmla="*/ 11 h 54"/>
                  <a:gd name="T58" fmla="*/ 90 w 93"/>
                  <a:gd name="T59" fmla="*/ 9 h 54"/>
                  <a:gd name="T60" fmla="*/ 87 w 93"/>
                  <a:gd name="T61" fmla="*/ 8 h 54"/>
                  <a:gd name="T62" fmla="*/ 85 w 93"/>
                  <a:gd name="T63" fmla="*/ 6 h 54"/>
                  <a:gd name="T64" fmla="*/ 84 w 93"/>
                  <a:gd name="T65" fmla="*/ 2 h 54"/>
                  <a:gd name="T66" fmla="*/ 83 w 93"/>
                  <a:gd name="T67" fmla="*/ 0 h 54"/>
                  <a:gd name="T68" fmla="*/ 68 w 93"/>
                  <a:gd name="T69" fmla="*/ 2 h 54"/>
                  <a:gd name="T70" fmla="*/ 66 w 93"/>
                  <a:gd name="T71" fmla="*/ 6 h 54"/>
                  <a:gd name="T72" fmla="*/ 62 w 93"/>
                  <a:gd name="T73" fmla="*/ 9 h 54"/>
                  <a:gd name="T74" fmla="*/ 58 w 93"/>
                  <a:gd name="T75" fmla="*/ 12 h 54"/>
                  <a:gd name="T76" fmla="*/ 55 w 93"/>
                  <a:gd name="T77" fmla="*/ 15 h 54"/>
                  <a:gd name="T78" fmla="*/ 51 w 93"/>
                  <a:gd name="T79" fmla="*/ 17 h 54"/>
                  <a:gd name="T80" fmla="*/ 46 w 93"/>
                  <a:gd name="T81" fmla="*/ 18 h 54"/>
                  <a:gd name="T82" fmla="*/ 41 w 93"/>
                  <a:gd name="T83" fmla="*/ 1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54">
                    <a:moveTo>
                      <a:pt x="41" y="18"/>
                    </a:moveTo>
                    <a:lnTo>
                      <a:pt x="27" y="22"/>
                    </a:lnTo>
                    <a:lnTo>
                      <a:pt x="23" y="22"/>
                    </a:lnTo>
                    <a:lnTo>
                      <a:pt x="21" y="22"/>
                    </a:lnTo>
                    <a:lnTo>
                      <a:pt x="19" y="24"/>
                    </a:lnTo>
                    <a:lnTo>
                      <a:pt x="12" y="26"/>
                    </a:lnTo>
                    <a:lnTo>
                      <a:pt x="8" y="26"/>
                    </a:lnTo>
                    <a:lnTo>
                      <a:pt x="5" y="26"/>
                    </a:lnTo>
                    <a:lnTo>
                      <a:pt x="2" y="29"/>
                    </a:lnTo>
                    <a:lnTo>
                      <a:pt x="1" y="31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5" y="49"/>
                    </a:lnTo>
                    <a:lnTo>
                      <a:pt x="10" y="54"/>
                    </a:lnTo>
                    <a:lnTo>
                      <a:pt x="15" y="54"/>
                    </a:lnTo>
                    <a:lnTo>
                      <a:pt x="18" y="51"/>
                    </a:lnTo>
                    <a:lnTo>
                      <a:pt x="23" y="46"/>
                    </a:lnTo>
                    <a:lnTo>
                      <a:pt x="28" y="40"/>
                    </a:lnTo>
                    <a:lnTo>
                      <a:pt x="30" y="42"/>
                    </a:lnTo>
                    <a:lnTo>
                      <a:pt x="34" y="43"/>
                    </a:lnTo>
                    <a:lnTo>
                      <a:pt x="49" y="46"/>
                    </a:lnTo>
                    <a:lnTo>
                      <a:pt x="61" y="45"/>
                    </a:lnTo>
                    <a:lnTo>
                      <a:pt x="73" y="39"/>
                    </a:lnTo>
                    <a:lnTo>
                      <a:pt x="84" y="30"/>
                    </a:lnTo>
                    <a:lnTo>
                      <a:pt x="87" y="26"/>
                    </a:lnTo>
                    <a:lnTo>
                      <a:pt x="90" y="23"/>
                    </a:lnTo>
                    <a:lnTo>
                      <a:pt x="92" y="19"/>
                    </a:lnTo>
                    <a:lnTo>
                      <a:pt x="93" y="15"/>
                    </a:lnTo>
                    <a:lnTo>
                      <a:pt x="93" y="11"/>
                    </a:lnTo>
                    <a:lnTo>
                      <a:pt x="90" y="9"/>
                    </a:lnTo>
                    <a:lnTo>
                      <a:pt x="87" y="8"/>
                    </a:lnTo>
                    <a:lnTo>
                      <a:pt x="85" y="6"/>
                    </a:lnTo>
                    <a:lnTo>
                      <a:pt x="84" y="2"/>
                    </a:lnTo>
                    <a:lnTo>
                      <a:pt x="83" y="0"/>
                    </a:lnTo>
                    <a:lnTo>
                      <a:pt x="68" y="2"/>
                    </a:lnTo>
                    <a:lnTo>
                      <a:pt x="66" y="6"/>
                    </a:lnTo>
                    <a:lnTo>
                      <a:pt x="62" y="9"/>
                    </a:lnTo>
                    <a:lnTo>
                      <a:pt x="58" y="12"/>
                    </a:lnTo>
                    <a:lnTo>
                      <a:pt x="55" y="15"/>
                    </a:lnTo>
                    <a:lnTo>
                      <a:pt x="51" y="17"/>
                    </a:lnTo>
                    <a:lnTo>
                      <a:pt x="46" y="18"/>
                    </a:lnTo>
                    <a:lnTo>
                      <a:pt x="41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7" name="Freeform 97"/>
              <p:cNvSpPr/>
              <p:nvPr/>
            </p:nvSpPr>
            <p:spPr bwMode="auto">
              <a:xfrm>
                <a:off x="1241425" y="2870200"/>
                <a:ext cx="6350" cy="7938"/>
              </a:xfrm>
              <a:custGeom>
                <a:avLst/>
                <a:gdLst>
                  <a:gd name="T0" fmla="*/ 17 w 17"/>
                  <a:gd name="T1" fmla="*/ 23 h 23"/>
                  <a:gd name="T2" fmla="*/ 15 w 17"/>
                  <a:gd name="T3" fmla="*/ 7 h 23"/>
                  <a:gd name="T4" fmla="*/ 12 w 17"/>
                  <a:gd name="T5" fmla="*/ 5 h 23"/>
                  <a:gd name="T6" fmla="*/ 11 w 17"/>
                  <a:gd name="T7" fmla="*/ 3 h 23"/>
                  <a:gd name="T8" fmla="*/ 9 w 17"/>
                  <a:gd name="T9" fmla="*/ 1 h 23"/>
                  <a:gd name="T10" fmla="*/ 7 w 17"/>
                  <a:gd name="T11" fmla="*/ 0 h 23"/>
                  <a:gd name="T12" fmla="*/ 5 w 17"/>
                  <a:gd name="T13" fmla="*/ 0 h 23"/>
                  <a:gd name="T14" fmla="*/ 4 w 17"/>
                  <a:gd name="T15" fmla="*/ 1 h 23"/>
                  <a:gd name="T16" fmla="*/ 1 w 17"/>
                  <a:gd name="T17" fmla="*/ 4 h 23"/>
                  <a:gd name="T18" fmla="*/ 0 w 17"/>
                  <a:gd name="T19" fmla="*/ 7 h 23"/>
                  <a:gd name="T20" fmla="*/ 0 w 17"/>
                  <a:gd name="T21" fmla="*/ 12 h 23"/>
                  <a:gd name="T22" fmla="*/ 0 w 17"/>
                  <a:gd name="T23" fmla="*/ 17 h 23"/>
                  <a:gd name="T24" fmla="*/ 1 w 17"/>
                  <a:gd name="T25" fmla="*/ 20 h 23"/>
                  <a:gd name="T26" fmla="*/ 4 w 17"/>
                  <a:gd name="T27" fmla="*/ 22 h 23"/>
                  <a:gd name="T28" fmla="*/ 7 w 17"/>
                  <a:gd name="T29" fmla="*/ 23 h 23"/>
                  <a:gd name="T30" fmla="*/ 12 w 17"/>
                  <a:gd name="T31" fmla="*/ 23 h 23"/>
                  <a:gd name="T32" fmla="*/ 17 w 17"/>
                  <a:gd name="T3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23">
                    <a:moveTo>
                      <a:pt x="17" y="23"/>
                    </a:moveTo>
                    <a:lnTo>
                      <a:pt x="15" y="7"/>
                    </a:lnTo>
                    <a:lnTo>
                      <a:pt x="12" y="5"/>
                    </a:lnTo>
                    <a:lnTo>
                      <a:pt x="11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4" y="22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7" y="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8" name="Freeform 98"/>
              <p:cNvSpPr/>
              <p:nvPr/>
            </p:nvSpPr>
            <p:spPr bwMode="auto">
              <a:xfrm>
                <a:off x="1208088" y="2908300"/>
                <a:ext cx="14287" cy="7938"/>
              </a:xfrm>
              <a:custGeom>
                <a:avLst/>
                <a:gdLst>
                  <a:gd name="T0" fmla="*/ 3 w 44"/>
                  <a:gd name="T1" fmla="*/ 3 h 28"/>
                  <a:gd name="T2" fmla="*/ 0 w 44"/>
                  <a:gd name="T3" fmla="*/ 12 h 28"/>
                  <a:gd name="T4" fmla="*/ 2 w 44"/>
                  <a:gd name="T5" fmla="*/ 19 h 28"/>
                  <a:gd name="T6" fmla="*/ 8 w 44"/>
                  <a:gd name="T7" fmla="*/ 25 h 28"/>
                  <a:gd name="T8" fmla="*/ 16 w 44"/>
                  <a:gd name="T9" fmla="*/ 28 h 28"/>
                  <a:gd name="T10" fmla="*/ 24 w 44"/>
                  <a:gd name="T11" fmla="*/ 25 h 28"/>
                  <a:gd name="T12" fmla="*/ 30 w 44"/>
                  <a:gd name="T13" fmla="*/ 19 h 28"/>
                  <a:gd name="T14" fmla="*/ 32 w 44"/>
                  <a:gd name="T15" fmla="*/ 19 h 28"/>
                  <a:gd name="T16" fmla="*/ 34 w 44"/>
                  <a:gd name="T17" fmla="*/ 19 h 28"/>
                  <a:gd name="T18" fmla="*/ 36 w 44"/>
                  <a:gd name="T19" fmla="*/ 19 h 28"/>
                  <a:gd name="T20" fmla="*/ 38 w 44"/>
                  <a:gd name="T21" fmla="*/ 20 h 28"/>
                  <a:gd name="T22" fmla="*/ 41 w 44"/>
                  <a:gd name="T23" fmla="*/ 20 h 28"/>
                  <a:gd name="T24" fmla="*/ 42 w 44"/>
                  <a:gd name="T25" fmla="*/ 19 h 28"/>
                  <a:gd name="T26" fmla="*/ 43 w 44"/>
                  <a:gd name="T27" fmla="*/ 18 h 28"/>
                  <a:gd name="T28" fmla="*/ 44 w 44"/>
                  <a:gd name="T29" fmla="*/ 14 h 28"/>
                  <a:gd name="T30" fmla="*/ 38 w 44"/>
                  <a:gd name="T31" fmla="*/ 6 h 28"/>
                  <a:gd name="T32" fmla="*/ 30 w 44"/>
                  <a:gd name="T33" fmla="*/ 1 h 28"/>
                  <a:gd name="T34" fmla="*/ 21 w 44"/>
                  <a:gd name="T35" fmla="*/ 0 h 28"/>
                  <a:gd name="T36" fmla="*/ 13 w 44"/>
                  <a:gd name="T37" fmla="*/ 1 h 28"/>
                  <a:gd name="T38" fmla="*/ 3 w 44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28">
                    <a:moveTo>
                      <a:pt x="3" y="3"/>
                    </a:moveTo>
                    <a:lnTo>
                      <a:pt x="0" y="12"/>
                    </a:lnTo>
                    <a:lnTo>
                      <a:pt x="2" y="19"/>
                    </a:lnTo>
                    <a:lnTo>
                      <a:pt x="8" y="25"/>
                    </a:lnTo>
                    <a:lnTo>
                      <a:pt x="16" y="28"/>
                    </a:lnTo>
                    <a:lnTo>
                      <a:pt x="24" y="25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38" y="20"/>
                    </a:lnTo>
                    <a:lnTo>
                      <a:pt x="41" y="20"/>
                    </a:lnTo>
                    <a:lnTo>
                      <a:pt x="42" y="19"/>
                    </a:lnTo>
                    <a:lnTo>
                      <a:pt x="43" y="18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0" y="1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09" name="Freeform 99"/>
              <p:cNvSpPr/>
              <p:nvPr/>
            </p:nvSpPr>
            <p:spPr bwMode="auto">
              <a:xfrm>
                <a:off x="1277938" y="2840038"/>
                <a:ext cx="4762" cy="6350"/>
              </a:xfrm>
              <a:custGeom>
                <a:avLst/>
                <a:gdLst>
                  <a:gd name="T0" fmla="*/ 12 w 19"/>
                  <a:gd name="T1" fmla="*/ 21 h 21"/>
                  <a:gd name="T2" fmla="*/ 19 w 19"/>
                  <a:gd name="T3" fmla="*/ 18 h 21"/>
                  <a:gd name="T4" fmla="*/ 17 w 19"/>
                  <a:gd name="T5" fmla="*/ 12 h 21"/>
                  <a:gd name="T6" fmla="*/ 15 w 19"/>
                  <a:gd name="T7" fmla="*/ 6 h 21"/>
                  <a:gd name="T8" fmla="*/ 12 w 19"/>
                  <a:gd name="T9" fmla="*/ 3 h 21"/>
                  <a:gd name="T10" fmla="*/ 7 w 19"/>
                  <a:gd name="T11" fmla="*/ 0 h 21"/>
                  <a:gd name="T12" fmla="*/ 0 w 19"/>
                  <a:gd name="T13" fmla="*/ 1 h 21"/>
                  <a:gd name="T14" fmla="*/ 1 w 19"/>
                  <a:gd name="T15" fmla="*/ 10 h 21"/>
                  <a:gd name="T16" fmla="*/ 4 w 19"/>
                  <a:gd name="T17" fmla="*/ 16 h 21"/>
                  <a:gd name="T18" fmla="*/ 12 w 19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1">
                    <a:moveTo>
                      <a:pt x="12" y="21"/>
                    </a:moveTo>
                    <a:lnTo>
                      <a:pt x="19" y="18"/>
                    </a:lnTo>
                    <a:lnTo>
                      <a:pt x="17" y="12"/>
                    </a:lnTo>
                    <a:lnTo>
                      <a:pt x="15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1" y="10"/>
                    </a:lnTo>
                    <a:lnTo>
                      <a:pt x="4" y="16"/>
                    </a:lnTo>
                    <a:lnTo>
                      <a:pt x="12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0" name="Freeform 100"/>
              <p:cNvSpPr/>
              <p:nvPr/>
            </p:nvSpPr>
            <p:spPr bwMode="auto">
              <a:xfrm>
                <a:off x="1346200" y="2946400"/>
                <a:ext cx="9525" cy="9525"/>
              </a:xfrm>
              <a:custGeom>
                <a:avLst/>
                <a:gdLst>
                  <a:gd name="T0" fmla="*/ 30 w 31"/>
                  <a:gd name="T1" fmla="*/ 17 h 28"/>
                  <a:gd name="T2" fmla="*/ 31 w 31"/>
                  <a:gd name="T3" fmla="*/ 0 h 28"/>
                  <a:gd name="T4" fmla="*/ 19 w 31"/>
                  <a:gd name="T5" fmla="*/ 4 h 28"/>
                  <a:gd name="T6" fmla="*/ 15 w 31"/>
                  <a:gd name="T7" fmla="*/ 5 h 28"/>
                  <a:gd name="T8" fmla="*/ 12 w 31"/>
                  <a:gd name="T9" fmla="*/ 6 h 28"/>
                  <a:gd name="T10" fmla="*/ 9 w 31"/>
                  <a:gd name="T11" fmla="*/ 7 h 28"/>
                  <a:gd name="T12" fmla="*/ 6 w 31"/>
                  <a:gd name="T13" fmla="*/ 10 h 28"/>
                  <a:gd name="T14" fmla="*/ 3 w 31"/>
                  <a:gd name="T15" fmla="*/ 11 h 28"/>
                  <a:gd name="T16" fmla="*/ 1 w 31"/>
                  <a:gd name="T17" fmla="*/ 13 h 28"/>
                  <a:gd name="T18" fmla="*/ 0 w 31"/>
                  <a:gd name="T19" fmla="*/ 17 h 28"/>
                  <a:gd name="T20" fmla="*/ 18 w 31"/>
                  <a:gd name="T21" fmla="*/ 28 h 28"/>
                  <a:gd name="T22" fmla="*/ 30 w 31"/>
                  <a:gd name="T23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28">
                    <a:moveTo>
                      <a:pt x="30" y="17"/>
                    </a:moveTo>
                    <a:lnTo>
                      <a:pt x="31" y="0"/>
                    </a:lnTo>
                    <a:lnTo>
                      <a:pt x="19" y="4"/>
                    </a:lnTo>
                    <a:lnTo>
                      <a:pt x="15" y="5"/>
                    </a:lnTo>
                    <a:lnTo>
                      <a:pt x="12" y="6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3" y="11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18" y="28"/>
                    </a:lnTo>
                    <a:lnTo>
                      <a:pt x="30" y="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1" name="Freeform 101"/>
              <p:cNvSpPr/>
              <p:nvPr/>
            </p:nvSpPr>
            <p:spPr bwMode="auto">
              <a:xfrm>
                <a:off x="1190625" y="2903538"/>
                <a:ext cx="6350" cy="6350"/>
              </a:xfrm>
              <a:custGeom>
                <a:avLst/>
                <a:gdLst>
                  <a:gd name="T0" fmla="*/ 20 w 20"/>
                  <a:gd name="T1" fmla="*/ 22 h 23"/>
                  <a:gd name="T2" fmla="*/ 15 w 20"/>
                  <a:gd name="T3" fmla="*/ 0 h 23"/>
                  <a:gd name="T4" fmla="*/ 0 w 20"/>
                  <a:gd name="T5" fmla="*/ 5 h 23"/>
                  <a:gd name="T6" fmla="*/ 14 w 20"/>
                  <a:gd name="T7" fmla="*/ 23 h 23"/>
                  <a:gd name="T8" fmla="*/ 17 w 20"/>
                  <a:gd name="T9" fmla="*/ 23 h 23"/>
                  <a:gd name="T10" fmla="*/ 20 w 20"/>
                  <a:gd name="T1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20" y="22"/>
                    </a:moveTo>
                    <a:lnTo>
                      <a:pt x="15" y="0"/>
                    </a:lnTo>
                    <a:lnTo>
                      <a:pt x="0" y="5"/>
                    </a:lnTo>
                    <a:lnTo>
                      <a:pt x="14" y="23"/>
                    </a:lnTo>
                    <a:lnTo>
                      <a:pt x="17" y="23"/>
                    </a:lnTo>
                    <a:lnTo>
                      <a:pt x="20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2" name="Freeform 102"/>
              <p:cNvSpPr/>
              <p:nvPr/>
            </p:nvSpPr>
            <p:spPr bwMode="auto">
              <a:xfrm>
                <a:off x="1204913" y="2901950"/>
                <a:ext cx="6350" cy="4763"/>
              </a:xfrm>
              <a:custGeom>
                <a:avLst/>
                <a:gdLst>
                  <a:gd name="T0" fmla="*/ 10 w 18"/>
                  <a:gd name="T1" fmla="*/ 15 h 15"/>
                  <a:gd name="T2" fmla="*/ 12 w 18"/>
                  <a:gd name="T3" fmla="*/ 14 h 15"/>
                  <a:gd name="T4" fmla="*/ 14 w 18"/>
                  <a:gd name="T5" fmla="*/ 14 h 15"/>
                  <a:gd name="T6" fmla="*/ 15 w 18"/>
                  <a:gd name="T7" fmla="*/ 13 h 15"/>
                  <a:gd name="T8" fmla="*/ 17 w 18"/>
                  <a:gd name="T9" fmla="*/ 11 h 15"/>
                  <a:gd name="T10" fmla="*/ 18 w 18"/>
                  <a:gd name="T11" fmla="*/ 10 h 15"/>
                  <a:gd name="T12" fmla="*/ 18 w 18"/>
                  <a:gd name="T13" fmla="*/ 9 h 15"/>
                  <a:gd name="T14" fmla="*/ 18 w 18"/>
                  <a:gd name="T15" fmla="*/ 6 h 15"/>
                  <a:gd name="T16" fmla="*/ 17 w 18"/>
                  <a:gd name="T17" fmla="*/ 5 h 15"/>
                  <a:gd name="T18" fmla="*/ 14 w 18"/>
                  <a:gd name="T19" fmla="*/ 4 h 15"/>
                  <a:gd name="T20" fmla="*/ 12 w 18"/>
                  <a:gd name="T21" fmla="*/ 3 h 15"/>
                  <a:gd name="T22" fmla="*/ 9 w 18"/>
                  <a:gd name="T23" fmla="*/ 2 h 15"/>
                  <a:gd name="T24" fmla="*/ 6 w 18"/>
                  <a:gd name="T25" fmla="*/ 0 h 15"/>
                  <a:gd name="T26" fmla="*/ 0 w 18"/>
                  <a:gd name="T27" fmla="*/ 3 h 15"/>
                  <a:gd name="T28" fmla="*/ 1 w 18"/>
                  <a:gd name="T29" fmla="*/ 6 h 15"/>
                  <a:gd name="T30" fmla="*/ 3 w 18"/>
                  <a:gd name="T31" fmla="*/ 10 h 15"/>
                  <a:gd name="T32" fmla="*/ 6 w 18"/>
                  <a:gd name="T33" fmla="*/ 14 h 15"/>
                  <a:gd name="T34" fmla="*/ 10 w 18"/>
                  <a:gd name="T3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15">
                    <a:moveTo>
                      <a:pt x="10" y="15"/>
                    </a:moveTo>
                    <a:lnTo>
                      <a:pt x="12" y="14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8" y="10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3" y="10"/>
                    </a:lnTo>
                    <a:lnTo>
                      <a:pt x="6" y="14"/>
                    </a:lnTo>
                    <a:lnTo>
                      <a:pt x="10" y="1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3" name="Freeform 103"/>
              <p:cNvSpPr/>
              <p:nvPr/>
            </p:nvSpPr>
            <p:spPr bwMode="auto">
              <a:xfrm>
                <a:off x="2200275" y="2128838"/>
                <a:ext cx="4762" cy="11113"/>
              </a:xfrm>
              <a:custGeom>
                <a:avLst/>
                <a:gdLst>
                  <a:gd name="T0" fmla="*/ 16 w 16"/>
                  <a:gd name="T1" fmla="*/ 35 h 35"/>
                  <a:gd name="T2" fmla="*/ 12 w 16"/>
                  <a:gd name="T3" fmla="*/ 21 h 35"/>
                  <a:gd name="T4" fmla="*/ 16 w 16"/>
                  <a:gd name="T5" fmla="*/ 0 h 35"/>
                  <a:gd name="T6" fmla="*/ 13 w 16"/>
                  <a:gd name="T7" fmla="*/ 0 h 35"/>
                  <a:gd name="T8" fmla="*/ 11 w 16"/>
                  <a:gd name="T9" fmla="*/ 0 h 35"/>
                  <a:gd name="T10" fmla="*/ 9 w 16"/>
                  <a:gd name="T11" fmla="*/ 0 h 35"/>
                  <a:gd name="T12" fmla="*/ 7 w 16"/>
                  <a:gd name="T13" fmla="*/ 2 h 35"/>
                  <a:gd name="T14" fmla="*/ 6 w 16"/>
                  <a:gd name="T15" fmla="*/ 2 h 35"/>
                  <a:gd name="T16" fmla="*/ 5 w 16"/>
                  <a:gd name="T17" fmla="*/ 8 h 35"/>
                  <a:gd name="T18" fmla="*/ 3 w 16"/>
                  <a:gd name="T19" fmla="*/ 14 h 35"/>
                  <a:gd name="T20" fmla="*/ 0 w 16"/>
                  <a:gd name="T21" fmla="*/ 20 h 35"/>
                  <a:gd name="T22" fmla="*/ 0 w 16"/>
                  <a:gd name="T23" fmla="*/ 25 h 35"/>
                  <a:gd name="T24" fmla="*/ 1 w 16"/>
                  <a:gd name="T25" fmla="*/ 29 h 35"/>
                  <a:gd name="T26" fmla="*/ 6 w 16"/>
                  <a:gd name="T27" fmla="*/ 33 h 35"/>
                  <a:gd name="T28" fmla="*/ 16 w 16"/>
                  <a:gd name="T2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35">
                    <a:moveTo>
                      <a:pt x="16" y="35"/>
                    </a:moveTo>
                    <a:lnTo>
                      <a:pt x="12" y="2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5" y="8"/>
                    </a:lnTo>
                    <a:lnTo>
                      <a:pt x="3" y="14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6" y="33"/>
                    </a:lnTo>
                    <a:lnTo>
                      <a:pt x="16" y="3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4" name="Freeform 104"/>
              <p:cNvSpPr/>
              <p:nvPr/>
            </p:nvSpPr>
            <p:spPr bwMode="auto">
              <a:xfrm>
                <a:off x="2211388" y="2132013"/>
                <a:ext cx="11112" cy="4763"/>
              </a:xfrm>
              <a:custGeom>
                <a:avLst/>
                <a:gdLst>
                  <a:gd name="T0" fmla="*/ 37 w 37"/>
                  <a:gd name="T1" fmla="*/ 4 h 17"/>
                  <a:gd name="T2" fmla="*/ 29 w 37"/>
                  <a:gd name="T3" fmla="*/ 0 h 17"/>
                  <a:gd name="T4" fmla="*/ 22 w 37"/>
                  <a:gd name="T5" fmla="*/ 1 h 17"/>
                  <a:gd name="T6" fmla="*/ 14 w 37"/>
                  <a:gd name="T7" fmla="*/ 2 h 17"/>
                  <a:gd name="T8" fmla="*/ 6 w 37"/>
                  <a:gd name="T9" fmla="*/ 4 h 17"/>
                  <a:gd name="T10" fmla="*/ 0 w 37"/>
                  <a:gd name="T11" fmla="*/ 14 h 17"/>
                  <a:gd name="T12" fmla="*/ 26 w 37"/>
                  <a:gd name="T13" fmla="*/ 17 h 17"/>
                  <a:gd name="T14" fmla="*/ 37 w 37"/>
                  <a:gd name="T1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7">
                    <a:moveTo>
                      <a:pt x="37" y="4"/>
                    </a:moveTo>
                    <a:lnTo>
                      <a:pt x="29" y="0"/>
                    </a:lnTo>
                    <a:lnTo>
                      <a:pt x="22" y="1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14"/>
                    </a:lnTo>
                    <a:lnTo>
                      <a:pt x="26" y="17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5" name="Freeform 105"/>
              <p:cNvSpPr/>
              <p:nvPr/>
            </p:nvSpPr>
            <p:spPr bwMode="auto">
              <a:xfrm>
                <a:off x="2168525" y="2201863"/>
                <a:ext cx="17462" cy="14288"/>
              </a:xfrm>
              <a:custGeom>
                <a:avLst/>
                <a:gdLst>
                  <a:gd name="T0" fmla="*/ 32 w 52"/>
                  <a:gd name="T1" fmla="*/ 12 h 46"/>
                  <a:gd name="T2" fmla="*/ 18 w 52"/>
                  <a:gd name="T3" fmla="*/ 16 h 46"/>
                  <a:gd name="T4" fmla="*/ 8 w 52"/>
                  <a:gd name="T5" fmla="*/ 25 h 46"/>
                  <a:gd name="T6" fmla="*/ 0 w 52"/>
                  <a:gd name="T7" fmla="*/ 36 h 46"/>
                  <a:gd name="T8" fmla="*/ 6 w 52"/>
                  <a:gd name="T9" fmla="*/ 44 h 46"/>
                  <a:gd name="T10" fmla="*/ 12 w 52"/>
                  <a:gd name="T11" fmla="*/ 46 h 46"/>
                  <a:gd name="T12" fmla="*/ 19 w 52"/>
                  <a:gd name="T13" fmla="*/ 46 h 46"/>
                  <a:gd name="T14" fmla="*/ 26 w 52"/>
                  <a:gd name="T15" fmla="*/ 44 h 46"/>
                  <a:gd name="T16" fmla="*/ 34 w 52"/>
                  <a:gd name="T17" fmla="*/ 42 h 46"/>
                  <a:gd name="T18" fmla="*/ 40 w 52"/>
                  <a:gd name="T19" fmla="*/ 40 h 46"/>
                  <a:gd name="T20" fmla="*/ 47 w 52"/>
                  <a:gd name="T21" fmla="*/ 38 h 46"/>
                  <a:gd name="T22" fmla="*/ 49 w 52"/>
                  <a:gd name="T23" fmla="*/ 34 h 46"/>
                  <a:gd name="T24" fmla="*/ 51 w 52"/>
                  <a:gd name="T25" fmla="*/ 31 h 46"/>
                  <a:gd name="T26" fmla="*/ 52 w 52"/>
                  <a:gd name="T27" fmla="*/ 26 h 46"/>
                  <a:gd name="T28" fmla="*/ 51 w 52"/>
                  <a:gd name="T29" fmla="*/ 21 h 46"/>
                  <a:gd name="T30" fmla="*/ 44 w 52"/>
                  <a:gd name="T31" fmla="*/ 0 h 46"/>
                  <a:gd name="T32" fmla="*/ 32 w 52"/>
                  <a:gd name="T3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46">
                    <a:moveTo>
                      <a:pt x="32" y="12"/>
                    </a:moveTo>
                    <a:lnTo>
                      <a:pt x="18" y="16"/>
                    </a:lnTo>
                    <a:lnTo>
                      <a:pt x="8" y="25"/>
                    </a:lnTo>
                    <a:lnTo>
                      <a:pt x="0" y="36"/>
                    </a:lnTo>
                    <a:lnTo>
                      <a:pt x="6" y="44"/>
                    </a:lnTo>
                    <a:lnTo>
                      <a:pt x="12" y="46"/>
                    </a:lnTo>
                    <a:lnTo>
                      <a:pt x="19" y="46"/>
                    </a:lnTo>
                    <a:lnTo>
                      <a:pt x="26" y="44"/>
                    </a:lnTo>
                    <a:lnTo>
                      <a:pt x="34" y="42"/>
                    </a:lnTo>
                    <a:lnTo>
                      <a:pt x="40" y="40"/>
                    </a:lnTo>
                    <a:lnTo>
                      <a:pt x="47" y="38"/>
                    </a:lnTo>
                    <a:lnTo>
                      <a:pt x="49" y="34"/>
                    </a:lnTo>
                    <a:lnTo>
                      <a:pt x="51" y="31"/>
                    </a:lnTo>
                    <a:lnTo>
                      <a:pt x="52" y="26"/>
                    </a:lnTo>
                    <a:lnTo>
                      <a:pt x="51" y="21"/>
                    </a:lnTo>
                    <a:lnTo>
                      <a:pt x="44" y="0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6" name="Freeform 106"/>
              <p:cNvSpPr/>
              <p:nvPr/>
            </p:nvSpPr>
            <p:spPr bwMode="auto">
              <a:xfrm>
                <a:off x="2216150" y="2119313"/>
                <a:ext cx="4762" cy="4763"/>
              </a:xfrm>
              <a:custGeom>
                <a:avLst/>
                <a:gdLst>
                  <a:gd name="T0" fmla="*/ 16 w 16"/>
                  <a:gd name="T1" fmla="*/ 5 h 11"/>
                  <a:gd name="T2" fmla="*/ 13 w 16"/>
                  <a:gd name="T3" fmla="*/ 2 h 11"/>
                  <a:gd name="T4" fmla="*/ 11 w 16"/>
                  <a:gd name="T5" fmla="*/ 1 h 11"/>
                  <a:gd name="T6" fmla="*/ 8 w 16"/>
                  <a:gd name="T7" fmla="*/ 0 h 11"/>
                  <a:gd name="T8" fmla="*/ 6 w 16"/>
                  <a:gd name="T9" fmla="*/ 1 h 11"/>
                  <a:gd name="T10" fmla="*/ 2 w 16"/>
                  <a:gd name="T11" fmla="*/ 4 h 11"/>
                  <a:gd name="T12" fmla="*/ 0 w 16"/>
                  <a:gd name="T13" fmla="*/ 6 h 11"/>
                  <a:gd name="T14" fmla="*/ 4 w 16"/>
                  <a:gd name="T15" fmla="*/ 8 h 11"/>
                  <a:gd name="T16" fmla="*/ 7 w 16"/>
                  <a:gd name="T17" fmla="*/ 10 h 11"/>
                  <a:gd name="T18" fmla="*/ 10 w 16"/>
                  <a:gd name="T19" fmla="*/ 11 h 11"/>
                  <a:gd name="T20" fmla="*/ 12 w 16"/>
                  <a:gd name="T21" fmla="*/ 10 h 11"/>
                  <a:gd name="T22" fmla="*/ 13 w 16"/>
                  <a:gd name="T23" fmla="*/ 8 h 11"/>
                  <a:gd name="T24" fmla="*/ 14 w 16"/>
                  <a:gd name="T25" fmla="*/ 6 h 11"/>
                  <a:gd name="T26" fmla="*/ 16 w 16"/>
                  <a:gd name="T2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1">
                    <a:moveTo>
                      <a:pt x="16" y="5"/>
                    </a:move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7" y="10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4" y="6"/>
                    </a:lnTo>
                    <a:lnTo>
                      <a:pt x="16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7" name="Freeform 107"/>
              <p:cNvSpPr/>
              <p:nvPr/>
            </p:nvSpPr>
            <p:spPr bwMode="auto">
              <a:xfrm>
                <a:off x="2200275" y="2171700"/>
                <a:ext cx="19050" cy="23813"/>
              </a:xfrm>
              <a:custGeom>
                <a:avLst/>
                <a:gdLst>
                  <a:gd name="T0" fmla="*/ 33 w 62"/>
                  <a:gd name="T1" fmla="*/ 72 h 79"/>
                  <a:gd name="T2" fmla="*/ 34 w 62"/>
                  <a:gd name="T3" fmla="*/ 66 h 79"/>
                  <a:gd name="T4" fmla="*/ 34 w 62"/>
                  <a:gd name="T5" fmla="*/ 60 h 79"/>
                  <a:gd name="T6" fmla="*/ 31 w 62"/>
                  <a:gd name="T7" fmla="*/ 54 h 79"/>
                  <a:gd name="T8" fmla="*/ 31 w 62"/>
                  <a:gd name="T9" fmla="*/ 49 h 79"/>
                  <a:gd name="T10" fmla="*/ 35 w 62"/>
                  <a:gd name="T11" fmla="*/ 45 h 79"/>
                  <a:gd name="T12" fmla="*/ 51 w 62"/>
                  <a:gd name="T13" fmla="*/ 40 h 79"/>
                  <a:gd name="T14" fmla="*/ 59 w 62"/>
                  <a:gd name="T15" fmla="*/ 34 h 79"/>
                  <a:gd name="T16" fmla="*/ 62 w 62"/>
                  <a:gd name="T17" fmla="*/ 28 h 79"/>
                  <a:gd name="T18" fmla="*/ 61 w 62"/>
                  <a:gd name="T19" fmla="*/ 23 h 79"/>
                  <a:gd name="T20" fmla="*/ 56 w 62"/>
                  <a:gd name="T21" fmla="*/ 17 h 79"/>
                  <a:gd name="T22" fmla="*/ 48 w 62"/>
                  <a:gd name="T23" fmla="*/ 11 h 79"/>
                  <a:gd name="T24" fmla="*/ 42 w 62"/>
                  <a:gd name="T25" fmla="*/ 6 h 79"/>
                  <a:gd name="T26" fmla="*/ 36 w 62"/>
                  <a:gd name="T27" fmla="*/ 0 h 79"/>
                  <a:gd name="T28" fmla="*/ 25 w 62"/>
                  <a:gd name="T29" fmla="*/ 5 h 79"/>
                  <a:gd name="T30" fmla="*/ 18 w 62"/>
                  <a:gd name="T31" fmla="*/ 14 h 79"/>
                  <a:gd name="T32" fmla="*/ 12 w 62"/>
                  <a:gd name="T33" fmla="*/ 23 h 79"/>
                  <a:gd name="T34" fmla="*/ 7 w 62"/>
                  <a:gd name="T35" fmla="*/ 33 h 79"/>
                  <a:gd name="T36" fmla="*/ 0 w 62"/>
                  <a:gd name="T37" fmla="*/ 42 h 79"/>
                  <a:gd name="T38" fmla="*/ 2 w 62"/>
                  <a:gd name="T39" fmla="*/ 45 h 79"/>
                  <a:gd name="T40" fmla="*/ 4 w 62"/>
                  <a:gd name="T41" fmla="*/ 50 h 79"/>
                  <a:gd name="T42" fmla="*/ 4 w 62"/>
                  <a:gd name="T43" fmla="*/ 57 h 79"/>
                  <a:gd name="T44" fmla="*/ 4 w 62"/>
                  <a:gd name="T45" fmla="*/ 63 h 79"/>
                  <a:gd name="T46" fmla="*/ 4 w 62"/>
                  <a:gd name="T47" fmla="*/ 69 h 79"/>
                  <a:gd name="T48" fmla="*/ 5 w 62"/>
                  <a:gd name="T49" fmla="*/ 75 h 79"/>
                  <a:gd name="T50" fmla="*/ 8 w 62"/>
                  <a:gd name="T51" fmla="*/ 79 h 79"/>
                  <a:gd name="T52" fmla="*/ 13 w 62"/>
                  <a:gd name="T53" fmla="*/ 79 h 79"/>
                  <a:gd name="T54" fmla="*/ 22 w 62"/>
                  <a:gd name="T55" fmla="*/ 78 h 79"/>
                  <a:gd name="T56" fmla="*/ 33 w 62"/>
                  <a:gd name="T57" fmla="*/ 7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79">
                    <a:moveTo>
                      <a:pt x="33" y="72"/>
                    </a:moveTo>
                    <a:lnTo>
                      <a:pt x="34" y="66"/>
                    </a:lnTo>
                    <a:lnTo>
                      <a:pt x="34" y="60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5" y="45"/>
                    </a:lnTo>
                    <a:lnTo>
                      <a:pt x="51" y="40"/>
                    </a:lnTo>
                    <a:lnTo>
                      <a:pt x="59" y="34"/>
                    </a:lnTo>
                    <a:lnTo>
                      <a:pt x="62" y="28"/>
                    </a:lnTo>
                    <a:lnTo>
                      <a:pt x="61" y="23"/>
                    </a:lnTo>
                    <a:lnTo>
                      <a:pt x="56" y="17"/>
                    </a:lnTo>
                    <a:lnTo>
                      <a:pt x="48" y="11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25" y="5"/>
                    </a:lnTo>
                    <a:lnTo>
                      <a:pt x="18" y="14"/>
                    </a:lnTo>
                    <a:lnTo>
                      <a:pt x="12" y="23"/>
                    </a:lnTo>
                    <a:lnTo>
                      <a:pt x="7" y="33"/>
                    </a:lnTo>
                    <a:lnTo>
                      <a:pt x="0" y="42"/>
                    </a:lnTo>
                    <a:lnTo>
                      <a:pt x="2" y="45"/>
                    </a:lnTo>
                    <a:lnTo>
                      <a:pt x="4" y="50"/>
                    </a:lnTo>
                    <a:lnTo>
                      <a:pt x="4" y="57"/>
                    </a:lnTo>
                    <a:lnTo>
                      <a:pt x="4" y="63"/>
                    </a:lnTo>
                    <a:lnTo>
                      <a:pt x="4" y="69"/>
                    </a:lnTo>
                    <a:lnTo>
                      <a:pt x="5" y="75"/>
                    </a:lnTo>
                    <a:lnTo>
                      <a:pt x="8" y="79"/>
                    </a:lnTo>
                    <a:lnTo>
                      <a:pt x="13" y="79"/>
                    </a:lnTo>
                    <a:lnTo>
                      <a:pt x="22" y="78"/>
                    </a:lnTo>
                    <a:lnTo>
                      <a:pt x="33" y="7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8" name="Freeform 108"/>
              <p:cNvSpPr/>
              <p:nvPr/>
            </p:nvSpPr>
            <p:spPr bwMode="auto">
              <a:xfrm>
                <a:off x="2187575" y="2197100"/>
                <a:ext cx="11112" cy="4763"/>
              </a:xfrm>
              <a:custGeom>
                <a:avLst/>
                <a:gdLst>
                  <a:gd name="T0" fmla="*/ 34 w 34"/>
                  <a:gd name="T1" fmla="*/ 0 h 13"/>
                  <a:gd name="T2" fmla="*/ 16 w 34"/>
                  <a:gd name="T3" fmla="*/ 5 h 13"/>
                  <a:gd name="T4" fmla="*/ 0 w 34"/>
                  <a:gd name="T5" fmla="*/ 8 h 13"/>
                  <a:gd name="T6" fmla="*/ 0 w 34"/>
                  <a:gd name="T7" fmla="*/ 9 h 13"/>
                  <a:gd name="T8" fmla="*/ 0 w 34"/>
                  <a:gd name="T9" fmla="*/ 11 h 13"/>
                  <a:gd name="T10" fmla="*/ 0 w 34"/>
                  <a:gd name="T11" fmla="*/ 12 h 13"/>
                  <a:gd name="T12" fmla="*/ 9 w 34"/>
                  <a:gd name="T13" fmla="*/ 13 h 13"/>
                  <a:gd name="T14" fmla="*/ 15 w 34"/>
                  <a:gd name="T15" fmla="*/ 13 h 13"/>
                  <a:gd name="T16" fmla="*/ 21 w 34"/>
                  <a:gd name="T17" fmla="*/ 12 h 13"/>
                  <a:gd name="T18" fmla="*/ 26 w 34"/>
                  <a:gd name="T19" fmla="*/ 7 h 13"/>
                  <a:gd name="T20" fmla="*/ 34 w 34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13">
                    <a:moveTo>
                      <a:pt x="34" y="0"/>
                    </a:moveTo>
                    <a:lnTo>
                      <a:pt x="16" y="5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9" y="13"/>
                    </a:lnTo>
                    <a:lnTo>
                      <a:pt x="15" y="13"/>
                    </a:lnTo>
                    <a:lnTo>
                      <a:pt x="21" y="12"/>
                    </a:lnTo>
                    <a:lnTo>
                      <a:pt x="26" y="7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19" name="Freeform 109"/>
              <p:cNvSpPr/>
              <p:nvPr/>
            </p:nvSpPr>
            <p:spPr bwMode="auto">
              <a:xfrm>
                <a:off x="2151063" y="2225675"/>
                <a:ext cx="11112" cy="11113"/>
              </a:xfrm>
              <a:custGeom>
                <a:avLst/>
                <a:gdLst>
                  <a:gd name="T0" fmla="*/ 23 w 38"/>
                  <a:gd name="T1" fmla="*/ 32 h 33"/>
                  <a:gd name="T2" fmla="*/ 26 w 38"/>
                  <a:gd name="T3" fmla="*/ 33 h 33"/>
                  <a:gd name="T4" fmla="*/ 30 w 38"/>
                  <a:gd name="T5" fmla="*/ 33 h 33"/>
                  <a:gd name="T6" fmla="*/ 34 w 38"/>
                  <a:gd name="T7" fmla="*/ 32 h 33"/>
                  <a:gd name="T8" fmla="*/ 37 w 38"/>
                  <a:gd name="T9" fmla="*/ 30 h 33"/>
                  <a:gd name="T10" fmla="*/ 38 w 38"/>
                  <a:gd name="T11" fmla="*/ 26 h 33"/>
                  <a:gd name="T12" fmla="*/ 37 w 38"/>
                  <a:gd name="T13" fmla="*/ 24 h 33"/>
                  <a:gd name="T14" fmla="*/ 36 w 38"/>
                  <a:gd name="T15" fmla="*/ 20 h 33"/>
                  <a:gd name="T16" fmla="*/ 25 w 38"/>
                  <a:gd name="T17" fmla="*/ 8 h 33"/>
                  <a:gd name="T18" fmla="*/ 23 w 38"/>
                  <a:gd name="T19" fmla="*/ 4 h 33"/>
                  <a:gd name="T20" fmla="*/ 20 w 38"/>
                  <a:gd name="T21" fmla="*/ 2 h 33"/>
                  <a:gd name="T22" fmla="*/ 18 w 38"/>
                  <a:gd name="T23" fmla="*/ 0 h 33"/>
                  <a:gd name="T24" fmla="*/ 15 w 38"/>
                  <a:gd name="T25" fmla="*/ 0 h 33"/>
                  <a:gd name="T26" fmla="*/ 13 w 38"/>
                  <a:gd name="T27" fmla="*/ 1 h 33"/>
                  <a:gd name="T28" fmla="*/ 9 w 38"/>
                  <a:gd name="T29" fmla="*/ 2 h 33"/>
                  <a:gd name="T30" fmla="*/ 6 w 38"/>
                  <a:gd name="T31" fmla="*/ 4 h 33"/>
                  <a:gd name="T32" fmla="*/ 3 w 38"/>
                  <a:gd name="T33" fmla="*/ 6 h 33"/>
                  <a:gd name="T34" fmla="*/ 1 w 38"/>
                  <a:gd name="T35" fmla="*/ 7 h 33"/>
                  <a:gd name="T36" fmla="*/ 0 w 38"/>
                  <a:gd name="T37" fmla="*/ 8 h 33"/>
                  <a:gd name="T38" fmla="*/ 0 w 38"/>
                  <a:gd name="T39" fmla="*/ 10 h 33"/>
                  <a:gd name="T40" fmla="*/ 1 w 38"/>
                  <a:gd name="T41" fmla="*/ 14 h 33"/>
                  <a:gd name="T42" fmla="*/ 23 w 38"/>
                  <a:gd name="T43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3">
                    <a:moveTo>
                      <a:pt x="23" y="32"/>
                    </a:moveTo>
                    <a:lnTo>
                      <a:pt x="26" y="33"/>
                    </a:lnTo>
                    <a:lnTo>
                      <a:pt x="30" y="33"/>
                    </a:lnTo>
                    <a:lnTo>
                      <a:pt x="34" y="32"/>
                    </a:lnTo>
                    <a:lnTo>
                      <a:pt x="37" y="30"/>
                    </a:lnTo>
                    <a:lnTo>
                      <a:pt x="38" y="26"/>
                    </a:lnTo>
                    <a:lnTo>
                      <a:pt x="37" y="24"/>
                    </a:lnTo>
                    <a:lnTo>
                      <a:pt x="36" y="20"/>
                    </a:lnTo>
                    <a:lnTo>
                      <a:pt x="25" y="8"/>
                    </a:lnTo>
                    <a:lnTo>
                      <a:pt x="23" y="4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1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4"/>
                    </a:lnTo>
                    <a:lnTo>
                      <a:pt x="23" y="3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0" name="Freeform 110"/>
              <p:cNvSpPr/>
              <p:nvPr/>
            </p:nvSpPr>
            <p:spPr bwMode="auto">
              <a:xfrm>
                <a:off x="2133600" y="2233613"/>
                <a:ext cx="17462" cy="20638"/>
              </a:xfrm>
              <a:custGeom>
                <a:avLst/>
                <a:gdLst>
                  <a:gd name="T0" fmla="*/ 51 w 53"/>
                  <a:gd name="T1" fmla="*/ 11 h 63"/>
                  <a:gd name="T2" fmla="*/ 45 w 53"/>
                  <a:gd name="T3" fmla="*/ 3 h 63"/>
                  <a:gd name="T4" fmla="*/ 39 w 53"/>
                  <a:gd name="T5" fmla="*/ 0 h 63"/>
                  <a:gd name="T6" fmla="*/ 33 w 53"/>
                  <a:gd name="T7" fmla="*/ 3 h 63"/>
                  <a:gd name="T8" fmla="*/ 28 w 53"/>
                  <a:gd name="T9" fmla="*/ 7 h 63"/>
                  <a:gd name="T10" fmla="*/ 22 w 53"/>
                  <a:gd name="T11" fmla="*/ 14 h 63"/>
                  <a:gd name="T12" fmla="*/ 6 w 53"/>
                  <a:gd name="T13" fmla="*/ 41 h 63"/>
                  <a:gd name="T14" fmla="*/ 0 w 53"/>
                  <a:gd name="T15" fmla="*/ 44 h 63"/>
                  <a:gd name="T16" fmla="*/ 11 w 53"/>
                  <a:gd name="T17" fmla="*/ 55 h 63"/>
                  <a:gd name="T18" fmla="*/ 14 w 53"/>
                  <a:gd name="T19" fmla="*/ 58 h 63"/>
                  <a:gd name="T20" fmla="*/ 16 w 53"/>
                  <a:gd name="T21" fmla="*/ 61 h 63"/>
                  <a:gd name="T22" fmla="*/ 20 w 53"/>
                  <a:gd name="T23" fmla="*/ 62 h 63"/>
                  <a:gd name="T24" fmla="*/ 23 w 53"/>
                  <a:gd name="T25" fmla="*/ 63 h 63"/>
                  <a:gd name="T26" fmla="*/ 28 w 53"/>
                  <a:gd name="T27" fmla="*/ 61 h 63"/>
                  <a:gd name="T28" fmla="*/ 32 w 53"/>
                  <a:gd name="T29" fmla="*/ 57 h 63"/>
                  <a:gd name="T30" fmla="*/ 34 w 53"/>
                  <a:gd name="T31" fmla="*/ 51 h 63"/>
                  <a:gd name="T32" fmla="*/ 36 w 53"/>
                  <a:gd name="T33" fmla="*/ 44 h 63"/>
                  <a:gd name="T34" fmla="*/ 32 w 53"/>
                  <a:gd name="T35" fmla="*/ 38 h 63"/>
                  <a:gd name="T36" fmla="*/ 37 w 53"/>
                  <a:gd name="T37" fmla="*/ 38 h 63"/>
                  <a:gd name="T38" fmla="*/ 40 w 53"/>
                  <a:gd name="T39" fmla="*/ 37 h 63"/>
                  <a:gd name="T40" fmla="*/ 45 w 53"/>
                  <a:gd name="T41" fmla="*/ 33 h 63"/>
                  <a:gd name="T42" fmla="*/ 50 w 53"/>
                  <a:gd name="T43" fmla="*/ 27 h 63"/>
                  <a:gd name="T44" fmla="*/ 53 w 53"/>
                  <a:gd name="T45" fmla="*/ 20 h 63"/>
                  <a:gd name="T46" fmla="*/ 51 w 53"/>
                  <a:gd name="T47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63">
                    <a:moveTo>
                      <a:pt x="51" y="11"/>
                    </a:moveTo>
                    <a:lnTo>
                      <a:pt x="45" y="3"/>
                    </a:lnTo>
                    <a:lnTo>
                      <a:pt x="39" y="0"/>
                    </a:lnTo>
                    <a:lnTo>
                      <a:pt x="33" y="3"/>
                    </a:lnTo>
                    <a:lnTo>
                      <a:pt x="28" y="7"/>
                    </a:lnTo>
                    <a:lnTo>
                      <a:pt x="22" y="14"/>
                    </a:lnTo>
                    <a:lnTo>
                      <a:pt x="6" y="41"/>
                    </a:lnTo>
                    <a:lnTo>
                      <a:pt x="0" y="44"/>
                    </a:lnTo>
                    <a:lnTo>
                      <a:pt x="11" y="55"/>
                    </a:lnTo>
                    <a:lnTo>
                      <a:pt x="14" y="58"/>
                    </a:lnTo>
                    <a:lnTo>
                      <a:pt x="16" y="61"/>
                    </a:lnTo>
                    <a:lnTo>
                      <a:pt x="20" y="62"/>
                    </a:lnTo>
                    <a:lnTo>
                      <a:pt x="23" y="63"/>
                    </a:lnTo>
                    <a:lnTo>
                      <a:pt x="28" y="61"/>
                    </a:lnTo>
                    <a:lnTo>
                      <a:pt x="32" y="57"/>
                    </a:lnTo>
                    <a:lnTo>
                      <a:pt x="34" y="51"/>
                    </a:lnTo>
                    <a:lnTo>
                      <a:pt x="36" y="44"/>
                    </a:lnTo>
                    <a:lnTo>
                      <a:pt x="32" y="38"/>
                    </a:lnTo>
                    <a:lnTo>
                      <a:pt x="37" y="38"/>
                    </a:lnTo>
                    <a:lnTo>
                      <a:pt x="40" y="37"/>
                    </a:lnTo>
                    <a:lnTo>
                      <a:pt x="45" y="33"/>
                    </a:lnTo>
                    <a:lnTo>
                      <a:pt x="50" y="27"/>
                    </a:lnTo>
                    <a:lnTo>
                      <a:pt x="53" y="20"/>
                    </a:lnTo>
                    <a:lnTo>
                      <a:pt x="51" y="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1" name="Freeform 111"/>
              <p:cNvSpPr/>
              <p:nvPr/>
            </p:nvSpPr>
            <p:spPr bwMode="auto">
              <a:xfrm>
                <a:off x="2098675" y="2274888"/>
                <a:ext cx="4762" cy="7938"/>
              </a:xfrm>
              <a:custGeom>
                <a:avLst/>
                <a:gdLst>
                  <a:gd name="T0" fmla="*/ 3 w 19"/>
                  <a:gd name="T1" fmla="*/ 25 h 28"/>
                  <a:gd name="T2" fmla="*/ 5 w 19"/>
                  <a:gd name="T3" fmla="*/ 27 h 28"/>
                  <a:gd name="T4" fmla="*/ 9 w 19"/>
                  <a:gd name="T5" fmla="*/ 28 h 28"/>
                  <a:gd name="T6" fmla="*/ 11 w 19"/>
                  <a:gd name="T7" fmla="*/ 27 h 28"/>
                  <a:gd name="T8" fmla="*/ 15 w 19"/>
                  <a:gd name="T9" fmla="*/ 25 h 28"/>
                  <a:gd name="T10" fmla="*/ 16 w 19"/>
                  <a:gd name="T11" fmla="*/ 22 h 28"/>
                  <a:gd name="T12" fmla="*/ 17 w 19"/>
                  <a:gd name="T13" fmla="*/ 17 h 28"/>
                  <a:gd name="T14" fmla="*/ 19 w 19"/>
                  <a:gd name="T15" fmla="*/ 12 h 28"/>
                  <a:gd name="T16" fmla="*/ 19 w 19"/>
                  <a:gd name="T17" fmla="*/ 8 h 28"/>
                  <a:gd name="T18" fmla="*/ 17 w 19"/>
                  <a:gd name="T19" fmla="*/ 4 h 28"/>
                  <a:gd name="T20" fmla="*/ 11 w 19"/>
                  <a:gd name="T21" fmla="*/ 0 h 28"/>
                  <a:gd name="T22" fmla="*/ 4 w 19"/>
                  <a:gd name="T23" fmla="*/ 4 h 28"/>
                  <a:gd name="T24" fmla="*/ 4 w 19"/>
                  <a:gd name="T25" fmla="*/ 10 h 28"/>
                  <a:gd name="T26" fmla="*/ 3 w 19"/>
                  <a:gd name="T27" fmla="*/ 12 h 28"/>
                  <a:gd name="T28" fmla="*/ 2 w 19"/>
                  <a:gd name="T29" fmla="*/ 16 h 28"/>
                  <a:gd name="T30" fmla="*/ 0 w 19"/>
                  <a:gd name="T31" fmla="*/ 19 h 28"/>
                  <a:gd name="T32" fmla="*/ 0 w 19"/>
                  <a:gd name="T33" fmla="*/ 22 h 28"/>
                  <a:gd name="T34" fmla="*/ 3 w 19"/>
                  <a:gd name="T35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8">
                    <a:moveTo>
                      <a:pt x="3" y="25"/>
                    </a:moveTo>
                    <a:lnTo>
                      <a:pt x="5" y="27"/>
                    </a:lnTo>
                    <a:lnTo>
                      <a:pt x="9" y="28"/>
                    </a:lnTo>
                    <a:lnTo>
                      <a:pt x="11" y="27"/>
                    </a:lnTo>
                    <a:lnTo>
                      <a:pt x="15" y="25"/>
                    </a:lnTo>
                    <a:lnTo>
                      <a:pt x="16" y="22"/>
                    </a:lnTo>
                    <a:lnTo>
                      <a:pt x="17" y="17"/>
                    </a:lnTo>
                    <a:lnTo>
                      <a:pt x="19" y="12"/>
                    </a:lnTo>
                    <a:lnTo>
                      <a:pt x="19" y="8"/>
                    </a:lnTo>
                    <a:lnTo>
                      <a:pt x="17" y="4"/>
                    </a:lnTo>
                    <a:lnTo>
                      <a:pt x="11" y="0"/>
                    </a:lnTo>
                    <a:lnTo>
                      <a:pt x="4" y="4"/>
                    </a:lnTo>
                    <a:lnTo>
                      <a:pt x="4" y="10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2" name="Freeform 112"/>
              <p:cNvSpPr/>
              <p:nvPr/>
            </p:nvSpPr>
            <p:spPr bwMode="auto">
              <a:xfrm>
                <a:off x="2132013" y="2265363"/>
                <a:ext cx="7937" cy="6350"/>
              </a:xfrm>
              <a:custGeom>
                <a:avLst/>
                <a:gdLst>
                  <a:gd name="T0" fmla="*/ 15 w 24"/>
                  <a:gd name="T1" fmla="*/ 0 h 24"/>
                  <a:gd name="T2" fmla="*/ 11 w 24"/>
                  <a:gd name="T3" fmla="*/ 2 h 24"/>
                  <a:gd name="T4" fmla="*/ 9 w 24"/>
                  <a:gd name="T5" fmla="*/ 5 h 24"/>
                  <a:gd name="T6" fmla="*/ 5 w 24"/>
                  <a:gd name="T7" fmla="*/ 7 h 24"/>
                  <a:gd name="T8" fmla="*/ 2 w 24"/>
                  <a:gd name="T9" fmla="*/ 10 h 24"/>
                  <a:gd name="T10" fmla="*/ 0 w 24"/>
                  <a:gd name="T11" fmla="*/ 13 h 24"/>
                  <a:gd name="T12" fmla="*/ 0 w 24"/>
                  <a:gd name="T13" fmla="*/ 16 h 24"/>
                  <a:gd name="T14" fmla="*/ 0 w 24"/>
                  <a:gd name="T15" fmla="*/ 19 h 24"/>
                  <a:gd name="T16" fmla="*/ 1 w 24"/>
                  <a:gd name="T17" fmla="*/ 23 h 24"/>
                  <a:gd name="T18" fmla="*/ 4 w 24"/>
                  <a:gd name="T19" fmla="*/ 24 h 24"/>
                  <a:gd name="T20" fmla="*/ 6 w 24"/>
                  <a:gd name="T21" fmla="*/ 24 h 24"/>
                  <a:gd name="T22" fmla="*/ 9 w 24"/>
                  <a:gd name="T23" fmla="*/ 24 h 24"/>
                  <a:gd name="T24" fmla="*/ 11 w 24"/>
                  <a:gd name="T25" fmla="*/ 24 h 24"/>
                  <a:gd name="T26" fmla="*/ 15 w 24"/>
                  <a:gd name="T27" fmla="*/ 23 h 24"/>
                  <a:gd name="T28" fmla="*/ 17 w 24"/>
                  <a:gd name="T29" fmla="*/ 22 h 24"/>
                  <a:gd name="T30" fmla="*/ 19 w 24"/>
                  <a:gd name="T31" fmla="*/ 21 h 24"/>
                  <a:gd name="T32" fmla="*/ 24 w 24"/>
                  <a:gd name="T33" fmla="*/ 15 h 24"/>
                  <a:gd name="T34" fmla="*/ 24 w 24"/>
                  <a:gd name="T35" fmla="*/ 9 h 24"/>
                  <a:gd name="T36" fmla="*/ 22 w 24"/>
                  <a:gd name="T37" fmla="*/ 4 h 24"/>
                  <a:gd name="T38" fmla="*/ 15 w 24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24">
                    <a:moveTo>
                      <a:pt x="15" y="0"/>
                    </a:moveTo>
                    <a:lnTo>
                      <a:pt x="11" y="2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2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2" y="4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3" name="Freeform 113"/>
              <p:cNvSpPr/>
              <p:nvPr/>
            </p:nvSpPr>
            <p:spPr bwMode="auto">
              <a:xfrm>
                <a:off x="2138363" y="2279650"/>
                <a:ext cx="9525" cy="7938"/>
              </a:xfrm>
              <a:custGeom>
                <a:avLst/>
                <a:gdLst>
                  <a:gd name="T0" fmla="*/ 11 w 30"/>
                  <a:gd name="T1" fmla="*/ 23 h 23"/>
                  <a:gd name="T2" fmla="*/ 18 w 30"/>
                  <a:gd name="T3" fmla="*/ 22 h 23"/>
                  <a:gd name="T4" fmla="*/ 24 w 30"/>
                  <a:gd name="T5" fmla="*/ 20 h 23"/>
                  <a:gd name="T6" fmla="*/ 28 w 30"/>
                  <a:gd name="T7" fmla="*/ 16 h 23"/>
                  <a:gd name="T8" fmla="*/ 30 w 30"/>
                  <a:gd name="T9" fmla="*/ 12 h 23"/>
                  <a:gd name="T10" fmla="*/ 29 w 30"/>
                  <a:gd name="T11" fmla="*/ 9 h 23"/>
                  <a:gd name="T12" fmla="*/ 27 w 30"/>
                  <a:gd name="T13" fmla="*/ 5 h 23"/>
                  <a:gd name="T14" fmla="*/ 24 w 30"/>
                  <a:gd name="T15" fmla="*/ 3 h 23"/>
                  <a:gd name="T16" fmla="*/ 21 w 30"/>
                  <a:gd name="T17" fmla="*/ 2 h 23"/>
                  <a:gd name="T18" fmla="*/ 17 w 30"/>
                  <a:gd name="T19" fmla="*/ 0 h 23"/>
                  <a:gd name="T20" fmla="*/ 12 w 30"/>
                  <a:gd name="T21" fmla="*/ 2 h 23"/>
                  <a:gd name="T22" fmla="*/ 0 w 30"/>
                  <a:gd name="T23" fmla="*/ 14 h 23"/>
                  <a:gd name="T24" fmla="*/ 0 w 30"/>
                  <a:gd name="T25" fmla="*/ 16 h 23"/>
                  <a:gd name="T26" fmla="*/ 0 w 30"/>
                  <a:gd name="T27" fmla="*/ 20 h 23"/>
                  <a:gd name="T28" fmla="*/ 3 w 30"/>
                  <a:gd name="T29" fmla="*/ 22 h 23"/>
                  <a:gd name="T30" fmla="*/ 6 w 30"/>
                  <a:gd name="T31" fmla="*/ 23 h 23"/>
                  <a:gd name="T32" fmla="*/ 11 w 30"/>
                  <a:gd name="T3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3">
                    <a:moveTo>
                      <a:pt x="11" y="23"/>
                    </a:moveTo>
                    <a:lnTo>
                      <a:pt x="18" y="22"/>
                    </a:lnTo>
                    <a:lnTo>
                      <a:pt x="24" y="20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7" y="5"/>
                    </a:lnTo>
                    <a:lnTo>
                      <a:pt x="24" y="3"/>
                    </a:lnTo>
                    <a:lnTo>
                      <a:pt x="21" y="2"/>
                    </a:lnTo>
                    <a:lnTo>
                      <a:pt x="17" y="0"/>
                    </a:lnTo>
                    <a:lnTo>
                      <a:pt x="12" y="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3" y="22"/>
                    </a:lnTo>
                    <a:lnTo>
                      <a:pt x="6" y="23"/>
                    </a:lnTo>
                    <a:lnTo>
                      <a:pt x="11" y="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4" name="Freeform 114"/>
              <p:cNvSpPr/>
              <p:nvPr/>
            </p:nvSpPr>
            <p:spPr bwMode="auto">
              <a:xfrm>
                <a:off x="2103438" y="2287588"/>
                <a:ext cx="12700" cy="11113"/>
              </a:xfrm>
              <a:custGeom>
                <a:avLst/>
                <a:gdLst>
                  <a:gd name="T0" fmla="*/ 23 w 44"/>
                  <a:gd name="T1" fmla="*/ 31 h 38"/>
                  <a:gd name="T2" fmla="*/ 24 w 44"/>
                  <a:gd name="T3" fmla="*/ 27 h 38"/>
                  <a:gd name="T4" fmla="*/ 24 w 44"/>
                  <a:gd name="T5" fmla="*/ 23 h 38"/>
                  <a:gd name="T6" fmla="*/ 28 w 44"/>
                  <a:gd name="T7" fmla="*/ 23 h 38"/>
                  <a:gd name="T8" fmla="*/ 32 w 44"/>
                  <a:gd name="T9" fmla="*/ 25 h 38"/>
                  <a:gd name="T10" fmla="*/ 35 w 44"/>
                  <a:gd name="T11" fmla="*/ 23 h 38"/>
                  <a:gd name="T12" fmla="*/ 39 w 44"/>
                  <a:gd name="T13" fmla="*/ 23 h 38"/>
                  <a:gd name="T14" fmla="*/ 41 w 44"/>
                  <a:gd name="T15" fmla="*/ 21 h 38"/>
                  <a:gd name="T16" fmla="*/ 44 w 44"/>
                  <a:gd name="T17" fmla="*/ 17 h 38"/>
                  <a:gd name="T18" fmla="*/ 41 w 44"/>
                  <a:gd name="T19" fmla="*/ 10 h 38"/>
                  <a:gd name="T20" fmla="*/ 23 w 44"/>
                  <a:gd name="T21" fmla="*/ 0 h 38"/>
                  <a:gd name="T22" fmla="*/ 5 w 44"/>
                  <a:gd name="T23" fmla="*/ 21 h 38"/>
                  <a:gd name="T24" fmla="*/ 0 w 44"/>
                  <a:gd name="T25" fmla="*/ 23 h 38"/>
                  <a:gd name="T26" fmla="*/ 0 w 44"/>
                  <a:gd name="T27" fmla="*/ 29 h 38"/>
                  <a:gd name="T28" fmla="*/ 4 w 44"/>
                  <a:gd name="T29" fmla="*/ 37 h 38"/>
                  <a:gd name="T30" fmla="*/ 8 w 44"/>
                  <a:gd name="T31" fmla="*/ 38 h 38"/>
                  <a:gd name="T32" fmla="*/ 13 w 44"/>
                  <a:gd name="T33" fmla="*/ 36 h 38"/>
                  <a:gd name="T34" fmla="*/ 18 w 44"/>
                  <a:gd name="T35" fmla="*/ 33 h 38"/>
                  <a:gd name="T36" fmla="*/ 23 w 44"/>
                  <a:gd name="T37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38">
                    <a:moveTo>
                      <a:pt x="23" y="31"/>
                    </a:moveTo>
                    <a:lnTo>
                      <a:pt x="24" y="27"/>
                    </a:lnTo>
                    <a:lnTo>
                      <a:pt x="24" y="23"/>
                    </a:lnTo>
                    <a:lnTo>
                      <a:pt x="28" y="23"/>
                    </a:lnTo>
                    <a:lnTo>
                      <a:pt x="32" y="25"/>
                    </a:lnTo>
                    <a:lnTo>
                      <a:pt x="35" y="23"/>
                    </a:lnTo>
                    <a:lnTo>
                      <a:pt x="39" y="23"/>
                    </a:lnTo>
                    <a:lnTo>
                      <a:pt x="41" y="21"/>
                    </a:lnTo>
                    <a:lnTo>
                      <a:pt x="44" y="17"/>
                    </a:lnTo>
                    <a:lnTo>
                      <a:pt x="41" y="10"/>
                    </a:lnTo>
                    <a:lnTo>
                      <a:pt x="23" y="0"/>
                    </a:lnTo>
                    <a:lnTo>
                      <a:pt x="5" y="21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4" y="37"/>
                    </a:lnTo>
                    <a:lnTo>
                      <a:pt x="8" y="38"/>
                    </a:lnTo>
                    <a:lnTo>
                      <a:pt x="13" y="36"/>
                    </a:lnTo>
                    <a:lnTo>
                      <a:pt x="18" y="33"/>
                    </a:lnTo>
                    <a:lnTo>
                      <a:pt x="23" y="3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5" name="Freeform 115"/>
              <p:cNvSpPr/>
              <p:nvPr/>
            </p:nvSpPr>
            <p:spPr bwMode="auto">
              <a:xfrm>
                <a:off x="2128838" y="2290763"/>
                <a:ext cx="6350" cy="7938"/>
              </a:xfrm>
              <a:custGeom>
                <a:avLst/>
                <a:gdLst>
                  <a:gd name="T0" fmla="*/ 0 w 18"/>
                  <a:gd name="T1" fmla="*/ 1 h 22"/>
                  <a:gd name="T2" fmla="*/ 0 w 18"/>
                  <a:gd name="T3" fmla="*/ 8 h 22"/>
                  <a:gd name="T4" fmla="*/ 6 w 18"/>
                  <a:gd name="T5" fmla="*/ 22 h 22"/>
                  <a:gd name="T6" fmla="*/ 10 w 18"/>
                  <a:gd name="T7" fmla="*/ 22 h 22"/>
                  <a:gd name="T8" fmla="*/ 14 w 18"/>
                  <a:gd name="T9" fmla="*/ 19 h 22"/>
                  <a:gd name="T10" fmla="*/ 17 w 18"/>
                  <a:gd name="T11" fmla="*/ 18 h 22"/>
                  <a:gd name="T12" fmla="*/ 18 w 18"/>
                  <a:gd name="T13" fmla="*/ 15 h 22"/>
                  <a:gd name="T14" fmla="*/ 18 w 18"/>
                  <a:gd name="T15" fmla="*/ 12 h 22"/>
                  <a:gd name="T16" fmla="*/ 18 w 18"/>
                  <a:gd name="T17" fmla="*/ 8 h 22"/>
                  <a:gd name="T18" fmla="*/ 15 w 18"/>
                  <a:gd name="T19" fmla="*/ 3 h 22"/>
                  <a:gd name="T20" fmla="*/ 12 w 18"/>
                  <a:gd name="T21" fmla="*/ 1 h 22"/>
                  <a:gd name="T22" fmla="*/ 8 w 18"/>
                  <a:gd name="T23" fmla="*/ 0 h 22"/>
                  <a:gd name="T24" fmla="*/ 3 w 18"/>
                  <a:gd name="T25" fmla="*/ 0 h 22"/>
                  <a:gd name="T26" fmla="*/ 0 w 18"/>
                  <a:gd name="T2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22">
                    <a:moveTo>
                      <a:pt x="0" y="1"/>
                    </a:moveTo>
                    <a:lnTo>
                      <a:pt x="0" y="8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8" y="15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6" name="Freeform 116"/>
              <p:cNvSpPr/>
              <p:nvPr/>
            </p:nvSpPr>
            <p:spPr bwMode="auto">
              <a:xfrm>
                <a:off x="2062163" y="2309813"/>
                <a:ext cx="9525" cy="6350"/>
              </a:xfrm>
              <a:custGeom>
                <a:avLst/>
                <a:gdLst>
                  <a:gd name="T0" fmla="*/ 1 w 26"/>
                  <a:gd name="T1" fmla="*/ 9 h 20"/>
                  <a:gd name="T2" fmla="*/ 0 w 26"/>
                  <a:gd name="T3" fmla="*/ 9 h 20"/>
                  <a:gd name="T4" fmla="*/ 1 w 26"/>
                  <a:gd name="T5" fmla="*/ 16 h 20"/>
                  <a:gd name="T6" fmla="*/ 9 w 26"/>
                  <a:gd name="T7" fmla="*/ 20 h 20"/>
                  <a:gd name="T8" fmla="*/ 17 w 26"/>
                  <a:gd name="T9" fmla="*/ 18 h 20"/>
                  <a:gd name="T10" fmla="*/ 25 w 26"/>
                  <a:gd name="T11" fmla="*/ 16 h 20"/>
                  <a:gd name="T12" fmla="*/ 26 w 26"/>
                  <a:gd name="T13" fmla="*/ 12 h 20"/>
                  <a:gd name="T14" fmla="*/ 26 w 26"/>
                  <a:gd name="T15" fmla="*/ 7 h 20"/>
                  <a:gd name="T16" fmla="*/ 24 w 26"/>
                  <a:gd name="T17" fmla="*/ 4 h 20"/>
                  <a:gd name="T18" fmla="*/ 22 w 26"/>
                  <a:gd name="T19" fmla="*/ 0 h 20"/>
                  <a:gd name="T20" fmla="*/ 13 w 26"/>
                  <a:gd name="T21" fmla="*/ 0 h 20"/>
                  <a:gd name="T22" fmla="*/ 6 w 26"/>
                  <a:gd name="T23" fmla="*/ 3 h 20"/>
                  <a:gd name="T24" fmla="*/ 1 w 26"/>
                  <a:gd name="T25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20">
                    <a:moveTo>
                      <a:pt x="1" y="9"/>
                    </a:moveTo>
                    <a:lnTo>
                      <a:pt x="0" y="9"/>
                    </a:lnTo>
                    <a:lnTo>
                      <a:pt x="1" y="16"/>
                    </a:lnTo>
                    <a:lnTo>
                      <a:pt x="9" y="20"/>
                    </a:lnTo>
                    <a:lnTo>
                      <a:pt x="17" y="18"/>
                    </a:lnTo>
                    <a:lnTo>
                      <a:pt x="25" y="16"/>
                    </a:lnTo>
                    <a:lnTo>
                      <a:pt x="26" y="12"/>
                    </a:lnTo>
                    <a:lnTo>
                      <a:pt x="26" y="7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13" y="0"/>
                    </a:lnTo>
                    <a:lnTo>
                      <a:pt x="6" y="3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7" name="Freeform 117"/>
              <p:cNvSpPr/>
              <p:nvPr/>
            </p:nvSpPr>
            <p:spPr bwMode="auto">
              <a:xfrm>
                <a:off x="2089150" y="2289175"/>
                <a:ext cx="7937" cy="6350"/>
              </a:xfrm>
              <a:custGeom>
                <a:avLst/>
                <a:gdLst>
                  <a:gd name="T0" fmla="*/ 12 w 22"/>
                  <a:gd name="T1" fmla="*/ 0 h 21"/>
                  <a:gd name="T2" fmla="*/ 8 w 22"/>
                  <a:gd name="T3" fmla="*/ 2 h 21"/>
                  <a:gd name="T4" fmla="*/ 6 w 22"/>
                  <a:gd name="T5" fmla="*/ 4 h 21"/>
                  <a:gd name="T6" fmla="*/ 3 w 22"/>
                  <a:gd name="T7" fmla="*/ 5 h 21"/>
                  <a:gd name="T8" fmla="*/ 1 w 22"/>
                  <a:gd name="T9" fmla="*/ 8 h 21"/>
                  <a:gd name="T10" fmla="*/ 0 w 22"/>
                  <a:gd name="T11" fmla="*/ 10 h 21"/>
                  <a:gd name="T12" fmla="*/ 0 w 22"/>
                  <a:gd name="T13" fmla="*/ 13 h 21"/>
                  <a:gd name="T14" fmla="*/ 1 w 22"/>
                  <a:gd name="T15" fmla="*/ 16 h 21"/>
                  <a:gd name="T16" fmla="*/ 5 w 22"/>
                  <a:gd name="T17" fmla="*/ 21 h 21"/>
                  <a:gd name="T18" fmla="*/ 9 w 22"/>
                  <a:gd name="T19" fmla="*/ 21 h 21"/>
                  <a:gd name="T20" fmla="*/ 13 w 22"/>
                  <a:gd name="T21" fmla="*/ 17 h 21"/>
                  <a:gd name="T22" fmla="*/ 17 w 22"/>
                  <a:gd name="T23" fmla="*/ 15 h 21"/>
                  <a:gd name="T24" fmla="*/ 22 w 22"/>
                  <a:gd name="T25" fmla="*/ 14 h 21"/>
                  <a:gd name="T26" fmla="*/ 20 w 22"/>
                  <a:gd name="T27" fmla="*/ 9 h 21"/>
                  <a:gd name="T28" fmla="*/ 18 w 22"/>
                  <a:gd name="T29" fmla="*/ 5 h 21"/>
                  <a:gd name="T30" fmla="*/ 15 w 22"/>
                  <a:gd name="T31" fmla="*/ 3 h 21"/>
                  <a:gd name="T32" fmla="*/ 12 w 22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1">
                    <a:moveTo>
                      <a:pt x="12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5" y="21"/>
                    </a:lnTo>
                    <a:lnTo>
                      <a:pt x="9" y="21"/>
                    </a:lnTo>
                    <a:lnTo>
                      <a:pt x="13" y="17"/>
                    </a:lnTo>
                    <a:lnTo>
                      <a:pt x="17" y="15"/>
                    </a:lnTo>
                    <a:lnTo>
                      <a:pt x="22" y="14"/>
                    </a:lnTo>
                    <a:lnTo>
                      <a:pt x="20" y="9"/>
                    </a:lnTo>
                    <a:lnTo>
                      <a:pt x="18" y="5"/>
                    </a:lnTo>
                    <a:lnTo>
                      <a:pt x="15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8" name="Freeform 118"/>
              <p:cNvSpPr/>
              <p:nvPr/>
            </p:nvSpPr>
            <p:spPr bwMode="auto">
              <a:xfrm>
                <a:off x="2163763" y="2428875"/>
                <a:ext cx="6350" cy="7938"/>
              </a:xfrm>
              <a:custGeom>
                <a:avLst/>
                <a:gdLst>
                  <a:gd name="T0" fmla="*/ 0 w 18"/>
                  <a:gd name="T1" fmla="*/ 9 h 21"/>
                  <a:gd name="T2" fmla="*/ 11 w 18"/>
                  <a:gd name="T3" fmla="*/ 21 h 21"/>
                  <a:gd name="T4" fmla="*/ 18 w 18"/>
                  <a:gd name="T5" fmla="*/ 12 h 21"/>
                  <a:gd name="T6" fmla="*/ 17 w 18"/>
                  <a:gd name="T7" fmla="*/ 9 h 21"/>
                  <a:gd name="T8" fmla="*/ 14 w 18"/>
                  <a:gd name="T9" fmla="*/ 6 h 21"/>
                  <a:gd name="T10" fmla="*/ 13 w 18"/>
                  <a:gd name="T11" fmla="*/ 4 h 21"/>
                  <a:gd name="T12" fmla="*/ 12 w 18"/>
                  <a:gd name="T13" fmla="*/ 1 h 21"/>
                  <a:gd name="T14" fmla="*/ 9 w 18"/>
                  <a:gd name="T15" fmla="*/ 0 h 21"/>
                  <a:gd name="T16" fmla="*/ 7 w 18"/>
                  <a:gd name="T17" fmla="*/ 1 h 21"/>
                  <a:gd name="T18" fmla="*/ 5 w 18"/>
                  <a:gd name="T19" fmla="*/ 1 h 21"/>
                  <a:gd name="T20" fmla="*/ 2 w 18"/>
                  <a:gd name="T21" fmla="*/ 5 h 21"/>
                  <a:gd name="T22" fmla="*/ 0 w 18"/>
                  <a:gd name="T2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1">
                    <a:moveTo>
                      <a:pt x="0" y="9"/>
                    </a:moveTo>
                    <a:lnTo>
                      <a:pt x="11" y="21"/>
                    </a:lnTo>
                    <a:lnTo>
                      <a:pt x="18" y="12"/>
                    </a:lnTo>
                    <a:lnTo>
                      <a:pt x="17" y="9"/>
                    </a:lnTo>
                    <a:lnTo>
                      <a:pt x="14" y="6"/>
                    </a:lnTo>
                    <a:lnTo>
                      <a:pt x="13" y="4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2" y="5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29" name="Freeform 119"/>
              <p:cNvSpPr/>
              <p:nvPr/>
            </p:nvSpPr>
            <p:spPr bwMode="auto">
              <a:xfrm>
                <a:off x="2341563" y="2620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30" name="Rectangle 120"/>
              <p:cNvSpPr>
                <a:spLocks noChangeArrowheads="1"/>
              </p:cNvSpPr>
              <p:nvPr/>
            </p:nvSpPr>
            <p:spPr bwMode="auto">
              <a:xfrm>
                <a:off x="1920875" y="2905125"/>
                <a:ext cx="1587" cy="15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31" name="Freeform 121"/>
              <p:cNvSpPr/>
              <p:nvPr/>
            </p:nvSpPr>
            <p:spPr bwMode="auto">
              <a:xfrm>
                <a:off x="1266825" y="2530475"/>
                <a:ext cx="14287" cy="20638"/>
              </a:xfrm>
              <a:custGeom>
                <a:avLst/>
                <a:gdLst>
                  <a:gd name="T0" fmla="*/ 15 w 45"/>
                  <a:gd name="T1" fmla="*/ 63 h 63"/>
                  <a:gd name="T2" fmla="*/ 23 w 45"/>
                  <a:gd name="T3" fmla="*/ 59 h 63"/>
                  <a:gd name="T4" fmla="*/ 33 w 45"/>
                  <a:gd name="T5" fmla="*/ 54 h 63"/>
                  <a:gd name="T6" fmla="*/ 39 w 45"/>
                  <a:gd name="T7" fmla="*/ 46 h 63"/>
                  <a:gd name="T8" fmla="*/ 44 w 45"/>
                  <a:gd name="T9" fmla="*/ 40 h 63"/>
                  <a:gd name="T10" fmla="*/ 45 w 45"/>
                  <a:gd name="T11" fmla="*/ 32 h 63"/>
                  <a:gd name="T12" fmla="*/ 43 w 45"/>
                  <a:gd name="T13" fmla="*/ 22 h 63"/>
                  <a:gd name="T14" fmla="*/ 34 w 45"/>
                  <a:gd name="T15" fmla="*/ 10 h 63"/>
                  <a:gd name="T16" fmla="*/ 26 w 45"/>
                  <a:gd name="T17" fmla="*/ 0 h 63"/>
                  <a:gd name="T18" fmla="*/ 21 w 45"/>
                  <a:gd name="T19" fmla="*/ 3 h 63"/>
                  <a:gd name="T20" fmla="*/ 16 w 45"/>
                  <a:gd name="T21" fmla="*/ 5 h 63"/>
                  <a:gd name="T22" fmla="*/ 12 w 45"/>
                  <a:gd name="T23" fmla="*/ 9 h 63"/>
                  <a:gd name="T24" fmla="*/ 9 w 45"/>
                  <a:gd name="T25" fmla="*/ 13 h 63"/>
                  <a:gd name="T26" fmla="*/ 6 w 45"/>
                  <a:gd name="T27" fmla="*/ 17 h 63"/>
                  <a:gd name="T28" fmla="*/ 6 w 45"/>
                  <a:gd name="T29" fmla="*/ 27 h 63"/>
                  <a:gd name="T30" fmla="*/ 5 w 45"/>
                  <a:gd name="T31" fmla="*/ 38 h 63"/>
                  <a:gd name="T32" fmla="*/ 4 w 45"/>
                  <a:gd name="T33" fmla="*/ 46 h 63"/>
                  <a:gd name="T34" fmla="*/ 1 w 45"/>
                  <a:gd name="T35" fmla="*/ 51 h 63"/>
                  <a:gd name="T36" fmla="*/ 0 w 45"/>
                  <a:gd name="T37" fmla="*/ 55 h 63"/>
                  <a:gd name="T38" fmla="*/ 0 w 45"/>
                  <a:gd name="T39" fmla="*/ 57 h 63"/>
                  <a:gd name="T40" fmla="*/ 0 w 45"/>
                  <a:gd name="T41" fmla="*/ 59 h 63"/>
                  <a:gd name="T42" fmla="*/ 1 w 45"/>
                  <a:gd name="T43" fmla="*/ 60 h 63"/>
                  <a:gd name="T44" fmla="*/ 5 w 45"/>
                  <a:gd name="T45" fmla="*/ 61 h 63"/>
                  <a:gd name="T46" fmla="*/ 9 w 45"/>
                  <a:gd name="T47" fmla="*/ 62 h 63"/>
                  <a:gd name="T48" fmla="*/ 15 w 45"/>
                  <a:gd name="T4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63">
                    <a:moveTo>
                      <a:pt x="15" y="63"/>
                    </a:moveTo>
                    <a:lnTo>
                      <a:pt x="23" y="59"/>
                    </a:lnTo>
                    <a:lnTo>
                      <a:pt x="33" y="54"/>
                    </a:lnTo>
                    <a:lnTo>
                      <a:pt x="39" y="46"/>
                    </a:lnTo>
                    <a:lnTo>
                      <a:pt x="44" y="40"/>
                    </a:lnTo>
                    <a:lnTo>
                      <a:pt x="45" y="32"/>
                    </a:lnTo>
                    <a:lnTo>
                      <a:pt x="43" y="22"/>
                    </a:lnTo>
                    <a:lnTo>
                      <a:pt x="34" y="10"/>
                    </a:lnTo>
                    <a:lnTo>
                      <a:pt x="26" y="0"/>
                    </a:lnTo>
                    <a:lnTo>
                      <a:pt x="21" y="3"/>
                    </a:lnTo>
                    <a:lnTo>
                      <a:pt x="16" y="5"/>
                    </a:lnTo>
                    <a:lnTo>
                      <a:pt x="12" y="9"/>
                    </a:lnTo>
                    <a:lnTo>
                      <a:pt x="9" y="13"/>
                    </a:lnTo>
                    <a:lnTo>
                      <a:pt x="6" y="17"/>
                    </a:lnTo>
                    <a:lnTo>
                      <a:pt x="6" y="27"/>
                    </a:lnTo>
                    <a:lnTo>
                      <a:pt x="5" y="38"/>
                    </a:lnTo>
                    <a:lnTo>
                      <a:pt x="4" y="46"/>
                    </a:lnTo>
                    <a:lnTo>
                      <a:pt x="1" y="5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9"/>
                    </a:lnTo>
                    <a:lnTo>
                      <a:pt x="1" y="60"/>
                    </a:lnTo>
                    <a:lnTo>
                      <a:pt x="5" y="61"/>
                    </a:lnTo>
                    <a:lnTo>
                      <a:pt x="9" y="62"/>
                    </a:lnTo>
                    <a:lnTo>
                      <a:pt x="15" y="6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32" name="Freeform 122"/>
              <p:cNvSpPr/>
              <p:nvPr/>
            </p:nvSpPr>
            <p:spPr bwMode="auto">
              <a:xfrm>
                <a:off x="1366838" y="2725738"/>
                <a:ext cx="6350" cy="6350"/>
              </a:xfrm>
              <a:custGeom>
                <a:avLst/>
                <a:gdLst>
                  <a:gd name="T0" fmla="*/ 22 w 23"/>
                  <a:gd name="T1" fmla="*/ 14 h 19"/>
                  <a:gd name="T2" fmla="*/ 23 w 23"/>
                  <a:gd name="T3" fmla="*/ 0 h 19"/>
                  <a:gd name="T4" fmla="*/ 16 w 23"/>
                  <a:gd name="T5" fmla="*/ 1 h 19"/>
                  <a:gd name="T6" fmla="*/ 10 w 23"/>
                  <a:gd name="T7" fmla="*/ 2 h 19"/>
                  <a:gd name="T8" fmla="*/ 4 w 23"/>
                  <a:gd name="T9" fmla="*/ 5 h 19"/>
                  <a:gd name="T10" fmla="*/ 0 w 23"/>
                  <a:gd name="T11" fmla="*/ 8 h 19"/>
                  <a:gd name="T12" fmla="*/ 0 w 23"/>
                  <a:gd name="T13" fmla="*/ 14 h 19"/>
                  <a:gd name="T14" fmla="*/ 3 w 23"/>
                  <a:gd name="T15" fmla="*/ 19 h 19"/>
                  <a:gd name="T16" fmla="*/ 6 w 23"/>
                  <a:gd name="T17" fmla="*/ 19 h 19"/>
                  <a:gd name="T18" fmla="*/ 11 w 23"/>
                  <a:gd name="T19" fmla="*/ 18 h 19"/>
                  <a:gd name="T20" fmla="*/ 17 w 23"/>
                  <a:gd name="T21" fmla="*/ 15 h 19"/>
                  <a:gd name="T22" fmla="*/ 22 w 23"/>
                  <a:gd name="T2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19">
                    <a:moveTo>
                      <a:pt x="22" y="14"/>
                    </a:moveTo>
                    <a:lnTo>
                      <a:pt x="23" y="0"/>
                    </a:lnTo>
                    <a:lnTo>
                      <a:pt x="16" y="1"/>
                    </a:lnTo>
                    <a:lnTo>
                      <a:pt x="10" y="2"/>
                    </a:lnTo>
                    <a:lnTo>
                      <a:pt x="4" y="5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11" y="18"/>
                    </a:lnTo>
                    <a:lnTo>
                      <a:pt x="17" y="15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33" name="Freeform 123"/>
              <p:cNvSpPr/>
              <p:nvPr/>
            </p:nvSpPr>
            <p:spPr bwMode="auto">
              <a:xfrm>
                <a:off x="1212850" y="2581275"/>
                <a:ext cx="6350" cy="9525"/>
              </a:xfrm>
              <a:custGeom>
                <a:avLst/>
                <a:gdLst>
                  <a:gd name="T0" fmla="*/ 10 w 17"/>
                  <a:gd name="T1" fmla="*/ 0 h 27"/>
                  <a:gd name="T2" fmla="*/ 2 w 17"/>
                  <a:gd name="T3" fmla="*/ 3 h 27"/>
                  <a:gd name="T4" fmla="*/ 0 w 17"/>
                  <a:gd name="T5" fmla="*/ 27 h 27"/>
                  <a:gd name="T6" fmla="*/ 6 w 17"/>
                  <a:gd name="T7" fmla="*/ 25 h 27"/>
                  <a:gd name="T8" fmla="*/ 11 w 17"/>
                  <a:gd name="T9" fmla="*/ 21 h 27"/>
                  <a:gd name="T10" fmla="*/ 15 w 17"/>
                  <a:gd name="T11" fmla="*/ 17 h 27"/>
                  <a:gd name="T12" fmla="*/ 17 w 17"/>
                  <a:gd name="T13" fmla="*/ 14 h 27"/>
                  <a:gd name="T14" fmla="*/ 16 w 17"/>
                  <a:gd name="T15" fmla="*/ 8 h 27"/>
                  <a:gd name="T16" fmla="*/ 10 w 17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7">
                    <a:moveTo>
                      <a:pt x="10" y="0"/>
                    </a:moveTo>
                    <a:lnTo>
                      <a:pt x="2" y="3"/>
                    </a:lnTo>
                    <a:lnTo>
                      <a:pt x="0" y="27"/>
                    </a:lnTo>
                    <a:lnTo>
                      <a:pt x="6" y="25"/>
                    </a:lnTo>
                    <a:lnTo>
                      <a:pt x="11" y="21"/>
                    </a:lnTo>
                    <a:lnTo>
                      <a:pt x="15" y="17"/>
                    </a:lnTo>
                    <a:lnTo>
                      <a:pt x="17" y="14"/>
                    </a:lnTo>
                    <a:lnTo>
                      <a:pt x="16" y="8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34" name="Freeform 124"/>
              <p:cNvSpPr/>
              <p:nvPr/>
            </p:nvSpPr>
            <p:spPr bwMode="auto">
              <a:xfrm>
                <a:off x="1206500" y="2735263"/>
                <a:ext cx="14287" cy="22225"/>
              </a:xfrm>
              <a:custGeom>
                <a:avLst/>
                <a:gdLst>
                  <a:gd name="T0" fmla="*/ 1 w 45"/>
                  <a:gd name="T1" fmla="*/ 0 h 71"/>
                  <a:gd name="T2" fmla="*/ 0 w 45"/>
                  <a:gd name="T3" fmla="*/ 11 h 71"/>
                  <a:gd name="T4" fmla="*/ 4 w 45"/>
                  <a:gd name="T5" fmla="*/ 20 h 71"/>
                  <a:gd name="T6" fmla="*/ 10 w 45"/>
                  <a:gd name="T7" fmla="*/ 26 h 71"/>
                  <a:gd name="T8" fmla="*/ 18 w 45"/>
                  <a:gd name="T9" fmla="*/ 31 h 71"/>
                  <a:gd name="T10" fmla="*/ 27 w 45"/>
                  <a:gd name="T11" fmla="*/ 34 h 71"/>
                  <a:gd name="T12" fmla="*/ 26 w 45"/>
                  <a:gd name="T13" fmla="*/ 44 h 71"/>
                  <a:gd name="T14" fmla="*/ 27 w 45"/>
                  <a:gd name="T15" fmla="*/ 51 h 71"/>
                  <a:gd name="T16" fmla="*/ 29 w 45"/>
                  <a:gd name="T17" fmla="*/ 60 h 71"/>
                  <a:gd name="T18" fmla="*/ 34 w 45"/>
                  <a:gd name="T19" fmla="*/ 66 h 71"/>
                  <a:gd name="T20" fmla="*/ 43 w 45"/>
                  <a:gd name="T21" fmla="*/ 71 h 71"/>
                  <a:gd name="T22" fmla="*/ 45 w 45"/>
                  <a:gd name="T23" fmla="*/ 26 h 71"/>
                  <a:gd name="T24" fmla="*/ 41 w 45"/>
                  <a:gd name="T25" fmla="*/ 26 h 71"/>
                  <a:gd name="T26" fmla="*/ 37 w 45"/>
                  <a:gd name="T27" fmla="*/ 26 h 71"/>
                  <a:gd name="T28" fmla="*/ 32 w 45"/>
                  <a:gd name="T29" fmla="*/ 18 h 71"/>
                  <a:gd name="T30" fmla="*/ 27 w 45"/>
                  <a:gd name="T31" fmla="*/ 10 h 71"/>
                  <a:gd name="T32" fmla="*/ 21 w 45"/>
                  <a:gd name="T33" fmla="*/ 4 h 71"/>
                  <a:gd name="T34" fmla="*/ 12 w 45"/>
                  <a:gd name="T35" fmla="*/ 0 h 71"/>
                  <a:gd name="T36" fmla="*/ 1 w 45"/>
                  <a:gd name="T3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71">
                    <a:moveTo>
                      <a:pt x="1" y="0"/>
                    </a:moveTo>
                    <a:lnTo>
                      <a:pt x="0" y="11"/>
                    </a:lnTo>
                    <a:lnTo>
                      <a:pt x="4" y="20"/>
                    </a:lnTo>
                    <a:lnTo>
                      <a:pt x="10" y="26"/>
                    </a:lnTo>
                    <a:lnTo>
                      <a:pt x="18" y="31"/>
                    </a:lnTo>
                    <a:lnTo>
                      <a:pt x="27" y="34"/>
                    </a:lnTo>
                    <a:lnTo>
                      <a:pt x="26" y="44"/>
                    </a:lnTo>
                    <a:lnTo>
                      <a:pt x="27" y="51"/>
                    </a:lnTo>
                    <a:lnTo>
                      <a:pt x="29" y="60"/>
                    </a:lnTo>
                    <a:lnTo>
                      <a:pt x="34" y="66"/>
                    </a:lnTo>
                    <a:lnTo>
                      <a:pt x="43" y="71"/>
                    </a:lnTo>
                    <a:lnTo>
                      <a:pt x="45" y="26"/>
                    </a:lnTo>
                    <a:lnTo>
                      <a:pt x="41" y="26"/>
                    </a:lnTo>
                    <a:lnTo>
                      <a:pt x="37" y="26"/>
                    </a:lnTo>
                    <a:lnTo>
                      <a:pt x="32" y="18"/>
                    </a:lnTo>
                    <a:lnTo>
                      <a:pt x="27" y="10"/>
                    </a:lnTo>
                    <a:lnTo>
                      <a:pt x="21" y="4"/>
                    </a:lnTo>
                    <a:lnTo>
                      <a:pt x="12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35" name="Freeform 125"/>
              <p:cNvSpPr/>
              <p:nvPr/>
            </p:nvSpPr>
            <p:spPr bwMode="auto">
              <a:xfrm>
                <a:off x="1490663" y="2982913"/>
                <a:ext cx="9525" cy="6350"/>
              </a:xfrm>
              <a:custGeom>
                <a:avLst/>
                <a:gdLst>
                  <a:gd name="T0" fmla="*/ 28 w 28"/>
                  <a:gd name="T1" fmla="*/ 19 h 23"/>
                  <a:gd name="T2" fmla="*/ 20 w 28"/>
                  <a:gd name="T3" fmla="*/ 0 h 23"/>
                  <a:gd name="T4" fmla="*/ 0 w 28"/>
                  <a:gd name="T5" fmla="*/ 9 h 23"/>
                  <a:gd name="T6" fmla="*/ 4 w 28"/>
                  <a:gd name="T7" fmla="*/ 17 h 23"/>
                  <a:gd name="T8" fmla="*/ 9 w 28"/>
                  <a:gd name="T9" fmla="*/ 22 h 23"/>
                  <a:gd name="T10" fmla="*/ 14 w 28"/>
                  <a:gd name="T11" fmla="*/ 23 h 23"/>
                  <a:gd name="T12" fmla="*/ 21 w 28"/>
                  <a:gd name="T13" fmla="*/ 22 h 23"/>
                  <a:gd name="T14" fmla="*/ 28 w 28"/>
                  <a:gd name="T15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3">
                    <a:moveTo>
                      <a:pt x="28" y="19"/>
                    </a:moveTo>
                    <a:lnTo>
                      <a:pt x="20" y="0"/>
                    </a:lnTo>
                    <a:lnTo>
                      <a:pt x="0" y="9"/>
                    </a:lnTo>
                    <a:lnTo>
                      <a:pt x="4" y="17"/>
                    </a:lnTo>
                    <a:lnTo>
                      <a:pt x="9" y="22"/>
                    </a:lnTo>
                    <a:lnTo>
                      <a:pt x="14" y="23"/>
                    </a:lnTo>
                    <a:lnTo>
                      <a:pt x="21" y="22"/>
                    </a:lnTo>
                    <a:lnTo>
                      <a:pt x="28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36" name="Freeform 126"/>
              <p:cNvSpPr/>
              <p:nvPr/>
            </p:nvSpPr>
            <p:spPr bwMode="auto">
              <a:xfrm>
                <a:off x="2027238" y="2371725"/>
                <a:ext cx="7937" cy="7938"/>
              </a:xfrm>
              <a:custGeom>
                <a:avLst/>
                <a:gdLst>
                  <a:gd name="T0" fmla="*/ 11 w 21"/>
                  <a:gd name="T1" fmla="*/ 26 h 26"/>
                  <a:gd name="T2" fmla="*/ 17 w 21"/>
                  <a:gd name="T3" fmla="*/ 22 h 26"/>
                  <a:gd name="T4" fmla="*/ 20 w 21"/>
                  <a:gd name="T5" fmla="*/ 14 h 26"/>
                  <a:gd name="T6" fmla="*/ 21 w 21"/>
                  <a:gd name="T7" fmla="*/ 7 h 26"/>
                  <a:gd name="T8" fmla="*/ 21 w 21"/>
                  <a:gd name="T9" fmla="*/ 0 h 26"/>
                  <a:gd name="T10" fmla="*/ 4 w 21"/>
                  <a:gd name="T11" fmla="*/ 8 h 26"/>
                  <a:gd name="T12" fmla="*/ 2 w 21"/>
                  <a:gd name="T13" fmla="*/ 10 h 26"/>
                  <a:gd name="T14" fmla="*/ 0 w 21"/>
                  <a:gd name="T15" fmla="*/ 12 h 26"/>
                  <a:gd name="T16" fmla="*/ 0 w 21"/>
                  <a:gd name="T17" fmla="*/ 14 h 26"/>
                  <a:gd name="T18" fmla="*/ 2 w 21"/>
                  <a:gd name="T19" fmla="*/ 17 h 26"/>
                  <a:gd name="T20" fmla="*/ 11 w 21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26">
                    <a:moveTo>
                      <a:pt x="11" y="26"/>
                    </a:moveTo>
                    <a:lnTo>
                      <a:pt x="17" y="22"/>
                    </a:lnTo>
                    <a:lnTo>
                      <a:pt x="20" y="14"/>
                    </a:lnTo>
                    <a:lnTo>
                      <a:pt x="21" y="7"/>
                    </a:lnTo>
                    <a:lnTo>
                      <a:pt x="21" y="0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11" y="2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505" name="Group 504"/>
            <p:cNvGrpSpPr/>
            <p:nvPr/>
          </p:nvGrpSpPr>
          <p:grpSpPr>
            <a:xfrm>
              <a:off x="1748916" y="2458691"/>
              <a:ext cx="386346" cy="416618"/>
              <a:chOff x="1425575" y="2841625"/>
              <a:chExt cx="425451" cy="458788"/>
            </a:xfrm>
            <a:solidFill>
              <a:schemeClr val="bg1"/>
            </a:solidFill>
          </p:grpSpPr>
          <p:sp>
            <p:nvSpPr>
              <p:cNvPr id="506" name="Freeform 6"/>
              <p:cNvSpPr>
                <a:spLocks noEditPoints="1"/>
              </p:cNvSpPr>
              <p:nvPr/>
            </p:nvSpPr>
            <p:spPr bwMode="auto">
              <a:xfrm>
                <a:off x="1517650" y="2932113"/>
                <a:ext cx="239713" cy="368300"/>
              </a:xfrm>
              <a:custGeom>
                <a:avLst/>
                <a:gdLst>
                  <a:gd name="T0" fmla="*/ 1060 w 1809"/>
                  <a:gd name="T1" fmla="*/ 2658 h 2784"/>
                  <a:gd name="T2" fmla="*/ 558 w 1809"/>
                  <a:gd name="T3" fmla="*/ 2150 h 2784"/>
                  <a:gd name="T4" fmla="*/ 1257 w 1809"/>
                  <a:gd name="T5" fmla="*/ 2150 h 2784"/>
                  <a:gd name="T6" fmla="*/ 859 w 1809"/>
                  <a:gd name="T7" fmla="*/ 151 h 2784"/>
                  <a:gd name="T8" fmla="*/ 657 w 1809"/>
                  <a:gd name="T9" fmla="*/ 191 h 2784"/>
                  <a:gd name="T10" fmla="*/ 477 w 1809"/>
                  <a:gd name="T11" fmla="*/ 279 h 2784"/>
                  <a:gd name="T12" fmla="*/ 326 w 1809"/>
                  <a:gd name="T13" fmla="*/ 409 h 2784"/>
                  <a:gd name="T14" fmla="*/ 214 w 1809"/>
                  <a:gd name="T15" fmla="*/ 573 h 2784"/>
                  <a:gd name="T16" fmla="*/ 145 w 1809"/>
                  <a:gd name="T17" fmla="*/ 766 h 2784"/>
                  <a:gd name="T18" fmla="*/ 133 w 1809"/>
                  <a:gd name="T19" fmla="*/ 973 h 2784"/>
                  <a:gd name="T20" fmla="*/ 173 w 1809"/>
                  <a:gd name="T21" fmla="*/ 1169 h 2784"/>
                  <a:gd name="T22" fmla="*/ 255 w 1809"/>
                  <a:gd name="T23" fmla="*/ 1350 h 2784"/>
                  <a:gd name="T24" fmla="*/ 375 w 1809"/>
                  <a:gd name="T25" fmla="*/ 1510 h 2784"/>
                  <a:gd name="T26" fmla="*/ 530 w 1809"/>
                  <a:gd name="T27" fmla="*/ 1640 h 2784"/>
                  <a:gd name="T28" fmla="*/ 556 w 1809"/>
                  <a:gd name="T29" fmla="*/ 1678 h 2784"/>
                  <a:gd name="T30" fmla="*/ 1257 w 1809"/>
                  <a:gd name="T31" fmla="*/ 2024 h 2784"/>
                  <a:gd name="T32" fmla="*/ 1265 w 1809"/>
                  <a:gd name="T33" fmla="*/ 1667 h 2784"/>
                  <a:gd name="T34" fmla="*/ 1286 w 1809"/>
                  <a:gd name="T35" fmla="*/ 1641 h 2784"/>
                  <a:gd name="T36" fmla="*/ 1441 w 1809"/>
                  <a:gd name="T37" fmla="*/ 1511 h 2784"/>
                  <a:gd name="T38" fmla="*/ 1561 w 1809"/>
                  <a:gd name="T39" fmla="*/ 1351 h 2784"/>
                  <a:gd name="T40" fmla="*/ 1643 w 1809"/>
                  <a:gd name="T41" fmla="*/ 1170 h 2784"/>
                  <a:gd name="T42" fmla="*/ 1683 w 1809"/>
                  <a:gd name="T43" fmla="*/ 973 h 2784"/>
                  <a:gd name="T44" fmla="*/ 1670 w 1809"/>
                  <a:gd name="T45" fmla="*/ 764 h 2784"/>
                  <a:gd name="T46" fmla="*/ 1599 w 1809"/>
                  <a:gd name="T47" fmla="*/ 568 h 2784"/>
                  <a:gd name="T48" fmla="*/ 1482 w 1809"/>
                  <a:gd name="T49" fmla="*/ 402 h 2784"/>
                  <a:gd name="T50" fmla="*/ 1326 w 1809"/>
                  <a:gd name="T51" fmla="*/ 272 h 2784"/>
                  <a:gd name="T52" fmla="*/ 1140 w 1809"/>
                  <a:gd name="T53" fmla="*/ 184 h 2784"/>
                  <a:gd name="T54" fmla="*/ 931 w 1809"/>
                  <a:gd name="T55" fmla="*/ 150 h 2784"/>
                  <a:gd name="T56" fmla="*/ 1061 w 1809"/>
                  <a:gd name="T57" fmla="*/ 15 h 2784"/>
                  <a:gd name="T58" fmla="*/ 1276 w 1809"/>
                  <a:gd name="T59" fmla="*/ 81 h 2784"/>
                  <a:gd name="T60" fmla="*/ 1463 w 1809"/>
                  <a:gd name="T61" fmla="*/ 196 h 2784"/>
                  <a:gd name="T62" fmla="*/ 1617 w 1809"/>
                  <a:gd name="T63" fmla="*/ 350 h 2784"/>
                  <a:gd name="T64" fmla="*/ 1731 w 1809"/>
                  <a:gd name="T65" fmla="*/ 539 h 2784"/>
                  <a:gd name="T66" fmla="*/ 1796 w 1809"/>
                  <a:gd name="T67" fmla="*/ 753 h 2784"/>
                  <a:gd name="T68" fmla="*/ 1805 w 1809"/>
                  <a:gd name="T69" fmla="*/ 982 h 2784"/>
                  <a:gd name="T70" fmla="*/ 1762 w 1809"/>
                  <a:gd name="T71" fmla="*/ 1200 h 2784"/>
                  <a:gd name="T72" fmla="*/ 1675 w 1809"/>
                  <a:gd name="T73" fmla="*/ 1402 h 2784"/>
                  <a:gd name="T74" fmla="*/ 1545 w 1809"/>
                  <a:gd name="T75" fmla="*/ 1580 h 2784"/>
                  <a:gd name="T76" fmla="*/ 1380 w 1809"/>
                  <a:gd name="T77" fmla="*/ 1730 h 2784"/>
                  <a:gd name="T78" fmla="*/ 1375 w 1809"/>
                  <a:gd name="T79" fmla="*/ 2407 h 2784"/>
                  <a:gd name="T80" fmla="*/ 1145 w 1809"/>
                  <a:gd name="T81" fmla="*/ 2756 h 2784"/>
                  <a:gd name="T82" fmla="*/ 1107 w 1809"/>
                  <a:gd name="T83" fmla="*/ 2782 h 2784"/>
                  <a:gd name="T84" fmla="*/ 701 w 1809"/>
                  <a:gd name="T85" fmla="*/ 2782 h 2784"/>
                  <a:gd name="T86" fmla="*/ 663 w 1809"/>
                  <a:gd name="T87" fmla="*/ 2756 h 2784"/>
                  <a:gd name="T88" fmla="*/ 434 w 1809"/>
                  <a:gd name="T89" fmla="*/ 2407 h 2784"/>
                  <a:gd name="T90" fmla="*/ 428 w 1809"/>
                  <a:gd name="T91" fmla="*/ 1730 h 2784"/>
                  <a:gd name="T92" fmla="*/ 262 w 1809"/>
                  <a:gd name="T93" fmla="*/ 1580 h 2784"/>
                  <a:gd name="T94" fmla="*/ 134 w 1809"/>
                  <a:gd name="T95" fmla="*/ 1402 h 2784"/>
                  <a:gd name="T96" fmla="*/ 46 w 1809"/>
                  <a:gd name="T97" fmla="*/ 1200 h 2784"/>
                  <a:gd name="T98" fmla="*/ 3 w 1809"/>
                  <a:gd name="T99" fmla="*/ 982 h 2784"/>
                  <a:gd name="T100" fmla="*/ 13 w 1809"/>
                  <a:gd name="T101" fmla="*/ 752 h 2784"/>
                  <a:gd name="T102" fmla="*/ 79 w 1809"/>
                  <a:gd name="T103" fmla="*/ 538 h 2784"/>
                  <a:gd name="T104" fmla="*/ 193 w 1809"/>
                  <a:gd name="T105" fmla="*/ 348 h 2784"/>
                  <a:gd name="T106" fmla="*/ 348 w 1809"/>
                  <a:gd name="T107" fmla="*/ 193 h 2784"/>
                  <a:gd name="T108" fmla="*/ 537 w 1809"/>
                  <a:gd name="T109" fmla="*/ 79 h 2784"/>
                  <a:gd name="T110" fmla="*/ 753 w 1809"/>
                  <a:gd name="T111" fmla="*/ 14 h 2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09" h="2784">
                    <a:moveTo>
                      <a:pt x="614" y="2450"/>
                    </a:moveTo>
                    <a:lnTo>
                      <a:pt x="755" y="2658"/>
                    </a:lnTo>
                    <a:lnTo>
                      <a:pt x="1060" y="2658"/>
                    </a:lnTo>
                    <a:lnTo>
                      <a:pt x="1200" y="2450"/>
                    </a:lnTo>
                    <a:lnTo>
                      <a:pt x="614" y="2450"/>
                    </a:lnTo>
                    <a:close/>
                    <a:moveTo>
                      <a:pt x="558" y="2150"/>
                    </a:moveTo>
                    <a:lnTo>
                      <a:pt x="558" y="2320"/>
                    </a:lnTo>
                    <a:lnTo>
                      <a:pt x="1257" y="2320"/>
                    </a:lnTo>
                    <a:lnTo>
                      <a:pt x="1257" y="2150"/>
                    </a:lnTo>
                    <a:lnTo>
                      <a:pt x="558" y="2150"/>
                    </a:lnTo>
                    <a:close/>
                    <a:moveTo>
                      <a:pt x="931" y="150"/>
                    </a:moveTo>
                    <a:lnTo>
                      <a:pt x="859" y="151"/>
                    </a:lnTo>
                    <a:lnTo>
                      <a:pt x="790" y="158"/>
                    </a:lnTo>
                    <a:lnTo>
                      <a:pt x="722" y="172"/>
                    </a:lnTo>
                    <a:lnTo>
                      <a:pt x="657" y="191"/>
                    </a:lnTo>
                    <a:lnTo>
                      <a:pt x="594" y="215"/>
                    </a:lnTo>
                    <a:lnTo>
                      <a:pt x="534" y="244"/>
                    </a:lnTo>
                    <a:lnTo>
                      <a:pt x="477" y="279"/>
                    </a:lnTo>
                    <a:lnTo>
                      <a:pt x="423" y="318"/>
                    </a:lnTo>
                    <a:lnTo>
                      <a:pt x="373" y="362"/>
                    </a:lnTo>
                    <a:lnTo>
                      <a:pt x="326" y="409"/>
                    </a:lnTo>
                    <a:lnTo>
                      <a:pt x="284" y="461"/>
                    </a:lnTo>
                    <a:lnTo>
                      <a:pt x="246" y="515"/>
                    </a:lnTo>
                    <a:lnTo>
                      <a:pt x="214" y="573"/>
                    </a:lnTo>
                    <a:lnTo>
                      <a:pt x="185" y="635"/>
                    </a:lnTo>
                    <a:lnTo>
                      <a:pt x="163" y="699"/>
                    </a:lnTo>
                    <a:lnTo>
                      <a:pt x="145" y="766"/>
                    </a:lnTo>
                    <a:lnTo>
                      <a:pt x="135" y="834"/>
                    </a:lnTo>
                    <a:lnTo>
                      <a:pt x="130" y="904"/>
                    </a:lnTo>
                    <a:lnTo>
                      <a:pt x="133" y="973"/>
                    </a:lnTo>
                    <a:lnTo>
                      <a:pt x="141" y="1040"/>
                    </a:lnTo>
                    <a:lnTo>
                      <a:pt x="155" y="1105"/>
                    </a:lnTo>
                    <a:lnTo>
                      <a:pt x="173" y="1169"/>
                    </a:lnTo>
                    <a:lnTo>
                      <a:pt x="196" y="1231"/>
                    </a:lnTo>
                    <a:lnTo>
                      <a:pt x="223" y="1292"/>
                    </a:lnTo>
                    <a:lnTo>
                      <a:pt x="255" y="1350"/>
                    </a:lnTo>
                    <a:lnTo>
                      <a:pt x="291" y="1406"/>
                    </a:lnTo>
                    <a:lnTo>
                      <a:pt x="331" y="1459"/>
                    </a:lnTo>
                    <a:lnTo>
                      <a:pt x="375" y="1510"/>
                    </a:lnTo>
                    <a:lnTo>
                      <a:pt x="422" y="1556"/>
                    </a:lnTo>
                    <a:lnTo>
                      <a:pt x="474" y="1600"/>
                    </a:lnTo>
                    <a:lnTo>
                      <a:pt x="530" y="1640"/>
                    </a:lnTo>
                    <a:lnTo>
                      <a:pt x="541" y="1651"/>
                    </a:lnTo>
                    <a:lnTo>
                      <a:pt x="551" y="1663"/>
                    </a:lnTo>
                    <a:lnTo>
                      <a:pt x="556" y="1678"/>
                    </a:lnTo>
                    <a:lnTo>
                      <a:pt x="558" y="1694"/>
                    </a:lnTo>
                    <a:lnTo>
                      <a:pt x="558" y="2024"/>
                    </a:lnTo>
                    <a:lnTo>
                      <a:pt x="1257" y="2024"/>
                    </a:lnTo>
                    <a:lnTo>
                      <a:pt x="1257" y="1698"/>
                    </a:lnTo>
                    <a:lnTo>
                      <a:pt x="1259" y="1681"/>
                    </a:lnTo>
                    <a:lnTo>
                      <a:pt x="1265" y="1667"/>
                    </a:lnTo>
                    <a:lnTo>
                      <a:pt x="1274" y="1654"/>
                    </a:lnTo>
                    <a:lnTo>
                      <a:pt x="1286" y="1643"/>
                    </a:lnTo>
                    <a:lnTo>
                      <a:pt x="1286" y="1641"/>
                    </a:lnTo>
                    <a:lnTo>
                      <a:pt x="1341" y="1601"/>
                    </a:lnTo>
                    <a:lnTo>
                      <a:pt x="1393" y="1558"/>
                    </a:lnTo>
                    <a:lnTo>
                      <a:pt x="1441" y="1511"/>
                    </a:lnTo>
                    <a:lnTo>
                      <a:pt x="1485" y="1461"/>
                    </a:lnTo>
                    <a:lnTo>
                      <a:pt x="1525" y="1408"/>
                    </a:lnTo>
                    <a:lnTo>
                      <a:pt x="1561" y="1351"/>
                    </a:lnTo>
                    <a:lnTo>
                      <a:pt x="1593" y="1293"/>
                    </a:lnTo>
                    <a:lnTo>
                      <a:pt x="1620" y="1232"/>
                    </a:lnTo>
                    <a:lnTo>
                      <a:pt x="1643" y="1170"/>
                    </a:lnTo>
                    <a:lnTo>
                      <a:pt x="1661" y="1106"/>
                    </a:lnTo>
                    <a:lnTo>
                      <a:pt x="1675" y="1040"/>
                    </a:lnTo>
                    <a:lnTo>
                      <a:pt x="1683" y="973"/>
                    </a:lnTo>
                    <a:lnTo>
                      <a:pt x="1686" y="904"/>
                    </a:lnTo>
                    <a:lnTo>
                      <a:pt x="1681" y="833"/>
                    </a:lnTo>
                    <a:lnTo>
                      <a:pt x="1670" y="764"/>
                    </a:lnTo>
                    <a:lnTo>
                      <a:pt x="1652" y="695"/>
                    </a:lnTo>
                    <a:lnTo>
                      <a:pt x="1629" y="630"/>
                    </a:lnTo>
                    <a:lnTo>
                      <a:pt x="1599" y="568"/>
                    </a:lnTo>
                    <a:lnTo>
                      <a:pt x="1565" y="509"/>
                    </a:lnTo>
                    <a:lnTo>
                      <a:pt x="1525" y="453"/>
                    </a:lnTo>
                    <a:lnTo>
                      <a:pt x="1482" y="402"/>
                    </a:lnTo>
                    <a:lnTo>
                      <a:pt x="1434" y="354"/>
                    </a:lnTo>
                    <a:lnTo>
                      <a:pt x="1382" y="310"/>
                    </a:lnTo>
                    <a:lnTo>
                      <a:pt x="1326" y="272"/>
                    </a:lnTo>
                    <a:lnTo>
                      <a:pt x="1267" y="237"/>
                    </a:lnTo>
                    <a:lnTo>
                      <a:pt x="1205" y="207"/>
                    </a:lnTo>
                    <a:lnTo>
                      <a:pt x="1140" y="184"/>
                    </a:lnTo>
                    <a:lnTo>
                      <a:pt x="1072" y="166"/>
                    </a:lnTo>
                    <a:lnTo>
                      <a:pt x="1002" y="155"/>
                    </a:lnTo>
                    <a:lnTo>
                      <a:pt x="931" y="150"/>
                    </a:lnTo>
                    <a:close/>
                    <a:moveTo>
                      <a:pt x="907" y="0"/>
                    </a:moveTo>
                    <a:lnTo>
                      <a:pt x="985" y="5"/>
                    </a:lnTo>
                    <a:lnTo>
                      <a:pt x="1061" y="15"/>
                    </a:lnTo>
                    <a:lnTo>
                      <a:pt x="1135" y="31"/>
                    </a:lnTo>
                    <a:lnTo>
                      <a:pt x="1206" y="53"/>
                    </a:lnTo>
                    <a:lnTo>
                      <a:pt x="1276" y="81"/>
                    </a:lnTo>
                    <a:lnTo>
                      <a:pt x="1341" y="114"/>
                    </a:lnTo>
                    <a:lnTo>
                      <a:pt x="1404" y="153"/>
                    </a:lnTo>
                    <a:lnTo>
                      <a:pt x="1463" y="196"/>
                    </a:lnTo>
                    <a:lnTo>
                      <a:pt x="1519" y="243"/>
                    </a:lnTo>
                    <a:lnTo>
                      <a:pt x="1571" y="295"/>
                    </a:lnTo>
                    <a:lnTo>
                      <a:pt x="1617" y="350"/>
                    </a:lnTo>
                    <a:lnTo>
                      <a:pt x="1660" y="410"/>
                    </a:lnTo>
                    <a:lnTo>
                      <a:pt x="1698" y="472"/>
                    </a:lnTo>
                    <a:lnTo>
                      <a:pt x="1731" y="539"/>
                    </a:lnTo>
                    <a:lnTo>
                      <a:pt x="1758" y="608"/>
                    </a:lnTo>
                    <a:lnTo>
                      <a:pt x="1780" y="679"/>
                    </a:lnTo>
                    <a:lnTo>
                      <a:pt x="1796" y="753"/>
                    </a:lnTo>
                    <a:lnTo>
                      <a:pt x="1805" y="829"/>
                    </a:lnTo>
                    <a:lnTo>
                      <a:pt x="1809" y="907"/>
                    </a:lnTo>
                    <a:lnTo>
                      <a:pt x="1805" y="982"/>
                    </a:lnTo>
                    <a:lnTo>
                      <a:pt x="1796" y="1056"/>
                    </a:lnTo>
                    <a:lnTo>
                      <a:pt x="1781" y="1128"/>
                    </a:lnTo>
                    <a:lnTo>
                      <a:pt x="1762" y="1200"/>
                    </a:lnTo>
                    <a:lnTo>
                      <a:pt x="1738" y="1269"/>
                    </a:lnTo>
                    <a:lnTo>
                      <a:pt x="1709" y="1336"/>
                    </a:lnTo>
                    <a:lnTo>
                      <a:pt x="1675" y="1402"/>
                    </a:lnTo>
                    <a:lnTo>
                      <a:pt x="1636" y="1464"/>
                    </a:lnTo>
                    <a:lnTo>
                      <a:pt x="1593" y="1524"/>
                    </a:lnTo>
                    <a:lnTo>
                      <a:pt x="1545" y="1580"/>
                    </a:lnTo>
                    <a:lnTo>
                      <a:pt x="1495" y="1634"/>
                    </a:lnTo>
                    <a:lnTo>
                      <a:pt x="1439" y="1683"/>
                    </a:lnTo>
                    <a:lnTo>
                      <a:pt x="1380" y="1730"/>
                    </a:lnTo>
                    <a:lnTo>
                      <a:pt x="1380" y="2385"/>
                    </a:lnTo>
                    <a:lnTo>
                      <a:pt x="1378" y="2395"/>
                    </a:lnTo>
                    <a:lnTo>
                      <a:pt x="1375" y="2407"/>
                    </a:lnTo>
                    <a:lnTo>
                      <a:pt x="1375" y="2412"/>
                    </a:lnTo>
                    <a:lnTo>
                      <a:pt x="1372" y="2419"/>
                    </a:lnTo>
                    <a:lnTo>
                      <a:pt x="1145" y="2756"/>
                    </a:lnTo>
                    <a:lnTo>
                      <a:pt x="1135" y="2767"/>
                    </a:lnTo>
                    <a:lnTo>
                      <a:pt x="1121" y="2777"/>
                    </a:lnTo>
                    <a:lnTo>
                      <a:pt x="1107" y="2782"/>
                    </a:lnTo>
                    <a:lnTo>
                      <a:pt x="1092" y="2784"/>
                    </a:lnTo>
                    <a:lnTo>
                      <a:pt x="717" y="2784"/>
                    </a:lnTo>
                    <a:lnTo>
                      <a:pt x="701" y="2782"/>
                    </a:lnTo>
                    <a:lnTo>
                      <a:pt x="686" y="2777"/>
                    </a:lnTo>
                    <a:lnTo>
                      <a:pt x="674" y="2767"/>
                    </a:lnTo>
                    <a:lnTo>
                      <a:pt x="663" y="2756"/>
                    </a:lnTo>
                    <a:lnTo>
                      <a:pt x="437" y="2419"/>
                    </a:lnTo>
                    <a:lnTo>
                      <a:pt x="434" y="2412"/>
                    </a:lnTo>
                    <a:lnTo>
                      <a:pt x="434" y="2407"/>
                    </a:lnTo>
                    <a:lnTo>
                      <a:pt x="431" y="2395"/>
                    </a:lnTo>
                    <a:lnTo>
                      <a:pt x="428" y="2385"/>
                    </a:lnTo>
                    <a:lnTo>
                      <a:pt x="428" y="1730"/>
                    </a:lnTo>
                    <a:lnTo>
                      <a:pt x="370" y="1683"/>
                    </a:lnTo>
                    <a:lnTo>
                      <a:pt x="314" y="1634"/>
                    </a:lnTo>
                    <a:lnTo>
                      <a:pt x="262" y="1580"/>
                    </a:lnTo>
                    <a:lnTo>
                      <a:pt x="216" y="1524"/>
                    </a:lnTo>
                    <a:lnTo>
                      <a:pt x="173" y="1464"/>
                    </a:lnTo>
                    <a:lnTo>
                      <a:pt x="134" y="1402"/>
                    </a:lnTo>
                    <a:lnTo>
                      <a:pt x="100" y="1336"/>
                    </a:lnTo>
                    <a:lnTo>
                      <a:pt x="71" y="1269"/>
                    </a:lnTo>
                    <a:lnTo>
                      <a:pt x="46" y="1200"/>
                    </a:lnTo>
                    <a:lnTo>
                      <a:pt x="27" y="1128"/>
                    </a:lnTo>
                    <a:lnTo>
                      <a:pt x="13" y="1056"/>
                    </a:lnTo>
                    <a:lnTo>
                      <a:pt x="3" y="982"/>
                    </a:lnTo>
                    <a:lnTo>
                      <a:pt x="0" y="907"/>
                    </a:lnTo>
                    <a:lnTo>
                      <a:pt x="3" y="829"/>
                    </a:lnTo>
                    <a:lnTo>
                      <a:pt x="13" y="752"/>
                    </a:lnTo>
                    <a:lnTo>
                      <a:pt x="30" y="678"/>
                    </a:lnTo>
                    <a:lnTo>
                      <a:pt x="51" y="606"/>
                    </a:lnTo>
                    <a:lnTo>
                      <a:pt x="79" y="538"/>
                    </a:lnTo>
                    <a:lnTo>
                      <a:pt x="112" y="471"/>
                    </a:lnTo>
                    <a:lnTo>
                      <a:pt x="150" y="408"/>
                    </a:lnTo>
                    <a:lnTo>
                      <a:pt x="193" y="348"/>
                    </a:lnTo>
                    <a:lnTo>
                      <a:pt x="240" y="293"/>
                    </a:lnTo>
                    <a:lnTo>
                      <a:pt x="293" y="241"/>
                    </a:lnTo>
                    <a:lnTo>
                      <a:pt x="348" y="193"/>
                    </a:lnTo>
                    <a:lnTo>
                      <a:pt x="407" y="151"/>
                    </a:lnTo>
                    <a:lnTo>
                      <a:pt x="471" y="112"/>
                    </a:lnTo>
                    <a:lnTo>
                      <a:pt x="537" y="79"/>
                    </a:lnTo>
                    <a:lnTo>
                      <a:pt x="606" y="52"/>
                    </a:lnTo>
                    <a:lnTo>
                      <a:pt x="678" y="30"/>
                    </a:lnTo>
                    <a:lnTo>
                      <a:pt x="753" y="14"/>
                    </a:lnTo>
                    <a:lnTo>
                      <a:pt x="830" y="4"/>
                    </a:lnTo>
                    <a:lnTo>
                      <a:pt x="9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07" name="Freeform 7"/>
              <p:cNvSpPr/>
              <p:nvPr/>
            </p:nvSpPr>
            <p:spPr bwMode="auto">
              <a:xfrm>
                <a:off x="1633538" y="2970213"/>
                <a:ext cx="88900" cy="90488"/>
              </a:xfrm>
              <a:custGeom>
                <a:avLst/>
                <a:gdLst>
                  <a:gd name="T0" fmla="*/ 64 w 677"/>
                  <a:gd name="T1" fmla="*/ 0 h 675"/>
                  <a:gd name="T2" fmla="*/ 127 w 677"/>
                  <a:gd name="T3" fmla="*/ 3 h 675"/>
                  <a:gd name="T4" fmla="*/ 188 w 677"/>
                  <a:gd name="T5" fmla="*/ 12 h 675"/>
                  <a:gd name="T6" fmla="*/ 247 w 677"/>
                  <a:gd name="T7" fmla="*/ 27 h 675"/>
                  <a:gd name="T8" fmla="*/ 303 w 677"/>
                  <a:gd name="T9" fmla="*/ 48 h 675"/>
                  <a:gd name="T10" fmla="*/ 356 w 677"/>
                  <a:gd name="T11" fmla="*/ 73 h 675"/>
                  <a:gd name="T12" fmla="*/ 407 w 677"/>
                  <a:gd name="T13" fmla="*/ 105 h 675"/>
                  <a:gd name="T14" fmla="*/ 454 w 677"/>
                  <a:gd name="T15" fmla="*/ 139 h 675"/>
                  <a:gd name="T16" fmla="*/ 497 w 677"/>
                  <a:gd name="T17" fmla="*/ 179 h 675"/>
                  <a:gd name="T18" fmla="*/ 537 w 677"/>
                  <a:gd name="T19" fmla="*/ 222 h 675"/>
                  <a:gd name="T20" fmla="*/ 572 w 677"/>
                  <a:gd name="T21" fmla="*/ 270 h 675"/>
                  <a:gd name="T22" fmla="*/ 603 w 677"/>
                  <a:gd name="T23" fmla="*/ 320 h 675"/>
                  <a:gd name="T24" fmla="*/ 629 w 677"/>
                  <a:gd name="T25" fmla="*/ 374 h 675"/>
                  <a:gd name="T26" fmla="*/ 650 w 677"/>
                  <a:gd name="T27" fmla="*/ 429 h 675"/>
                  <a:gd name="T28" fmla="*/ 665 w 677"/>
                  <a:gd name="T29" fmla="*/ 488 h 675"/>
                  <a:gd name="T30" fmla="*/ 674 w 677"/>
                  <a:gd name="T31" fmla="*/ 549 h 675"/>
                  <a:gd name="T32" fmla="*/ 677 w 677"/>
                  <a:gd name="T33" fmla="*/ 611 h 675"/>
                  <a:gd name="T34" fmla="*/ 675 w 677"/>
                  <a:gd name="T35" fmla="*/ 629 h 675"/>
                  <a:gd name="T36" fmla="*/ 668 w 677"/>
                  <a:gd name="T37" fmla="*/ 644 h 675"/>
                  <a:gd name="T38" fmla="*/ 659 w 677"/>
                  <a:gd name="T39" fmla="*/ 657 h 675"/>
                  <a:gd name="T40" fmla="*/ 646 w 677"/>
                  <a:gd name="T41" fmla="*/ 667 h 675"/>
                  <a:gd name="T42" fmla="*/ 630 w 677"/>
                  <a:gd name="T43" fmla="*/ 673 h 675"/>
                  <a:gd name="T44" fmla="*/ 613 w 677"/>
                  <a:gd name="T45" fmla="*/ 675 h 675"/>
                  <a:gd name="T46" fmla="*/ 595 w 677"/>
                  <a:gd name="T47" fmla="*/ 673 h 675"/>
                  <a:gd name="T48" fmla="*/ 581 w 677"/>
                  <a:gd name="T49" fmla="*/ 667 h 675"/>
                  <a:gd name="T50" fmla="*/ 568 w 677"/>
                  <a:gd name="T51" fmla="*/ 657 h 675"/>
                  <a:gd name="T52" fmla="*/ 557 w 677"/>
                  <a:gd name="T53" fmla="*/ 644 h 675"/>
                  <a:gd name="T54" fmla="*/ 551 w 677"/>
                  <a:gd name="T55" fmla="*/ 629 h 675"/>
                  <a:gd name="T56" fmla="*/ 549 w 677"/>
                  <a:gd name="T57" fmla="*/ 611 h 675"/>
                  <a:gd name="T58" fmla="*/ 545 w 677"/>
                  <a:gd name="T59" fmla="*/ 556 h 675"/>
                  <a:gd name="T60" fmla="*/ 535 w 677"/>
                  <a:gd name="T61" fmla="*/ 501 h 675"/>
                  <a:gd name="T62" fmla="*/ 521 w 677"/>
                  <a:gd name="T63" fmla="*/ 448 h 675"/>
                  <a:gd name="T64" fmla="*/ 500 w 677"/>
                  <a:gd name="T65" fmla="*/ 399 h 675"/>
                  <a:gd name="T66" fmla="*/ 473 w 677"/>
                  <a:gd name="T67" fmla="*/ 353 h 675"/>
                  <a:gd name="T68" fmla="*/ 442 w 677"/>
                  <a:gd name="T69" fmla="*/ 310 h 675"/>
                  <a:gd name="T70" fmla="*/ 407 w 677"/>
                  <a:gd name="T71" fmla="*/ 270 h 675"/>
                  <a:gd name="T72" fmla="*/ 367 w 677"/>
                  <a:gd name="T73" fmla="*/ 234 h 675"/>
                  <a:gd name="T74" fmla="*/ 324 w 677"/>
                  <a:gd name="T75" fmla="*/ 203 h 675"/>
                  <a:gd name="T76" fmla="*/ 277 w 677"/>
                  <a:gd name="T77" fmla="*/ 177 h 675"/>
                  <a:gd name="T78" fmla="*/ 228 w 677"/>
                  <a:gd name="T79" fmla="*/ 156 h 675"/>
                  <a:gd name="T80" fmla="*/ 175 w 677"/>
                  <a:gd name="T81" fmla="*/ 140 h 675"/>
                  <a:gd name="T82" fmla="*/ 121 w 677"/>
                  <a:gd name="T83" fmla="*/ 131 h 675"/>
                  <a:gd name="T84" fmla="*/ 64 w 677"/>
                  <a:gd name="T85" fmla="*/ 128 h 675"/>
                  <a:gd name="T86" fmla="*/ 47 w 677"/>
                  <a:gd name="T87" fmla="*/ 126 h 675"/>
                  <a:gd name="T88" fmla="*/ 32 w 677"/>
                  <a:gd name="T89" fmla="*/ 119 h 675"/>
                  <a:gd name="T90" fmla="*/ 18 w 677"/>
                  <a:gd name="T91" fmla="*/ 109 h 675"/>
                  <a:gd name="T92" fmla="*/ 9 w 677"/>
                  <a:gd name="T93" fmla="*/ 96 h 675"/>
                  <a:gd name="T94" fmla="*/ 3 w 677"/>
                  <a:gd name="T95" fmla="*/ 80 h 675"/>
                  <a:gd name="T96" fmla="*/ 0 w 677"/>
                  <a:gd name="T97" fmla="*/ 64 h 675"/>
                  <a:gd name="T98" fmla="*/ 3 w 677"/>
                  <a:gd name="T99" fmla="*/ 47 h 675"/>
                  <a:gd name="T100" fmla="*/ 9 w 677"/>
                  <a:gd name="T101" fmla="*/ 31 h 675"/>
                  <a:gd name="T102" fmla="*/ 18 w 677"/>
                  <a:gd name="T103" fmla="*/ 18 h 675"/>
                  <a:gd name="T104" fmla="*/ 32 w 677"/>
                  <a:gd name="T105" fmla="*/ 8 h 675"/>
                  <a:gd name="T106" fmla="*/ 47 w 677"/>
                  <a:gd name="T107" fmla="*/ 2 h 675"/>
                  <a:gd name="T108" fmla="*/ 64 w 677"/>
                  <a:gd name="T109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7" h="675">
                    <a:moveTo>
                      <a:pt x="64" y="0"/>
                    </a:moveTo>
                    <a:lnTo>
                      <a:pt x="127" y="3"/>
                    </a:lnTo>
                    <a:lnTo>
                      <a:pt x="188" y="12"/>
                    </a:lnTo>
                    <a:lnTo>
                      <a:pt x="247" y="27"/>
                    </a:lnTo>
                    <a:lnTo>
                      <a:pt x="303" y="48"/>
                    </a:lnTo>
                    <a:lnTo>
                      <a:pt x="356" y="73"/>
                    </a:lnTo>
                    <a:lnTo>
                      <a:pt x="407" y="105"/>
                    </a:lnTo>
                    <a:lnTo>
                      <a:pt x="454" y="139"/>
                    </a:lnTo>
                    <a:lnTo>
                      <a:pt x="497" y="179"/>
                    </a:lnTo>
                    <a:lnTo>
                      <a:pt x="537" y="222"/>
                    </a:lnTo>
                    <a:lnTo>
                      <a:pt x="572" y="270"/>
                    </a:lnTo>
                    <a:lnTo>
                      <a:pt x="603" y="320"/>
                    </a:lnTo>
                    <a:lnTo>
                      <a:pt x="629" y="374"/>
                    </a:lnTo>
                    <a:lnTo>
                      <a:pt x="650" y="429"/>
                    </a:lnTo>
                    <a:lnTo>
                      <a:pt x="665" y="488"/>
                    </a:lnTo>
                    <a:lnTo>
                      <a:pt x="674" y="549"/>
                    </a:lnTo>
                    <a:lnTo>
                      <a:pt x="677" y="611"/>
                    </a:lnTo>
                    <a:lnTo>
                      <a:pt x="675" y="629"/>
                    </a:lnTo>
                    <a:lnTo>
                      <a:pt x="668" y="644"/>
                    </a:lnTo>
                    <a:lnTo>
                      <a:pt x="659" y="657"/>
                    </a:lnTo>
                    <a:lnTo>
                      <a:pt x="646" y="667"/>
                    </a:lnTo>
                    <a:lnTo>
                      <a:pt x="630" y="673"/>
                    </a:lnTo>
                    <a:lnTo>
                      <a:pt x="613" y="675"/>
                    </a:lnTo>
                    <a:lnTo>
                      <a:pt x="595" y="673"/>
                    </a:lnTo>
                    <a:lnTo>
                      <a:pt x="581" y="667"/>
                    </a:lnTo>
                    <a:lnTo>
                      <a:pt x="568" y="657"/>
                    </a:lnTo>
                    <a:lnTo>
                      <a:pt x="557" y="644"/>
                    </a:lnTo>
                    <a:lnTo>
                      <a:pt x="551" y="629"/>
                    </a:lnTo>
                    <a:lnTo>
                      <a:pt x="549" y="611"/>
                    </a:lnTo>
                    <a:lnTo>
                      <a:pt x="545" y="556"/>
                    </a:lnTo>
                    <a:lnTo>
                      <a:pt x="535" y="501"/>
                    </a:lnTo>
                    <a:lnTo>
                      <a:pt x="521" y="448"/>
                    </a:lnTo>
                    <a:lnTo>
                      <a:pt x="500" y="399"/>
                    </a:lnTo>
                    <a:lnTo>
                      <a:pt x="473" y="353"/>
                    </a:lnTo>
                    <a:lnTo>
                      <a:pt x="442" y="310"/>
                    </a:lnTo>
                    <a:lnTo>
                      <a:pt x="407" y="270"/>
                    </a:lnTo>
                    <a:lnTo>
                      <a:pt x="367" y="234"/>
                    </a:lnTo>
                    <a:lnTo>
                      <a:pt x="324" y="203"/>
                    </a:lnTo>
                    <a:lnTo>
                      <a:pt x="277" y="177"/>
                    </a:lnTo>
                    <a:lnTo>
                      <a:pt x="228" y="156"/>
                    </a:lnTo>
                    <a:lnTo>
                      <a:pt x="175" y="140"/>
                    </a:lnTo>
                    <a:lnTo>
                      <a:pt x="121" y="131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19"/>
                    </a:lnTo>
                    <a:lnTo>
                      <a:pt x="18" y="109"/>
                    </a:lnTo>
                    <a:lnTo>
                      <a:pt x="9" y="96"/>
                    </a:lnTo>
                    <a:lnTo>
                      <a:pt x="3" y="80"/>
                    </a:lnTo>
                    <a:lnTo>
                      <a:pt x="0" y="64"/>
                    </a:lnTo>
                    <a:lnTo>
                      <a:pt x="3" y="47"/>
                    </a:lnTo>
                    <a:lnTo>
                      <a:pt x="9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08" name="Freeform 8"/>
              <p:cNvSpPr/>
              <p:nvPr/>
            </p:nvSpPr>
            <p:spPr bwMode="auto">
              <a:xfrm>
                <a:off x="1425575" y="3043238"/>
                <a:ext cx="77788" cy="17463"/>
              </a:xfrm>
              <a:custGeom>
                <a:avLst/>
                <a:gdLst>
                  <a:gd name="T0" fmla="*/ 64 w 592"/>
                  <a:gd name="T1" fmla="*/ 0 h 128"/>
                  <a:gd name="T2" fmla="*/ 527 w 592"/>
                  <a:gd name="T3" fmla="*/ 0 h 128"/>
                  <a:gd name="T4" fmla="*/ 545 w 592"/>
                  <a:gd name="T5" fmla="*/ 2 h 128"/>
                  <a:gd name="T6" fmla="*/ 560 w 592"/>
                  <a:gd name="T7" fmla="*/ 10 h 128"/>
                  <a:gd name="T8" fmla="*/ 574 w 592"/>
                  <a:gd name="T9" fmla="*/ 19 h 128"/>
                  <a:gd name="T10" fmla="*/ 583 w 592"/>
                  <a:gd name="T11" fmla="*/ 32 h 128"/>
                  <a:gd name="T12" fmla="*/ 589 w 592"/>
                  <a:gd name="T13" fmla="*/ 48 h 128"/>
                  <a:gd name="T14" fmla="*/ 592 w 592"/>
                  <a:gd name="T15" fmla="*/ 64 h 128"/>
                  <a:gd name="T16" fmla="*/ 589 w 592"/>
                  <a:gd name="T17" fmla="*/ 82 h 128"/>
                  <a:gd name="T18" fmla="*/ 583 w 592"/>
                  <a:gd name="T19" fmla="*/ 97 h 128"/>
                  <a:gd name="T20" fmla="*/ 574 w 592"/>
                  <a:gd name="T21" fmla="*/ 110 h 128"/>
                  <a:gd name="T22" fmla="*/ 560 w 592"/>
                  <a:gd name="T23" fmla="*/ 120 h 128"/>
                  <a:gd name="T24" fmla="*/ 545 w 592"/>
                  <a:gd name="T25" fmla="*/ 126 h 128"/>
                  <a:gd name="T26" fmla="*/ 527 w 592"/>
                  <a:gd name="T27" fmla="*/ 128 h 128"/>
                  <a:gd name="T28" fmla="*/ 64 w 592"/>
                  <a:gd name="T29" fmla="*/ 128 h 128"/>
                  <a:gd name="T30" fmla="*/ 47 w 592"/>
                  <a:gd name="T31" fmla="*/ 126 h 128"/>
                  <a:gd name="T32" fmla="*/ 32 w 592"/>
                  <a:gd name="T33" fmla="*/ 120 h 128"/>
                  <a:gd name="T34" fmla="*/ 19 w 592"/>
                  <a:gd name="T35" fmla="*/ 110 h 128"/>
                  <a:gd name="T36" fmla="*/ 9 w 592"/>
                  <a:gd name="T37" fmla="*/ 97 h 128"/>
                  <a:gd name="T38" fmla="*/ 2 w 592"/>
                  <a:gd name="T39" fmla="*/ 82 h 128"/>
                  <a:gd name="T40" fmla="*/ 0 w 592"/>
                  <a:gd name="T41" fmla="*/ 64 h 128"/>
                  <a:gd name="T42" fmla="*/ 2 w 592"/>
                  <a:gd name="T43" fmla="*/ 48 h 128"/>
                  <a:gd name="T44" fmla="*/ 9 w 592"/>
                  <a:gd name="T45" fmla="*/ 32 h 128"/>
                  <a:gd name="T46" fmla="*/ 19 w 592"/>
                  <a:gd name="T47" fmla="*/ 19 h 128"/>
                  <a:gd name="T48" fmla="*/ 32 w 592"/>
                  <a:gd name="T49" fmla="*/ 10 h 128"/>
                  <a:gd name="T50" fmla="*/ 47 w 592"/>
                  <a:gd name="T51" fmla="*/ 2 h 128"/>
                  <a:gd name="T52" fmla="*/ 64 w 592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92" h="128">
                    <a:moveTo>
                      <a:pt x="64" y="0"/>
                    </a:moveTo>
                    <a:lnTo>
                      <a:pt x="527" y="0"/>
                    </a:lnTo>
                    <a:lnTo>
                      <a:pt x="545" y="2"/>
                    </a:lnTo>
                    <a:lnTo>
                      <a:pt x="560" y="10"/>
                    </a:lnTo>
                    <a:lnTo>
                      <a:pt x="574" y="19"/>
                    </a:lnTo>
                    <a:lnTo>
                      <a:pt x="583" y="32"/>
                    </a:lnTo>
                    <a:lnTo>
                      <a:pt x="589" y="48"/>
                    </a:lnTo>
                    <a:lnTo>
                      <a:pt x="592" y="64"/>
                    </a:lnTo>
                    <a:lnTo>
                      <a:pt x="589" y="82"/>
                    </a:lnTo>
                    <a:lnTo>
                      <a:pt x="583" y="97"/>
                    </a:lnTo>
                    <a:lnTo>
                      <a:pt x="574" y="110"/>
                    </a:lnTo>
                    <a:lnTo>
                      <a:pt x="560" y="120"/>
                    </a:lnTo>
                    <a:lnTo>
                      <a:pt x="545" y="126"/>
                    </a:lnTo>
                    <a:lnTo>
                      <a:pt x="527" y="128"/>
                    </a:lnTo>
                    <a:lnTo>
                      <a:pt x="64" y="128"/>
                    </a:lnTo>
                    <a:lnTo>
                      <a:pt x="47" y="126"/>
                    </a:lnTo>
                    <a:lnTo>
                      <a:pt x="32" y="120"/>
                    </a:lnTo>
                    <a:lnTo>
                      <a:pt x="19" y="110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09" name="Freeform 9"/>
              <p:cNvSpPr/>
              <p:nvPr/>
            </p:nvSpPr>
            <p:spPr bwMode="auto">
              <a:xfrm>
                <a:off x="1773238" y="3043238"/>
                <a:ext cx="77788" cy="17463"/>
              </a:xfrm>
              <a:custGeom>
                <a:avLst/>
                <a:gdLst>
                  <a:gd name="T0" fmla="*/ 65 w 592"/>
                  <a:gd name="T1" fmla="*/ 0 h 128"/>
                  <a:gd name="T2" fmla="*/ 528 w 592"/>
                  <a:gd name="T3" fmla="*/ 0 h 128"/>
                  <a:gd name="T4" fmla="*/ 545 w 592"/>
                  <a:gd name="T5" fmla="*/ 2 h 128"/>
                  <a:gd name="T6" fmla="*/ 560 w 592"/>
                  <a:gd name="T7" fmla="*/ 10 h 128"/>
                  <a:gd name="T8" fmla="*/ 573 w 592"/>
                  <a:gd name="T9" fmla="*/ 19 h 128"/>
                  <a:gd name="T10" fmla="*/ 583 w 592"/>
                  <a:gd name="T11" fmla="*/ 32 h 128"/>
                  <a:gd name="T12" fmla="*/ 590 w 592"/>
                  <a:gd name="T13" fmla="*/ 48 h 128"/>
                  <a:gd name="T14" fmla="*/ 592 w 592"/>
                  <a:gd name="T15" fmla="*/ 64 h 128"/>
                  <a:gd name="T16" fmla="*/ 590 w 592"/>
                  <a:gd name="T17" fmla="*/ 82 h 128"/>
                  <a:gd name="T18" fmla="*/ 583 w 592"/>
                  <a:gd name="T19" fmla="*/ 97 h 128"/>
                  <a:gd name="T20" fmla="*/ 573 w 592"/>
                  <a:gd name="T21" fmla="*/ 110 h 128"/>
                  <a:gd name="T22" fmla="*/ 560 w 592"/>
                  <a:gd name="T23" fmla="*/ 120 h 128"/>
                  <a:gd name="T24" fmla="*/ 545 w 592"/>
                  <a:gd name="T25" fmla="*/ 126 h 128"/>
                  <a:gd name="T26" fmla="*/ 528 w 592"/>
                  <a:gd name="T27" fmla="*/ 128 h 128"/>
                  <a:gd name="T28" fmla="*/ 65 w 592"/>
                  <a:gd name="T29" fmla="*/ 128 h 128"/>
                  <a:gd name="T30" fmla="*/ 47 w 592"/>
                  <a:gd name="T31" fmla="*/ 126 h 128"/>
                  <a:gd name="T32" fmla="*/ 32 w 592"/>
                  <a:gd name="T33" fmla="*/ 120 h 128"/>
                  <a:gd name="T34" fmla="*/ 18 w 592"/>
                  <a:gd name="T35" fmla="*/ 110 h 128"/>
                  <a:gd name="T36" fmla="*/ 9 w 592"/>
                  <a:gd name="T37" fmla="*/ 97 h 128"/>
                  <a:gd name="T38" fmla="*/ 2 w 592"/>
                  <a:gd name="T39" fmla="*/ 82 h 128"/>
                  <a:gd name="T40" fmla="*/ 0 w 592"/>
                  <a:gd name="T41" fmla="*/ 64 h 128"/>
                  <a:gd name="T42" fmla="*/ 2 w 592"/>
                  <a:gd name="T43" fmla="*/ 48 h 128"/>
                  <a:gd name="T44" fmla="*/ 9 w 592"/>
                  <a:gd name="T45" fmla="*/ 32 h 128"/>
                  <a:gd name="T46" fmla="*/ 18 w 592"/>
                  <a:gd name="T47" fmla="*/ 19 h 128"/>
                  <a:gd name="T48" fmla="*/ 32 w 592"/>
                  <a:gd name="T49" fmla="*/ 10 h 128"/>
                  <a:gd name="T50" fmla="*/ 47 w 592"/>
                  <a:gd name="T51" fmla="*/ 2 h 128"/>
                  <a:gd name="T52" fmla="*/ 65 w 592"/>
                  <a:gd name="T5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92" h="128">
                    <a:moveTo>
                      <a:pt x="65" y="0"/>
                    </a:moveTo>
                    <a:lnTo>
                      <a:pt x="528" y="0"/>
                    </a:lnTo>
                    <a:lnTo>
                      <a:pt x="545" y="2"/>
                    </a:lnTo>
                    <a:lnTo>
                      <a:pt x="560" y="10"/>
                    </a:lnTo>
                    <a:lnTo>
                      <a:pt x="573" y="19"/>
                    </a:lnTo>
                    <a:lnTo>
                      <a:pt x="583" y="32"/>
                    </a:lnTo>
                    <a:lnTo>
                      <a:pt x="590" y="48"/>
                    </a:lnTo>
                    <a:lnTo>
                      <a:pt x="592" y="64"/>
                    </a:lnTo>
                    <a:lnTo>
                      <a:pt x="590" y="82"/>
                    </a:lnTo>
                    <a:lnTo>
                      <a:pt x="583" y="97"/>
                    </a:lnTo>
                    <a:lnTo>
                      <a:pt x="573" y="110"/>
                    </a:lnTo>
                    <a:lnTo>
                      <a:pt x="560" y="120"/>
                    </a:lnTo>
                    <a:lnTo>
                      <a:pt x="545" y="126"/>
                    </a:lnTo>
                    <a:lnTo>
                      <a:pt x="528" y="128"/>
                    </a:lnTo>
                    <a:lnTo>
                      <a:pt x="65" y="128"/>
                    </a:lnTo>
                    <a:lnTo>
                      <a:pt x="47" y="126"/>
                    </a:lnTo>
                    <a:lnTo>
                      <a:pt x="32" y="120"/>
                    </a:lnTo>
                    <a:lnTo>
                      <a:pt x="18" y="110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8" y="19"/>
                    </a:lnTo>
                    <a:lnTo>
                      <a:pt x="32" y="10"/>
                    </a:lnTo>
                    <a:lnTo>
                      <a:pt x="47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10" name="Freeform 10"/>
              <p:cNvSpPr/>
              <p:nvPr/>
            </p:nvSpPr>
            <p:spPr bwMode="auto">
              <a:xfrm>
                <a:off x="1484313" y="3143250"/>
                <a:ext cx="61913" cy="61913"/>
              </a:xfrm>
              <a:custGeom>
                <a:avLst/>
                <a:gdLst>
                  <a:gd name="T0" fmla="*/ 406 w 465"/>
                  <a:gd name="T1" fmla="*/ 0 h 464"/>
                  <a:gd name="T2" fmla="*/ 421 w 465"/>
                  <a:gd name="T3" fmla="*/ 3 h 464"/>
                  <a:gd name="T4" fmla="*/ 436 w 465"/>
                  <a:gd name="T5" fmla="*/ 11 h 464"/>
                  <a:gd name="T6" fmla="*/ 449 w 465"/>
                  <a:gd name="T7" fmla="*/ 22 h 464"/>
                  <a:gd name="T8" fmla="*/ 458 w 465"/>
                  <a:gd name="T9" fmla="*/ 37 h 464"/>
                  <a:gd name="T10" fmla="*/ 464 w 465"/>
                  <a:gd name="T11" fmla="*/ 53 h 464"/>
                  <a:gd name="T12" fmla="*/ 465 w 465"/>
                  <a:gd name="T13" fmla="*/ 70 h 464"/>
                  <a:gd name="T14" fmla="*/ 461 w 465"/>
                  <a:gd name="T15" fmla="*/ 85 h 464"/>
                  <a:gd name="T16" fmla="*/ 454 w 465"/>
                  <a:gd name="T17" fmla="*/ 100 h 464"/>
                  <a:gd name="T18" fmla="*/ 442 w 465"/>
                  <a:gd name="T19" fmla="*/ 113 h 464"/>
                  <a:gd name="T20" fmla="*/ 114 w 465"/>
                  <a:gd name="T21" fmla="*/ 442 h 464"/>
                  <a:gd name="T22" fmla="*/ 110 w 465"/>
                  <a:gd name="T23" fmla="*/ 445 h 464"/>
                  <a:gd name="T24" fmla="*/ 107 w 465"/>
                  <a:gd name="T25" fmla="*/ 448 h 464"/>
                  <a:gd name="T26" fmla="*/ 92 w 465"/>
                  <a:gd name="T27" fmla="*/ 458 h 464"/>
                  <a:gd name="T28" fmla="*/ 76 w 465"/>
                  <a:gd name="T29" fmla="*/ 463 h 464"/>
                  <a:gd name="T30" fmla="*/ 59 w 465"/>
                  <a:gd name="T31" fmla="*/ 464 h 464"/>
                  <a:gd name="T32" fmla="*/ 44 w 465"/>
                  <a:gd name="T33" fmla="*/ 461 h 464"/>
                  <a:gd name="T34" fmla="*/ 29 w 465"/>
                  <a:gd name="T35" fmla="*/ 452 h 464"/>
                  <a:gd name="T36" fmla="*/ 16 w 465"/>
                  <a:gd name="T37" fmla="*/ 442 h 464"/>
                  <a:gd name="T38" fmla="*/ 7 w 465"/>
                  <a:gd name="T39" fmla="*/ 427 h 464"/>
                  <a:gd name="T40" fmla="*/ 1 w 465"/>
                  <a:gd name="T41" fmla="*/ 411 h 464"/>
                  <a:gd name="T42" fmla="*/ 0 w 465"/>
                  <a:gd name="T43" fmla="*/ 395 h 464"/>
                  <a:gd name="T44" fmla="*/ 4 w 465"/>
                  <a:gd name="T45" fmla="*/ 379 h 464"/>
                  <a:gd name="T46" fmla="*/ 11 w 465"/>
                  <a:gd name="T47" fmla="*/ 364 h 464"/>
                  <a:gd name="T48" fmla="*/ 22 w 465"/>
                  <a:gd name="T49" fmla="*/ 350 h 464"/>
                  <a:gd name="T50" fmla="*/ 352 w 465"/>
                  <a:gd name="T51" fmla="*/ 21 h 464"/>
                  <a:gd name="T52" fmla="*/ 352 w 465"/>
                  <a:gd name="T53" fmla="*/ 22 h 464"/>
                  <a:gd name="T54" fmla="*/ 355 w 465"/>
                  <a:gd name="T55" fmla="*/ 19 h 464"/>
                  <a:gd name="T56" fmla="*/ 358 w 465"/>
                  <a:gd name="T57" fmla="*/ 15 h 464"/>
                  <a:gd name="T58" fmla="*/ 373 w 465"/>
                  <a:gd name="T59" fmla="*/ 7 h 464"/>
                  <a:gd name="T60" fmla="*/ 389 w 465"/>
                  <a:gd name="T61" fmla="*/ 1 h 464"/>
                  <a:gd name="T62" fmla="*/ 406 w 465"/>
                  <a:gd name="T63" fmla="*/ 0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65" h="464">
                    <a:moveTo>
                      <a:pt x="406" y="0"/>
                    </a:moveTo>
                    <a:lnTo>
                      <a:pt x="421" y="3"/>
                    </a:lnTo>
                    <a:lnTo>
                      <a:pt x="436" y="11"/>
                    </a:lnTo>
                    <a:lnTo>
                      <a:pt x="449" y="22"/>
                    </a:lnTo>
                    <a:lnTo>
                      <a:pt x="458" y="37"/>
                    </a:lnTo>
                    <a:lnTo>
                      <a:pt x="464" y="53"/>
                    </a:lnTo>
                    <a:lnTo>
                      <a:pt x="465" y="70"/>
                    </a:lnTo>
                    <a:lnTo>
                      <a:pt x="461" y="85"/>
                    </a:lnTo>
                    <a:lnTo>
                      <a:pt x="454" y="100"/>
                    </a:lnTo>
                    <a:lnTo>
                      <a:pt x="442" y="113"/>
                    </a:lnTo>
                    <a:lnTo>
                      <a:pt x="114" y="442"/>
                    </a:lnTo>
                    <a:lnTo>
                      <a:pt x="110" y="445"/>
                    </a:lnTo>
                    <a:lnTo>
                      <a:pt x="107" y="448"/>
                    </a:lnTo>
                    <a:lnTo>
                      <a:pt x="92" y="458"/>
                    </a:lnTo>
                    <a:lnTo>
                      <a:pt x="76" y="463"/>
                    </a:lnTo>
                    <a:lnTo>
                      <a:pt x="59" y="464"/>
                    </a:lnTo>
                    <a:lnTo>
                      <a:pt x="44" y="461"/>
                    </a:lnTo>
                    <a:lnTo>
                      <a:pt x="29" y="452"/>
                    </a:lnTo>
                    <a:lnTo>
                      <a:pt x="16" y="442"/>
                    </a:lnTo>
                    <a:lnTo>
                      <a:pt x="7" y="427"/>
                    </a:lnTo>
                    <a:lnTo>
                      <a:pt x="1" y="411"/>
                    </a:lnTo>
                    <a:lnTo>
                      <a:pt x="0" y="395"/>
                    </a:lnTo>
                    <a:lnTo>
                      <a:pt x="4" y="379"/>
                    </a:lnTo>
                    <a:lnTo>
                      <a:pt x="11" y="364"/>
                    </a:lnTo>
                    <a:lnTo>
                      <a:pt x="22" y="350"/>
                    </a:lnTo>
                    <a:lnTo>
                      <a:pt x="352" y="21"/>
                    </a:lnTo>
                    <a:lnTo>
                      <a:pt x="352" y="22"/>
                    </a:lnTo>
                    <a:lnTo>
                      <a:pt x="355" y="19"/>
                    </a:lnTo>
                    <a:lnTo>
                      <a:pt x="358" y="15"/>
                    </a:lnTo>
                    <a:lnTo>
                      <a:pt x="373" y="7"/>
                    </a:lnTo>
                    <a:lnTo>
                      <a:pt x="389" y="1"/>
                    </a:lnTo>
                    <a:lnTo>
                      <a:pt x="4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11" name="Freeform 11"/>
              <p:cNvSpPr/>
              <p:nvPr/>
            </p:nvSpPr>
            <p:spPr bwMode="auto">
              <a:xfrm>
                <a:off x="1730375" y="2898775"/>
                <a:ext cx="60325" cy="60325"/>
              </a:xfrm>
              <a:custGeom>
                <a:avLst/>
                <a:gdLst>
                  <a:gd name="T0" fmla="*/ 381 w 453"/>
                  <a:gd name="T1" fmla="*/ 0 h 452"/>
                  <a:gd name="T2" fmla="*/ 398 w 453"/>
                  <a:gd name="T3" fmla="*/ 0 h 452"/>
                  <a:gd name="T4" fmla="*/ 415 w 453"/>
                  <a:gd name="T5" fmla="*/ 4 h 452"/>
                  <a:gd name="T6" fmla="*/ 431 w 453"/>
                  <a:gd name="T7" fmla="*/ 15 h 452"/>
                  <a:gd name="T8" fmla="*/ 443 w 453"/>
                  <a:gd name="T9" fmla="*/ 28 h 452"/>
                  <a:gd name="T10" fmla="*/ 450 w 453"/>
                  <a:gd name="T11" fmla="*/ 42 h 452"/>
                  <a:gd name="T12" fmla="*/ 453 w 453"/>
                  <a:gd name="T13" fmla="*/ 58 h 452"/>
                  <a:gd name="T14" fmla="*/ 452 w 453"/>
                  <a:gd name="T15" fmla="*/ 75 h 452"/>
                  <a:gd name="T16" fmla="*/ 448 w 453"/>
                  <a:gd name="T17" fmla="*/ 91 h 452"/>
                  <a:gd name="T18" fmla="*/ 438 w 453"/>
                  <a:gd name="T19" fmla="*/ 105 h 452"/>
                  <a:gd name="T20" fmla="*/ 109 w 453"/>
                  <a:gd name="T21" fmla="*/ 433 h 452"/>
                  <a:gd name="T22" fmla="*/ 96 w 453"/>
                  <a:gd name="T23" fmla="*/ 444 h 452"/>
                  <a:gd name="T24" fmla="*/ 81 w 453"/>
                  <a:gd name="T25" fmla="*/ 450 h 452"/>
                  <a:gd name="T26" fmla="*/ 64 w 453"/>
                  <a:gd name="T27" fmla="*/ 452 h 452"/>
                  <a:gd name="T28" fmla="*/ 65 w 453"/>
                  <a:gd name="T29" fmla="*/ 452 h 452"/>
                  <a:gd name="T30" fmla="*/ 48 w 453"/>
                  <a:gd name="T31" fmla="*/ 450 h 452"/>
                  <a:gd name="T32" fmla="*/ 32 w 453"/>
                  <a:gd name="T33" fmla="*/ 444 h 452"/>
                  <a:gd name="T34" fmla="*/ 18 w 453"/>
                  <a:gd name="T35" fmla="*/ 433 h 452"/>
                  <a:gd name="T36" fmla="*/ 8 w 453"/>
                  <a:gd name="T37" fmla="*/ 420 h 452"/>
                  <a:gd name="T38" fmla="*/ 2 w 453"/>
                  <a:gd name="T39" fmla="*/ 405 h 452"/>
                  <a:gd name="T40" fmla="*/ 0 w 453"/>
                  <a:gd name="T41" fmla="*/ 388 h 452"/>
                  <a:gd name="T42" fmla="*/ 2 w 453"/>
                  <a:gd name="T43" fmla="*/ 372 h 452"/>
                  <a:gd name="T44" fmla="*/ 8 w 453"/>
                  <a:gd name="T45" fmla="*/ 357 h 452"/>
                  <a:gd name="T46" fmla="*/ 18 w 453"/>
                  <a:gd name="T47" fmla="*/ 343 h 452"/>
                  <a:gd name="T48" fmla="*/ 348 w 453"/>
                  <a:gd name="T49" fmla="*/ 15 h 452"/>
                  <a:gd name="T50" fmla="*/ 363 w 453"/>
                  <a:gd name="T51" fmla="*/ 4 h 452"/>
                  <a:gd name="T52" fmla="*/ 381 w 453"/>
                  <a:gd name="T53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3" h="452">
                    <a:moveTo>
                      <a:pt x="381" y="0"/>
                    </a:moveTo>
                    <a:lnTo>
                      <a:pt x="398" y="0"/>
                    </a:lnTo>
                    <a:lnTo>
                      <a:pt x="415" y="4"/>
                    </a:lnTo>
                    <a:lnTo>
                      <a:pt x="431" y="15"/>
                    </a:lnTo>
                    <a:lnTo>
                      <a:pt x="443" y="28"/>
                    </a:lnTo>
                    <a:lnTo>
                      <a:pt x="450" y="42"/>
                    </a:lnTo>
                    <a:lnTo>
                      <a:pt x="453" y="58"/>
                    </a:lnTo>
                    <a:lnTo>
                      <a:pt x="452" y="75"/>
                    </a:lnTo>
                    <a:lnTo>
                      <a:pt x="448" y="91"/>
                    </a:lnTo>
                    <a:lnTo>
                      <a:pt x="438" y="105"/>
                    </a:lnTo>
                    <a:lnTo>
                      <a:pt x="109" y="433"/>
                    </a:lnTo>
                    <a:lnTo>
                      <a:pt x="96" y="444"/>
                    </a:lnTo>
                    <a:lnTo>
                      <a:pt x="81" y="450"/>
                    </a:lnTo>
                    <a:lnTo>
                      <a:pt x="64" y="452"/>
                    </a:lnTo>
                    <a:lnTo>
                      <a:pt x="65" y="452"/>
                    </a:lnTo>
                    <a:lnTo>
                      <a:pt x="48" y="450"/>
                    </a:lnTo>
                    <a:lnTo>
                      <a:pt x="32" y="444"/>
                    </a:lnTo>
                    <a:lnTo>
                      <a:pt x="18" y="433"/>
                    </a:lnTo>
                    <a:lnTo>
                      <a:pt x="8" y="420"/>
                    </a:lnTo>
                    <a:lnTo>
                      <a:pt x="2" y="405"/>
                    </a:lnTo>
                    <a:lnTo>
                      <a:pt x="0" y="388"/>
                    </a:lnTo>
                    <a:lnTo>
                      <a:pt x="2" y="372"/>
                    </a:lnTo>
                    <a:lnTo>
                      <a:pt x="8" y="357"/>
                    </a:lnTo>
                    <a:lnTo>
                      <a:pt x="18" y="343"/>
                    </a:lnTo>
                    <a:lnTo>
                      <a:pt x="348" y="15"/>
                    </a:lnTo>
                    <a:lnTo>
                      <a:pt x="363" y="4"/>
                    </a:lnTo>
                    <a:lnTo>
                      <a:pt x="38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12" name="Freeform 12"/>
              <p:cNvSpPr/>
              <p:nvPr/>
            </p:nvSpPr>
            <p:spPr bwMode="auto">
              <a:xfrm>
                <a:off x="1730375" y="3143250"/>
                <a:ext cx="61913" cy="61913"/>
              </a:xfrm>
              <a:custGeom>
                <a:avLst/>
                <a:gdLst>
                  <a:gd name="T0" fmla="*/ 70 w 467"/>
                  <a:gd name="T1" fmla="*/ 0 h 467"/>
                  <a:gd name="T2" fmla="*/ 86 w 467"/>
                  <a:gd name="T3" fmla="*/ 3 h 467"/>
                  <a:gd name="T4" fmla="*/ 100 w 467"/>
                  <a:gd name="T5" fmla="*/ 11 h 467"/>
                  <a:gd name="T6" fmla="*/ 113 w 467"/>
                  <a:gd name="T7" fmla="*/ 22 h 467"/>
                  <a:gd name="T8" fmla="*/ 442 w 467"/>
                  <a:gd name="T9" fmla="*/ 351 h 467"/>
                  <a:gd name="T10" fmla="*/ 449 w 467"/>
                  <a:gd name="T11" fmla="*/ 358 h 467"/>
                  <a:gd name="T12" fmla="*/ 455 w 467"/>
                  <a:gd name="T13" fmla="*/ 365 h 467"/>
                  <a:gd name="T14" fmla="*/ 464 w 467"/>
                  <a:gd name="T15" fmla="*/ 380 h 467"/>
                  <a:gd name="T16" fmla="*/ 467 w 467"/>
                  <a:gd name="T17" fmla="*/ 396 h 467"/>
                  <a:gd name="T18" fmla="*/ 467 w 467"/>
                  <a:gd name="T19" fmla="*/ 412 h 467"/>
                  <a:gd name="T20" fmla="*/ 462 w 467"/>
                  <a:gd name="T21" fmla="*/ 428 h 467"/>
                  <a:gd name="T22" fmla="*/ 454 w 467"/>
                  <a:gd name="T23" fmla="*/ 443 h 467"/>
                  <a:gd name="T24" fmla="*/ 441 w 467"/>
                  <a:gd name="T25" fmla="*/ 454 h 467"/>
                  <a:gd name="T26" fmla="*/ 427 w 467"/>
                  <a:gd name="T27" fmla="*/ 463 h 467"/>
                  <a:gd name="T28" fmla="*/ 410 w 467"/>
                  <a:gd name="T29" fmla="*/ 467 h 467"/>
                  <a:gd name="T30" fmla="*/ 394 w 467"/>
                  <a:gd name="T31" fmla="*/ 466 h 467"/>
                  <a:gd name="T32" fmla="*/ 378 w 467"/>
                  <a:gd name="T33" fmla="*/ 462 h 467"/>
                  <a:gd name="T34" fmla="*/ 364 w 467"/>
                  <a:gd name="T35" fmla="*/ 453 h 467"/>
                  <a:gd name="T36" fmla="*/ 352 w 467"/>
                  <a:gd name="T37" fmla="*/ 441 h 467"/>
                  <a:gd name="T38" fmla="*/ 22 w 467"/>
                  <a:gd name="T39" fmla="*/ 113 h 467"/>
                  <a:gd name="T40" fmla="*/ 19 w 467"/>
                  <a:gd name="T41" fmla="*/ 110 h 467"/>
                  <a:gd name="T42" fmla="*/ 16 w 467"/>
                  <a:gd name="T43" fmla="*/ 105 h 467"/>
                  <a:gd name="T44" fmla="*/ 7 w 467"/>
                  <a:gd name="T45" fmla="*/ 92 h 467"/>
                  <a:gd name="T46" fmla="*/ 1 w 467"/>
                  <a:gd name="T47" fmla="*/ 76 h 467"/>
                  <a:gd name="T48" fmla="*/ 0 w 467"/>
                  <a:gd name="T49" fmla="*/ 59 h 467"/>
                  <a:gd name="T50" fmla="*/ 4 w 467"/>
                  <a:gd name="T51" fmla="*/ 43 h 467"/>
                  <a:gd name="T52" fmla="*/ 11 w 467"/>
                  <a:gd name="T53" fmla="*/ 28 h 467"/>
                  <a:gd name="T54" fmla="*/ 22 w 467"/>
                  <a:gd name="T55" fmla="*/ 15 h 467"/>
                  <a:gd name="T56" fmla="*/ 37 w 467"/>
                  <a:gd name="T57" fmla="*/ 6 h 467"/>
                  <a:gd name="T58" fmla="*/ 53 w 467"/>
                  <a:gd name="T59" fmla="*/ 0 h 467"/>
                  <a:gd name="T60" fmla="*/ 70 w 467"/>
                  <a:gd name="T6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7" h="467">
                    <a:moveTo>
                      <a:pt x="70" y="0"/>
                    </a:moveTo>
                    <a:lnTo>
                      <a:pt x="86" y="3"/>
                    </a:lnTo>
                    <a:lnTo>
                      <a:pt x="100" y="11"/>
                    </a:lnTo>
                    <a:lnTo>
                      <a:pt x="113" y="22"/>
                    </a:lnTo>
                    <a:lnTo>
                      <a:pt x="442" y="351"/>
                    </a:lnTo>
                    <a:lnTo>
                      <a:pt x="449" y="358"/>
                    </a:lnTo>
                    <a:lnTo>
                      <a:pt x="455" y="365"/>
                    </a:lnTo>
                    <a:lnTo>
                      <a:pt x="464" y="380"/>
                    </a:lnTo>
                    <a:lnTo>
                      <a:pt x="467" y="396"/>
                    </a:lnTo>
                    <a:lnTo>
                      <a:pt x="467" y="412"/>
                    </a:lnTo>
                    <a:lnTo>
                      <a:pt x="462" y="428"/>
                    </a:lnTo>
                    <a:lnTo>
                      <a:pt x="454" y="443"/>
                    </a:lnTo>
                    <a:lnTo>
                      <a:pt x="441" y="454"/>
                    </a:lnTo>
                    <a:lnTo>
                      <a:pt x="427" y="463"/>
                    </a:lnTo>
                    <a:lnTo>
                      <a:pt x="410" y="467"/>
                    </a:lnTo>
                    <a:lnTo>
                      <a:pt x="394" y="466"/>
                    </a:lnTo>
                    <a:lnTo>
                      <a:pt x="378" y="462"/>
                    </a:lnTo>
                    <a:lnTo>
                      <a:pt x="364" y="453"/>
                    </a:lnTo>
                    <a:lnTo>
                      <a:pt x="352" y="441"/>
                    </a:lnTo>
                    <a:lnTo>
                      <a:pt x="22" y="113"/>
                    </a:lnTo>
                    <a:lnTo>
                      <a:pt x="19" y="110"/>
                    </a:lnTo>
                    <a:lnTo>
                      <a:pt x="16" y="105"/>
                    </a:lnTo>
                    <a:lnTo>
                      <a:pt x="7" y="92"/>
                    </a:lnTo>
                    <a:lnTo>
                      <a:pt x="1" y="76"/>
                    </a:lnTo>
                    <a:lnTo>
                      <a:pt x="0" y="59"/>
                    </a:lnTo>
                    <a:lnTo>
                      <a:pt x="4" y="43"/>
                    </a:lnTo>
                    <a:lnTo>
                      <a:pt x="11" y="28"/>
                    </a:lnTo>
                    <a:lnTo>
                      <a:pt x="22" y="15"/>
                    </a:lnTo>
                    <a:lnTo>
                      <a:pt x="37" y="6"/>
                    </a:lnTo>
                    <a:lnTo>
                      <a:pt x="53" y="0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13" name="Freeform 13"/>
              <p:cNvSpPr/>
              <p:nvPr/>
            </p:nvSpPr>
            <p:spPr bwMode="auto">
              <a:xfrm>
                <a:off x="1485900" y="2898775"/>
                <a:ext cx="58738" cy="60325"/>
              </a:xfrm>
              <a:custGeom>
                <a:avLst/>
                <a:gdLst>
                  <a:gd name="T0" fmla="*/ 59 w 449"/>
                  <a:gd name="T1" fmla="*/ 0 h 450"/>
                  <a:gd name="T2" fmla="*/ 76 w 449"/>
                  <a:gd name="T3" fmla="*/ 1 h 450"/>
                  <a:gd name="T4" fmla="*/ 91 w 449"/>
                  <a:gd name="T5" fmla="*/ 7 h 450"/>
                  <a:gd name="T6" fmla="*/ 106 w 449"/>
                  <a:gd name="T7" fmla="*/ 16 h 450"/>
                  <a:gd name="T8" fmla="*/ 434 w 449"/>
                  <a:gd name="T9" fmla="*/ 344 h 450"/>
                  <a:gd name="T10" fmla="*/ 444 w 449"/>
                  <a:gd name="T11" fmla="*/ 360 h 450"/>
                  <a:gd name="T12" fmla="*/ 449 w 449"/>
                  <a:gd name="T13" fmla="*/ 377 h 450"/>
                  <a:gd name="T14" fmla="*/ 449 w 449"/>
                  <a:gd name="T15" fmla="*/ 394 h 450"/>
                  <a:gd name="T16" fmla="*/ 444 w 449"/>
                  <a:gd name="T17" fmla="*/ 412 h 450"/>
                  <a:gd name="T18" fmla="*/ 434 w 449"/>
                  <a:gd name="T19" fmla="*/ 427 h 450"/>
                  <a:gd name="T20" fmla="*/ 422 w 449"/>
                  <a:gd name="T21" fmla="*/ 439 h 450"/>
                  <a:gd name="T22" fmla="*/ 406 w 449"/>
                  <a:gd name="T23" fmla="*/ 446 h 450"/>
                  <a:gd name="T24" fmla="*/ 390 w 449"/>
                  <a:gd name="T25" fmla="*/ 450 h 450"/>
                  <a:gd name="T26" fmla="*/ 373 w 449"/>
                  <a:gd name="T27" fmla="*/ 449 h 450"/>
                  <a:gd name="T28" fmla="*/ 358 w 449"/>
                  <a:gd name="T29" fmla="*/ 444 h 450"/>
                  <a:gd name="T30" fmla="*/ 344 w 449"/>
                  <a:gd name="T31" fmla="*/ 434 h 450"/>
                  <a:gd name="T32" fmla="*/ 14 w 449"/>
                  <a:gd name="T33" fmla="*/ 106 h 450"/>
                  <a:gd name="T34" fmla="*/ 5 w 449"/>
                  <a:gd name="T35" fmla="*/ 91 h 450"/>
                  <a:gd name="T36" fmla="*/ 0 w 449"/>
                  <a:gd name="T37" fmla="*/ 73 h 450"/>
                  <a:gd name="T38" fmla="*/ 0 w 449"/>
                  <a:gd name="T39" fmla="*/ 56 h 450"/>
                  <a:gd name="T40" fmla="*/ 5 w 449"/>
                  <a:gd name="T41" fmla="*/ 38 h 450"/>
                  <a:gd name="T42" fmla="*/ 14 w 449"/>
                  <a:gd name="T43" fmla="*/ 22 h 450"/>
                  <a:gd name="T44" fmla="*/ 28 w 449"/>
                  <a:gd name="T45" fmla="*/ 11 h 450"/>
                  <a:gd name="T46" fmla="*/ 43 w 449"/>
                  <a:gd name="T47" fmla="*/ 3 h 450"/>
                  <a:gd name="T48" fmla="*/ 59 w 449"/>
                  <a:gd name="T49" fmla="*/ 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9" h="450">
                    <a:moveTo>
                      <a:pt x="59" y="0"/>
                    </a:moveTo>
                    <a:lnTo>
                      <a:pt x="76" y="1"/>
                    </a:lnTo>
                    <a:lnTo>
                      <a:pt x="91" y="7"/>
                    </a:lnTo>
                    <a:lnTo>
                      <a:pt x="106" y="16"/>
                    </a:lnTo>
                    <a:lnTo>
                      <a:pt x="434" y="344"/>
                    </a:lnTo>
                    <a:lnTo>
                      <a:pt x="444" y="360"/>
                    </a:lnTo>
                    <a:lnTo>
                      <a:pt x="449" y="377"/>
                    </a:lnTo>
                    <a:lnTo>
                      <a:pt x="449" y="394"/>
                    </a:lnTo>
                    <a:lnTo>
                      <a:pt x="444" y="412"/>
                    </a:lnTo>
                    <a:lnTo>
                      <a:pt x="434" y="427"/>
                    </a:lnTo>
                    <a:lnTo>
                      <a:pt x="422" y="439"/>
                    </a:lnTo>
                    <a:lnTo>
                      <a:pt x="406" y="446"/>
                    </a:lnTo>
                    <a:lnTo>
                      <a:pt x="390" y="450"/>
                    </a:lnTo>
                    <a:lnTo>
                      <a:pt x="373" y="449"/>
                    </a:lnTo>
                    <a:lnTo>
                      <a:pt x="358" y="444"/>
                    </a:lnTo>
                    <a:lnTo>
                      <a:pt x="344" y="434"/>
                    </a:lnTo>
                    <a:lnTo>
                      <a:pt x="14" y="106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0" y="56"/>
                    </a:lnTo>
                    <a:lnTo>
                      <a:pt x="5" y="38"/>
                    </a:lnTo>
                    <a:lnTo>
                      <a:pt x="14" y="22"/>
                    </a:lnTo>
                    <a:lnTo>
                      <a:pt x="28" y="11"/>
                    </a:lnTo>
                    <a:lnTo>
                      <a:pt x="43" y="3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14" name="Freeform 14"/>
              <p:cNvSpPr/>
              <p:nvPr/>
            </p:nvSpPr>
            <p:spPr bwMode="auto">
              <a:xfrm>
                <a:off x="1630363" y="2841625"/>
                <a:ext cx="15875" cy="79375"/>
              </a:xfrm>
              <a:custGeom>
                <a:avLst/>
                <a:gdLst>
                  <a:gd name="T0" fmla="*/ 64 w 129"/>
                  <a:gd name="T1" fmla="*/ 0 h 595"/>
                  <a:gd name="T2" fmla="*/ 81 w 129"/>
                  <a:gd name="T3" fmla="*/ 2 h 595"/>
                  <a:gd name="T4" fmla="*/ 97 w 129"/>
                  <a:gd name="T5" fmla="*/ 8 h 595"/>
                  <a:gd name="T6" fmla="*/ 110 w 129"/>
                  <a:gd name="T7" fmla="*/ 19 h 595"/>
                  <a:gd name="T8" fmla="*/ 120 w 129"/>
                  <a:gd name="T9" fmla="*/ 32 h 595"/>
                  <a:gd name="T10" fmla="*/ 127 w 129"/>
                  <a:gd name="T11" fmla="*/ 47 h 595"/>
                  <a:gd name="T12" fmla="*/ 129 w 129"/>
                  <a:gd name="T13" fmla="*/ 64 h 595"/>
                  <a:gd name="T14" fmla="*/ 129 w 129"/>
                  <a:gd name="T15" fmla="*/ 531 h 595"/>
                  <a:gd name="T16" fmla="*/ 127 w 129"/>
                  <a:gd name="T17" fmla="*/ 548 h 595"/>
                  <a:gd name="T18" fmla="*/ 120 w 129"/>
                  <a:gd name="T19" fmla="*/ 562 h 595"/>
                  <a:gd name="T20" fmla="*/ 110 w 129"/>
                  <a:gd name="T21" fmla="*/ 576 h 595"/>
                  <a:gd name="T22" fmla="*/ 97 w 129"/>
                  <a:gd name="T23" fmla="*/ 586 h 595"/>
                  <a:gd name="T24" fmla="*/ 81 w 129"/>
                  <a:gd name="T25" fmla="*/ 593 h 595"/>
                  <a:gd name="T26" fmla="*/ 64 w 129"/>
                  <a:gd name="T27" fmla="*/ 595 h 595"/>
                  <a:gd name="T28" fmla="*/ 62 w 129"/>
                  <a:gd name="T29" fmla="*/ 595 h 595"/>
                  <a:gd name="T30" fmla="*/ 46 w 129"/>
                  <a:gd name="T31" fmla="*/ 592 h 595"/>
                  <a:gd name="T32" fmla="*/ 31 w 129"/>
                  <a:gd name="T33" fmla="*/ 585 h 595"/>
                  <a:gd name="T34" fmla="*/ 17 w 129"/>
                  <a:gd name="T35" fmla="*/ 575 h 595"/>
                  <a:gd name="T36" fmla="*/ 8 w 129"/>
                  <a:gd name="T37" fmla="*/ 561 h 595"/>
                  <a:gd name="T38" fmla="*/ 2 w 129"/>
                  <a:gd name="T39" fmla="*/ 546 h 595"/>
                  <a:gd name="T40" fmla="*/ 0 w 129"/>
                  <a:gd name="T41" fmla="*/ 529 h 595"/>
                  <a:gd name="T42" fmla="*/ 0 w 129"/>
                  <a:gd name="T43" fmla="*/ 64 h 595"/>
                  <a:gd name="T44" fmla="*/ 2 w 129"/>
                  <a:gd name="T45" fmla="*/ 47 h 595"/>
                  <a:gd name="T46" fmla="*/ 9 w 129"/>
                  <a:gd name="T47" fmla="*/ 32 h 595"/>
                  <a:gd name="T48" fmla="*/ 19 w 129"/>
                  <a:gd name="T49" fmla="*/ 19 h 595"/>
                  <a:gd name="T50" fmla="*/ 32 w 129"/>
                  <a:gd name="T51" fmla="*/ 8 h 595"/>
                  <a:gd name="T52" fmla="*/ 48 w 129"/>
                  <a:gd name="T53" fmla="*/ 2 h 595"/>
                  <a:gd name="T54" fmla="*/ 64 w 129"/>
                  <a:gd name="T55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595">
                    <a:moveTo>
                      <a:pt x="64" y="0"/>
                    </a:moveTo>
                    <a:lnTo>
                      <a:pt x="81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0" y="32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531"/>
                    </a:lnTo>
                    <a:lnTo>
                      <a:pt x="127" y="548"/>
                    </a:lnTo>
                    <a:lnTo>
                      <a:pt x="120" y="562"/>
                    </a:lnTo>
                    <a:lnTo>
                      <a:pt x="110" y="576"/>
                    </a:lnTo>
                    <a:lnTo>
                      <a:pt x="97" y="586"/>
                    </a:lnTo>
                    <a:lnTo>
                      <a:pt x="81" y="593"/>
                    </a:lnTo>
                    <a:lnTo>
                      <a:pt x="64" y="595"/>
                    </a:lnTo>
                    <a:lnTo>
                      <a:pt x="62" y="595"/>
                    </a:lnTo>
                    <a:lnTo>
                      <a:pt x="46" y="592"/>
                    </a:lnTo>
                    <a:lnTo>
                      <a:pt x="31" y="585"/>
                    </a:lnTo>
                    <a:lnTo>
                      <a:pt x="17" y="575"/>
                    </a:lnTo>
                    <a:lnTo>
                      <a:pt x="8" y="561"/>
                    </a:lnTo>
                    <a:lnTo>
                      <a:pt x="2" y="546"/>
                    </a:lnTo>
                    <a:lnTo>
                      <a:pt x="0" y="529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545" name="TextBox 544"/>
          <p:cNvSpPr txBox="1"/>
          <p:nvPr/>
        </p:nvSpPr>
        <p:spPr>
          <a:xfrm>
            <a:off x="1058984" y="3255962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01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944059" y="3617840"/>
            <a:ext cx="180134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数据及处理及可视化</a:t>
            </a:r>
            <a:endParaRPr lang="en-US" sz="12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556" name="Group 555"/>
          <p:cNvGrpSpPr/>
          <p:nvPr/>
        </p:nvGrpSpPr>
        <p:grpSpPr>
          <a:xfrm>
            <a:off x="3009768" y="1962150"/>
            <a:ext cx="1270000" cy="1101725"/>
            <a:chOff x="3013869" y="2116138"/>
            <a:chExt cx="1270000" cy="1101725"/>
          </a:xfrm>
        </p:grpSpPr>
        <p:grpSp>
          <p:nvGrpSpPr>
            <p:cNvPr id="138" name="Group 137"/>
            <p:cNvGrpSpPr/>
            <p:nvPr/>
          </p:nvGrpSpPr>
          <p:grpSpPr>
            <a:xfrm>
              <a:off x="3013869" y="2116138"/>
              <a:ext cx="1270000" cy="1101725"/>
              <a:chOff x="1090613" y="2116138"/>
              <a:chExt cx="1270000" cy="1101725"/>
            </a:xfrm>
            <a:solidFill>
              <a:schemeClr val="tx2"/>
            </a:solidFill>
          </p:grpSpPr>
          <p:sp>
            <p:nvSpPr>
              <p:cNvPr id="139" name="Freeform 6"/>
              <p:cNvSpPr>
                <a:spLocks noEditPoints="1"/>
              </p:cNvSpPr>
              <p:nvPr/>
            </p:nvSpPr>
            <p:spPr bwMode="auto">
              <a:xfrm>
                <a:off x="1957388" y="2835275"/>
                <a:ext cx="403225" cy="303213"/>
              </a:xfrm>
              <a:custGeom>
                <a:avLst/>
                <a:gdLst>
                  <a:gd name="T0" fmla="*/ 1156 w 1268"/>
                  <a:gd name="T1" fmla="*/ 2 h 954"/>
                  <a:gd name="T2" fmla="*/ 1022 w 1268"/>
                  <a:gd name="T3" fmla="*/ 52 h 954"/>
                  <a:gd name="T4" fmla="*/ 949 w 1268"/>
                  <a:gd name="T5" fmla="*/ 88 h 954"/>
                  <a:gd name="T6" fmla="*/ 949 w 1268"/>
                  <a:gd name="T7" fmla="*/ 112 h 954"/>
                  <a:gd name="T8" fmla="*/ 989 w 1268"/>
                  <a:gd name="T9" fmla="*/ 109 h 954"/>
                  <a:gd name="T10" fmla="*/ 938 w 1268"/>
                  <a:gd name="T11" fmla="*/ 166 h 954"/>
                  <a:gd name="T12" fmla="*/ 835 w 1268"/>
                  <a:gd name="T13" fmla="*/ 240 h 954"/>
                  <a:gd name="T14" fmla="*/ 742 w 1268"/>
                  <a:gd name="T15" fmla="*/ 326 h 954"/>
                  <a:gd name="T16" fmla="*/ 617 w 1268"/>
                  <a:gd name="T17" fmla="*/ 429 h 954"/>
                  <a:gd name="T18" fmla="*/ 523 w 1268"/>
                  <a:gd name="T19" fmla="*/ 510 h 954"/>
                  <a:gd name="T20" fmla="*/ 501 w 1268"/>
                  <a:gd name="T21" fmla="*/ 521 h 954"/>
                  <a:gd name="T22" fmla="*/ 378 w 1268"/>
                  <a:gd name="T23" fmla="*/ 587 h 954"/>
                  <a:gd name="T24" fmla="*/ 316 w 1268"/>
                  <a:gd name="T25" fmla="*/ 623 h 954"/>
                  <a:gd name="T26" fmla="*/ 239 w 1268"/>
                  <a:gd name="T27" fmla="*/ 697 h 954"/>
                  <a:gd name="T28" fmla="*/ 166 w 1268"/>
                  <a:gd name="T29" fmla="*/ 746 h 954"/>
                  <a:gd name="T30" fmla="*/ 72 w 1268"/>
                  <a:gd name="T31" fmla="*/ 823 h 954"/>
                  <a:gd name="T32" fmla="*/ 58 w 1268"/>
                  <a:gd name="T33" fmla="*/ 883 h 954"/>
                  <a:gd name="T34" fmla="*/ 1 w 1268"/>
                  <a:gd name="T35" fmla="*/ 929 h 954"/>
                  <a:gd name="T36" fmla="*/ 32 w 1268"/>
                  <a:gd name="T37" fmla="*/ 912 h 954"/>
                  <a:gd name="T38" fmla="*/ 75 w 1268"/>
                  <a:gd name="T39" fmla="*/ 914 h 954"/>
                  <a:gd name="T40" fmla="*/ 137 w 1268"/>
                  <a:gd name="T41" fmla="*/ 880 h 954"/>
                  <a:gd name="T42" fmla="*/ 183 w 1268"/>
                  <a:gd name="T43" fmla="*/ 853 h 954"/>
                  <a:gd name="T44" fmla="*/ 220 w 1268"/>
                  <a:gd name="T45" fmla="*/ 815 h 954"/>
                  <a:gd name="T46" fmla="*/ 285 w 1268"/>
                  <a:gd name="T47" fmla="*/ 752 h 954"/>
                  <a:gd name="T48" fmla="*/ 322 w 1268"/>
                  <a:gd name="T49" fmla="*/ 753 h 954"/>
                  <a:gd name="T50" fmla="*/ 384 w 1268"/>
                  <a:gd name="T51" fmla="*/ 726 h 954"/>
                  <a:gd name="T52" fmla="*/ 413 w 1268"/>
                  <a:gd name="T53" fmla="*/ 696 h 954"/>
                  <a:gd name="T54" fmla="*/ 498 w 1268"/>
                  <a:gd name="T55" fmla="*/ 652 h 954"/>
                  <a:gd name="T56" fmla="*/ 565 w 1268"/>
                  <a:gd name="T57" fmla="*/ 579 h 954"/>
                  <a:gd name="T58" fmla="*/ 660 w 1268"/>
                  <a:gd name="T59" fmla="*/ 550 h 954"/>
                  <a:gd name="T60" fmla="*/ 689 w 1268"/>
                  <a:gd name="T61" fmla="*/ 532 h 954"/>
                  <a:gd name="T62" fmla="*/ 724 w 1268"/>
                  <a:gd name="T63" fmla="*/ 513 h 954"/>
                  <a:gd name="T64" fmla="*/ 916 w 1268"/>
                  <a:gd name="T65" fmla="*/ 407 h 954"/>
                  <a:gd name="T66" fmla="*/ 1096 w 1268"/>
                  <a:gd name="T67" fmla="*/ 297 h 954"/>
                  <a:gd name="T68" fmla="*/ 1209 w 1268"/>
                  <a:gd name="T69" fmla="*/ 150 h 954"/>
                  <a:gd name="T70" fmla="*/ 1058 w 1268"/>
                  <a:gd name="T71" fmla="*/ 224 h 954"/>
                  <a:gd name="T72" fmla="*/ 963 w 1268"/>
                  <a:gd name="T73" fmla="*/ 279 h 954"/>
                  <a:gd name="T74" fmla="*/ 876 w 1268"/>
                  <a:gd name="T75" fmla="*/ 338 h 954"/>
                  <a:gd name="T76" fmla="*/ 717 w 1268"/>
                  <a:gd name="T77" fmla="*/ 399 h 954"/>
                  <a:gd name="T78" fmla="*/ 787 w 1268"/>
                  <a:gd name="T79" fmla="*/ 349 h 954"/>
                  <a:gd name="T80" fmla="*/ 894 w 1268"/>
                  <a:gd name="T81" fmla="*/ 281 h 954"/>
                  <a:gd name="T82" fmla="*/ 962 w 1268"/>
                  <a:gd name="T83" fmla="*/ 245 h 954"/>
                  <a:gd name="T84" fmla="*/ 1007 w 1268"/>
                  <a:gd name="T85" fmla="*/ 183 h 954"/>
                  <a:gd name="T86" fmla="*/ 1087 w 1268"/>
                  <a:gd name="T87" fmla="*/ 141 h 954"/>
                  <a:gd name="T88" fmla="*/ 1133 w 1268"/>
                  <a:gd name="T89" fmla="*/ 127 h 954"/>
                  <a:gd name="T90" fmla="*/ 1203 w 1268"/>
                  <a:gd name="T91" fmla="*/ 81 h 954"/>
                  <a:gd name="T92" fmla="*/ 193 w 1268"/>
                  <a:gd name="T93" fmla="*/ 783 h 954"/>
                  <a:gd name="T94" fmla="*/ 154 w 1268"/>
                  <a:gd name="T95" fmla="*/ 784 h 954"/>
                  <a:gd name="T96" fmla="*/ 205 w 1268"/>
                  <a:gd name="T97" fmla="*/ 798 h 954"/>
                  <a:gd name="T98" fmla="*/ 219 w 1268"/>
                  <a:gd name="T99" fmla="*/ 786 h 954"/>
                  <a:gd name="T100" fmla="*/ 422 w 1268"/>
                  <a:gd name="T101" fmla="*/ 638 h 954"/>
                  <a:gd name="T102" fmla="*/ 375 w 1268"/>
                  <a:gd name="T103" fmla="*/ 680 h 954"/>
                  <a:gd name="T104" fmla="*/ 401 w 1268"/>
                  <a:gd name="T105" fmla="*/ 633 h 954"/>
                  <a:gd name="T106" fmla="*/ 503 w 1268"/>
                  <a:gd name="T107" fmla="*/ 601 h 954"/>
                  <a:gd name="T108" fmla="*/ 626 w 1268"/>
                  <a:gd name="T109" fmla="*/ 550 h 954"/>
                  <a:gd name="T110" fmla="*/ 630 w 1268"/>
                  <a:gd name="T111" fmla="*/ 459 h 954"/>
                  <a:gd name="T112" fmla="*/ 972 w 1268"/>
                  <a:gd name="T113" fmla="*/ 331 h 954"/>
                  <a:gd name="T114" fmla="*/ 959 w 1268"/>
                  <a:gd name="T115" fmla="*/ 303 h 954"/>
                  <a:gd name="T116" fmla="*/ 804 w 1268"/>
                  <a:gd name="T117" fmla="*/ 298 h 954"/>
                  <a:gd name="T118" fmla="*/ 944 w 1268"/>
                  <a:gd name="T119" fmla="*/ 205 h 954"/>
                  <a:gd name="T120" fmla="*/ 1045 w 1268"/>
                  <a:gd name="T121" fmla="*/ 98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954">
                    <a:moveTo>
                      <a:pt x="1261" y="12"/>
                    </a:moveTo>
                    <a:lnTo>
                      <a:pt x="1257" y="9"/>
                    </a:lnTo>
                    <a:lnTo>
                      <a:pt x="1252" y="8"/>
                    </a:lnTo>
                    <a:lnTo>
                      <a:pt x="1249" y="8"/>
                    </a:lnTo>
                    <a:lnTo>
                      <a:pt x="1244" y="9"/>
                    </a:lnTo>
                    <a:lnTo>
                      <a:pt x="1226" y="10"/>
                    </a:lnTo>
                    <a:lnTo>
                      <a:pt x="1207" y="15"/>
                    </a:lnTo>
                    <a:lnTo>
                      <a:pt x="1190" y="21"/>
                    </a:lnTo>
                    <a:lnTo>
                      <a:pt x="1187" y="20"/>
                    </a:lnTo>
                    <a:lnTo>
                      <a:pt x="1186" y="21"/>
                    </a:lnTo>
                    <a:lnTo>
                      <a:pt x="1184" y="21"/>
                    </a:lnTo>
                    <a:lnTo>
                      <a:pt x="1183" y="18"/>
                    </a:lnTo>
                    <a:lnTo>
                      <a:pt x="1182" y="14"/>
                    </a:lnTo>
                    <a:lnTo>
                      <a:pt x="1180" y="12"/>
                    </a:lnTo>
                    <a:lnTo>
                      <a:pt x="1176" y="10"/>
                    </a:lnTo>
                    <a:lnTo>
                      <a:pt x="1173" y="8"/>
                    </a:lnTo>
                    <a:lnTo>
                      <a:pt x="1171" y="6"/>
                    </a:lnTo>
                    <a:lnTo>
                      <a:pt x="1169" y="3"/>
                    </a:lnTo>
                    <a:lnTo>
                      <a:pt x="1163" y="0"/>
                    </a:lnTo>
                    <a:lnTo>
                      <a:pt x="1156" y="2"/>
                    </a:lnTo>
                    <a:lnTo>
                      <a:pt x="1152" y="3"/>
                    </a:lnTo>
                    <a:lnTo>
                      <a:pt x="1147" y="4"/>
                    </a:lnTo>
                    <a:lnTo>
                      <a:pt x="1143" y="7"/>
                    </a:lnTo>
                    <a:lnTo>
                      <a:pt x="1141" y="9"/>
                    </a:lnTo>
                    <a:lnTo>
                      <a:pt x="1139" y="13"/>
                    </a:lnTo>
                    <a:lnTo>
                      <a:pt x="1138" y="17"/>
                    </a:lnTo>
                    <a:lnTo>
                      <a:pt x="1139" y="21"/>
                    </a:lnTo>
                    <a:lnTo>
                      <a:pt x="1135" y="27"/>
                    </a:lnTo>
                    <a:lnTo>
                      <a:pt x="1125" y="25"/>
                    </a:lnTo>
                    <a:lnTo>
                      <a:pt x="1125" y="25"/>
                    </a:lnTo>
                    <a:lnTo>
                      <a:pt x="1125" y="20"/>
                    </a:lnTo>
                    <a:lnTo>
                      <a:pt x="1125" y="17"/>
                    </a:lnTo>
                    <a:lnTo>
                      <a:pt x="1122" y="13"/>
                    </a:lnTo>
                    <a:lnTo>
                      <a:pt x="1119" y="9"/>
                    </a:lnTo>
                    <a:lnTo>
                      <a:pt x="1113" y="9"/>
                    </a:lnTo>
                    <a:lnTo>
                      <a:pt x="1076" y="23"/>
                    </a:lnTo>
                    <a:lnTo>
                      <a:pt x="1041" y="38"/>
                    </a:lnTo>
                    <a:lnTo>
                      <a:pt x="1036" y="46"/>
                    </a:lnTo>
                    <a:lnTo>
                      <a:pt x="1022" y="49"/>
                    </a:lnTo>
                    <a:lnTo>
                      <a:pt x="1022" y="52"/>
                    </a:lnTo>
                    <a:lnTo>
                      <a:pt x="1022" y="54"/>
                    </a:lnTo>
                    <a:lnTo>
                      <a:pt x="1022" y="54"/>
                    </a:lnTo>
                    <a:lnTo>
                      <a:pt x="1022" y="54"/>
                    </a:lnTo>
                    <a:lnTo>
                      <a:pt x="995" y="60"/>
                    </a:lnTo>
                    <a:lnTo>
                      <a:pt x="993" y="63"/>
                    </a:lnTo>
                    <a:lnTo>
                      <a:pt x="989" y="65"/>
                    </a:lnTo>
                    <a:lnTo>
                      <a:pt x="986" y="67"/>
                    </a:lnTo>
                    <a:lnTo>
                      <a:pt x="983" y="69"/>
                    </a:lnTo>
                    <a:lnTo>
                      <a:pt x="979" y="70"/>
                    </a:lnTo>
                    <a:lnTo>
                      <a:pt x="973" y="66"/>
                    </a:lnTo>
                    <a:lnTo>
                      <a:pt x="966" y="64"/>
                    </a:lnTo>
                    <a:lnTo>
                      <a:pt x="960" y="64"/>
                    </a:lnTo>
                    <a:lnTo>
                      <a:pt x="955" y="66"/>
                    </a:lnTo>
                    <a:lnTo>
                      <a:pt x="950" y="76"/>
                    </a:lnTo>
                    <a:lnTo>
                      <a:pt x="953" y="78"/>
                    </a:lnTo>
                    <a:lnTo>
                      <a:pt x="955" y="81"/>
                    </a:lnTo>
                    <a:lnTo>
                      <a:pt x="954" y="81"/>
                    </a:lnTo>
                    <a:lnTo>
                      <a:pt x="954" y="81"/>
                    </a:lnTo>
                    <a:lnTo>
                      <a:pt x="949" y="82"/>
                    </a:lnTo>
                    <a:lnTo>
                      <a:pt x="949" y="88"/>
                    </a:lnTo>
                    <a:lnTo>
                      <a:pt x="946" y="92"/>
                    </a:lnTo>
                    <a:lnTo>
                      <a:pt x="943" y="95"/>
                    </a:lnTo>
                    <a:lnTo>
                      <a:pt x="938" y="98"/>
                    </a:lnTo>
                    <a:lnTo>
                      <a:pt x="936" y="101"/>
                    </a:lnTo>
                    <a:lnTo>
                      <a:pt x="933" y="114"/>
                    </a:lnTo>
                    <a:lnTo>
                      <a:pt x="933" y="116"/>
                    </a:lnTo>
                    <a:lnTo>
                      <a:pt x="933" y="118"/>
                    </a:lnTo>
                    <a:lnTo>
                      <a:pt x="932" y="121"/>
                    </a:lnTo>
                    <a:lnTo>
                      <a:pt x="933" y="123"/>
                    </a:lnTo>
                    <a:lnTo>
                      <a:pt x="934" y="126"/>
                    </a:lnTo>
                    <a:lnTo>
                      <a:pt x="938" y="127"/>
                    </a:lnTo>
                    <a:lnTo>
                      <a:pt x="940" y="127"/>
                    </a:lnTo>
                    <a:lnTo>
                      <a:pt x="943" y="127"/>
                    </a:lnTo>
                    <a:lnTo>
                      <a:pt x="944" y="126"/>
                    </a:lnTo>
                    <a:lnTo>
                      <a:pt x="945" y="125"/>
                    </a:lnTo>
                    <a:lnTo>
                      <a:pt x="945" y="122"/>
                    </a:lnTo>
                    <a:lnTo>
                      <a:pt x="946" y="121"/>
                    </a:lnTo>
                    <a:lnTo>
                      <a:pt x="946" y="118"/>
                    </a:lnTo>
                    <a:lnTo>
                      <a:pt x="948" y="115"/>
                    </a:lnTo>
                    <a:lnTo>
                      <a:pt x="949" y="112"/>
                    </a:lnTo>
                    <a:lnTo>
                      <a:pt x="951" y="111"/>
                    </a:lnTo>
                    <a:lnTo>
                      <a:pt x="955" y="111"/>
                    </a:lnTo>
                    <a:lnTo>
                      <a:pt x="956" y="111"/>
                    </a:lnTo>
                    <a:lnTo>
                      <a:pt x="957" y="111"/>
                    </a:lnTo>
                    <a:lnTo>
                      <a:pt x="957" y="111"/>
                    </a:lnTo>
                    <a:lnTo>
                      <a:pt x="957" y="117"/>
                    </a:lnTo>
                    <a:lnTo>
                      <a:pt x="960" y="122"/>
                    </a:lnTo>
                    <a:lnTo>
                      <a:pt x="963" y="127"/>
                    </a:lnTo>
                    <a:lnTo>
                      <a:pt x="967" y="131"/>
                    </a:lnTo>
                    <a:lnTo>
                      <a:pt x="971" y="132"/>
                    </a:lnTo>
                    <a:lnTo>
                      <a:pt x="974" y="133"/>
                    </a:lnTo>
                    <a:lnTo>
                      <a:pt x="978" y="134"/>
                    </a:lnTo>
                    <a:lnTo>
                      <a:pt x="982" y="133"/>
                    </a:lnTo>
                    <a:lnTo>
                      <a:pt x="984" y="131"/>
                    </a:lnTo>
                    <a:lnTo>
                      <a:pt x="986" y="128"/>
                    </a:lnTo>
                    <a:lnTo>
                      <a:pt x="989" y="125"/>
                    </a:lnTo>
                    <a:lnTo>
                      <a:pt x="990" y="121"/>
                    </a:lnTo>
                    <a:lnTo>
                      <a:pt x="990" y="115"/>
                    </a:lnTo>
                    <a:lnTo>
                      <a:pt x="989" y="108"/>
                    </a:lnTo>
                    <a:lnTo>
                      <a:pt x="989" y="109"/>
                    </a:lnTo>
                    <a:lnTo>
                      <a:pt x="993" y="106"/>
                    </a:lnTo>
                    <a:lnTo>
                      <a:pt x="996" y="104"/>
                    </a:lnTo>
                    <a:lnTo>
                      <a:pt x="995" y="111"/>
                    </a:lnTo>
                    <a:lnTo>
                      <a:pt x="995" y="116"/>
                    </a:lnTo>
                    <a:lnTo>
                      <a:pt x="995" y="121"/>
                    </a:lnTo>
                    <a:lnTo>
                      <a:pt x="996" y="126"/>
                    </a:lnTo>
                    <a:lnTo>
                      <a:pt x="999" y="131"/>
                    </a:lnTo>
                    <a:lnTo>
                      <a:pt x="993" y="134"/>
                    </a:lnTo>
                    <a:lnTo>
                      <a:pt x="989" y="139"/>
                    </a:lnTo>
                    <a:lnTo>
                      <a:pt x="986" y="144"/>
                    </a:lnTo>
                    <a:lnTo>
                      <a:pt x="976" y="150"/>
                    </a:lnTo>
                    <a:lnTo>
                      <a:pt x="976" y="151"/>
                    </a:lnTo>
                    <a:lnTo>
                      <a:pt x="974" y="151"/>
                    </a:lnTo>
                    <a:lnTo>
                      <a:pt x="971" y="152"/>
                    </a:lnTo>
                    <a:lnTo>
                      <a:pt x="967" y="155"/>
                    </a:lnTo>
                    <a:lnTo>
                      <a:pt x="962" y="160"/>
                    </a:lnTo>
                    <a:lnTo>
                      <a:pt x="955" y="162"/>
                    </a:lnTo>
                    <a:lnTo>
                      <a:pt x="948" y="165"/>
                    </a:lnTo>
                    <a:lnTo>
                      <a:pt x="940" y="165"/>
                    </a:lnTo>
                    <a:lnTo>
                      <a:pt x="938" y="166"/>
                    </a:lnTo>
                    <a:lnTo>
                      <a:pt x="936" y="166"/>
                    </a:lnTo>
                    <a:lnTo>
                      <a:pt x="933" y="168"/>
                    </a:lnTo>
                    <a:lnTo>
                      <a:pt x="932" y="169"/>
                    </a:lnTo>
                    <a:lnTo>
                      <a:pt x="931" y="173"/>
                    </a:lnTo>
                    <a:lnTo>
                      <a:pt x="929" y="177"/>
                    </a:lnTo>
                    <a:lnTo>
                      <a:pt x="931" y="180"/>
                    </a:lnTo>
                    <a:lnTo>
                      <a:pt x="929" y="182"/>
                    </a:lnTo>
                    <a:lnTo>
                      <a:pt x="927" y="183"/>
                    </a:lnTo>
                    <a:lnTo>
                      <a:pt x="927" y="184"/>
                    </a:lnTo>
                    <a:lnTo>
                      <a:pt x="912" y="189"/>
                    </a:lnTo>
                    <a:lnTo>
                      <a:pt x="900" y="195"/>
                    </a:lnTo>
                    <a:lnTo>
                      <a:pt x="888" y="203"/>
                    </a:lnTo>
                    <a:lnTo>
                      <a:pt x="882" y="205"/>
                    </a:lnTo>
                    <a:lnTo>
                      <a:pt x="876" y="208"/>
                    </a:lnTo>
                    <a:lnTo>
                      <a:pt x="870" y="212"/>
                    </a:lnTo>
                    <a:lnTo>
                      <a:pt x="864" y="217"/>
                    </a:lnTo>
                    <a:lnTo>
                      <a:pt x="858" y="224"/>
                    </a:lnTo>
                    <a:lnTo>
                      <a:pt x="851" y="229"/>
                    </a:lnTo>
                    <a:lnTo>
                      <a:pt x="842" y="234"/>
                    </a:lnTo>
                    <a:lnTo>
                      <a:pt x="835" y="240"/>
                    </a:lnTo>
                    <a:lnTo>
                      <a:pt x="830" y="248"/>
                    </a:lnTo>
                    <a:lnTo>
                      <a:pt x="830" y="251"/>
                    </a:lnTo>
                    <a:lnTo>
                      <a:pt x="831" y="252"/>
                    </a:lnTo>
                    <a:lnTo>
                      <a:pt x="815" y="264"/>
                    </a:lnTo>
                    <a:lnTo>
                      <a:pt x="801" y="276"/>
                    </a:lnTo>
                    <a:lnTo>
                      <a:pt x="796" y="276"/>
                    </a:lnTo>
                    <a:lnTo>
                      <a:pt x="790" y="280"/>
                    </a:lnTo>
                    <a:lnTo>
                      <a:pt x="786" y="282"/>
                    </a:lnTo>
                    <a:lnTo>
                      <a:pt x="783" y="285"/>
                    </a:lnTo>
                    <a:lnTo>
                      <a:pt x="769" y="288"/>
                    </a:lnTo>
                    <a:lnTo>
                      <a:pt x="768" y="291"/>
                    </a:lnTo>
                    <a:lnTo>
                      <a:pt x="768" y="294"/>
                    </a:lnTo>
                    <a:lnTo>
                      <a:pt x="768" y="296"/>
                    </a:lnTo>
                    <a:lnTo>
                      <a:pt x="769" y="297"/>
                    </a:lnTo>
                    <a:lnTo>
                      <a:pt x="766" y="300"/>
                    </a:lnTo>
                    <a:lnTo>
                      <a:pt x="761" y="303"/>
                    </a:lnTo>
                    <a:lnTo>
                      <a:pt x="756" y="305"/>
                    </a:lnTo>
                    <a:lnTo>
                      <a:pt x="749" y="310"/>
                    </a:lnTo>
                    <a:lnTo>
                      <a:pt x="744" y="317"/>
                    </a:lnTo>
                    <a:lnTo>
                      <a:pt x="742" y="326"/>
                    </a:lnTo>
                    <a:lnTo>
                      <a:pt x="742" y="327"/>
                    </a:lnTo>
                    <a:lnTo>
                      <a:pt x="732" y="325"/>
                    </a:lnTo>
                    <a:lnTo>
                      <a:pt x="723" y="327"/>
                    </a:lnTo>
                    <a:lnTo>
                      <a:pt x="717" y="333"/>
                    </a:lnTo>
                    <a:lnTo>
                      <a:pt x="713" y="345"/>
                    </a:lnTo>
                    <a:lnTo>
                      <a:pt x="711" y="344"/>
                    </a:lnTo>
                    <a:lnTo>
                      <a:pt x="701" y="345"/>
                    </a:lnTo>
                    <a:lnTo>
                      <a:pt x="691" y="349"/>
                    </a:lnTo>
                    <a:lnTo>
                      <a:pt x="682" y="354"/>
                    </a:lnTo>
                    <a:lnTo>
                      <a:pt x="673" y="361"/>
                    </a:lnTo>
                    <a:lnTo>
                      <a:pt x="666" y="367"/>
                    </a:lnTo>
                    <a:lnTo>
                      <a:pt x="660" y="376"/>
                    </a:lnTo>
                    <a:lnTo>
                      <a:pt x="656" y="385"/>
                    </a:lnTo>
                    <a:lnTo>
                      <a:pt x="653" y="396"/>
                    </a:lnTo>
                    <a:lnTo>
                      <a:pt x="650" y="395"/>
                    </a:lnTo>
                    <a:lnTo>
                      <a:pt x="644" y="396"/>
                    </a:lnTo>
                    <a:lnTo>
                      <a:pt x="639" y="397"/>
                    </a:lnTo>
                    <a:lnTo>
                      <a:pt x="636" y="401"/>
                    </a:lnTo>
                    <a:lnTo>
                      <a:pt x="627" y="417"/>
                    </a:lnTo>
                    <a:lnTo>
                      <a:pt x="617" y="429"/>
                    </a:lnTo>
                    <a:lnTo>
                      <a:pt x="604" y="440"/>
                    </a:lnTo>
                    <a:lnTo>
                      <a:pt x="590" y="448"/>
                    </a:lnTo>
                    <a:lnTo>
                      <a:pt x="586" y="451"/>
                    </a:lnTo>
                    <a:lnTo>
                      <a:pt x="582" y="454"/>
                    </a:lnTo>
                    <a:lnTo>
                      <a:pt x="581" y="458"/>
                    </a:lnTo>
                    <a:lnTo>
                      <a:pt x="580" y="463"/>
                    </a:lnTo>
                    <a:lnTo>
                      <a:pt x="580" y="468"/>
                    </a:lnTo>
                    <a:lnTo>
                      <a:pt x="582" y="471"/>
                    </a:lnTo>
                    <a:lnTo>
                      <a:pt x="568" y="475"/>
                    </a:lnTo>
                    <a:lnTo>
                      <a:pt x="564" y="473"/>
                    </a:lnTo>
                    <a:lnTo>
                      <a:pt x="562" y="469"/>
                    </a:lnTo>
                    <a:lnTo>
                      <a:pt x="560" y="464"/>
                    </a:lnTo>
                    <a:lnTo>
                      <a:pt x="558" y="460"/>
                    </a:lnTo>
                    <a:lnTo>
                      <a:pt x="554" y="458"/>
                    </a:lnTo>
                    <a:lnTo>
                      <a:pt x="548" y="458"/>
                    </a:lnTo>
                    <a:lnTo>
                      <a:pt x="546" y="469"/>
                    </a:lnTo>
                    <a:lnTo>
                      <a:pt x="540" y="480"/>
                    </a:lnTo>
                    <a:lnTo>
                      <a:pt x="532" y="490"/>
                    </a:lnTo>
                    <a:lnTo>
                      <a:pt x="526" y="499"/>
                    </a:lnTo>
                    <a:lnTo>
                      <a:pt x="523" y="510"/>
                    </a:lnTo>
                    <a:lnTo>
                      <a:pt x="526" y="513"/>
                    </a:lnTo>
                    <a:lnTo>
                      <a:pt x="525" y="513"/>
                    </a:lnTo>
                    <a:lnTo>
                      <a:pt x="525" y="513"/>
                    </a:lnTo>
                    <a:lnTo>
                      <a:pt x="523" y="513"/>
                    </a:lnTo>
                    <a:lnTo>
                      <a:pt x="520" y="514"/>
                    </a:lnTo>
                    <a:lnTo>
                      <a:pt x="519" y="516"/>
                    </a:lnTo>
                    <a:lnTo>
                      <a:pt x="519" y="517"/>
                    </a:lnTo>
                    <a:lnTo>
                      <a:pt x="519" y="520"/>
                    </a:lnTo>
                    <a:lnTo>
                      <a:pt x="519" y="522"/>
                    </a:lnTo>
                    <a:lnTo>
                      <a:pt x="518" y="525"/>
                    </a:lnTo>
                    <a:lnTo>
                      <a:pt x="518" y="526"/>
                    </a:lnTo>
                    <a:lnTo>
                      <a:pt x="519" y="531"/>
                    </a:lnTo>
                    <a:lnTo>
                      <a:pt x="518" y="532"/>
                    </a:lnTo>
                    <a:lnTo>
                      <a:pt x="517" y="533"/>
                    </a:lnTo>
                    <a:lnTo>
                      <a:pt x="515" y="536"/>
                    </a:lnTo>
                    <a:lnTo>
                      <a:pt x="513" y="532"/>
                    </a:lnTo>
                    <a:lnTo>
                      <a:pt x="511" y="528"/>
                    </a:lnTo>
                    <a:lnTo>
                      <a:pt x="507" y="526"/>
                    </a:lnTo>
                    <a:lnTo>
                      <a:pt x="503" y="522"/>
                    </a:lnTo>
                    <a:lnTo>
                      <a:pt x="501" y="521"/>
                    </a:lnTo>
                    <a:lnTo>
                      <a:pt x="497" y="521"/>
                    </a:lnTo>
                    <a:lnTo>
                      <a:pt x="494" y="521"/>
                    </a:lnTo>
                    <a:lnTo>
                      <a:pt x="490" y="528"/>
                    </a:lnTo>
                    <a:lnTo>
                      <a:pt x="485" y="536"/>
                    </a:lnTo>
                    <a:lnTo>
                      <a:pt x="480" y="543"/>
                    </a:lnTo>
                    <a:lnTo>
                      <a:pt x="478" y="551"/>
                    </a:lnTo>
                    <a:lnTo>
                      <a:pt x="477" y="550"/>
                    </a:lnTo>
                    <a:lnTo>
                      <a:pt x="464" y="545"/>
                    </a:lnTo>
                    <a:lnTo>
                      <a:pt x="452" y="542"/>
                    </a:lnTo>
                    <a:lnTo>
                      <a:pt x="440" y="542"/>
                    </a:lnTo>
                    <a:lnTo>
                      <a:pt x="427" y="548"/>
                    </a:lnTo>
                    <a:lnTo>
                      <a:pt x="424" y="550"/>
                    </a:lnTo>
                    <a:lnTo>
                      <a:pt x="422" y="553"/>
                    </a:lnTo>
                    <a:lnTo>
                      <a:pt x="421" y="556"/>
                    </a:lnTo>
                    <a:lnTo>
                      <a:pt x="421" y="560"/>
                    </a:lnTo>
                    <a:lnTo>
                      <a:pt x="407" y="564"/>
                    </a:lnTo>
                    <a:lnTo>
                      <a:pt x="403" y="568"/>
                    </a:lnTo>
                    <a:lnTo>
                      <a:pt x="401" y="570"/>
                    </a:lnTo>
                    <a:lnTo>
                      <a:pt x="389" y="577"/>
                    </a:lnTo>
                    <a:lnTo>
                      <a:pt x="378" y="587"/>
                    </a:lnTo>
                    <a:lnTo>
                      <a:pt x="375" y="587"/>
                    </a:lnTo>
                    <a:lnTo>
                      <a:pt x="371" y="588"/>
                    </a:lnTo>
                    <a:lnTo>
                      <a:pt x="369" y="589"/>
                    </a:lnTo>
                    <a:lnTo>
                      <a:pt x="366" y="590"/>
                    </a:lnTo>
                    <a:lnTo>
                      <a:pt x="365" y="593"/>
                    </a:lnTo>
                    <a:lnTo>
                      <a:pt x="364" y="596"/>
                    </a:lnTo>
                    <a:lnTo>
                      <a:pt x="364" y="601"/>
                    </a:lnTo>
                    <a:lnTo>
                      <a:pt x="359" y="601"/>
                    </a:lnTo>
                    <a:lnTo>
                      <a:pt x="358" y="601"/>
                    </a:lnTo>
                    <a:lnTo>
                      <a:pt x="355" y="601"/>
                    </a:lnTo>
                    <a:lnTo>
                      <a:pt x="353" y="602"/>
                    </a:lnTo>
                    <a:lnTo>
                      <a:pt x="353" y="604"/>
                    </a:lnTo>
                    <a:lnTo>
                      <a:pt x="343" y="606"/>
                    </a:lnTo>
                    <a:lnTo>
                      <a:pt x="338" y="606"/>
                    </a:lnTo>
                    <a:lnTo>
                      <a:pt x="335" y="608"/>
                    </a:lnTo>
                    <a:lnTo>
                      <a:pt x="330" y="611"/>
                    </a:lnTo>
                    <a:lnTo>
                      <a:pt x="329" y="615"/>
                    </a:lnTo>
                    <a:lnTo>
                      <a:pt x="322" y="617"/>
                    </a:lnTo>
                    <a:lnTo>
                      <a:pt x="319" y="619"/>
                    </a:lnTo>
                    <a:lnTo>
                      <a:pt x="316" y="623"/>
                    </a:lnTo>
                    <a:lnTo>
                      <a:pt x="315" y="627"/>
                    </a:lnTo>
                    <a:lnTo>
                      <a:pt x="315" y="632"/>
                    </a:lnTo>
                    <a:lnTo>
                      <a:pt x="315" y="635"/>
                    </a:lnTo>
                    <a:lnTo>
                      <a:pt x="316" y="636"/>
                    </a:lnTo>
                    <a:lnTo>
                      <a:pt x="316" y="636"/>
                    </a:lnTo>
                    <a:lnTo>
                      <a:pt x="315" y="635"/>
                    </a:lnTo>
                    <a:lnTo>
                      <a:pt x="314" y="633"/>
                    </a:lnTo>
                    <a:lnTo>
                      <a:pt x="301" y="638"/>
                    </a:lnTo>
                    <a:lnTo>
                      <a:pt x="288" y="645"/>
                    </a:lnTo>
                    <a:lnTo>
                      <a:pt x="276" y="651"/>
                    </a:lnTo>
                    <a:lnTo>
                      <a:pt x="274" y="655"/>
                    </a:lnTo>
                    <a:lnTo>
                      <a:pt x="273" y="658"/>
                    </a:lnTo>
                    <a:lnTo>
                      <a:pt x="273" y="662"/>
                    </a:lnTo>
                    <a:lnTo>
                      <a:pt x="273" y="665"/>
                    </a:lnTo>
                    <a:lnTo>
                      <a:pt x="274" y="665"/>
                    </a:lnTo>
                    <a:lnTo>
                      <a:pt x="261" y="670"/>
                    </a:lnTo>
                    <a:lnTo>
                      <a:pt x="251" y="679"/>
                    </a:lnTo>
                    <a:lnTo>
                      <a:pt x="246" y="691"/>
                    </a:lnTo>
                    <a:lnTo>
                      <a:pt x="241" y="695"/>
                    </a:lnTo>
                    <a:lnTo>
                      <a:pt x="239" y="697"/>
                    </a:lnTo>
                    <a:lnTo>
                      <a:pt x="228" y="699"/>
                    </a:lnTo>
                    <a:lnTo>
                      <a:pt x="225" y="712"/>
                    </a:lnTo>
                    <a:lnTo>
                      <a:pt x="225" y="712"/>
                    </a:lnTo>
                    <a:lnTo>
                      <a:pt x="217" y="709"/>
                    </a:lnTo>
                    <a:lnTo>
                      <a:pt x="210" y="712"/>
                    </a:lnTo>
                    <a:lnTo>
                      <a:pt x="205" y="716"/>
                    </a:lnTo>
                    <a:lnTo>
                      <a:pt x="200" y="724"/>
                    </a:lnTo>
                    <a:lnTo>
                      <a:pt x="200" y="724"/>
                    </a:lnTo>
                    <a:lnTo>
                      <a:pt x="197" y="725"/>
                    </a:lnTo>
                    <a:lnTo>
                      <a:pt x="195" y="726"/>
                    </a:lnTo>
                    <a:lnTo>
                      <a:pt x="193" y="729"/>
                    </a:lnTo>
                    <a:lnTo>
                      <a:pt x="191" y="731"/>
                    </a:lnTo>
                    <a:lnTo>
                      <a:pt x="191" y="735"/>
                    </a:lnTo>
                    <a:lnTo>
                      <a:pt x="186" y="733"/>
                    </a:lnTo>
                    <a:lnTo>
                      <a:pt x="183" y="735"/>
                    </a:lnTo>
                    <a:lnTo>
                      <a:pt x="179" y="737"/>
                    </a:lnTo>
                    <a:lnTo>
                      <a:pt x="171" y="748"/>
                    </a:lnTo>
                    <a:lnTo>
                      <a:pt x="171" y="748"/>
                    </a:lnTo>
                    <a:lnTo>
                      <a:pt x="169" y="746"/>
                    </a:lnTo>
                    <a:lnTo>
                      <a:pt x="166" y="746"/>
                    </a:lnTo>
                    <a:lnTo>
                      <a:pt x="161" y="746"/>
                    </a:lnTo>
                    <a:lnTo>
                      <a:pt x="159" y="748"/>
                    </a:lnTo>
                    <a:lnTo>
                      <a:pt x="155" y="749"/>
                    </a:lnTo>
                    <a:lnTo>
                      <a:pt x="152" y="753"/>
                    </a:lnTo>
                    <a:lnTo>
                      <a:pt x="150" y="756"/>
                    </a:lnTo>
                    <a:lnTo>
                      <a:pt x="142" y="765"/>
                    </a:lnTo>
                    <a:lnTo>
                      <a:pt x="135" y="770"/>
                    </a:lnTo>
                    <a:lnTo>
                      <a:pt x="128" y="775"/>
                    </a:lnTo>
                    <a:lnTo>
                      <a:pt x="122" y="779"/>
                    </a:lnTo>
                    <a:lnTo>
                      <a:pt x="118" y="787"/>
                    </a:lnTo>
                    <a:lnTo>
                      <a:pt x="118" y="787"/>
                    </a:lnTo>
                    <a:lnTo>
                      <a:pt x="105" y="801"/>
                    </a:lnTo>
                    <a:lnTo>
                      <a:pt x="104" y="800"/>
                    </a:lnTo>
                    <a:lnTo>
                      <a:pt x="101" y="800"/>
                    </a:lnTo>
                    <a:lnTo>
                      <a:pt x="98" y="800"/>
                    </a:lnTo>
                    <a:lnTo>
                      <a:pt x="94" y="801"/>
                    </a:lnTo>
                    <a:lnTo>
                      <a:pt x="91" y="803"/>
                    </a:lnTo>
                    <a:lnTo>
                      <a:pt x="88" y="805"/>
                    </a:lnTo>
                    <a:lnTo>
                      <a:pt x="75" y="820"/>
                    </a:lnTo>
                    <a:lnTo>
                      <a:pt x="72" y="823"/>
                    </a:lnTo>
                    <a:lnTo>
                      <a:pt x="70" y="826"/>
                    </a:lnTo>
                    <a:lnTo>
                      <a:pt x="66" y="829"/>
                    </a:lnTo>
                    <a:lnTo>
                      <a:pt x="64" y="832"/>
                    </a:lnTo>
                    <a:lnTo>
                      <a:pt x="61" y="834"/>
                    </a:lnTo>
                    <a:lnTo>
                      <a:pt x="61" y="834"/>
                    </a:lnTo>
                    <a:lnTo>
                      <a:pt x="63" y="844"/>
                    </a:lnTo>
                    <a:lnTo>
                      <a:pt x="67" y="850"/>
                    </a:lnTo>
                    <a:lnTo>
                      <a:pt x="74" y="857"/>
                    </a:lnTo>
                    <a:lnTo>
                      <a:pt x="78" y="864"/>
                    </a:lnTo>
                    <a:lnTo>
                      <a:pt x="74" y="863"/>
                    </a:lnTo>
                    <a:lnTo>
                      <a:pt x="70" y="864"/>
                    </a:lnTo>
                    <a:lnTo>
                      <a:pt x="67" y="864"/>
                    </a:lnTo>
                    <a:lnTo>
                      <a:pt x="66" y="867"/>
                    </a:lnTo>
                    <a:lnTo>
                      <a:pt x="65" y="869"/>
                    </a:lnTo>
                    <a:lnTo>
                      <a:pt x="64" y="872"/>
                    </a:lnTo>
                    <a:lnTo>
                      <a:pt x="64" y="874"/>
                    </a:lnTo>
                    <a:lnTo>
                      <a:pt x="63" y="877"/>
                    </a:lnTo>
                    <a:lnTo>
                      <a:pt x="63" y="879"/>
                    </a:lnTo>
                    <a:lnTo>
                      <a:pt x="61" y="880"/>
                    </a:lnTo>
                    <a:lnTo>
                      <a:pt x="58" y="883"/>
                    </a:lnTo>
                    <a:lnTo>
                      <a:pt x="55" y="885"/>
                    </a:lnTo>
                    <a:lnTo>
                      <a:pt x="55" y="886"/>
                    </a:lnTo>
                    <a:lnTo>
                      <a:pt x="49" y="883"/>
                    </a:lnTo>
                    <a:lnTo>
                      <a:pt x="40" y="880"/>
                    </a:lnTo>
                    <a:lnTo>
                      <a:pt x="32" y="883"/>
                    </a:lnTo>
                    <a:lnTo>
                      <a:pt x="26" y="886"/>
                    </a:lnTo>
                    <a:lnTo>
                      <a:pt x="23" y="892"/>
                    </a:lnTo>
                    <a:lnTo>
                      <a:pt x="19" y="900"/>
                    </a:lnTo>
                    <a:lnTo>
                      <a:pt x="15" y="907"/>
                    </a:lnTo>
                    <a:lnTo>
                      <a:pt x="15" y="907"/>
                    </a:lnTo>
                    <a:lnTo>
                      <a:pt x="13" y="909"/>
                    </a:lnTo>
                    <a:lnTo>
                      <a:pt x="12" y="910"/>
                    </a:lnTo>
                    <a:lnTo>
                      <a:pt x="9" y="910"/>
                    </a:lnTo>
                    <a:lnTo>
                      <a:pt x="6" y="912"/>
                    </a:lnTo>
                    <a:lnTo>
                      <a:pt x="3" y="913"/>
                    </a:lnTo>
                    <a:lnTo>
                      <a:pt x="2" y="914"/>
                    </a:lnTo>
                    <a:lnTo>
                      <a:pt x="1" y="917"/>
                    </a:lnTo>
                    <a:lnTo>
                      <a:pt x="0" y="920"/>
                    </a:lnTo>
                    <a:lnTo>
                      <a:pt x="0" y="925"/>
                    </a:lnTo>
                    <a:lnTo>
                      <a:pt x="1" y="929"/>
                    </a:lnTo>
                    <a:lnTo>
                      <a:pt x="4" y="932"/>
                    </a:lnTo>
                    <a:lnTo>
                      <a:pt x="3" y="934"/>
                    </a:lnTo>
                    <a:lnTo>
                      <a:pt x="3" y="936"/>
                    </a:lnTo>
                    <a:lnTo>
                      <a:pt x="3" y="938"/>
                    </a:lnTo>
                    <a:lnTo>
                      <a:pt x="3" y="940"/>
                    </a:lnTo>
                    <a:lnTo>
                      <a:pt x="3" y="942"/>
                    </a:lnTo>
                    <a:lnTo>
                      <a:pt x="6" y="943"/>
                    </a:lnTo>
                    <a:lnTo>
                      <a:pt x="8" y="951"/>
                    </a:lnTo>
                    <a:lnTo>
                      <a:pt x="12" y="954"/>
                    </a:lnTo>
                    <a:lnTo>
                      <a:pt x="17" y="954"/>
                    </a:lnTo>
                    <a:lnTo>
                      <a:pt x="21" y="952"/>
                    </a:lnTo>
                    <a:lnTo>
                      <a:pt x="26" y="949"/>
                    </a:lnTo>
                    <a:lnTo>
                      <a:pt x="31" y="949"/>
                    </a:lnTo>
                    <a:lnTo>
                      <a:pt x="40" y="941"/>
                    </a:lnTo>
                    <a:lnTo>
                      <a:pt x="41" y="935"/>
                    </a:lnTo>
                    <a:lnTo>
                      <a:pt x="38" y="930"/>
                    </a:lnTo>
                    <a:lnTo>
                      <a:pt x="34" y="925"/>
                    </a:lnTo>
                    <a:lnTo>
                      <a:pt x="30" y="920"/>
                    </a:lnTo>
                    <a:lnTo>
                      <a:pt x="29" y="915"/>
                    </a:lnTo>
                    <a:lnTo>
                      <a:pt x="32" y="912"/>
                    </a:lnTo>
                    <a:lnTo>
                      <a:pt x="37" y="906"/>
                    </a:lnTo>
                    <a:lnTo>
                      <a:pt x="41" y="902"/>
                    </a:lnTo>
                    <a:lnTo>
                      <a:pt x="47" y="901"/>
                    </a:lnTo>
                    <a:lnTo>
                      <a:pt x="54" y="903"/>
                    </a:lnTo>
                    <a:lnTo>
                      <a:pt x="50" y="907"/>
                    </a:lnTo>
                    <a:lnTo>
                      <a:pt x="48" y="909"/>
                    </a:lnTo>
                    <a:lnTo>
                      <a:pt x="46" y="912"/>
                    </a:lnTo>
                    <a:lnTo>
                      <a:pt x="44" y="915"/>
                    </a:lnTo>
                    <a:lnTo>
                      <a:pt x="46" y="918"/>
                    </a:lnTo>
                    <a:lnTo>
                      <a:pt x="47" y="920"/>
                    </a:lnTo>
                    <a:lnTo>
                      <a:pt x="49" y="921"/>
                    </a:lnTo>
                    <a:lnTo>
                      <a:pt x="52" y="921"/>
                    </a:lnTo>
                    <a:lnTo>
                      <a:pt x="55" y="920"/>
                    </a:lnTo>
                    <a:lnTo>
                      <a:pt x="58" y="920"/>
                    </a:lnTo>
                    <a:lnTo>
                      <a:pt x="60" y="919"/>
                    </a:lnTo>
                    <a:lnTo>
                      <a:pt x="64" y="918"/>
                    </a:lnTo>
                    <a:lnTo>
                      <a:pt x="64" y="918"/>
                    </a:lnTo>
                    <a:lnTo>
                      <a:pt x="67" y="918"/>
                    </a:lnTo>
                    <a:lnTo>
                      <a:pt x="71" y="917"/>
                    </a:lnTo>
                    <a:lnTo>
                      <a:pt x="75" y="914"/>
                    </a:lnTo>
                    <a:lnTo>
                      <a:pt x="77" y="910"/>
                    </a:lnTo>
                    <a:lnTo>
                      <a:pt x="78" y="908"/>
                    </a:lnTo>
                    <a:lnTo>
                      <a:pt x="81" y="904"/>
                    </a:lnTo>
                    <a:lnTo>
                      <a:pt x="82" y="904"/>
                    </a:lnTo>
                    <a:lnTo>
                      <a:pt x="84" y="904"/>
                    </a:lnTo>
                    <a:lnTo>
                      <a:pt x="86" y="903"/>
                    </a:lnTo>
                    <a:lnTo>
                      <a:pt x="87" y="902"/>
                    </a:lnTo>
                    <a:lnTo>
                      <a:pt x="89" y="901"/>
                    </a:lnTo>
                    <a:lnTo>
                      <a:pt x="91" y="900"/>
                    </a:lnTo>
                    <a:lnTo>
                      <a:pt x="92" y="898"/>
                    </a:lnTo>
                    <a:lnTo>
                      <a:pt x="94" y="897"/>
                    </a:lnTo>
                    <a:lnTo>
                      <a:pt x="97" y="897"/>
                    </a:lnTo>
                    <a:lnTo>
                      <a:pt x="98" y="900"/>
                    </a:lnTo>
                    <a:lnTo>
                      <a:pt x="109" y="901"/>
                    </a:lnTo>
                    <a:lnTo>
                      <a:pt x="118" y="900"/>
                    </a:lnTo>
                    <a:lnTo>
                      <a:pt x="127" y="896"/>
                    </a:lnTo>
                    <a:lnTo>
                      <a:pt x="137" y="892"/>
                    </a:lnTo>
                    <a:lnTo>
                      <a:pt x="138" y="889"/>
                    </a:lnTo>
                    <a:lnTo>
                      <a:pt x="138" y="885"/>
                    </a:lnTo>
                    <a:lnTo>
                      <a:pt x="137" y="880"/>
                    </a:lnTo>
                    <a:lnTo>
                      <a:pt x="135" y="879"/>
                    </a:lnTo>
                    <a:lnTo>
                      <a:pt x="138" y="878"/>
                    </a:lnTo>
                    <a:lnTo>
                      <a:pt x="142" y="878"/>
                    </a:lnTo>
                    <a:lnTo>
                      <a:pt x="144" y="877"/>
                    </a:lnTo>
                    <a:lnTo>
                      <a:pt x="146" y="875"/>
                    </a:lnTo>
                    <a:lnTo>
                      <a:pt x="149" y="874"/>
                    </a:lnTo>
                    <a:lnTo>
                      <a:pt x="152" y="872"/>
                    </a:lnTo>
                    <a:lnTo>
                      <a:pt x="155" y="870"/>
                    </a:lnTo>
                    <a:lnTo>
                      <a:pt x="156" y="868"/>
                    </a:lnTo>
                    <a:lnTo>
                      <a:pt x="159" y="867"/>
                    </a:lnTo>
                    <a:lnTo>
                      <a:pt x="161" y="866"/>
                    </a:lnTo>
                    <a:lnTo>
                      <a:pt x="163" y="864"/>
                    </a:lnTo>
                    <a:lnTo>
                      <a:pt x="166" y="864"/>
                    </a:lnTo>
                    <a:lnTo>
                      <a:pt x="167" y="863"/>
                    </a:lnTo>
                    <a:lnTo>
                      <a:pt x="169" y="861"/>
                    </a:lnTo>
                    <a:lnTo>
                      <a:pt x="173" y="860"/>
                    </a:lnTo>
                    <a:lnTo>
                      <a:pt x="176" y="860"/>
                    </a:lnTo>
                    <a:lnTo>
                      <a:pt x="178" y="857"/>
                    </a:lnTo>
                    <a:lnTo>
                      <a:pt x="180" y="856"/>
                    </a:lnTo>
                    <a:lnTo>
                      <a:pt x="183" y="853"/>
                    </a:lnTo>
                    <a:lnTo>
                      <a:pt x="184" y="850"/>
                    </a:lnTo>
                    <a:lnTo>
                      <a:pt x="184" y="846"/>
                    </a:lnTo>
                    <a:lnTo>
                      <a:pt x="183" y="844"/>
                    </a:lnTo>
                    <a:lnTo>
                      <a:pt x="180" y="841"/>
                    </a:lnTo>
                    <a:lnTo>
                      <a:pt x="180" y="838"/>
                    </a:lnTo>
                    <a:lnTo>
                      <a:pt x="182" y="835"/>
                    </a:lnTo>
                    <a:lnTo>
                      <a:pt x="183" y="833"/>
                    </a:lnTo>
                    <a:lnTo>
                      <a:pt x="184" y="832"/>
                    </a:lnTo>
                    <a:lnTo>
                      <a:pt x="185" y="830"/>
                    </a:lnTo>
                    <a:lnTo>
                      <a:pt x="189" y="830"/>
                    </a:lnTo>
                    <a:lnTo>
                      <a:pt x="191" y="830"/>
                    </a:lnTo>
                    <a:lnTo>
                      <a:pt x="196" y="832"/>
                    </a:lnTo>
                    <a:lnTo>
                      <a:pt x="197" y="828"/>
                    </a:lnTo>
                    <a:lnTo>
                      <a:pt x="200" y="826"/>
                    </a:lnTo>
                    <a:lnTo>
                      <a:pt x="202" y="823"/>
                    </a:lnTo>
                    <a:lnTo>
                      <a:pt x="205" y="821"/>
                    </a:lnTo>
                    <a:lnTo>
                      <a:pt x="207" y="820"/>
                    </a:lnTo>
                    <a:lnTo>
                      <a:pt x="211" y="818"/>
                    </a:lnTo>
                    <a:lnTo>
                      <a:pt x="212" y="817"/>
                    </a:lnTo>
                    <a:lnTo>
                      <a:pt x="220" y="815"/>
                    </a:lnTo>
                    <a:lnTo>
                      <a:pt x="220" y="811"/>
                    </a:lnTo>
                    <a:lnTo>
                      <a:pt x="220" y="809"/>
                    </a:lnTo>
                    <a:lnTo>
                      <a:pt x="222" y="805"/>
                    </a:lnTo>
                    <a:lnTo>
                      <a:pt x="224" y="803"/>
                    </a:lnTo>
                    <a:lnTo>
                      <a:pt x="234" y="801"/>
                    </a:lnTo>
                    <a:lnTo>
                      <a:pt x="244" y="796"/>
                    </a:lnTo>
                    <a:lnTo>
                      <a:pt x="252" y="790"/>
                    </a:lnTo>
                    <a:lnTo>
                      <a:pt x="261" y="786"/>
                    </a:lnTo>
                    <a:lnTo>
                      <a:pt x="270" y="782"/>
                    </a:lnTo>
                    <a:lnTo>
                      <a:pt x="281" y="783"/>
                    </a:lnTo>
                    <a:lnTo>
                      <a:pt x="281" y="779"/>
                    </a:lnTo>
                    <a:lnTo>
                      <a:pt x="282" y="777"/>
                    </a:lnTo>
                    <a:lnTo>
                      <a:pt x="284" y="773"/>
                    </a:lnTo>
                    <a:lnTo>
                      <a:pt x="286" y="772"/>
                    </a:lnTo>
                    <a:lnTo>
                      <a:pt x="290" y="771"/>
                    </a:lnTo>
                    <a:lnTo>
                      <a:pt x="291" y="767"/>
                    </a:lnTo>
                    <a:lnTo>
                      <a:pt x="292" y="764"/>
                    </a:lnTo>
                    <a:lnTo>
                      <a:pt x="290" y="759"/>
                    </a:lnTo>
                    <a:lnTo>
                      <a:pt x="287" y="755"/>
                    </a:lnTo>
                    <a:lnTo>
                      <a:pt x="285" y="752"/>
                    </a:lnTo>
                    <a:lnTo>
                      <a:pt x="280" y="749"/>
                    </a:lnTo>
                    <a:lnTo>
                      <a:pt x="282" y="748"/>
                    </a:lnTo>
                    <a:lnTo>
                      <a:pt x="285" y="746"/>
                    </a:lnTo>
                    <a:lnTo>
                      <a:pt x="286" y="743"/>
                    </a:lnTo>
                    <a:lnTo>
                      <a:pt x="290" y="742"/>
                    </a:lnTo>
                    <a:lnTo>
                      <a:pt x="301" y="746"/>
                    </a:lnTo>
                    <a:lnTo>
                      <a:pt x="307" y="749"/>
                    </a:lnTo>
                    <a:lnTo>
                      <a:pt x="301" y="754"/>
                    </a:lnTo>
                    <a:lnTo>
                      <a:pt x="298" y="760"/>
                    </a:lnTo>
                    <a:lnTo>
                      <a:pt x="298" y="766"/>
                    </a:lnTo>
                    <a:lnTo>
                      <a:pt x="301" y="773"/>
                    </a:lnTo>
                    <a:lnTo>
                      <a:pt x="303" y="778"/>
                    </a:lnTo>
                    <a:lnTo>
                      <a:pt x="307" y="778"/>
                    </a:lnTo>
                    <a:lnTo>
                      <a:pt x="310" y="777"/>
                    </a:lnTo>
                    <a:lnTo>
                      <a:pt x="313" y="775"/>
                    </a:lnTo>
                    <a:lnTo>
                      <a:pt x="315" y="772"/>
                    </a:lnTo>
                    <a:lnTo>
                      <a:pt x="316" y="769"/>
                    </a:lnTo>
                    <a:lnTo>
                      <a:pt x="318" y="765"/>
                    </a:lnTo>
                    <a:lnTo>
                      <a:pt x="321" y="762"/>
                    </a:lnTo>
                    <a:lnTo>
                      <a:pt x="322" y="753"/>
                    </a:lnTo>
                    <a:lnTo>
                      <a:pt x="329" y="746"/>
                    </a:lnTo>
                    <a:lnTo>
                      <a:pt x="338" y="743"/>
                    </a:lnTo>
                    <a:lnTo>
                      <a:pt x="339" y="746"/>
                    </a:lnTo>
                    <a:lnTo>
                      <a:pt x="341" y="748"/>
                    </a:lnTo>
                    <a:lnTo>
                      <a:pt x="344" y="749"/>
                    </a:lnTo>
                    <a:lnTo>
                      <a:pt x="348" y="750"/>
                    </a:lnTo>
                    <a:lnTo>
                      <a:pt x="350" y="749"/>
                    </a:lnTo>
                    <a:lnTo>
                      <a:pt x="353" y="748"/>
                    </a:lnTo>
                    <a:lnTo>
                      <a:pt x="355" y="747"/>
                    </a:lnTo>
                    <a:lnTo>
                      <a:pt x="356" y="743"/>
                    </a:lnTo>
                    <a:lnTo>
                      <a:pt x="356" y="741"/>
                    </a:lnTo>
                    <a:lnTo>
                      <a:pt x="356" y="738"/>
                    </a:lnTo>
                    <a:lnTo>
                      <a:pt x="355" y="737"/>
                    </a:lnTo>
                    <a:lnTo>
                      <a:pt x="355" y="735"/>
                    </a:lnTo>
                    <a:lnTo>
                      <a:pt x="356" y="733"/>
                    </a:lnTo>
                    <a:lnTo>
                      <a:pt x="358" y="732"/>
                    </a:lnTo>
                    <a:lnTo>
                      <a:pt x="360" y="731"/>
                    </a:lnTo>
                    <a:lnTo>
                      <a:pt x="364" y="730"/>
                    </a:lnTo>
                    <a:lnTo>
                      <a:pt x="373" y="730"/>
                    </a:lnTo>
                    <a:lnTo>
                      <a:pt x="384" y="726"/>
                    </a:lnTo>
                    <a:lnTo>
                      <a:pt x="393" y="719"/>
                    </a:lnTo>
                    <a:lnTo>
                      <a:pt x="390" y="716"/>
                    </a:lnTo>
                    <a:lnTo>
                      <a:pt x="389" y="715"/>
                    </a:lnTo>
                    <a:lnTo>
                      <a:pt x="387" y="698"/>
                    </a:lnTo>
                    <a:lnTo>
                      <a:pt x="386" y="697"/>
                    </a:lnTo>
                    <a:lnTo>
                      <a:pt x="387" y="697"/>
                    </a:lnTo>
                    <a:lnTo>
                      <a:pt x="387" y="697"/>
                    </a:lnTo>
                    <a:lnTo>
                      <a:pt x="387" y="697"/>
                    </a:lnTo>
                    <a:lnTo>
                      <a:pt x="387" y="698"/>
                    </a:lnTo>
                    <a:lnTo>
                      <a:pt x="387" y="698"/>
                    </a:lnTo>
                    <a:lnTo>
                      <a:pt x="398" y="696"/>
                    </a:lnTo>
                    <a:lnTo>
                      <a:pt x="398" y="696"/>
                    </a:lnTo>
                    <a:lnTo>
                      <a:pt x="400" y="698"/>
                    </a:lnTo>
                    <a:lnTo>
                      <a:pt x="403" y="699"/>
                    </a:lnTo>
                    <a:lnTo>
                      <a:pt x="405" y="702"/>
                    </a:lnTo>
                    <a:lnTo>
                      <a:pt x="406" y="702"/>
                    </a:lnTo>
                    <a:lnTo>
                      <a:pt x="409" y="702"/>
                    </a:lnTo>
                    <a:lnTo>
                      <a:pt x="410" y="702"/>
                    </a:lnTo>
                    <a:lnTo>
                      <a:pt x="412" y="699"/>
                    </a:lnTo>
                    <a:lnTo>
                      <a:pt x="413" y="696"/>
                    </a:lnTo>
                    <a:lnTo>
                      <a:pt x="413" y="692"/>
                    </a:lnTo>
                    <a:lnTo>
                      <a:pt x="418" y="690"/>
                    </a:lnTo>
                    <a:lnTo>
                      <a:pt x="418" y="690"/>
                    </a:lnTo>
                    <a:lnTo>
                      <a:pt x="422" y="687"/>
                    </a:lnTo>
                    <a:lnTo>
                      <a:pt x="427" y="686"/>
                    </a:lnTo>
                    <a:lnTo>
                      <a:pt x="430" y="686"/>
                    </a:lnTo>
                    <a:lnTo>
                      <a:pt x="435" y="687"/>
                    </a:lnTo>
                    <a:lnTo>
                      <a:pt x="440" y="686"/>
                    </a:lnTo>
                    <a:lnTo>
                      <a:pt x="441" y="674"/>
                    </a:lnTo>
                    <a:lnTo>
                      <a:pt x="435" y="663"/>
                    </a:lnTo>
                    <a:lnTo>
                      <a:pt x="435" y="663"/>
                    </a:lnTo>
                    <a:lnTo>
                      <a:pt x="460" y="670"/>
                    </a:lnTo>
                    <a:lnTo>
                      <a:pt x="469" y="667"/>
                    </a:lnTo>
                    <a:lnTo>
                      <a:pt x="469" y="662"/>
                    </a:lnTo>
                    <a:lnTo>
                      <a:pt x="485" y="658"/>
                    </a:lnTo>
                    <a:lnTo>
                      <a:pt x="488" y="657"/>
                    </a:lnTo>
                    <a:lnTo>
                      <a:pt x="491" y="657"/>
                    </a:lnTo>
                    <a:lnTo>
                      <a:pt x="494" y="656"/>
                    </a:lnTo>
                    <a:lnTo>
                      <a:pt x="496" y="655"/>
                    </a:lnTo>
                    <a:lnTo>
                      <a:pt x="498" y="652"/>
                    </a:lnTo>
                    <a:lnTo>
                      <a:pt x="501" y="650"/>
                    </a:lnTo>
                    <a:lnTo>
                      <a:pt x="508" y="642"/>
                    </a:lnTo>
                    <a:lnTo>
                      <a:pt x="518" y="639"/>
                    </a:lnTo>
                    <a:lnTo>
                      <a:pt x="528" y="635"/>
                    </a:lnTo>
                    <a:lnTo>
                      <a:pt x="535" y="629"/>
                    </a:lnTo>
                    <a:lnTo>
                      <a:pt x="541" y="628"/>
                    </a:lnTo>
                    <a:lnTo>
                      <a:pt x="546" y="628"/>
                    </a:lnTo>
                    <a:lnTo>
                      <a:pt x="552" y="625"/>
                    </a:lnTo>
                    <a:lnTo>
                      <a:pt x="551" y="622"/>
                    </a:lnTo>
                    <a:lnTo>
                      <a:pt x="552" y="619"/>
                    </a:lnTo>
                    <a:lnTo>
                      <a:pt x="553" y="617"/>
                    </a:lnTo>
                    <a:lnTo>
                      <a:pt x="554" y="615"/>
                    </a:lnTo>
                    <a:lnTo>
                      <a:pt x="557" y="613"/>
                    </a:lnTo>
                    <a:lnTo>
                      <a:pt x="560" y="612"/>
                    </a:lnTo>
                    <a:lnTo>
                      <a:pt x="569" y="600"/>
                    </a:lnTo>
                    <a:lnTo>
                      <a:pt x="562" y="595"/>
                    </a:lnTo>
                    <a:lnTo>
                      <a:pt x="562" y="590"/>
                    </a:lnTo>
                    <a:lnTo>
                      <a:pt x="562" y="585"/>
                    </a:lnTo>
                    <a:lnTo>
                      <a:pt x="563" y="582"/>
                    </a:lnTo>
                    <a:lnTo>
                      <a:pt x="565" y="579"/>
                    </a:lnTo>
                    <a:lnTo>
                      <a:pt x="568" y="578"/>
                    </a:lnTo>
                    <a:lnTo>
                      <a:pt x="573" y="578"/>
                    </a:lnTo>
                    <a:lnTo>
                      <a:pt x="576" y="578"/>
                    </a:lnTo>
                    <a:lnTo>
                      <a:pt x="576" y="582"/>
                    </a:lnTo>
                    <a:lnTo>
                      <a:pt x="582" y="589"/>
                    </a:lnTo>
                    <a:lnTo>
                      <a:pt x="587" y="591"/>
                    </a:lnTo>
                    <a:lnTo>
                      <a:pt x="590" y="590"/>
                    </a:lnTo>
                    <a:lnTo>
                      <a:pt x="592" y="585"/>
                    </a:lnTo>
                    <a:lnTo>
                      <a:pt x="594" y="581"/>
                    </a:lnTo>
                    <a:lnTo>
                      <a:pt x="597" y="576"/>
                    </a:lnTo>
                    <a:lnTo>
                      <a:pt x="608" y="573"/>
                    </a:lnTo>
                    <a:lnTo>
                      <a:pt x="616" y="577"/>
                    </a:lnTo>
                    <a:lnTo>
                      <a:pt x="622" y="576"/>
                    </a:lnTo>
                    <a:lnTo>
                      <a:pt x="628" y="571"/>
                    </a:lnTo>
                    <a:lnTo>
                      <a:pt x="633" y="566"/>
                    </a:lnTo>
                    <a:lnTo>
                      <a:pt x="638" y="561"/>
                    </a:lnTo>
                    <a:lnTo>
                      <a:pt x="638" y="561"/>
                    </a:lnTo>
                    <a:lnTo>
                      <a:pt x="647" y="561"/>
                    </a:lnTo>
                    <a:lnTo>
                      <a:pt x="654" y="556"/>
                    </a:lnTo>
                    <a:lnTo>
                      <a:pt x="660" y="550"/>
                    </a:lnTo>
                    <a:lnTo>
                      <a:pt x="664" y="549"/>
                    </a:lnTo>
                    <a:lnTo>
                      <a:pt x="666" y="547"/>
                    </a:lnTo>
                    <a:lnTo>
                      <a:pt x="667" y="544"/>
                    </a:lnTo>
                    <a:lnTo>
                      <a:pt x="668" y="542"/>
                    </a:lnTo>
                    <a:lnTo>
                      <a:pt x="670" y="539"/>
                    </a:lnTo>
                    <a:lnTo>
                      <a:pt x="670" y="537"/>
                    </a:lnTo>
                    <a:lnTo>
                      <a:pt x="668" y="534"/>
                    </a:lnTo>
                    <a:lnTo>
                      <a:pt x="666" y="532"/>
                    </a:lnTo>
                    <a:lnTo>
                      <a:pt x="667" y="528"/>
                    </a:lnTo>
                    <a:lnTo>
                      <a:pt x="667" y="526"/>
                    </a:lnTo>
                    <a:lnTo>
                      <a:pt x="670" y="524"/>
                    </a:lnTo>
                    <a:lnTo>
                      <a:pt x="672" y="521"/>
                    </a:lnTo>
                    <a:lnTo>
                      <a:pt x="673" y="520"/>
                    </a:lnTo>
                    <a:lnTo>
                      <a:pt x="677" y="520"/>
                    </a:lnTo>
                    <a:lnTo>
                      <a:pt x="679" y="522"/>
                    </a:lnTo>
                    <a:lnTo>
                      <a:pt x="681" y="525"/>
                    </a:lnTo>
                    <a:lnTo>
                      <a:pt x="682" y="527"/>
                    </a:lnTo>
                    <a:lnTo>
                      <a:pt x="683" y="528"/>
                    </a:lnTo>
                    <a:lnTo>
                      <a:pt x="685" y="531"/>
                    </a:lnTo>
                    <a:lnTo>
                      <a:pt x="689" y="532"/>
                    </a:lnTo>
                    <a:lnTo>
                      <a:pt x="693" y="531"/>
                    </a:lnTo>
                    <a:lnTo>
                      <a:pt x="696" y="531"/>
                    </a:lnTo>
                    <a:lnTo>
                      <a:pt x="700" y="530"/>
                    </a:lnTo>
                    <a:lnTo>
                      <a:pt x="705" y="524"/>
                    </a:lnTo>
                    <a:lnTo>
                      <a:pt x="710" y="517"/>
                    </a:lnTo>
                    <a:lnTo>
                      <a:pt x="712" y="510"/>
                    </a:lnTo>
                    <a:lnTo>
                      <a:pt x="713" y="510"/>
                    </a:lnTo>
                    <a:lnTo>
                      <a:pt x="715" y="509"/>
                    </a:lnTo>
                    <a:lnTo>
                      <a:pt x="715" y="507"/>
                    </a:lnTo>
                    <a:lnTo>
                      <a:pt x="715" y="503"/>
                    </a:lnTo>
                    <a:lnTo>
                      <a:pt x="716" y="501"/>
                    </a:lnTo>
                    <a:lnTo>
                      <a:pt x="716" y="498"/>
                    </a:lnTo>
                    <a:lnTo>
                      <a:pt x="717" y="497"/>
                    </a:lnTo>
                    <a:lnTo>
                      <a:pt x="721" y="494"/>
                    </a:lnTo>
                    <a:lnTo>
                      <a:pt x="719" y="498"/>
                    </a:lnTo>
                    <a:lnTo>
                      <a:pt x="719" y="502"/>
                    </a:lnTo>
                    <a:lnTo>
                      <a:pt x="719" y="504"/>
                    </a:lnTo>
                    <a:lnTo>
                      <a:pt x="719" y="508"/>
                    </a:lnTo>
                    <a:lnTo>
                      <a:pt x="722" y="510"/>
                    </a:lnTo>
                    <a:lnTo>
                      <a:pt x="724" y="513"/>
                    </a:lnTo>
                    <a:lnTo>
                      <a:pt x="738" y="510"/>
                    </a:lnTo>
                    <a:lnTo>
                      <a:pt x="750" y="507"/>
                    </a:lnTo>
                    <a:lnTo>
                      <a:pt x="761" y="498"/>
                    </a:lnTo>
                    <a:lnTo>
                      <a:pt x="762" y="494"/>
                    </a:lnTo>
                    <a:lnTo>
                      <a:pt x="764" y="492"/>
                    </a:lnTo>
                    <a:lnTo>
                      <a:pt x="767" y="490"/>
                    </a:lnTo>
                    <a:lnTo>
                      <a:pt x="769" y="487"/>
                    </a:lnTo>
                    <a:lnTo>
                      <a:pt x="773" y="486"/>
                    </a:lnTo>
                    <a:lnTo>
                      <a:pt x="790" y="477"/>
                    </a:lnTo>
                    <a:lnTo>
                      <a:pt x="806" y="470"/>
                    </a:lnTo>
                    <a:lnTo>
                      <a:pt x="821" y="462"/>
                    </a:lnTo>
                    <a:lnTo>
                      <a:pt x="835" y="450"/>
                    </a:lnTo>
                    <a:lnTo>
                      <a:pt x="849" y="447"/>
                    </a:lnTo>
                    <a:lnTo>
                      <a:pt x="863" y="444"/>
                    </a:lnTo>
                    <a:lnTo>
                      <a:pt x="876" y="437"/>
                    </a:lnTo>
                    <a:lnTo>
                      <a:pt x="881" y="431"/>
                    </a:lnTo>
                    <a:lnTo>
                      <a:pt x="888" y="425"/>
                    </a:lnTo>
                    <a:lnTo>
                      <a:pt x="898" y="420"/>
                    </a:lnTo>
                    <a:lnTo>
                      <a:pt x="906" y="416"/>
                    </a:lnTo>
                    <a:lnTo>
                      <a:pt x="916" y="407"/>
                    </a:lnTo>
                    <a:lnTo>
                      <a:pt x="921" y="402"/>
                    </a:lnTo>
                    <a:lnTo>
                      <a:pt x="927" y="396"/>
                    </a:lnTo>
                    <a:lnTo>
                      <a:pt x="936" y="394"/>
                    </a:lnTo>
                    <a:lnTo>
                      <a:pt x="944" y="389"/>
                    </a:lnTo>
                    <a:lnTo>
                      <a:pt x="949" y="383"/>
                    </a:lnTo>
                    <a:lnTo>
                      <a:pt x="963" y="377"/>
                    </a:lnTo>
                    <a:lnTo>
                      <a:pt x="978" y="371"/>
                    </a:lnTo>
                    <a:lnTo>
                      <a:pt x="991" y="362"/>
                    </a:lnTo>
                    <a:lnTo>
                      <a:pt x="991" y="362"/>
                    </a:lnTo>
                    <a:lnTo>
                      <a:pt x="995" y="357"/>
                    </a:lnTo>
                    <a:lnTo>
                      <a:pt x="995" y="357"/>
                    </a:lnTo>
                    <a:lnTo>
                      <a:pt x="1011" y="349"/>
                    </a:lnTo>
                    <a:lnTo>
                      <a:pt x="1025" y="339"/>
                    </a:lnTo>
                    <a:lnTo>
                      <a:pt x="1039" y="327"/>
                    </a:lnTo>
                    <a:lnTo>
                      <a:pt x="1048" y="326"/>
                    </a:lnTo>
                    <a:lnTo>
                      <a:pt x="1057" y="321"/>
                    </a:lnTo>
                    <a:lnTo>
                      <a:pt x="1063" y="315"/>
                    </a:lnTo>
                    <a:lnTo>
                      <a:pt x="1070" y="308"/>
                    </a:lnTo>
                    <a:lnTo>
                      <a:pt x="1078" y="304"/>
                    </a:lnTo>
                    <a:lnTo>
                      <a:pt x="1096" y="297"/>
                    </a:lnTo>
                    <a:lnTo>
                      <a:pt x="1110" y="286"/>
                    </a:lnTo>
                    <a:lnTo>
                      <a:pt x="1121" y="271"/>
                    </a:lnTo>
                    <a:lnTo>
                      <a:pt x="1121" y="271"/>
                    </a:lnTo>
                    <a:lnTo>
                      <a:pt x="1133" y="272"/>
                    </a:lnTo>
                    <a:lnTo>
                      <a:pt x="1143" y="270"/>
                    </a:lnTo>
                    <a:lnTo>
                      <a:pt x="1152" y="264"/>
                    </a:lnTo>
                    <a:lnTo>
                      <a:pt x="1159" y="256"/>
                    </a:lnTo>
                    <a:lnTo>
                      <a:pt x="1221" y="212"/>
                    </a:lnTo>
                    <a:lnTo>
                      <a:pt x="1227" y="208"/>
                    </a:lnTo>
                    <a:lnTo>
                      <a:pt x="1232" y="205"/>
                    </a:lnTo>
                    <a:lnTo>
                      <a:pt x="1237" y="200"/>
                    </a:lnTo>
                    <a:lnTo>
                      <a:pt x="1238" y="195"/>
                    </a:lnTo>
                    <a:lnTo>
                      <a:pt x="1234" y="186"/>
                    </a:lnTo>
                    <a:lnTo>
                      <a:pt x="1234" y="175"/>
                    </a:lnTo>
                    <a:lnTo>
                      <a:pt x="1233" y="166"/>
                    </a:lnTo>
                    <a:lnTo>
                      <a:pt x="1228" y="157"/>
                    </a:lnTo>
                    <a:lnTo>
                      <a:pt x="1220" y="151"/>
                    </a:lnTo>
                    <a:lnTo>
                      <a:pt x="1216" y="150"/>
                    </a:lnTo>
                    <a:lnTo>
                      <a:pt x="1212" y="150"/>
                    </a:lnTo>
                    <a:lnTo>
                      <a:pt x="1209" y="150"/>
                    </a:lnTo>
                    <a:lnTo>
                      <a:pt x="1205" y="151"/>
                    </a:lnTo>
                    <a:lnTo>
                      <a:pt x="1200" y="152"/>
                    </a:lnTo>
                    <a:lnTo>
                      <a:pt x="1194" y="156"/>
                    </a:lnTo>
                    <a:lnTo>
                      <a:pt x="1189" y="160"/>
                    </a:lnTo>
                    <a:lnTo>
                      <a:pt x="1183" y="163"/>
                    </a:lnTo>
                    <a:lnTo>
                      <a:pt x="1178" y="167"/>
                    </a:lnTo>
                    <a:lnTo>
                      <a:pt x="1176" y="168"/>
                    </a:lnTo>
                    <a:lnTo>
                      <a:pt x="1173" y="169"/>
                    </a:lnTo>
                    <a:lnTo>
                      <a:pt x="1171" y="173"/>
                    </a:lnTo>
                    <a:lnTo>
                      <a:pt x="1167" y="173"/>
                    </a:lnTo>
                    <a:lnTo>
                      <a:pt x="1164" y="174"/>
                    </a:lnTo>
                    <a:lnTo>
                      <a:pt x="1159" y="174"/>
                    </a:lnTo>
                    <a:lnTo>
                      <a:pt x="1155" y="172"/>
                    </a:lnTo>
                    <a:lnTo>
                      <a:pt x="1133" y="183"/>
                    </a:lnTo>
                    <a:lnTo>
                      <a:pt x="1112" y="195"/>
                    </a:lnTo>
                    <a:lnTo>
                      <a:pt x="1091" y="208"/>
                    </a:lnTo>
                    <a:lnTo>
                      <a:pt x="1081" y="213"/>
                    </a:lnTo>
                    <a:lnTo>
                      <a:pt x="1071" y="218"/>
                    </a:lnTo>
                    <a:lnTo>
                      <a:pt x="1061" y="222"/>
                    </a:lnTo>
                    <a:lnTo>
                      <a:pt x="1058" y="224"/>
                    </a:lnTo>
                    <a:lnTo>
                      <a:pt x="1057" y="228"/>
                    </a:lnTo>
                    <a:lnTo>
                      <a:pt x="1057" y="228"/>
                    </a:lnTo>
                    <a:lnTo>
                      <a:pt x="1056" y="229"/>
                    </a:lnTo>
                    <a:lnTo>
                      <a:pt x="1047" y="234"/>
                    </a:lnTo>
                    <a:lnTo>
                      <a:pt x="1039" y="237"/>
                    </a:lnTo>
                    <a:lnTo>
                      <a:pt x="1031" y="245"/>
                    </a:lnTo>
                    <a:lnTo>
                      <a:pt x="1011" y="249"/>
                    </a:lnTo>
                    <a:lnTo>
                      <a:pt x="1008" y="252"/>
                    </a:lnTo>
                    <a:lnTo>
                      <a:pt x="1008" y="253"/>
                    </a:lnTo>
                    <a:lnTo>
                      <a:pt x="1006" y="253"/>
                    </a:lnTo>
                    <a:lnTo>
                      <a:pt x="996" y="254"/>
                    </a:lnTo>
                    <a:lnTo>
                      <a:pt x="988" y="259"/>
                    </a:lnTo>
                    <a:lnTo>
                      <a:pt x="979" y="264"/>
                    </a:lnTo>
                    <a:lnTo>
                      <a:pt x="977" y="268"/>
                    </a:lnTo>
                    <a:lnTo>
                      <a:pt x="976" y="272"/>
                    </a:lnTo>
                    <a:lnTo>
                      <a:pt x="976" y="272"/>
                    </a:lnTo>
                    <a:lnTo>
                      <a:pt x="972" y="272"/>
                    </a:lnTo>
                    <a:lnTo>
                      <a:pt x="968" y="275"/>
                    </a:lnTo>
                    <a:lnTo>
                      <a:pt x="966" y="277"/>
                    </a:lnTo>
                    <a:lnTo>
                      <a:pt x="963" y="279"/>
                    </a:lnTo>
                    <a:lnTo>
                      <a:pt x="962" y="281"/>
                    </a:lnTo>
                    <a:lnTo>
                      <a:pt x="961" y="283"/>
                    </a:lnTo>
                    <a:lnTo>
                      <a:pt x="950" y="286"/>
                    </a:lnTo>
                    <a:lnTo>
                      <a:pt x="936" y="296"/>
                    </a:lnTo>
                    <a:lnTo>
                      <a:pt x="937" y="300"/>
                    </a:lnTo>
                    <a:lnTo>
                      <a:pt x="937" y="300"/>
                    </a:lnTo>
                    <a:lnTo>
                      <a:pt x="932" y="302"/>
                    </a:lnTo>
                    <a:lnTo>
                      <a:pt x="931" y="298"/>
                    </a:lnTo>
                    <a:lnTo>
                      <a:pt x="922" y="293"/>
                    </a:lnTo>
                    <a:lnTo>
                      <a:pt x="917" y="293"/>
                    </a:lnTo>
                    <a:lnTo>
                      <a:pt x="914" y="296"/>
                    </a:lnTo>
                    <a:lnTo>
                      <a:pt x="910" y="300"/>
                    </a:lnTo>
                    <a:lnTo>
                      <a:pt x="908" y="305"/>
                    </a:lnTo>
                    <a:lnTo>
                      <a:pt x="904" y="309"/>
                    </a:lnTo>
                    <a:lnTo>
                      <a:pt x="902" y="313"/>
                    </a:lnTo>
                    <a:lnTo>
                      <a:pt x="902" y="316"/>
                    </a:lnTo>
                    <a:lnTo>
                      <a:pt x="902" y="320"/>
                    </a:lnTo>
                    <a:lnTo>
                      <a:pt x="902" y="320"/>
                    </a:lnTo>
                    <a:lnTo>
                      <a:pt x="902" y="320"/>
                    </a:lnTo>
                    <a:lnTo>
                      <a:pt x="876" y="338"/>
                    </a:lnTo>
                    <a:lnTo>
                      <a:pt x="848" y="354"/>
                    </a:lnTo>
                    <a:lnTo>
                      <a:pt x="821" y="370"/>
                    </a:lnTo>
                    <a:lnTo>
                      <a:pt x="800" y="380"/>
                    </a:lnTo>
                    <a:lnTo>
                      <a:pt x="780" y="394"/>
                    </a:lnTo>
                    <a:lnTo>
                      <a:pt x="764" y="403"/>
                    </a:lnTo>
                    <a:lnTo>
                      <a:pt x="749" y="413"/>
                    </a:lnTo>
                    <a:lnTo>
                      <a:pt x="746" y="417"/>
                    </a:lnTo>
                    <a:lnTo>
                      <a:pt x="744" y="416"/>
                    </a:lnTo>
                    <a:lnTo>
                      <a:pt x="740" y="414"/>
                    </a:lnTo>
                    <a:lnTo>
                      <a:pt x="736" y="414"/>
                    </a:lnTo>
                    <a:lnTo>
                      <a:pt x="735" y="416"/>
                    </a:lnTo>
                    <a:lnTo>
                      <a:pt x="734" y="410"/>
                    </a:lnTo>
                    <a:lnTo>
                      <a:pt x="732" y="406"/>
                    </a:lnTo>
                    <a:lnTo>
                      <a:pt x="728" y="403"/>
                    </a:lnTo>
                    <a:lnTo>
                      <a:pt x="724" y="402"/>
                    </a:lnTo>
                    <a:lnTo>
                      <a:pt x="721" y="402"/>
                    </a:lnTo>
                    <a:lnTo>
                      <a:pt x="716" y="403"/>
                    </a:lnTo>
                    <a:lnTo>
                      <a:pt x="716" y="403"/>
                    </a:lnTo>
                    <a:lnTo>
                      <a:pt x="715" y="400"/>
                    </a:lnTo>
                    <a:lnTo>
                      <a:pt x="717" y="399"/>
                    </a:lnTo>
                    <a:lnTo>
                      <a:pt x="721" y="393"/>
                    </a:lnTo>
                    <a:lnTo>
                      <a:pt x="723" y="386"/>
                    </a:lnTo>
                    <a:lnTo>
                      <a:pt x="725" y="382"/>
                    </a:lnTo>
                    <a:lnTo>
                      <a:pt x="732" y="386"/>
                    </a:lnTo>
                    <a:lnTo>
                      <a:pt x="738" y="389"/>
                    </a:lnTo>
                    <a:lnTo>
                      <a:pt x="746" y="389"/>
                    </a:lnTo>
                    <a:lnTo>
                      <a:pt x="750" y="368"/>
                    </a:lnTo>
                    <a:lnTo>
                      <a:pt x="757" y="367"/>
                    </a:lnTo>
                    <a:lnTo>
                      <a:pt x="763" y="366"/>
                    </a:lnTo>
                    <a:lnTo>
                      <a:pt x="767" y="365"/>
                    </a:lnTo>
                    <a:lnTo>
                      <a:pt x="769" y="361"/>
                    </a:lnTo>
                    <a:lnTo>
                      <a:pt x="772" y="361"/>
                    </a:lnTo>
                    <a:lnTo>
                      <a:pt x="774" y="360"/>
                    </a:lnTo>
                    <a:lnTo>
                      <a:pt x="776" y="360"/>
                    </a:lnTo>
                    <a:lnTo>
                      <a:pt x="779" y="359"/>
                    </a:lnTo>
                    <a:lnTo>
                      <a:pt x="781" y="357"/>
                    </a:lnTo>
                    <a:lnTo>
                      <a:pt x="784" y="356"/>
                    </a:lnTo>
                    <a:lnTo>
                      <a:pt x="786" y="355"/>
                    </a:lnTo>
                    <a:lnTo>
                      <a:pt x="787" y="353"/>
                    </a:lnTo>
                    <a:lnTo>
                      <a:pt x="787" y="349"/>
                    </a:lnTo>
                    <a:lnTo>
                      <a:pt x="787" y="345"/>
                    </a:lnTo>
                    <a:lnTo>
                      <a:pt x="787" y="340"/>
                    </a:lnTo>
                    <a:lnTo>
                      <a:pt x="802" y="336"/>
                    </a:lnTo>
                    <a:lnTo>
                      <a:pt x="807" y="338"/>
                    </a:lnTo>
                    <a:lnTo>
                      <a:pt x="810" y="338"/>
                    </a:lnTo>
                    <a:lnTo>
                      <a:pt x="813" y="337"/>
                    </a:lnTo>
                    <a:lnTo>
                      <a:pt x="815" y="334"/>
                    </a:lnTo>
                    <a:lnTo>
                      <a:pt x="818" y="331"/>
                    </a:lnTo>
                    <a:lnTo>
                      <a:pt x="815" y="316"/>
                    </a:lnTo>
                    <a:lnTo>
                      <a:pt x="823" y="319"/>
                    </a:lnTo>
                    <a:lnTo>
                      <a:pt x="830" y="319"/>
                    </a:lnTo>
                    <a:lnTo>
                      <a:pt x="837" y="317"/>
                    </a:lnTo>
                    <a:lnTo>
                      <a:pt x="842" y="310"/>
                    </a:lnTo>
                    <a:lnTo>
                      <a:pt x="844" y="302"/>
                    </a:lnTo>
                    <a:lnTo>
                      <a:pt x="849" y="296"/>
                    </a:lnTo>
                    <a:lnTo>
                      <a:pt x="857" y="292"/>
                    </a:lnTo>
                    <a:lnTo>
                      <a:pt x="864" y="289"/>
                    </a:lnTo>
                    <a:lnTo>
                      <a:pt x="871" y="287"/>
                    </a:lnTo>
                    <a:lnTo>
                      <a:pt x="882" y="286"/>
                    </a:lnTo>
                    <a:lnTo>
                      <a:pt x="894" y="281"/>
                    </a:lnTo>
                    <a:lnTo>
                      <a:pt x="906" y="275"/>
                    </a:lnTo>
                    <a:lnTo>
                      <a:pt x="915" y="268"/>
                    </a:lnTo>
                    <a:lnTo>
                      <a:pt x="922" y="268"/>
                    </a:lnTo>
                    <a:lnTo>
                      <a:pt x="926" y="265"/>
                    </a:lnTo>
                    <a:lnTo>
                      <a:pt x="927" y="260"/>
                    </a:lnTo>
                    <a:lnTo>
                      <a:pt x="927" y="256"/>
                    </a:lnTo>
                    <a:lnTo>
                      <a:pt x="927" y="249"/>
                    </a:lnTo>
                    <a:lnTo>
                      <a:pt x="928" y="245"/>
                    </a:lnTo>
                    <a:lnTo>
                      <a:pt x="928" y="245"/>
                    </a:lnTo>
                    <a:lnTo>
                      <a:pt x="928" y="245"/>
                    </a:lnTo>
                    <a:lnTo>
                      <a:pt x="928" y="240"/>
                    </a:lnTo>
                    <a:lnTo>
                      <a:pt x="949" y="258"/>
                    </a:lnTo>
                    <a:lnTo>
                      <a:pt x="953" y="258"/>
                    </a:lnTo>
                    <a:lnTo>
                      <a:pt x="954" y="257"/>
                    </a:lnTo>
                    <a:lnTo>
                      <a:pt x="955" y="254"/>
                    </a:lnTo>
                    <a:lnTo>
                      <a:pt x="956" y="253"/>
                    </a:lnTo>
                    <a:lnTo>
                      <a:pt x="957" y="251"/>
                    </a:lnTo>
                    <a:lnTo>
                      <a:pt x="957" y="247"/>
                    </a:lnTo>
                    <a:lnTo>
                      <a:pt x="960" y="246"/>
                    </a:lnTo>
                    <a:lnTo>
                      <a:pt x="962" y="245"/>
                    </a:lnTo>
                    <a:lnTo>
                      <a:pt x="963" y="242"/>
                    </a:lnTo>
                    <a:lnTo>
                      <a:pt x="965" y="240"/>
                    </a:lnTo>
                    <a:lnTo>
                      <a:pt x="966" y="236"/>
                    </a:lnTo>
                    <a:lnTo>
                      <a:pt x="966" y="236"/>
                    </a:lnTo>
                    <a:lnTo>
                      <a:pt x="968" y="237"/>
                    </a:lnTo>
                    <a:lnTo>
                      <a:pt x="971" y="237"/>
                    </a:lnTo>
                    <a:lnTo>
                      <a:pt x="974" y="236"/>
                    </a:lnTo>
                    <a:lnTo>
                      <a:pt x="977" y="234"/>
                    </a:lnTo>
                    <a:lnTo>
                      <a:pt x="976" y="225"/>
                    </a:lnTo>
                    <a:lnTo>
                      <a:pt x="979" y="226"/>
                    </a:lnTo>
                    <a:lnTo>
                      <a:pt x="986" y="226"/>
                    </a:lnTo>
                    <a:lnTo>
                      <a:pt x="994" y="224"/>
                    </a:lnTo>
                    <a:lnTo>
                      <a:pt x="999" y="219"/>
                    </a:lnTo>
                    <a:lnTo>
                      <a:pt x="1001" y="212"/>
                    </a:lnTo>
                    <a:lnTo>
                      <a:pt x="1000" y="209"/>
                    </a:lnTo>
                    <a:lnTo>
                      <a:pt x="1000" y="207"/>
                    </a:lnTo>
                    <a:lnTo>
                      <a:pt x="997" y="196"/>
                    </a:lnTo>
                    <a:lnTo>
                      <a:pt x="1001" y="192"/>
                    </a:lnTo>
                    <a:lnTo>
                      <a:pt x="1005" y="188"/>
                    </a:lnTo>
                    <a:lnTo>
                      <a:pt x="1007" y="183"/>
                    </a:lnTo>
                    <a:lnTo>
                      <a:pt x="1010" y="178"/>
                    </a:lnTo>
                    <a:lnTo>
                      <a:pt x="1010" y="178"/>
                    </a:lnTo>
                    <a:lnTo>
                      <a:pt x="1016" y="171"/>
                    </a:lnTo>
                    <a:lnTo>
                      <a:pt x="1024" y="166"/>
                    </a:lnTo>
                    <a:lnTo>
                      <a:pt x="1031" y="160"/>
                    </a:lnTo>
                    <a:lnTo>
                      <a:pt x="1031" y="160"/>
                    </a:lnTo>
                    <a:lnTo>
                      <a:pt x="1034" y="158"/>
                    </a:lnTo>
                    <a:lnTo>
                      <a:pt x="1034" y="158"/>
                    </a:lnTo>
                    <a:lnTo>
                      <a:pt x="1035" y="156"/>
                    </a:lnTo>
                    <a:lnTo>
                      <a:pt x="1036" y="155"/>
                    </a:lnTo>
                    <a:lnTo>
                      <a:pt x="1037" y="154"/>
                    </a:lnTo>
                    <a:lnTo>
                      <a:pt x="1039" y="155"/>
                    </a:lnTo>
                    <a:lnTo>
                      <a:pt x="1040" y="156"/>
                    </a:lnTo>
                    <a:lnTo>
                      <a:pt x="1048" y="161"/>
                    </a:lnTo>
                    <a:lnTo>
                      <a:pt x="1053" y="161"/>
                    </a:lnTo>
                    <a:lnTo>
                      <a:pt x="1058" y="156"/>
                    </a:lnTo>
                    <a:lnTo>
                      <a:pt x="1061" y="148"/>
                    </a:lnTo>
                    <a:lnTo>
                      <a:pt x="1061" y="148"/>
                    </a:lnTo>
                    <a:lnTo>
                      <a:pt x="1073" y="141"/>
                    </a:lnTo>
                    <a:lnTo>
                      <a:pt x="1087" y="141"/>
                    </a:lnTo>
                    <a:lnTo>
                      <a:pt x="1096" y="155"/>
                    </a:lnTo>
                    <a:lnTo>
                      <a:pt x="1099" y="151"/>
                    </a:lnTo>
                    <a:lnTo>
                      <a:pt x="1098" y="146"/>
                    </a:lnTo>
                    <a:lnTo>
                      <a:pt x="1097" y="141"/>
                    </a:lnTo>
                    <a:lnTo>
                      <a:pt x="1095" y="137"/>
                    </a:lnTo>
                    <a:lnTo>
                      <a:pt x="1095" y="132"/>
                    </a:lnTo>
                    <a:lnTo>
                      <a:pt x="1097" y="128"/>
                    </a:lnTo>
                    <a:lnTo>
                      <a:pt x="1104" y="126"/>
                    </a:lnTo>
                    <a:lnTo>
                      <a:pt x="1104" y="129"/>
                    </a:lnTo>
                    <a:lnTo>
                      <a:pt x="1104" y="133"/>
                    </a:lnTo>
                    <a:lnTo>
                      <a:pt x="1105" y="135"/>
                    </a:lnTo>
                    <a:lnTo>
                      <a:pt x="1108" y="137"/>
                    </a:lnTo>
                    <a:lnTo>
                      <a:pt x="1110" y="138"/>
                    </a:lnTo>
                    <a:lnTo>
                      <a:pt x="1113" y="138"/>
                    </a:lnTo>
                    <a:lnTo>
                      <a:pt x="1115" y="138"/>
                    </a:lnTo>
                    <a:lnTo>
                      <a:pt x="1118" y="139"/>
                    </a:lnTo>
                    <a:lnTo>
                      <a:pt x="1120" y="139"/>
                    </a:lnTo>
                    <a:lnTo>
                      <a:pt x="1126" y="137"/>
                    </a:lnTo>
                    <a:lnTo>
                      <a:pt x="1130" y="132"/>
                    </a:lnTo>
                    <a:lnTo>
                      <a:pt x="1133" y="127"/>
                    </a:lnTo>
                    <a:lnTo>
                      <a:pt x="1138" y="123"/>
                    </a:lnTo>
                    <a:lnTo>
                      <a:pt x="1146" y="122"/>
                    </a:lnTo>
                    <a:lnTo>
                      <a:pt x="1147" y="116"/>
                    </a:lnTo>
                    <a:lnTo>
                      <a:pt x="1149" y="110"/>
                    </a:lnTo>
                    <a:lnTo>
                      <a:pt x="1152" y="106"/>
                    </a:lnTo>
                    <a:lnTo>
                      <a:pt x="1158" y="106"/>
                    </a:lnTo>
                    <a:lnTo>
                      <a:pt x="1165" y="112"/>
                    </a:lnTo>
                    <a:lnTo>
                      <a:pt x="1175" y="99"/>
                    </a:lnTo>
                    <a:lnTo>
                      <a:pt x="1177" y="98"/>
                    </a:lnTo>
                    <a:lnTo>
                      <a:pt x="1181" y="98"/>
                    </a:lnTo>
                    <a:lnTo>
                      <a:pt x="1183" y="97"/>
                    </a:lnTo>
                    <a:lnTo>
                      <a:pt x="1187" y="95"/>
                    </a:lnTo>
                    <a:lnTo>
                      <a:pt x="1189" y="94"/>
                    </a:lnTo>
                    <a:lnTo>
                      <a:pt x="1192" y="92"/>
                    </a:lnTo>
                    <a:lnTo>
                      <a:pt x="1193" y="88"/>
                    </a:lnTo>
                    <a:lnTo>
                      <a:pt x="1194" y="88"/>
                    </a:lnTo>
                    <a:lnTo>
                      <a:pt x="1195" y="86"/>
                    </a:lnTo>
                    <a:lnTo>
                      <a:pt x="1197" y="83"/>
                    </a:lnTo>
                    <a:lnTo>
                      <a:pt x="1199" y="82"/>
                    </a:lnTo>
                    <a:lnTo>
                      <a:pt x="1203" y="81"/>
                    </a:lnTo>
                    <a:lnTo>
                      <a:pt x="1205" y="80"/>
                    </a:lnTo>
                    <a:lnTo>
                      <a:pt x="1207" y="78"/>
                    </a:lnTo>
                    <a:lnTo>
                      <a:pt x="1210" y="77"/>
                    </a:lnTo>
                    <a:lnTo>
                      <a:pt x="1212" y="76"/>
                    </a:lnTo>
                    <a:lnTo>
                      <a:pt x="1214" y="74"/>
                    </a:lnTo>
                    <a:lnTo>
                      <a:pt x="1222" y="65"/>
                    </a:lnTo>
                    <a:lnTo>
                      <a:pt x="1224" y="61"/>
                    </a:lnTo>
                    <a:lnTo>
                      <a:pt x="1228" y="60"/>
                    </a:lnTo>
                    <a:lnTo>
                      <a:pt x="1232" y="59"/>
                    </a:lnTo>
                    <a:lnTo>
                      <a:pt x="1235" y="58"/>
                    </a:lnTo>
                    <a:lnTo>
                      <a:pt x="1238" y="57"/>
                    </a:lnTo>
                    <a:lnTo>
                      <a:pt x="1251" y="51"/>
                    </a:lnTo>
                    <a:lnTo>
                      <a:pt x="1261" y="46"/>
                    </a:lnTo>
                    <a:lnTo>
                      <a:pt x="1266" y="40"/>
                    </a:lnTo>
                    <a:lnTo>
                      <a:pt x="1268" y="34"/>
                    </a:lnTo>
                    <a:lnTo>
                      <a:pt x="1266" y="24"/>
                    </a:lnTo>
                    <a:lnTo>
                      <a:pt x="1261" y="12"/>
                    </a:lnTo>
                    <a:close/>
                    <a:moveTo>
                      <a:pt x="201" y="783"/>
                    </a:moveTo>
                    <a:lnTo>
                      <a:pt x="196" y="783"/>
                    </a:lnTo>
                    <a:lnTo>
                      <a:pt x="193" y="783"/>
                    </a:lnTo>
                    <a:lnTo>
                      <a:pt x="189" y="786"/>
                    </a:lnTo>
                    <a:lnTo>
                      <a:pt x="189" y="786"/>
                    </a:lnTo>
                    <a:lnTo>
                      <a:pt x="184" y="784"/>
                    </a:lnTo>
                    <a:lnTo>
                      <a:pt x="180" y="784"/>
                    </a:lnTo>
                    <a:lnTo>
                      <a:pt x="176" y="786"/>
                    </a:lnTo>
                    <a:lnTo>
                      <a:pt x="171" y="788"/>
                    </a:lnTo>
                    <a:lnTo>
                      <a:pt x="162" y="794"/>
                    </a:lnTo>
                    <a:lnTo>
                      <a:pt x="155" y="803"/>
                    </a:lnTo>
                    <a:lnTo>
                      <a:pt x="150" y="812"/>
                    </a:lnTo>
                    <a:lnTo>
                      <a:pt x="148" y="812"/>
                    </a:lnTo>
                    <a:lnTo>
                      <a:pt x="144" y="812"/>
                    </a:lnTo>
                    <a:lnTo>
                      <a:pt x="146" y="809"/>
                    </a:lnTo>
                    <a:lnTo>
                      <a:pt x="148" y="805"/>
                    </a:lnTo>
                    <a:lnTo>
                      <a:pt x="149" y="801"/>
                    </a:lnTo>
                    <a:lnTo>
                      <a:pt x="150" y="798"/>
                    </a:lnTo>
                    <a:lnTo>
                      <a:pt x="150" y="794"/>
                    </a:lnTo>
                    <a:lnTo>
                      <a:pt x="149" y="790"/>
                    </a:lnTo>
                    <a:lnTo>
                      <a:pt x="150" y="789"/>
                    </a:lnTo>
                    <a:lnTo>
                      <a:pt x="152" y="787"/>
                    </a:lnTo>
                    <a:lnTo>
                      <a:pt x="154" y="784"/>
                    </a:lnTo>
                    <a:lnTo>
                      <a:pt x="155" y="782"/>
                    </a:lnTo>
                    <a:lnTo>
                      <a:pt x="156" y="779"/>
                    </a:lnTo>
                    <a:lnTo>
                      <a:pt x="159" y="777"/>
                    </a:lnTo>
                    <a:lnTo>
                      <a:pt x="161" y="777"/>
                    </a:lnTo>
                    <a:lnTo>
                      <a:pt x="161" y="778"/>
                    </a:lnTo>
                    <a:lnTo>
                      <a:pt x="162" y="782"/>
                    </a:lnTo>
                    <a:lnTo>
                      <a:pt x="169" y="783"/>
                    </a:lnTo>
                    <a:lnTo>
                      <a:pt x="174" y="781"/>
                    </a:lnTo>
                    <a:lnTo>
                      <a:pt x="179" y="776"/>
                    </a:lnTo>
                    <a:lnTo>
                      <a:pt x="184" y="771"/>
                    </a:lnTo>
                    <a:lnTo>
                      <a:pt x="190" y="770"/>
                    </a:lnTo>
                    <a:lnTo>
                      <a:pt x="191" y="769"/>
                    </a:lnTo>
                    <a:lnTo>
                      <a:pt x="195" y="771"/>
                    </a:lnTo>
                    <a:lnTo>
                      <a:pt x="197" y="773"/>
                    </a:lnTo>
                    <a:lnTo>
                      <a:pt x="200" y="777"/>
                    </a:lnTo>
                    <a:lnTo>
                      <a:pt x="202" y="781"/>
                    </a:lnTo>
                    <a:lnTo>
                      <a:pt x="202" y="784"/>
                    </a:lnTo>
                    <a:lnTo>
                      <a:pt x="201" y="783"/>
                    </a:lnTo>
                    <a:lnTo>
                      <a:pt x="201" y="783"/>
                    </a:lnTo>
                    <a:close/>
                    <a:moveTo>
                      <a:pt x="205" y="798"/>
                    </a:moveTo>
                    <a:lnTo>
                      <a:pt x="207" y="798"/>
                    </a:lnTo>
                    <a:lnTo>
                      <a:pt x="208" y="796"/>
                    </a:lnTo>
                    <a:lnTo>
                      <a:pt x="211" y="795"/>
                    </a:lnTo>
                    <a:lnTo>
                      <a:pt x="210" y="798"/>
                    </a:lnTo>
                    <a:lnTo>
                      <a:pt x="211" y="801"/>
                    </a:lnTo>
                    <a:lnTo>
                      <a:pt x="212" y="804"/>
                    </a:lnTo>
                    <a:lnTo>
                      <a:pt x="211" y="804"/>
                    </a:lnTo>
                    <a:lnTo>
                      <a:pt x="208" y="804"/>
                    </a:lnTo>
                    <a:lnTo>
                      <a:pt x="207" y="804"/>
                    </a:lnTo>
                    <a:lnTo>
                      <a:pt x="205" y="804"/>
                    </a:lnTo>
                    <a:lnTo>
                      <a:pt x="203" y="804"/>
                    </a:lnTo>
                    <a:lnTo>
                      <a:pt x="203" y="803"/>
                    </a:lnTo>
                    <a:lnTo>
                      <a:pt x="203" y="800"/>
                    </a:lnTo>
                    <a:lnTo>
                      <a:pt x="205" y="798"/>
                    </a:lnTo>
                    <a:close/>
                    <a:moveTo>
                      <a:pt x="213" y="788"/>
                    </a:moveTo>
                    <a:lnTo>
                      <a:pt x="212" y="792"/>
                    </a:lnTo>
                    <a:lnTo>
                      <a:pt x="213" y="787"/>
                    </a:lnTo>
                    <a:lnTo>
                      <a:pt x="213" y="783"/>
                    </a:lnTo>
                    <a:lnTo>
                      <a:pt x="217" y="784"/>
                    </a:lnTo>
                    <a:lnTo>
                      <a:pt x="219" y="786"/>
                    </a:lnTo>
                    <a:lnTo>
                      <a:pt x="216" y="787"/>
                    </a:lnTo>
                    <a:lnTo>
                      <a:pt x="213" y="788"/>
                    </a:lnTo>
                    <a:close/>
                    <a:moveTo>
                      <a:pt x="222" y="788"/>
                    </a:moveTo>
                    <a:lnTo>
                      <a:pt x="220" y="787"/>
                    </a:lnTo>
                    <a:lnTo>
                      <a:pt x="223" y="787"/>
                    </a:lnTo>
                    <a:lnTo>
                      <a:pt x="222" y="788"/>
                    </a:lnTo>
                    <a:close/>
                    <a:moveTo>
                      <a:pt x="225" y="712"/>
                    </a:moveTo>
                    <a:lnTo>
                      <a:pt x="225" y="712"/>
                    </a:lnTo>
                    <a:lnTo>
                      <a:pt x="225" y="712"/>
                    </a:lnTo>
                    <a:lnTo>
                      <a:pt x="225" y="712"/>
                    </a:lnTo>
                    <a:close/>
                    <a:moveTo>
                      <a:pt x="320" y="695"/>
                    </a:moveTo>
                    <a:lnTo>
                      <a:pt x="321" y="693"/>
                    </a:lnTo>
                    <a:lnTo>
                      <a:pt x="322" y="691"/>
                    </a:lnTo>
                    <a:lnTo>
                      <a:pt x="324" y="693"/>
                    </a:lnTo>
                    <a:lnTo>
                      <a:pt x="326" y="697"/>
                    </a:lnTo>
                    <a:lnTo>
                      <a:pt x="327" y="699"/>
                    </a:lnTo>
                    <a:lnTo>
                      <a:pt x="324" y="697"/>
                    </a:lnTo>
                    <a:lnTo>
                      <a:pt x="320" y="695"/>
                    </a:lnTo>
                    <a:close/>
                    <a:moveTo>
                      <a:pt x="424" y="636"/>
                    </a:moveTo>
                    <a:lnTo>
                      <a:pt x="422" y="638"/>
                    </a:lnTo>
                    <a:lnTo>
                      <a:pt x="420" y="644"/>
                    </a:lnTo>
                    <a:lnTo>
                      <a:pt x="418" y="648"/>
                    </a:lnTo>
                    <a:lnTo>
                      <a:pt x="418" y="653"/>
                    </a:lnTo>
                    <a:lnTo>
                      <a:pt x="415" y="653"/>
                    </a:lnTo>
                    <a:lnTo>
                      <a:pt x="411" y="655"/>
                    </a:lnTo>
                    <a:lnTo>
                      <a:pt x="407" y="656"/>
                    </a:lnTo>
                    <a:lnTo>
                      <a:pt x="406" y="659"/>
                    </a:lnTo>
                    <a:lnTo>
                      <a:pt x="406" y="659"/>
                    </a:lnTo>
                    <a:lnTo>
                      <a:pt x="404" y="657"/>
                    </a:lnTo>
                    <a:lnTo>
                      <a:pt x="401" y="655"/>
                    </a:lnTo>
                    <a:lnTo>
                      <a:pt x="399" y="653"/>
                    </a:lnTo>
                    <a:lnTo>
                      <a:pt x="395" y="653"/>
                    </a:lnTo>
                    <a:lnTo>
                      <a:pt x="393" y="656"/>
                    </a:lnTo>
                    <a:lnTo>
                      <a:pt x="390" y="656"/>
                    </a:lnTo>
                    <a:lnTo>
                      <a:pt x="387" y="656"/>
                    </a:lnTo>
                    <a:lnTo>
                      <a:pt x="382" y="662"/>
                    </a:lnTo>
                    <a:lnTo>
                      <a:pt x="378" y="667"/>
                    </a:lnTo>
                    <a:lnTo>
                      <a:pt x="376" y="673"/>
                    </a:lnTo>
                    <a:lnTo>
                      <a:pt x="377" y="681"/>
                    </a:lnTo>
                    <a:lnTo>
                      <a:pt x="375" y="680"/>
                    </a:lnTo>
                    <a:lnTo>
                      <a:pt x="372" y="679"/>
                    </a:lnTo>
                    <a:lnTo>
                      <a:pt x="369" y="676"/>
                    </a:lnTo>
                    <a:lnTo>
                      <a:pt x="365" y="674"/>
                    </a:lnTo>
                    <a:lnTo>
                      <a:pt x="362" y="672"/>
                    </a:lnTo>
                    <a:lnTo>
                      <a:pt x="359" y="667"/>
                    </a:lnTo>
                    <a:lnTo>
                      <a:pt x="355" y="663"/>
                    </a:lnTo>
                    <a:lnTo>
                      <a:pt x="360" y="663"/>
                    </a:lnTo>
                    <a:lnTo>
                      <a:pt x="365" y="662"/>
                    </a:lnTo>
                    <a:lnTo>
                      <a:pt x="370" y="659"/>
                    </a:lnTo>
                    <a:lnTo>
                      <a:pt x="372" y="659"/>
                    </a:lnTo>
                    <a:lnTo>
                      <a:pt x="373" y="658"/>
                    </a:lnTo>
                    <a:lnTo>
                      <a:pt x="373" y="657"/>
                    </a:lnTo>
                    <a:lnTo>
                      <a:pt x="375" y="655"/>
                    </a:lnTo>
                    <a:lnTo>
                      <a:pt x="382" y="653"/>
                    </a:lnTo>
                    <a:lnTo>
                      <a:pt x="384" y="644"/>
                    </a:lnTo>
                    <a:lnTo>
                      <a:pt x="386" y="645"/>
                    </a:lnTo>
                    <a:lnTo>
                      <a:pt x="390" y="644"/>
                    </a:lnTo>
                    <a:lnTo>
                      <a:pt x="393" y="641"/>
                    </a:lnTo>
                    <a:lnTo>
                      <a:pt x="395" y="639"/>
                    </a:lnTo>
                    <a:lnTo>
                      <a:pt x="401" y="633"/>
                    </a:lnTo>
                    <a:lnTo>
                      <a:pt x="407" y="630"/>
                    </a:lnTo>
                    <a:lnTo>
                      <a:pt x="415" y="629"/>
                    </a:lnTo>
                    <a:lnTo>
                      <a:pt x="421" y="627"/>
                    </a:lnTo>
                    <a:lnTo>
                      <a:pt x="421" y="627"/>
                    </a:lnTo>
                    <a:lnTo>
                      <a:pt x="423" y="628"/>
                    </a:lnTo>
                    <a:lnTo>
                      <a:pt x="424" y="629"/>
                    </a:lnTo>
                    <a:lnTo>
                      <a:pt x="426" y="632"/>
                    </a:lnTo>
                    <a:lnTo>
                      <a:pt x="426" y="633"/>
                    </a:lnTo>
                    <a:lnTo>
                      <a:pt x="424" y="635"/>
                    </a:lnTo>
                    <a:lnTo>
                      <a:pt x="424" y="636"/>
                    </a:lnTo>
                    <a:close/>
                    <a:moveTo>
                      <a:pt x="508" y="618"/>
                    </a:moveTo>
                    <a:lnTo>
                      <a:pt x="508" y="619"/>
                    </a:lnTo>
                    <a:lnTo>
                      <a:pt x="500" y="621"/>
                    </a:lnTo>
                    <a:lnTo>
                      <a:pt x="501" y="617"/>
                    </a:lnTo>
                    <a:lnTo>
                      <a:pt x="500" y="615"/>
                    </a:lnTo>
                    <a:lnTo>
                      <a:pt x="498" y="612"/>
                    </a:lnTo>
                    <a:lnTo>
                      <a:pt x="500" y="610"/>
                    </a:lnTo>
                    <a:lnTo>
                      <a:pt x="501" y="607"/>
                    </a:lnTo>
                    <a:lnTo>
                      <a:pt x="502" y="605"/>
                    </a:lnTo>
                    <a:lnTo>
                      <a:pt x="503" y="601"/>
                    </a:lnTo>
                    <a:lnTo>
                      <a:pt x="505" y="605"/>
                    </a:lnTo>
                    <a:lnTo>
                      <a:pt x="507" y="608"/>
                    </a:lnTo>
                    <a:lnTo>
                      <a:pt x="509" y="612"/>
                    </a:lnTo>
                    <a:lnTo>
                      <a:pt x="513" y="615"/>
                    </a:lnTo>
                    <a:lnTo>
                      <a:pt x="511" y="616"/>
                    </a:lnTo>
                    <a:lnTo>
                      <a:pt x="508" y="618"/>
                    </a:lnTo>
                    <a:close/>
                    <a:moveTo>
                      <a:pt x="518" y="591"/>
                    </a:moveTo>
                    <a:lnTo>
                      <a:pt x="518" y="591"/>
                    </a:lnTo>
                    <a:lnTo>
                      <a:pt x="518" y="591"/>
                    </a:lnTo>
                    <a:lnTo>
                      <a:pt x="518" y="588"/>
                    </a:lnTo>
                    <a:lnTo>
                      <a:pt x="518" y="584"/>
                    </a:lnTo>
                    <a:lnTo>
                      <a:pt x="517" y="581"/>
                    </a:lnTo>
                    <a:lnTo>
                      <a:pt x="515" y="579"/>
                    </a:lnTo>
                    <a:lnTo>
                      <a:pt x="518" y="579"/>
                    </a:lnTo>
                    <a:lnTo>
                      <a:pt x="520" y="583"/>
                    </a:lnTo>
                    <a:lnTo>
                      <a:pt x="524" y="587"/>
                    </a:lnTo>
                    <a:lnTo>
                      <a:pt x="520" y="589"/>
                    </a:lnTo>
                    <a:lnTo>
                      <a:pt x="518" y="591"/>
                    </a:lnTo>
                    <a:close/>
                    <a:moveTo>
                      <a:pt x="628" y="550"/>
                    </a:moveTo>
                    <a:lnTo>
                      <a:pt x="626" y="550"/>
                    </a:lnTo>
                    <a:lnTo>
                      <a:pt x="622" y="550"/>
                    </a:lnTo>
                    <a:lnTo>
                      <a:pt x="620" y="551"/>
                    </a:lnTo>
                    <a:lnTo>
                      <a:pt x="619" y="554"/>
                    </a:lnTo>
                    <a:lnTo>
                      <a:pt x="617" y="556"/>
                    </a:lnTo>
                    <a:lnTo>
                      <a:pt x="617" y="553"/>
                    </a:lnTo>
                    <a:lnTo>
                      <a:pt x="619" y="549"/>
                    </a:lnTo>
                    <a:lnTo>
                      <a:pt x="621" y="547"/>
                    </a:lnTo>
                    <a:lnTo>
                      <a:pt x="624" y="544"/>
                    </a:lnTo>
                    <a:lnTo>
                      <a:pt x="626" y="542"/>
                    </a:lnTo>
                    <a:lnTo>
                      <a:pt x="628" y="538"/>
                    </a:lnTo>
                    <a:lnTo>
                      <a:pt x="630" y="543"/>
                    </a:lnTo>
                    <a:lnTo>
                      <a:pt x="628" y="547"/>
                    </a:lnTo>
                    <a:lnTo>
                      <a:pt x="628" y="550"/>
                    </a:lnTo>
                    <a:close/>
                    <a:moveTo>
                      <a:pt x="651" y="467"/>
                    </a:moveTo>
                    <a:lnTo>
                      <a:pt x="647" y="460"/>
                    </a:lnTo>
                    <a:lnTo>
                      <a:pt x="642" y="459"/>
                    </a:lnTo>
                    <a:lnTo>
                      <a:pt x="636" y="460"/>
                    </a:lnTo>
                    <a:lnTo>
                      <a:pt x="630" y="464"/>
                    </a:lnTo>
                    <a:lnTo>
                      <a:pt x="630" y="462"/>
                    </a:lnTo>
                    <a:lnTo>
                      <a:pt x="630" y="459"/>
                    </a:lnTo>
                    <a:lnTo>
                      <a:pt x="630" y="458"/>
                    </a:lnTo>
                    <a:lnTo>
                      <a:pt x="631" y="458"/>
                    </a:lnTo>
                    <a:lnTo>
                      <a:pt x="639" y="458"/>
                    </a:lnTo>
                    <a:lnTo>
                      <a:pt x="647" y="456"/>
                    </a:lnTo>
                    <a:lnTo>
                      <a:pt x="654" y="452"/>
                    </a:lnTo>
                    <a:lnTo>
                      <a:pt x="653" y="458"/>
                    </a:lnTo>
                    <a:lnTo>
                      <a:pt x="650" y="464"/>
                    </a:lnTo>
                    <a:lnTo>
                      <a:pt x="651" y="467"/>
                    </a:lnTo>
                    <a:close/>
                    <a:moveTo>
                      <a:pt x="999" y="315"/>
                    </a:moveTo>
                    <a:lnTo>
                      <a:pt x="1000" y="317"/>
                    </a:lnTo>
                    <a:lnTo>
                      <a:pt x="1002" y="320"/>
                    </a:lnTo>
                    <a:lnTo>
                      <a:pt x="1005" y="321"/>
                    </a:lnTo>
                    <a:lnTo>
                      <a:pt x="1001" y="326"/>
                    </a:lnTo>
                    <a:lnTo>
                      <a:pt x="996" y="321"/>
                    </a:lnTo>
                    <a:lnTo>
                      <a:pt x="993" y="316"/>
                    </a:lnTo>
                    <a:lnTo>
                      <a:pt x="999" y="315"/>
                    </a:lnTo>
                    <a:close/>
                    <a:moveTo>
                      <a:pt x="969" y="327"/>
                    </a:moveTo>
                    <a:lnTo>
                      <a:pt x="969" y="327"/>
                    </a:lnTo>
                    <a:lnTo>
                      <a:pt x="972" y="326"/>
                    </a:lnTo>
                    <a:lnTo>
                      <a:pt x="972" y="331"/>
                    </a:lnTo>
                    <a:lnTo>
                      <a:pt x="972" y="334"/>
                    </a:lnTo>
                    <a:lnTo>
                      <a:pt x="972" y="339"/>
                    </a:lnTo>
                    <a:lnTo>
                      <a:pt x="968" y="340"/>
                    </a:lnTo>
                    <a:lnTo>
                      <a:pt x="966" y="342"/>
                    </a:lnTo>
                    <a:lnTo>
                      <a:pt x="966" y="340"/>
                    </a:lnTo>
                    <a:lnTo>
                      <a:pt x="968" y="338"/>
                    </a:lnTo>
                    <a:lnTo>
                      <a:pt x="969" y="334"/>
                    </a:lnTo>
                    <a:lnTo>
                      <a:pt x="969" y="332"/>
                    </a:lnTo>
                    <a:lnTo>
                      <a:pt x="969" y="327"/>
                    </a:lnTo>
                    <a:close/>
                    <a:moveTo>
                      <a:pt x="963" y="294"/>
                    </a:moveTo>
                    <a:lnTo>
                      <a:pt x="965" y="297"/>
                    </a:lnTo>
                    <a:lnTo>
                      <a:pt x="965" y="302"/>
                    </a:lnTo>
                    <a:lnTo>
                      <a:pt x="963" y="305"/>
                    </a:lnTo>
                    <a:lnTo>
                      <a:pt x="962" y="309"/>
                    </a:lnTo>
                    <a:lnTo>
                      <a:pt x="960" y="313"/>
                    </a:lnTo>
                    <a:lnTo>
                      <a:pt x="960" y="316"/>
                    </a:lnTo>
                    <a:lnTo>
                      <a:pt x="961" y="320"/>
                    </a:lnTo>
                    <a:lnTo>
                      <a:pt x="956" y="317"/>
                    </a:lnTo>
                    <a:lnTo>
                      <a:pt x="959" y="310"/>
                    </a:lnTo>
                    <a:lnTo>
                      <a:pt x="959" y="303"/>
                    </a:lnTo>
                    <a:lnTo>
                      <a:pt x="954" y="297"/>
                    </a:lnTo>
                    <a:lnTo>
                      <a:pt x="963" y="294"/>
                    </a:lnTo>
                    <a:close/>
                    <a:moveTo>
                      <a:pt x="719" y="417"/>
                    </a:moveTo>
                    <a:lnTo>
                      <a:pt x="723" y="417"/>
                    </a:lnTo>
                    <a:lnTo>
                      <a:pt x="727" y="417"/>
                    </a:lnTo>
                    <a:lnTo>
                      <a:pt x="729" y="418"/>
                    </a:lnTo>
                    <a:lnTo>
                      <a:pt x="719" y="427"/>
                    </a:lnTo>
                    <a:lnTo>
                      <a:pt x="708" y="433"/>
                    </a:lnTo>
                    <a:lnTo>
                      <a:pt x="708" y="429"/>
                    </a:lnTo>
                    <a:lnTo>
                      <a:pt x="707" y="427"/>
                    </a:lnTo>
                    <a:lnTo>
                      <a:pt x="706" y="425"/>
                    </a:lnTo>
                    <a:lnTo>
                      <a:pt x="719" y="417"/>
                    </a:lnTo>
                    <a:close/>
                    <a:moveTo>
                      <a:pt x="798" y="315"/>
                    </a:moveTo>
                    <a:lnTo>
                      <a:pt x="798" y="315"/>
                    </a:lnTo>
                    <a:lnTo>
                      <a:pt x="798" y="315"/>
                    </a:lnTo>
                    <a:lnTo>
                      <a:pt x="798" y="315"/>
                    </a:lnTo>
                    <a:close/>
                    <a:moveTo>
                      <a:pt x="806" y="297"/>
                    </a:moveTo>
                    <a:lnTo>
                      <a:pt x="806" y="298"/>
                    </a:lnTo>
                    <a:lnTo>
                      <a:pt x="806" y="298"/>
                    </a:lnTo>
                    <a:lnTo>
                      <a:pt x="804" y="298"/>
                    </a:lnTo>
                    <a:lnTo>
                      <a:pt x="804" y="297"/>
                    </a:lnTo>
                    <a:lnTo>
                      <a:pt x="806" y="297"/>
                    </a:lnTo>
                    <a:lnTo>
                      <a:pt x="806" y="297"/>
                    </a:lnTo>
                    <a:close/>
                    <a:moveTo>
                      <a:pt x="836" y="259"/>
                    </a:moveTo>
                    <a:lnTo>
                      <a:pt x="838" y="260"/>
                    </a:lnTo>
                    <a:lnTo>
                      <a:pt x="838" y="260"/>
                    </a:lnTo>
                    <a:lnTo>
                      <a:pt x="836" y="260"/>
                    </a:lnTo>
                    <a:lnTo>
                      <a:pt x="836" y="259"/>
                    </a:lnTo>
                    <a:close/>
                    <a:moveTo>
                      <a:pt x="838" y="271"/>
                    </a:moveTo>
                    <a:lnTo>
                      <a:pt x="838" y="271"/>
                    </a:lnTo>
                    <a:lnTo>
                      <a:pt x="838" y="271"/>
                    </a:lnTo>
                    <a:lnTo>
                      <a:pt x="838" y="271"/>
                    </a:lnTo>
                    <a:lnTo>
                      <a:pt x="838" y="271"/>
                    </a:lnTo>
                    <a:close/>
                    <a:moveTo>
                      <a:pt x="932" y="211"/>
                    </a:moveTo>
                    <a:lnTo>
                      <a:pt x="932" y="208"/>
                    </a:lnTo>
                    <a:lnTo>
                      <a:pt x="932" y="207"/>
                    </a:lnTo>
                    <a:lnTo>
                      <a:pt x="932" y="208"/>
                    </a:lnTo>
                    <a:lnTo>
                      <a:pt x="933" y="211"/>
                    </a:lnTo>
                    <a:lnTo>
                      <a:pt x="932" y="211"/>
                    </a:lnTo>
                    <a:close/>
                    <a:moveTo>
                      <a:pt x="944" y="205"/>
                    </a:moveTo>
                    <a:lnTo>
                      <a:pt x="944" y="206"/>
                    </a:lnTo>
                    <a:lnTo>
                      <a:pt x="944" y="205"/>
                    </a:lnTo>
                    <a:close/>
                    <a:moveTo>
                      <a:pt x="1045" y="98"/>
                    </a:moveTo>
                    <a:lnTo>
                      <a:pt x="1045" y="93"/>
                    </a:lnTo>
                    <a:lnTo>
                      <a:pt x="1045" y="88"/>
                    </a:lnTo>
                    <a:lnTo>
                      <a:pt x="1045" y="84"/>
                    </a:lnTo>
                    <a:lnTo>
                      <a:pt x="1044" y="80"/>
                    </a:lnTo>
                    <a:lnTo>
                      <a:pt x="1048" y="77"/>
                    </a:lnTo>
                    <a:lnTo>
                      <a:pt x="1053" y="75"/>
                    </a:lnTo>
                    <a:lnTo>
                      <a:pt x="1058" y="72"/>
                    </a:lnTo>
                    <a:lnTo>
                      <a:pt x="1059" y="74"/>
                    </a:lnTo>
                    <a:lnTo>
                      <a:pt x="1061" y="75"/>
                    </a:lnTo>
                    <a:lnTo>
                      <a:pt x="1059" y="78"/>
                    </a:lnTo>
                    <a:lnTo>
                      <a:pt x="1059" y="81"/>
                    </a:lnTo>
                    <a:lnTo>
                      <a:pt x="1061" y="83"/>
                    </a:lnTo>
                    <a:lnTo>
                      <a:pt x="1062" y="84"/>
                    </a:lnTo>
                    <a:lnTo>
                      <a:pt x="1064" y="86"/>
                    </a:lnTo>
                    <a:lnTo>
                      <a:pt x="1067" y="87"/>
                    </a:lnTo>
                    <a:lnTo>
                      <a:pt x="1054" y="91"/>
                    </a:lnTo>
                    <a:lnTo>
                      <a:pt x="1045" y="98"/>
                    </a:lnTo>
                    <a:close/>
                    <a:moveTo>
                      <a:pt x="1108" y="121"/>
                    </a:moveTo>
                    <a:lnTo>
                      <a:pt x="1107" y="120"/>
                    </a:lnTo>
                    <a:lnTo>
                      <a:pt x="1112" y="116"/>
                    </a:lnTo>
                    <a:lnTo>
                      <a:pt x="1109" y="118"/>
                    </a:lnTo>
                    <a:lnTo>
                      <a:pt x="1108" y="121"/>
                    </a:lnTo>
                    <a:close/>
                    <a:moveTo>
                      <a:pt x="1113" y="116"/>
                    </a:moveTo>
                    <a:lnTo>
                      <a:pt x="1114" y="114"/>
                    </a:lnTo>
                    <a:lnTo>
                      <a:pt x="1115" y="111"/>
                    </a:lnTo>
                    <a:lnTo>
                      <a:pt x="1115" y="108"/>
                    </a:lnTo>
                    <a:lnTo>
                      <a:pt x="1118" y="109"/>
                    </a:lnTo>
                    <a:lnTo>
                      <a:pt x="1115" y="112"/>
                    </a:lnTo>
                    <a:lnTo>
                      <a:pt x="1113" y="116"/>
                    </a:lnTo>
                    <a:close/>
                    <a:moveTo>
                      <a:pt x="1127" y="42"/>
                    </a:moveTo>
                    <a:lnTo>
                      <a:pt x="1127" y="40"/>
                    </a:lnTo>
                    <a:lnTo>
                      <a:pt x="1129" y="37"/>
                    </a:lnTo>
                    <a:lnTo>
                      <a:pt x="1129" y="40"/>
                    </a:lnTo>
                    <a:lnTo>
                      <a:pt x="1127" y="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0" name="Freeform 7"/>
              <p:cNvSpPr>
                <a:spLocks noEditPoints="1"/>
              </p:cNvSpPr>
              <p:nvPr/>
            </p:nvSpPr>
            <p:spPr bwMode="auto">
              <a:xfrm>
                <a:off x="2076450" y="2801938"/>
                <a:ext cx="230187" cy="166688"/>
              </a:xfrm>
              <a:custGeom>
                <a:avLst/>
                <a:gdLst>
                  <a:gd name="T0" fmla="*/ 587 w 724"/>
                  <a:gd name="T1" fmla="*/ 44 h 524"/>
                  <a:gd name="T2" fmla="*/ 518 w 724"/>
                  <a:gd name="T3" fmla="*/ 79 h 524"/>
                  <a:gd name="T4" fmla="*/ 430 w 724"/>
                  <a:gd name="T5" fmla="*/ 110 h 524"/>
                  <a:gd name="T6" fmla="*/ 400 w 724"/>
                  <a:gd name="T7" fmla="*/ 158 h 524"/>
                  <a:gd name="T8" fmla="*/ 444 w 724"/>
                  <a:gd name="T9" fmla="*/ 168 h 524"/>
                  <a:gd name="T10" fmla="*/ 384 w 724"/>
                  <a:gd name="T11" fmla="*/ 190 h 524"/>
                  <a:gd name="T12" fmla="*/ 320 w 724"/>
                  <a:gd name="T13" fmla="*/ 205 h 524"/>
                  <a:gd name="T14" fmla="*/ 265 w 724"/>
                  <a:gd name="T15" fmla="*/ 250 h 524"/>
                  <a:gd name="T16" fmla="*/ 193 w 724"/>
                  <a:gd name="T17" fmla="*/ 283 h 524"/>
                  <a:gd name="T18" fmla="*/ 151 w 724"/>
                  <a:gd name="T19" fmla="*/ 309 h 524"/>
                  <a:gd name="T20" fmla="*/ 107 w 724"/>
                  <a:gd name="T21" fmla="*/ 353 h 524"/>
                  <a:gd name="T22" fmla="*/ 108 w 724"/>
                  <a:gd name="T23" fmla="*/ 380 h 524"/>
                  <a:gd name="T24" fmla="*/ 145 w 724"/>
                  <a:gd name="T25" fmla="*/ 363 h 524"/>
                  <a:gd name="T26" fmla="*/ 91 w 724"/>
                  <a:gd name="T27" fmla="*/ 398 h 524"/>
                  <a:gd name="T28" fmla="*/ 78 w 724"/>
                  <a:gd name="T29" fmla="*/ 415 h 524"/>
                  <a:gd name="T30" fmla="*/ 51 w 724"/>
                  <a:gd name="T31" fmla="*/ 398 h 524"/>
                  <a:gd name="T32" fmla="*/ 13 w 724"/>
                  <a:gd name="T33" fmla="*/ 430 h 524"/>
                  <a:gd name="T34" fmla="*/ 0 w 724"/>
                  <a:gd name="T35" fmla="*/ 480 h 524"/>
                  <a:gd name="T36" fmla="*/ 64 w 724"/>
                  <a:gd name="T37" fmla="*/ 450 h 524"/>
                  <a:gd name="T38" fmla="*/ 119 w 724"/>
                  <a:gd name="T39" fmla="*/ 474 h 524"/>
                  <a:gd name="T40" fmla="*/ 142 w 724"/>
                  <a:gd name="T41" fmla="*/ 501 h 524"/>
                  <a:gd name="T42" fmla="*/ 141 w 724"/>
                  <a:gd name="T43" fmla="*/ 512 h 524"/>
                  <a:gd name="T44" fmla="*/ 197 w 724"/>
                  <a:gd name="T45" fmla="*/ 465 h 524"/>
                  <a:gd name="T46" fmla="*/ 176 w 724"/>
                  <a:gd name="T47" fmla="*/ 464 h 524"/>
                  <a:gd name="T48" fmla="*/ 153 w 724"/>
                  <a:gd name="T49" fmla="*/ 447 h 524"/>
                  <a:gd name="T50" fmla="*/ 173 w 724"/>
                  <a:gd name="T51" fmla="*/ 410 h 524"/>
                  <a:gd name="T52" fmla="*/ 230 w 724"/>
                  <a:gd name="T53" fmla="*/ 384 h 524"/>
                  <a:gd name="T54" fmla="*/ 247 w 724"/>
                  <a:gd name="T55" fmla="*/ 363 h 524"/>
                  <a:gd name="T56" fmla="*/ 278 w 724"/>
                  <a:gd name="T57" fmla="*/ 346 h 524"/>
                  <a:gd name="T58" fmla="*/ 320 w 724"/>
                  <a:gd name="T59" fmla="*/ 327 h 524"/>
                  <a:gd name="T60" fmla="*/ 368 w 724"/>
                  <a:gd name="T61" fmla="*/ 299 h 524"/>
                  <a:gd name="T62" fmla="*/ 334 w 724"/>
                  <a:gd name="T63" fmla="*/ 329 h 524"/>
                  <a:gd name="T64" fmla="*/ 310 w 724"/>
                  <a:gd name="T65" fmla="*/ 360 h 524"/>
                  <a:gd name="T66" fmla="*/ 359 w 724"/>
                  <a:gd name="T67" fmla="*/ 358 h 524"/>
                  <a:gd name="T68" fmla="*/ 407 w 724"/>
                  <a:gd name="T69" fmla="*/ 313 h 524"/>
                  <a:gd name="T70" fmla="*/ 388 w 724"/>
                  <a:gd name="T71" fmla="*/ 249 h 524"/>
                  <a:gd name="T72" fmla="*/ 435 w 724"/>
                  <a:gd name="T73" fmla="*/ 250 h 524"/>
                  <a:gd name="T74" fmla="*/ 470 w 724"/>
                  <a:gd name="T75" fmla="*/ 199 h 524"/>
                  <a:gd name="T76" fmla="*/ 499 w 724"/>
                  <a:gd name="T77" fmla="*/ 207 h 524"/>
                  <a:gd name="T78" fmla="*/ 535 w 724"/>
                  <a:gd name="T79" fmla="*/ 179 h 524"/>
                  <a:gd name="T80" fmla="*/ 601 w 724"/>
                  <a:gd name="T81" fmla="*/ 144 h 524"/>
                  <a:gd name="T82" fmla="*/ 624 w 724"/>
                  <a:gd name="T83" fmla="*/ 121 h 524"/>
                  <a:gd name="T84" fmla="*/ 664 w 724"/>
                  <a:gd name="T85" fmla="*/ 105 h 524"/>
                  <a:gd name="T86" fmla="*/ 706 w 724"/>
                  <a:gd name="T87" fmla="*/ 27 h 524"/>
                  <a:gd name="T88" fmla="*/ 50 w 724"/>
                  <a:gd name="T89" fmla="*/ 429 h 524"/>
                  <a:gd name="T90" fmla="*/ 113 w 724"/>
                  <a:gd name="T91" fmla="*/ 441 h 524"/>
                  <a:gd name="T92" fmla="*/ 155 w 724"/>
                  <a:gd name="T93" fmla="*/ 341 h 524"/>
                  <a:gd name="T94" fmla="*/ 193 w 724"/>
                  <a:gd name="T95" fmla="*/ 363 h 524"/>
                  <a:gd name="T96" fmla="*/ 210 w 724"/>
                  <a:gd name="T97" fmla="*/ 372 h 524"/>
                  <a:gd name="T98" fmla="*/ 236 w 724"/>
                  <a:gd name="T99" fmla="*/ 329 h 524"/>
                  <a:gd name="T100" fmla="*/ 204 w 724"/>
                  <a:gd name="T101" fmla="*/ 305 h 524"/>
                  <a:gd name="T102" fmla="*/ 237 w 724"/>
                  <a:gd name="T103" fmla="*/ 292 h 524"/>
                  <a:gd name="T104" fmla="*/ 281 w 724"/>
                  <a:gd name="T105" fmla="*/ 265 h 524"/>
                  <a:gd name="T106" fmla="*/ 306 w 724"/>
                  <a:gd name="T107" fmla="*/ 270 h 524"/>
                  <a:gd name="T108" fmla="*/ 308 w 724"/>
                  <a:gd name="T109" fmla="*/ 237 h 524"/>
                  <a:gd name="T110" fmla="*/ 325 w 724"/>
                  <a:gd name="T111" fmla="*/ 260 h 524"/>
                  <a:gd name="T112" fmla="*/ 328 w 724"/>
                  <a:gd name="T113" fmla="*/ 220 h 524"/>
                  <a:gd name="T114" fmla="*/ 355 w 724"/>
                  <a:gd name="T115" fmla="*/ 224 h 524"/>
                  <a:gd name="T116" fmla="*/ 691 w 724"/>
                  <a:gd name="T117" fmla="*/ 36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4" h="524">
                    <a:moveTo>
                      <a:pt x="720" y="24"/>
                    </a:moveTo>
                    <a:lnTo>
                      <a:pt x="720" y="24"/>
                    </a:lnTo>
                    <a:lnTo>
                      <a:pt x="724" y="17"/>
                    </a:lnTo>
                    <a:lnTo>
                      <a:pt x="724" y="11"/>
                    </a:lnTo>
                    <a:lnTo>
                      <a:pt x="722" y="7"/>
                    </a:lnTo>
                    <a:lnTo>
                      <a:pt x="720" y="0"/>
                    </a:lnTo>
                    <a:lnTo>
                      <a:pt x="692" y="3"/>
                    </a:lnTo>
                    <a:lnTo>
                      <a:pt x="667" y="9"/>
                    </a:lnTo>
                    <a:lnTo>
                      <a:pt x="641" y="20"/>
                    </a:lnTo>
                    <a:lnTo>
                      <a:pt x="617" y="31"/>
                    </a:lnTo>
                    <a:lnTo>
                      <a:pt x="593" y="41"/>
                    </a:lnTo>
                    <a:lnTo>
                      <a:pt x="589" y="42"/>
                    </a:lnTo>
                    <a:lnTo>
                      <a:pt x="587" y="44"/>
                    </a:lnTo>
                    <a:lnTo>
                      <a:pt x="584" y="47"/>
                    </a:lnTo>
                    <a:lnTo>
                      <a:pt x="583" y="50"/>
                    </a:lnTo>
                    <a:lnTo>
                      <a:pt x="583" y="54"/>
                    </a:lnTo>
                    <a:lnTo>
                      <a:pt x="559" y="60"/>
                    </a:lnTo>
                    <a:lnTo>
                      <a:pt x="556" y="62"/>
                    </a:lnTo>
                    <a:lnTo>
                      <a:pt x="555" y="64"/>
                    </a:lnTo>
                    <a:lnTo>
                      <a:pt x="553" y="66"/>
                    </a:lnTo>
                    <a:lnTo>
                      <a:pt x="527" y="73"/>
                    </a:lnTo>
                    <a:lnTo>
                      <a:pt x="524" y="72"/>
                    </a:lnTo>
                    <a:lnTo>
                      <a:pt x="521" y="73"/>
                    </a:lnTo>
                    <a:lnTo>
                      <a:pt x="520" y="74"/>
                    </a:lnTo>
                    <a:lnTo>
                      <a:pt x="519" y="77"/>
                    </a:lnTo>
                    <a:lnTo>
                      <a:pt x="518" y="79"/>
                    </a:lnTo>
                    <a:lnTo>
                      <a:pt x="516" y="78"/>
                    </a:lnTo>
                    <a:lnTo>
                      <a:pt x="513" y="79"/>
                    </a:lnTo>
                    <a:lnTo>
                      <a:pt x="510" y="82"/>
                    </a:lnTo>
                    <a:lnTo>
                      <a:pt x="505" y="87"/>
                    </a:lnTo>
                    <a:lnTo>
                      <a:pt x="482" y="100"/>
                    </a:lnTo>
                    <a:lnTo>
                      <a:pt x="479" y="102"/>
                    </a:lnTo>
                    <a:lnTo>
                      <a:pt x="475" y="104"/>
                    </a:lnTo>
                    <a:lnTo>
                      <a:pt x="470" y="105"/>
                    </a:lnTo>
                    <a:lnTo>
                      <a:pt x="467" y="104"/>
                    </a:lnTo>
                    <a:lnTo>
                      <a:pt x="463" y="102"/>
                    </a:lnTo>
                    <a:lnTo>
                      <a:pt x="459" y="102"/>
                    </a:lnTo>
                    <a:lnTo>
                      <a:pt x="445" y="107"/>
                    </a:lnTo>
                    <a:lnTo>
                      <a:pt x="430" y="110"/>
                    </a:lnTo>
                    <a:lnTo>
                      <a:pt x="428" y="113"/>
                    </a:lnTo>
                    <a:lnTo>
                      <a:pt x="427" y="116"/>
                    </a:lnTo>
                    <a:lnTo>
                      <a:pt x="428" y="119"/>
                    </a:lnTo>
                    <a:lnTo>
                      <a:pt x="429" y="123"/>
                    </a:lnTo>
                    <a:lnTo>
                      <a:pt x="431" y="124"/>
                    </a:lnTo>
                    <a:lnTo>
                      <a:pt x="433" y="129"/>
                    </a:lnTo>
                    <a:lnTo>
                      <a:pt x="428" y="130"/>
                    </a:lnTo>
                    <a:lnTo>
                      <a:pt x="422" y="134"/>
                    </a:lnTo>
                    <a:lnTo>
                      <a:pt x="416" y="135"/>
                    </a:lnTo>
                    <a:lnTo>
                      <a:pt x="410" y="139"/>
                    </a:lnTo>
                    <a:lnTo>
                      <a:pt x="406" y="145"/>
                    </a:lnTo>
                    <a:lnTo>
                      <a:pt x="400" y="152"/>
                    </a:lnTo>
                    <a:lnTo>
                      <a:pt x="400" y="158"/>
                    </a:lnTo>
                    <a:lnTo>
                      <a:pt x="403" y="162"/>
                    </a:lnTo>
                    <a:lnTo>
                      <a:pt x="413" y="165"/>
                    </a:lnTo>
                    <a:lnTo>
                      <a:pt x="419" y="163"/>
                    </a:lnTo>
                    <a:lnTo>
                      <a:pt x="427" y="161"/>
                    </a:lnTo>
                    <a:lnTo>
                      <a:pt x="433" y="159"/>
                    </a:lnTo>
                    <a:lnTo>
                      <a:pt x="440" y="162"/>
                    </a:lnTo>
                    <a:lnTo>
                      <a:pt x="441" y="157"/>
                    </a:lnTo>
                    <a:lnTo>
                      <a:pt x="442" y="161"/>
                    </a:lnTo>
                    <a:lnTo>
                      <a:pt x="445" y="163"/>
                    </a:lnTo>
                    <a:lnTo>
                      <a:pt x="447" y="164"/>
                    </a:lnTo>
                    <a:lnTo>
                      <a:pt x="446" y="165"/>
                    </a:lnTo>
                    <a:lnTo>
                      <a:pt x="446" y="164"/>
                    </a:lnTo>
                    <a:lnTo>
                      <a:pt x="444" y="168"/>
                    </a:lnTo>
                    <a:lnTo>
                      <a:pt x="442" y="171"/>
                    </a:lnTo>
                    <a:lnTo>
                      <a:pt x="441" y="175"/>
                    </a:lnTo>
                    <a:lnTo>
                      <a:pt x="441" y="175"/>
                    </a:lnTo>
                    <a:lnTo>
                      <a:pt x="425" y="180"/>
                    </a:lnTo>
                    <a:lnTo>
                      <a:pt x="411" y="188"/>
                    </a:lnTo>
                    <a:lnTo>
                      <a:pt x="397" y="199"/>
                    </a:lnTo>
                    <a:lnTo>
                      <a:pt x="395" y="201"/>
                    </a:lnTo>
                    <a:lnTo>
                      <a:pt x="393" y="202"/>
                    </a:lnTo>
                    <a:lnTo>
                      <a:pt x="391" y="199"/>
                    </a:lnTo>
                    <a:lnTo>
                      <a:pt x="390" y="197"/>
                    </a:lnTo>
                    <a:lnTo>
                      <a:pt x="388" y="195"/>
                    </a:lnTo>
                    <a:lnTo>
                      <a:pt x="385" y="192"/>
                    </a:lnTo>
                    <a:lnTo>
                      <a:pt x="384" y="190"/>
                    </a:lnTo>
                    <a:lnTo>
                      <a:pt x="380" y="184"/>
                    </a:lnTo>
                    <a:lnTo>
                      <a:pt x="379" y="176"/>
                    </a:lnTo>
                    <a:lnTo>
                      <a:pt x="379" y="169"/>
                    </a:lnTo>
                    <a:lnTo>
                      <a:pt x="376" y="169"/>
                    </a:lnTo>
                    <a:lnTo>
                      <a:pt x="373" y="170"/>
                    </a:lnTo>
                    <a:lnTo>
                      <a:pt x="371" y="171"/>
                    </a:lnTo>
                    <a:lnTo>
                      <a:pt x="368" y="173"/>
                    </a:lnTo>
                    <a:lnTo>
                      <a:pt x="366" y="175"/>
                    </a:lnTo>
                    <a:lnTo>
                      <a:pt x="365" y="178"/>
                    </a:lnTo>
                    <a:lnTo>
                      <a:pt x="344" y="188"/>
                    </a:lnTo>
                    <a:lnTo>
                      <a:pt x="340" y="196"/>
                    </a:lnTo>
                    <a:lnTo>
                      <a:pt x="318" y="201"/>
                    </a:lnTo>
                    <a:lnTo>
                      <a:pt x="320" y="205"/>
                    </a:lnTo>
                    <a:lnTo>
                      <a:pt x="314" y="207"/>
                    </a:lnTo>
                    <a:lnTo>
                      <a:pt x="310" y="212"/>
                    </a:lnTo>
                    <a:lnTo>
                      <a:pt x="304" y="214"/>
                    </a:lnTo>
                    <a:lnTo>
                      <a:pt x="298" y="216"/>
                    </a:lnTo>
                    <a:lnTo>
                      <a:pt x="292" y="219"/>
                    </a:lnTo>
                    <a:lnTo>
                      <a:pt x="287" y="222"/>
                    </a:lnTo>
                    <a:lnTo>
                      <a:pt x="284" y="230"/>
                    </a:lnTo>
                    <a:lnTo>
                      <a:pt x="276" y="238"/>
                    </a:lnTo>
                    <a:lnTo>
                      <a:pt x="275" y="241"/>
                    </a:lnTo>
                    <a:lnTo>
                      <a:pt x="272" y="243"/>
                    </a:lnTo>
                    <a:lnTo>
                      <a:pt x="270" y="245"/>
                    </a:lnTo>
                    <a:lnTo>
                      <a:pt x="268" y="248"/>
                    </a:lnTo>
                    <a:lnTo>
                      <a:pt x="265" y="250"/>
                    </a:lnTo>
                    <a:lnTo>
                      <a:pt x="264" y="254"/>
                    </a:lnTo>
                    <a:lnTo>
                      <a:pt x="263" y="258"/>
                    </a:lnTo>
                    <a:lnTo>
                      <a:pt x="258" y="259"/>
                    </a:lnTo>
                    <a:lnTo>
                      <a:pt x="251" y="254"/>
                    </a:lnTo>
                    <a:lnTo>
                      <a:pt x="243" y="254"/>
                    </a:lnTo>
                    <a:lnTo>
                      <a:pt x="237" y="255"/>
                    </a:lnTo>
                    <a:lnTo>
                      <a:pt x="230" y="258"/>
                    </a:lnTo>
                    <a:lnTo>
                      <a:pt x="224" y="262"/>
                    </a:lnTo>
                    <a:lnTo>
                      <a:pt x="217" y="265"/>
                    </a:lnTo>
                    <a:lnTo>
                      <a:pt x="208" y="269"/>
                    </a:lnTo>
                    <a:lnTo>
                      <a:pt x="202" y="275"/>
                    </a:lnTo>
                    <a:lnTo>
                      <a:pt x="197" y="278"/>
                    </a:lnTo>
                    <a:lnTo>
                      <a:pt x="193" y="283"/>
                    </a:lnTo>
                    <a:lnTo>
                      <a:pt x="191" y="289"/>
                    </a:lnTo>
                    <a:lnTo>
                      <a:pt x="192" y="295"/>
                    </a:lnTo>
                    <a:lnTo>
                      <a:pt x="190" y="295"/>
                    </a:lnTo>
                    <a:lnTo>
                      <a:pt x="187" y="296"/>
                    </a:lnTo>
                    <a:lnTo>
                      <a:pt x="186" y="298"/>
                    </a:lnTo>
                    <a:lnTo>
                      <a:pt x="176" y="300"/>
                    </a:lnTo>
                    <a:lnTo>
                      <a:pt x="170" y="310"/>
                    </a:lnTo>
                    <a:lnTo>
                      <a:pt x="169" y="309"/>
                    </a:lnTo>
                    <a:lnTo>
                      <a:pt x="167" y="309"/>
                    </a:lnTo>
                    <a:lnTo>
                      <a:pt x="166" y="310"/>
                    </a:lnTo>
                    <a:lnTo>
                      <a:pt x="161" y="310"/>
                    </a:lnTo>
                    <a:lnTo>
                      <a:pt x="156" y="309"/>
                    </a:lnTo>
                    <a:lnTo>
                      <a:pt x="151" y="309"/>
                    </a:lnTo>
                    <a:lnTo>
                      <a:pt x="147" y="311"/>
                    </a:lnTo>
                    <a:lnTo>
                      <a:pt x="146" y="315"/>
                    </a:lnTo>
                    <a:lnTo>
                      <a:pt x="146" y="322"/>
                    </a:lnTo>
                    <a:lnTo>
                      <a:pt x="147" y="323"/>
                    </a:lnTo>
                    <a:lnTo>
                      <a:pt x="142" y="326"/>
                    </a:lnTo>
                    <a:lnTo>
                      <a:pt x="140" y="336"/>
                    </a:lnTo>
                    <a:lnTo>
                      <a:pt x="135" y="347"/>
                    </a:lnTo>
                    <a:lnTo>
                      <a:pt x="135" y="347"/>
                    </a:lnTo>
                    <a:lnTo>
                      <a:pt x="135" y="347"/>
                    </a:lnTo>
                    <a:lnTo>
                      <a:pt x="125" y="346"/>
                    </a:lnTo>
                    <a:lnTo>
                      <a:pt x="115" y="349"/>
                    </a:lnTo>
                    <a:lnTo>
                      <a:pt x="111" y="351"/>
                    </a:lnTo>
                    <a:lnTo>
                      <a:pt x="107" y="353"/>
                    </a:lnTo>
                    <a:lnTo>
                      <a:pt x="106" y="357"/>
                    </a:lnTo>
                    <a:lnTo>
                      <a:pt x="105" y="361"/>
                    </a:lnTo>
                    <a:lnTo>
                      <a:pt x="96" y="360"/>
                    </a:lnTo>
                    <a:lnTo>
                      <a:pt x="89" y="363"/>
                    </a:lnTo>
                    <a:lnTo>
                      <a:pt x="84" y="370"/>
                    </a:lnTo>
                    <a:lnTo>
                      <a:pt x="83" y="373"/>
                    </a:lnTo>
                    <a:lnTo>
                      <a:pt x="83" y="376"/>
                    </a:lnTo>
                    <a:lnTo>
                      <a:pt x="85" y="379"/>
                    </a:lnTo>
                    <a:lnTo>
                      <a:pt x="87" y="383"/>
                    </a:lnTo>
                    <a:lnTo>
                      <a:pt x="89" y="389"/>
                    </a:lnTo>
                    <a:lnTo>
                      <a:pt x="100" y="385"/>
                    </a:lnTo>
                    <a:lnTo>
                      <a:pt x="104" y="383"/>
                    </a:lnTo>
                    <a:lnTo>
                      <a:pt x="108" y="380"/>
                    </a:lnTo>
                    <a:lnTo>
                      <a:pt x="112" y="376"/>
                    </a:lnTo>
                    <a:lnTo>
                      <a:pt x="116" y="373"/>
                    </a:lnTo>
                    <a:lnTo>
                      <a:pt x="118" y="374"/>
                    </a:lnTo>
                    <a:lnTo>
                      <a:pt x="121" y="375"/>
                    </a:lnTo>
                    <a:lnTo>
                      <a:pt x="124" y="374"/>
                    </a:lnTo>
                    <a:lnTo>
                      <a:pt x="127" y="372"/>
                    </a:lnTo>
                    <a:lnTo>
                      <a:pt x="129" y="369"/>
                    </a:lnTo>
                    <a:lnTo>
                      <a:pt x="132" y="367"/>
                    </a:lnTo>
                    <a:lnTo>
                      <a:pt x="134" y="364"/>
                    </a:lnTo>
                    <a:lnTo>
                      <a:pt x="136" y="361"/>
                    </a:lnTo>
                    <a:lnTo>
                      <a:pt x="139" y="360"/>
                    </a:lnTo>
                    <a:lnTo>
                      <a:pt x="142" y="361"/>
                    </a:lnTo>
                    <a:lnTo>
                      <a:pt x="145" y="363"/>
                    </a:lnTo>
                    <a:lnTo>
                      <a:pt x="146" y="366"/>
                    </a:lnTo>
                    <a:lnTo>
                      <a:pt x="147" y="369"/>
                    </a:lnTo>
                    <a:lnTo>
                      <a:pt x="149" y="372"/>
                    </a:lnTo>
                    <a:lnTo>
                      <a:pt x="144" y="375"/>
                    </a:lnTo>
                    <a:lnTo>
                      <a:pt x="141" y="380"/>
                    </a:lnTo>
                    <a:lnTo>
                      <a:pt x="141" y="383"/>
                    </a:lnTo>
                    <a:lnTo>
                      <a:pt x="139" y="383"/>
                    </a:lnTo>
                    <a:lnTo>
                      <a:pt x="129" y="384"/>
                    </a:lnTo>
                    <a:lnTo>
                      <a:pt x="122" y="390"/>
                    </a:lnTo>
                    <a:lnTo>
                      <a:pt x="115" y="396"/>
                    </a:lnTo>
                    <a:lnTo>
                      <a:pt x="107" y="401"/>
                    </a:lnTo>
                    <a:lnTo>
                      <a:pt x="98" y="403"/>
                    </a:lnTo>
                    <a:lnTo>
                      <a:pt x="91" y="398"/>
                    </a:lnTo>
                    <a:lnTo>
                      <a:pt x="89" y="402"/>
                    </a:lnTo>
                    <a:lnTo>
                      <a:pt x="87" y="404"/>
                    </a:lnTo>
                    <a:lnTo>
                      <a:pt x="85" y="407"/>
                    </a:lnTo>
                    <a:lnTo>
                      <a:pt x="85" y="409"/>
                    </a:lnTo>
                    <a:lnTo>
                      <a:pt x="87" y="412"/>
                    </a:lnTo>
                    <a:lnTo>
                      <a:pt x="88" y="413"/>
                    </a:lnTo>
                    <a:lnTo>
                      <a:pt x="93" y="414"/>
                    </a:lnTo>
                    <a:lnTo>
                      <a:pt x="88" y="418"/>
                    </a:lnTo>
                    <a:lnTo>
                      <a:pt x="85" y="421"/>
                    </a:lnTo>
                    <a:lnTo>
                      <a:pt x="83" y="425"/>
                    </a:lnTo>
                    <a:lnTo>
                      <a:pt x="83" y="421"/>
                    </a:lnTo>
                    <a:lnTo>
                      <a:pt x="81" y="418"/>
                    </a:lnTo>
                    <a:lnTo>
                      <a:pt x="78" y="415"/>
                    </a:lnTo>
                    <a:lnTo>
                      <a:pt x="76" y="412"/>
                    </a:lnTo>
                    <a:lnTo>
                      <a:pt x="74" y="412"/>
                    </a:lnTo>
                    <a:lnTo>
                      <a:pt x="76" y="409"/>
                    </a:lnTo>
                    <a:lnTo>
                      <a:pt x="76" y="406"/>
                    </a:lnTo>
                    <a:lnTo>
                      <a:pt x="76" y="403"/>
                    </a:lnTo>
                    <a:lnTo>
                      <a:pt x="73" y="398"/>
                    </a:lnTo>
                    <a:lnTo>
                      <a:pt x="72" y="395"/>
                    </a:lnTo>
                    <a:lnTo>
                      <a:pt x="68" y="391"/>
                    </a:lnTo>
                    <a:lnTo>
                      <a:pt x="65" y="389"/>
                    </a:lnTo>
                    <a:lnTo>
                      <a:pt x="61" y="389"/>
                    </a:lnTo>
                    <a:lnTo>
                      <a:pt x="57" y="400"/>
                    </a:lnTo>
                    <a:lnTo>
                      <a:pt x="55" y="398"/>
                    </a:lnTo>
                    <a:lnTo>
                      <a:pt x="51" y="398"/>
                    </a:lnTo>
                    <a:lnTo>
                      <a:pt x="48" y="398"/>
                    </a:lnTo>
                    <a:lnTo>
                      <a:pt x="44" y="400"/>
                    </a:lnTo>
                    <a:lnTo>
                      <a:pt x="40" y="403"/>
                    </a:lnTo>
                    <a:lnTo>
                      <a:pt x="38" y="407"/>
                    </a:lnTo>
                    <a:lnTo>
                      <a:pt x="37" y="410"/>
                    </a:lnTo>
                    <a:lnTo>
                      <a:pt x="36" y="415"/>
                    </a:lnTo>
                    <a:lnTo>
                      <a:pt x="36" y="415"/>
                    </a:lnTo>
                    <a:lnTo>
                      <a:pt x="28" y="415"/>
                    </a:lnTo>
                    <a:lnTo>
                      <a:pt x="22" y="415"/>
                    </a:lnTo>
                    <a:lnTo>
                      <a:pt x="15" y="420"/>
                    </a:lnTo>
                    <a:lnTo>
                      <a:pt x="14" y="423"/>
                    </a:lnTo>
                    <a:lnTo>
                      <a:pt x="13" y="426"/>
                    </a:lnTo>
                    <a:lnTo>
                      <a:pt x="13" y="430"/>
                    </a:lnTo>
                    <a:lnTo>
                      <a:pt x="14" y="433"/>
                    </a:lnTo>
                    <a:lnTo>
                      <a:pt x="15" y="437"/>
                    </a:lnTo>
                    <a:lnTo>
                      <a:pt x="14" y="437"/>
                    </a:lnTo>
                    <a:lnTo>
                      <a:pt x="11" y="448"/>
                    </a:lnTo>
                    <a:lnTo>
                      <a:pt x="11" y="459"/>
                    </a:lnTo>
                    <a:lnTo>
                      <a:pt x="11" y="464"/>
                    </a:lnTo>
                    <a:lnTo>
                      <a:pt x="9" y="465"/>
                    </a:lnTo>
                    <a:lnTo>
                      <a:pt x="8" y="467"/>
                    </a:lnTo>
                    <a:lnTo>
                      <a:pt x="6" y="470"/>
                    </a:lnTo>
                    <a:lnTo>
                      <a:pt x="3" y="474"/>
                    </a:lnTo>
                    <a:lnTo>
                      <a:pt x="2" y="476"/>
                    </a:lnTo>
                    <a:lnTo>
                      <a:pt x="2" y="477"/>
                    </a:lnTo>
                    <a:lnTo>
                      <a:pt x="0" y="480"/>
                    </a:lnTo>
                    <a:lnTo>
                      <a:pt x="0" y="482"/>
                    </a:lnTo>
                    <a:lnTo>
                      <a:pt x="0" y="483"/>
                    </a:lnTo>
                    <a:lnTo>
                      <a:pt x="2" y="486"/>
                    </a:lnTo>
                    <a:lnTo>
                      <a:pt x="4" y="487"/>
                    </a:lnTo>
                    <a:lnTo>
                      <a:pt x="13" y="488"/>
                    </a:lnTo>
                    <a:lnTo>
                      <a:pt x="20" y="486"/>
                    </a:lnTo>
                    <a:lnTo>
                      <a:pt x="27" y="482"/>
                    </a:lnTo>
                    <a:lnTo>
                      <a:pt x="34" y="480"/>
                    </a:lnTo>
                    <a:lnTo>
                      <a:pt x="42" y="478"/>
                    </a:lnTo>
                    <a:lnTo>
                      <a:pt x="53" y="476"/>
                    </a:lnTo>
                    <a:lnTo>
                      <a:pt x="59" y="469"/>
                    </a:lnTo>
                    <a:lnTo>
                      <a:pt x="61" y="459"/>
                    </a:lnTo>
                    <a:lnTo>
                      <a:pt x="64" y="450"/>
                    </a:lnTo>
                    <a:lnTo>
                      <a:pt x="62" y="444"/>
                    </a:lnTo>
                    <a:lnTo>
                      <a:pt x="77" y="430"/>
                    </a:lnTo>
                    <a:lnTo>
                      <a:pt x="79" y="436"/>
                    </a:lnTo>
                    <a:lnTo>
                      <a:pt x="83" y="440"/>
                    </a:lnTo>
                    <a:lnTo>
                      <a:pt x="89" y="442"/>
                    </a:lnTo>
                    <a:lnTo>
                      <a:pt x="94" y="444"/>
                    </a:lnTo>
                    <a:lnTo>
                      <a:pt x="98" y="448"/>
                    </a:lnTo>
                    <a:lnTo>
                      <a:pt x="112" y="444"/>
                    </a:lnTo>
                    <a:lnTo>
                      <a:pt x="112" y="450"/>
                    </a:lnTo>
                    <a:lnTo>
                      <a:pt x="113" y="457"/>
                    </a:lnTo>
                    <a:lnTo>
                      <a:pt x="115" y="463"/>
                    </a:lnTo>
                    <a:lnTo>
                      <a:pt x="117" y="469"/>
                    </a:lnTo>
                    <a:lnTo>
                      <a:pt x="119" y="474"/>
                    </a:lnTo>
                    <a:lnTo>
                      <a:pt x="123" y="478"/>
                    </a:lnTo>
                    <a:lnTo>
                      <a:pt x="125" y="481"/>
                    </a:lnTo>
                    <a:lnTo>
                      <a:pt x="129" y="482"/>
                    </a:lnTo>
                    <a:lnTo>
                      <a:pt x="133" y="483"/>
                    </a:lnTo>
                    <a:lnTo>
                      <a:pt x="139" y="482"/>
                    </a:lnTo>
                    <a:lnTo>
                      <a:pt x="146" y="480"/>
                    </a:lnTo>
                    <a:lnTo>
                      <a:pt x="144" y="483"/>
                    </a:lnTo>
                    <a:lnTo>
                      <a:pt x="141" y="486"/>
                    </a:lnTo>
                    <a:lnTo>
                      <a:pt x="140" y="489"/>
                    </a:lnTo>
                    <a:lnTo>
                      <a:pt x="139" y="493"/>
                    </a:lnTo>
                    <a:lnTo>
                      <a:pt x="140" y="498"/>
                    </a:lnTo>
                    <a:lnTo>
                      <a:pt x="141" y="500"/>
                    </a:lnTo>
                    <a:lnTo>
                      <a:pt x="142" y="501"/>
                    </a:lnTo>
                    <a:lnTo>
                      <a:pt x="136" y="500"/>
                    </a:lnTo>
                    <a:lnTo>
                      <a:pt x="132" y="498"/>
                    </a:lnTo>
                    <a:lnTo>
                      <a:pt x="125" y="498"/>
                    </a:lnTo>
                    <a:lnTo>
                      <a:pt x="121" y="499"/>
                    </a:lnTo>
                    <a:lnTo>
                      <a:pt x="116" y="506"/>
                    </a:lnTo>
                    <a:lnTo>
                      <a:pt x="117" y="511"/>
                    </a:lnTo>
                    <a:lnTo>
                      <a:pt x="118" y="517"/>
                    </a:lnTo>
                    <a:lnTo>
                      <a:pt x="121" y="522"/>
                    </a:lnTo>
                    <a:lnTo>
                      <a:pt x="123" y="524"/>
                    </a:lnTo>
                    <a:lnTo>
                      <a:pt x="128" y="523"/>
                    </a:lnTo>
                    <a:lnTo>
                      <a:pt x="135" y="518"/>
                    </a:lnTo>
                    <a:lnTo>
                      <a:pt x="138" y="514"/>
                    </a:lnTo>
                    <a:lnTo>
                      <a:pt x="141" y="512"/>
                    </a:lnTo>
                    <a:lnTo>
                      <a:pt x="146" y="512"/>
                    </a:lnTo>
                    <a:lnTo>
                      <a:pt x="151" y="511"/>
                    </a:lnTo>
                    <a:lnTo>
                      <a:pt x="155" y="509"/>
                    </a:lnTo>
                    <a:lnTo>
                      <a:pt x="156" y="504"/>
                    </a:lnTo>
                    <a:lnTo>
                      <a:pt x="161" y="501"/>
                    </a:lnTo>
                    <a:lnTo>
                      <a:pt x="169" y="489"/>
                    </a:lnTo>
                    <a:lnTo>
                      <a:pt x="179" y="486"/>
                    </a:lnTo>
                    <a:lnTo>
                      <a:pt x="183" y="484"/>
                    </a:lnTo>
                    <a:lnTo>
                      <a:pt x="186" y="483"/>
                    </a:lnTo>
                    <a:lnTo>
                      <a:pt x="189" y="481"/>
                    </a:lnTo>
                    <a:lnTo>
                      <a:pt x="190" y="477"/>
                    </a:lnTo>
                    <a:lnTo>
                      <a:pt x="200" y="475"/>
                    </a:lnTo>
                    <a:lnTo>
                      <a:pt x="197" y="465"/>
                    </a:lnTo>
                    <a:lnTo>
                      <a:pt x="207" y="461"/>
                    </a:lnTo>
                    <a:lnTo>
                      <a:pt x="215" y="455"/>
                    </a:lnTo>
                    <a:lnTo>
                      <a:pt x="221" y="448"/>
                    </a:lnTo>
                    <a:lnTo>
                      <a:pt x="219" y="444"/>
                    </a:lnTo>
                    <a:lnTo>
                      <a:pt x="217" y="442"/>
                    </a:lnTo>
                    <a:lnTo>
                      <a:pt x="212" y="441"/>
                    </a:lnTo>
                    <a:lnTo>
                      <a:pt x="202" y="441"/>
                    </a:lnTo>
                    <a:lnTo>
                      <a:pt x="192" y="443"/>
                    </a:lnTo>
                    <a:lnTo>
                      <a:pt x="185" y="447"/>
                    </a:lnTo>
                    <a:lnTo>
                      <a:pt x="178" y="455"/>
                    </a:lnTo>
                    <a:lnTo>
                      <a:pt x="178" y="459"/>
                    </a:lnTo>
                    <a:lnTo>
                      <a:pt x="178" y="464"/>
                    </a:lnTo>
                    <a:lnTo>
                      <a:pt x="176" y="464"/>
                    </a:lnTo>
                    <a:lnTo>
                      <a:pt x="175" y="466"/>
                    </a:lnTo>
                    <a:lnTo>
                      <a:pt x="174" y="469"/>
                    </a:lnTo>
                    <a:lnTo>
                      <a:pt x="174" y="467"/>
                    </a:lnTo>
                    <a:lnTo>
                      <a:pt x="168" y="466"/>
                    </a:lnTo>
                    <a:lnTo>
                      <a:pt x="162" y="466"/>
                    </a:lnTo>
                    <a:lnTo>
                      <a:pt x="167" y="461"/>
                    </a:lnTo>
                    <a:lnTo>
                      <a:pt x="167" y="457"/>
                    </a:lnTo>
                    <a:lnTo>
                      <a:pt x="163" y="450"/>
                    </a:lnTo>
                    <a:lnTo>
                      <a:pt x="159" y="446"/>
                    </a:lnTo>
                    <a:lnTo>
                      <a:pt x="157" y="444"/>
                    </a:lnTo>
                    <a:lnTo>
                      <a:pt x="156" y="444"/>
                    </a:lnTo>
                    <a:lnTo>
                      <a:pt x="155" y="446"/>
                    </a:lnTo>
                    <a:lnTo>
                      <a:pt x="153" y="447"/>
                    </a:lnTo>
                    <a:lnTo>
                      <a:pt x="153" y="446"/>
                    </a:lnTo>
                    <a:lnTo>
                      <a:pt x="152" y="442"/>
                    </a:lnTo>
                    <a:lnTo>
                      <a:pt x="152" y="438"/>
                    </a:lnTo>
                    <a:lnTo>
                      <a:pt x="152" y="435"/>
                    </a:lnTo>
                    <a:lnTo>
                      <a:pt x="153" y="432"/>
                    </a:lnTo>
                    <a:lnTo>
                      <a:pt x="157" y="430"/>
                    </a:lnTo>
                    <a:lnTo>
                      <a:pt x="161" y="429"/>
                    </a:lnTo>
                    <a:lnTo>
                      <a:pt x="162" y="432"/>
                    </a:lnTo>
                    <a:lnTo>
                      <a:pt x="168" y="427"/>
                    </a:lnTo>
                    <a:lnTo>
                      <a:pt x="169" y="420"/>
                    </a:lnTo>
                    <a:lnTo>
                      <a:pt x="169" y="413"/>
                    </a:lnTo>
                    <a:lnTo>
                      <a:pt x="170" y="412"/>
                    </a:lnTo>
                    <a:lnTo>
                      <a:pt x="173" y="410"/>
                    </a:lnTo>
                    <a:lnTo>
                      <a:pt x="175" y="408"/>
                    </a:lnTo>
                    <a:lnTo>
                      <a:pt x="179" y="407"/>
                    </a:lnTo>
                    <a:lnTo>
                      <a:pt x="187" y="404"/>
                    </a:lnTo>
                    <a:lnTo>
                      <a:pt x="189" y="406"/>
                    </a:lnTo>
                    <a:lnTo>
                      <a:pt x="192" y="407"/>
                    </a:lnTo>
                    <a:lnTo>
                      <a:pt x="195" y="407"/>
                    </a:lnTo>
                    <a:lnTo>
                      <a:pt x="197" y="406"/>
                    </a:lnTo>
                    <a:lnTo>
                      <a:pt x="200" y="403"/>
                    </a:lnTo>
                    <a:lnTo>
                      <a:pt x="201" y="401"/>
                    </a:lnTo>
                    <a:lnTo>
                      <a:pt x="203" y="398"/>
                    </a:lnTo>
                    <a:lnTo>
                      <a:pt x="204" y="396"/>
                    </a:lnTo>
                    <a:lnTo>
                      <a:pt x="213" y="387"/>
                    </a:lnTo>
                    <a:lnTo>
                      <a:pt x="230" y="384"/>
                    </a:lnTo>
                    <a:lnTo>
                      <a:pt x="230" y="381"/>
                    </a:lnTo>
                    <a:lnTo>
                      <a:pt x="229" y="381"/>
                    </a:lnTo>
                    <a:lnTo>
                      <a:pt x="229" y="380"/>
                    </a:lnTo>
                    <a:lnTo>
                      <a:pt x="229" y="379"/>
                    </a:lnTo>
                    <a:lnTo>
                      <a:pt x="231" y="378"/>
                    </a:lnTo>
                    <a:lnTo>
                      <a:pt x="235" y="376"/>
                    </a:lnTo>
                    <a:lnTo>
                      <a:pt x="236" y="374"/>
                    </a:lnTo>
                    <a:lnTo>
                      <a:pt x="238" y="372"/>
                    </a:lnTo>
                    <a:lnTo>
                      <a:pt x="241" y="372"/>
                    </a:lnTo>
                    <a:lnTo>
                      <a:pt x="243" y="372"/>
                    </a:lnTo>
                    <a:lnTo>
                      <a:pt x="243" y="368"/>
                    </a:lnTo>
                    <a:lnTo>
                      <a:pt x="244" y="366"/>
                    </a:lnTo>
                    <a:lnTo>
                      <a:pt x="247" y="363"/>
                    </a:lnTo>
                    <a:lnTo>
                      <a:pt x="249" y="362"/>
                    </a:lnTo>
                    <a:lnTo>
                      <a:pt x="253" y="362"/>
                    </a:lnTo>
                    <a:lnTo>
                      <a:pt x="255" y="363"/>
                    </a:lnTo>
                    <a:lnTo>
                      <a:pt x="257" y="364"/>
                    </a:lnTo>
                    <a:lnTo>
                      <a:pt x="259" y="366"/>
                    </a:lnTo>
                    <a:lnTo>
                      <a:pt x="261" y="366"/>
                    </a:lnTo>
                    <a:lnTo>
                      <a:pt x="264" y="367"/>
                    </a:lnTo>
                    <a:lnTo>
                      <a:pt x="265" y="367"/>
                    </a:lnTo>
                    <a:lnTo>
                      <a:pt x="268" y="366"/>
                    </a:lnTo>
                    <a:lnTo>
                      <a:pt x="269" y="363"/>
                    </a:lnTo>
                    <a:lnTo>
                      <a:pt x="270" y="361"/>
                    </a:lnTo>
                    <a:lnTo>
                      <a:pt x="272" y="351"/>
                    </a:lnTo>
                    <a:lnTo>
                      <a:pt x="278" y="346"/>
                    </a:lnTo>
                    <a:lnTo>
                      <a:pt x="284" y="344"/>
                    </a:lnTo>
                    <a:lnTo>
                      <a:pt x="293" y="345"/>
                    </a:lnTo>
                    <a:lnTo>
                      <a:pt x="300" y="345"/>
                    </a:lnTo>
                    <a:lnTo>
                      <a:pt x="304" y="346"/>
                    </a:lnTo>
                    <a:lnTo>
                      <a:pt x="308" y="345"/>
                    </a:lnTo>
                    <a:lnTo>
                      <a:pt x="311" y="344"/>
                    </a:lnTo>
                    <a:lnTo>
                      <a:pt x="315" y="341"/>
                    </a:lnTo>
                    <a:lnTo>
                      <a:pt x="317" y="340"/>
                    </a:lnTo>
                    <a:lnTo>
                      <a:pt x="320" y="338"/>
                    </a:lnTo>
                    <a:lnTo>
                      <a:pt x="321" y="335"/>
                    </a:lnTo>
                    <a:lnTo>
                      <a:pt x="322" y="332"/>
                    </a:lnTo>
                    <a:lnTo>
                      <a:pt x="322" y="329"/>
                    </a:lnTo>
                    <a:lnTo>
                      <a:pt x="320" y="327"/>
                    </a:lnTo>
                    <a:lnTo>
                      <a:pt x="317" y="324"/>
                    </a:lnTo>
                    <a:lnTo>
                      <a:pt x="314" y="324"/>
                    </a:lnTo>
                    <a:lnTo>
                      <a:pt x="317" y="313"/>
                    </a:lnTo>
                    <a:lnTo>
                      <a:pt x="321" y="302"/>
                    </a:lnTo>
                    <a:lnTo>
                      <a:pt x="328" y="294"/>
                    </a:lnTo>
                    <a:lnTo>
                      <a:pt x="334" y="298"/>
                    </a:lnTo>
                    <a:lnTo>
                      <a:pt x="340" y="302"/>
                    </a:lnTo>
                    <a:lnTo>
                      <a:pt x="345" y="304"/>
                    </a:lnTo>
                    <a:lnTo>
                      <a:pt x="351" y="301"/>
                    </a:lnTo>
                    <a:lnTo>
                      <a:pt x="356" y="293"/>
                    </a:lnTo>
                    <a:lnTo>
                      <a:pt x="361" y="294"/>
                    </a:lnTo>
                    <a:lnTo>
                      <a:pt x="365" y="296"/>
                    </a:lnTo>
                    <a:lnTo>
                      <a:pt x="368" y="299"/>
                    </a:lnTo>
                    <a:lnTo>
                      <a:pt x="366" y="300"/>
                    </a:lnTo>
                    <a:lnTo>
                      <a:pt x="363" y="301"/>
                    </a:lnTo>
                    <a:lnTo>
                      <a:pt x="362" y="306"/>
                    </a:lnTo>
                    <a:lnTo>
                      <a:pt x="362" y="311"/>
                    </a:lnTo>
                    <a:lnTo>
                      <a:pt x="365" y="313"/>
                    </a:lnTo>
                    <a:lnTo>
                      <a:pt x="367" y="317"/>
                    </a:lnTo>
                    <a:lnTo>
                      <a:pt x="369" y="319"/>
                    </a:lnTo>
                    <a:lnTo>
                      <a:pt x="359" y="321"/>
                    </a:lnTo>
                    <a:lnTo>
                      <a:pt x="348" y="327"/>
                    </a:lnTo>
                    <a:lnTo>
                      <a:pt x="348" y="329"/>
                    </a:lnTo>
                    <a:lnTo>
                      <a:pt x="343" y="328"/>
                    </a:lnTo>
                    <a:lnTo>
                      <a:pt x="338" y="328"/>
                    </a:lnTo>
                    <a:lnTo>
                      <a:pt x="334" y="329"/>
                    </a:lnTo>
                    <a:lnTo>
                      <a:pt x="331" y="333"/>
                    </a:lnTo>
                    <a:lnTo>
                      <a:pt x="333" y="336"/>
                    </a:lnTo>
                    <a:lnTo>
                      <a:pt x="332" y="338"/>
                    </a:lnTo>
                    <a:lnTo>
                      <a:pt x="332" y="339"/>
                    </a:lnTo>
                    <a:lnTo>
                      <a:pt x="332" y="341"/>
                    </a:lnTo>
                    <a:lnTo>
                      <a:pt x="333" y="344"/>
                    </a:lnTo>
                    <a:lnTo>
                      <a:pt x="334" y="347"/>
                    </a:lnTo>
                    <a:lnTo>
                      <a:pt x="333" y="351"/>
                    </a:lnTo>
                    <a:lnTo>
                      <a:pt x="331" y="353"/>
                    </a:lnTo>
                    <a:lnTo>
                      <a:pt x="328" y="356"/>
                    </a:lnTo>
                    <a:lnTo>
                      <a:pt x="325" y="357"/>
                    </a:lnTo>
                    <a:lnTo>
                      <a:pt x="321" y="357"/>
                    </a:lnTo>
                    <a:lnTo>
                      <a:pt x="310" y="360"/>
                    </a:lnTo>
                    <a:lnTo>
                      <a:pt x="304" y="364"/>
                    </a:lnTo>
                    <a:lnTo>
                      <a:pt x="301" y="372"/>
                    </a:lnTo>
                    <a:lnTo>
                      <a:pt x="301" y="380"/>
                    </a:lnTo>
                    <a:lnTo>
                      <a:pt x="305" y="390"/>
                    </a:lnTo>
                    <a:lnTo>
                      <a:pt x="308" y="390"/>
                    </a:lnTo>
                    <a:lnTo>
                      <a:pt x="310" y="390"/>
                    </a:lnTo>
                    <a:lnTo>
                      <a:pt x="312" y="389"/>
                    </a:lnTo>
                    <a:lnTo>
                      <a:pt x="315" y="387"/>
                    </a:lnTo>
                    <a:lnTo>
                      <a:pt x="322" y="375"/>
                    </a:lnTo>
                    <a:lnTo>
                      <a:pt x="332" y="370"/>
                    </a:lnTo>
                    <a:lnTo>
                      <a:pt x="345" y="369"/>
                    </a:lnTo>
                    <a:lnTo>
                      <a:pt x="349" y="358"/>
                    </a:lnTo>
                    <a:lnTo>
                      <a:pt x="359" y="358"/>
                    </a:lnTo>
                    <a:lnTo>
                      <a:pt x="367" y="357"/>
                    </a:lnTo>
                    <a:lnTo>
                      <a:pt x="374" y="353"/>
                    </a:lnTo>
                    <a:lnTo>
                      <a:pt x="379" y="347"/>
                    </a:lnTo>
                    <a:lnTo>
                      <a:pt x="383" y="338"/>
                    </a:lnTo>
                    <a:lnTo>
                      <a:pt x="385" y="334"/>
                    </a:lnTo>
                    <a:lnTo>
                      <a:pt x="385" y="329"/>
                    </a:lnTo>
                    <a:lnTo>
                      <a:pt x="383" y="326"/>
                    </a:lnTo>
                    <a:lnTo>
                      <a:pt x="383" y="324"/>
                    </a:lnTo>
                    <a:lnTo>
                      <a:pt x="385" y="321"/>
                    </a:lnTo>
                    <a:lnTo>
                      <a:pt x="385" y="322"/>
                    </a:lnTo>
                    <a:lnTo>
                      <a:pt x="386" y="322"/>
                    </a:lnTo>
                    <a:lnTo>
                      <a:pt x="397" y="319"/>
                    </a:lnTo>
                    <a:lnTo>
                      <a:pt x="407" y="313"/>
                    </a:lnTo>
                    <a:lnTo>
                      <a:pt x="417" y="307"/>
                    </a:lnTo>
                    <a:lnTo>
                      <a:pt x="416" y="302"/>
                    </a:lnTo>
                    <a:lnTo>
                      <a:pt x="412" y="292"/>
                    </a:lnTo>
                    <a:lnTo>
                      <a:pt x="401" y="289"/>
                    </a:lnTo>
                    <a:lnTo>
                      <a:pt x="393" y="278"/>
                    </a:lnTo>
                    <a:lnTo>
                      <a:pt x="390" y="267"/>
                    </a:lnTo>
                    <a:lnTo>
                      <a:pt x="385" y="25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6" y="247"/>
                    </a:lnTo>
                    <a:lnTo>
                      <a:pt x="388" y="249"/>
                    </a:lnTo>
                    <a:lnTo>
                      <a:pt x="395" y="255"/>
                    </a:lnTo>
                    <a:lnTo>
                      <a:pt x="402" y="256"/>
                    </a:lnTo>
                    <a:lnTo>
                      <a:pt x="411" y="253"/>
                    </a:lnTo>
                    <a:lnTo>
                      <a:pt x="414" y="248"/>
                    </a:lnTo>
                    <a:lnTo>
                      <a:pt x="418" y="249"/>
                    </a:lnTo>
                    <a:lnTo>
                      <a:pt x="420" y="252"/>
                    </a:lnTo>
                    <a:lnTo>
                      <a:pt x="422" y="255"/>
                    </a:lnTo>
                    <a:lnTo>
                      <a:pt x="424" y="254"/>
                    </a:lnTo>
                    <a:lnTo>
                      <a:pt x="428" y="253"/>
                    </a:lnTo>
                    <a:lnTo>
                      <a:pt x="429" y="250"/>
                    </a:lnTo>
                    <a:lnTo>
                      <a:pt x="431" y="248"/>
                    </a:lnTo>
                    <a:lnTo>
                      <a:pt x="431" y="249"/>
                    </a:lnTo>
                    <a:lnTo>
                      <a:pt x="435" y="250"/>
                    </a:lnTo>
                    <a:lnTo>
                      <a:pt x="440" y="250"/>
                    </a:lnTo>
                    <a:lnTo>
                      <a:pt x="444" y="250"/>
                    </a:lnTo>
                    <a:lnTo>
                      <a:pt x="447" y="248"/>
                    </a:lnTo>
                    <a:lnTo>
                      <a:pt x="450" y="245"/>
                    </a:lnTo>
                    <a:lnTo>
                      <a:pt x="452" y="243"/>
                    </a:lnTo>
                    <a:lnTo>
                      <a:pt x="458" y="236"/>
                    </a:lnTo>
                    <a:lnTo>
                      <a:pt x="463" y="229"/>
                    </a:lnTo>
                    <a:lnTo>
                      <a:pt x="468" y="220"/>
                    </a:lnTo>
                    <a:lnTo>
                      <a:pt x="468" y="210"/>
                    </a:lnTo>
                    <a:lnTo>
                      <a:pt x="467" y="205"/>
                    </a:lnTo>
                    <a:lnTo>
                      <a:pt x="468" y="204"/>
                    </a:lnTo>
                    <a:lnTo>
                      <a:pt x="469" y="202"/>
                    </a:lnTo>
                    <a:lnTo>
                      <a:pt x="470" y="199"/>
                    </a:lnTo>
                    <a:lnTo>
                      <a:pt x="470" y="197"/>
                    </a:lnTo>
                    <a:lnTo>
                      <a:pt x="470" y="195"/>
                    </a:lnTo>
                    <a:lnTo>
                      <a:pt x="474" y="195"/>
                    </a:lnTo>
                    <a:lnTo>
                      <a:pt x="478" y="192"/>
                    </a:lnTo>
                    <a:lnTo>
                      <a:pt x="480" y="190"/>
                    </a:lnTo>
                    <a:lnTo>
                      <a:pt x="482" y="193"/>
                    </a:lnTo>
                    <a:lnTo>
                      <a:pt x="486" y="196"/>
                    </a:lnTo>
                    <a:lnTo>
                      <a:pt x="488" y="196"/>
                    </a:lnTo>
                    <a:lnTo>
                      <a:pt x="490" y="196"/>
                    </a:lnTo>
                    <a:lnTo>
                      <a:pt x="492" y="199"/>
                    </a:lnTo>
                    <a:lnTo>
                      <a:pt x="496" y="203"/>
                    </a:lnTo>
                    <a:lnTo>
                      <a:pt x="497" y="204"/>
                    </a:lnTo>
                    <a:lnTo>
                      <a:pt x="499" y="207"/>
                    </a:lnTo>
                    <a:lnTo>
                      <a:pt x="501" y="209"/>
                    </a:lnTo>
                    <a:lnTo>
                      <a:pt x="503" y="210"/>
                    </a:lnTo>
                    <a:lnTo>
                      <a:pt x="504" y="212"/>
                    </a:lnTo>
                    <a:lnTo>
                      <a:pt x="507" y="213"/>
                    </a:lnTo>
                    <a:lnTo>
                      <a:pt x="510" y="213"/>
                    </a:lnTo>
                    <a:lnTo>
                      <a:pt x="514" y="212"/>
                    </a:lnTo>
                    <a:lnTo>
                      <a:pt x="516" y="202"/>
                    </a:lnTo>
                    <a:lnTo>
                      <a:pt x="525" y="201"/>
                    </a:lnTo>
                    <a:lnTo>
                      <a:pt x="529" y="197"/>
                    </a:lnTo>
                    <a:lnTo>
                      <a:pt x="531" y="192"/>
                    </a:lnTo>
                    <a:lnTo>
                      <a:pt x="533" y="185"/>
                    </a:lnTo>
                    <a:lnTo>
                      <a:pt x="535" y="179"/>
                    </a:lnTo>
                    <a:lnTo>
                      <a:pt x="535" y="179"/>
                    </a:lnTo>
                    <a:lnTo>
                      <a:pt x="535" y="182"/>
                    </a:lnTo>
                    <a:lnTo>
                      <a:pt x="543" y="186"/>
                    </a:lnTo>
                    <a:lnTo>
                      <a:pt x="550" y="186"/>
                    </a:lnTo>
                    <a:lnTo>
                      <a:pt x="556" y="181"/>
                    </a:lnTo>
                    <a:lnTo>
                      <a:pt x="561" y="173"/>
                    </a:lnTo>
                    <a:lnTo>
                      <a:pt x="569" y="163"/>
                    </a:lnTo>
                    <a:lnTo>
                      <a:pt x="569" y="163"/>
                    </a:lnTo>
                    <a:lnTo>
                      <a:pt x="571" y="162"/>
                    </a:lnTo>
                    <a:lnTo>
                      <a:pt x="575" y="161"/>
                    </a:lnTo>
                    <a:lnTo>
                      <a:pt x="576" y="158"/>
                    </a:lnTo>
                    <a:lnTo>
                      <a:pt x="577" y="156"/>
                    </a:lnTo>
                    <a:lnTo>
                      <a:pt x="600" y="146"/>
                    </a:lnTo>
                    <a:lnTo>
                      <a:pt x="601" y="144"/>
                    </a:lnTo>
                    <a:lnTo>
                      <a:pt x="604" y="142"/>
                    </a:lnTo>
                    <a:lnTo>
                      <a:pt x="606" y="140"/>
                    </a:lnTo>
                    <a:lnTo>
                      <a:pt x="609" y="139"/>
                    </a:lnTo>
                    <a:lnTo>
                      <a:pt x="611" y="138"/>
                    </a:lnTo>
                    <a:lnTo>
                      <a:pt x="613" y="135"/>
                    </a:lnTo>
                    <a:lnTo>
                      <a:pt x="615" y="135"/>
                    </a:lnTo>
                    <a:lnTo>
                      <a:pt x="617" y="134"/>
                    </a:lnTo>
                    <a:lnTo>
                      <a:pt x="620" y="130"/>
                    </a:lnTo>
                    <a:lnTo>
                      <a:pt x="622" y="129"/>
                    </a:lnTo>
                    <a:lnTo>
                      <a:pt x="623" y="128"/>
                    </a:lnTo>
                    <a:lnTo>
                      <a:pt x="626" y="125"/>
                    </a:lnTo>
                    <a:lnTo>
                      <a:pt x="626" y="123"/>
                    </a:lnTo>
                    <a:lnTo>
                      <a:pt x="624" y="121"/>
                    </a:lnTo>
                    <a:lnTo>
                      <a:pt x="623" y="119"/>
                    </a:lnTo>
                    <a:lnTo>
                      <a:pt x="626" y="119"/>
                    </a:lnTo>
                    <a:lnTo>
                      <a:pt x="629" y="117"/>
                    </a:lnTo>
                    <a:lnTo>
                      <a:pt x="630" y="116"/>
                    </a:lnTo>
                    <a:lnTo>
                      <a:pt x="633" y="113"/>
                    </a:lnTo>
                    <a:lnTo>
                      <a:pt x="635" y="111"/>
                    </a:lnTo>
                    <a:lnTo>
                      <a:pt x="637" y="108"/>
                    </a:lnTo>
                    <a:lnTo>
                      <a:pt x="639" y="106"/>
                    </a:lnTo>
                    <a:lnTo>
                      <a:pt x="639" y="111"/>
                    </a:lnTo>
                    <a:lnTo>
                      <a:pt x="639" y="114"/>
                    </a:lnTo>
                    <a:lnTo>
                      <a:pt x="645" y="119"/>
                    </a:lnTo>
                    <a:lnTo>
                      <a:pt x="657" y="113"/>
                    </a:lnTo>
                    <a:lnTo>
                      <a:pt x="664" y="105"/>
                    </a:lnTo>
                    <a:lnTo>
                      <a:pt x="680" y="100"/>
                    </a:lnTo>
                    <a:lnTo>
                      <a:pt x="688" y="96"/>
                    </a:lnTo>
                    <a:lnTo>
                      <a:pt x="691" y="91"/>
                    </a:lnTo>
                    <a:lnTo>
                      <a:pt x="694" y="85"/>
                    </a:lnTo>
                    <a:lnTo>
                      <a:pt x="695" y="79"/>
                    </a:lnTo>
                    <a:lnTo>
                      <a:pt x="697" y="73"/>
                    </a:lnTo>
                    <a:lnTo>
                      <a:pt x="697" y="68"/>
                    </a:lnTo>
                    <a:lnTo>
                      <a:pt x="701" y="62"/>
                    </a:lnTo>
                    <a:lnTo>
                      <a:pt x="713" y="56"/>
                    </a:lnTo>
                    <a:lnTo>
                      <a:pt x="718" y="50"/>
                    </a:lnTo>
                    <a:lnTo>
                      <a:pt x="718" y="43"/>
                    </a:lnTo>
                    <a:lnTo>
                      <a:pt x="713" y="36"/>
                    </a:lnTo>
                    <a:lnTo>
                      <a:pt x="706" y="27"/>
                    </a:lnTo>
                    <a:lnTo>
                      <a:pt x="707" y="27"/>
                    </a:lnTo>
                    <a:lnTo>
                      <a:pt x="709" y="26"/>
                    </a:lnTo>
                    <a:lnTo>
                      <a:pt x="720" y="24"/>
                    </a:lnTo>
                    <a:close/>
                    <a:moveTo>
                      <a:pt x="442" y="145"/>
                    </a:moveTo>
                    <a:lnTo>
                      <a:pt x="441" y="142"/>
                    </a:lnTo>
                    <a:lnTo>
                      <a:pt x="442" y="142"/>
                    </a:lnTo>
                    <a:lnTo>
                      <a:pt x="442" y="145"/>
                    </a:lnTo>
                    <a:close/>
                    <a:moveTo>
                      <a:pt x="51" y="441"/>
                    </a:moveTo>
                    <a:lnTo>
                      <a:pt x="50" y="437"/>
                    </a:lnTo>
                    <a:lnTo>
                      <a:pt x="48" y="433"/>
                    </a:lnTo>
                    <a:lnTo>
                      <a:pt x="44" y="431"/>
                    </a:lnTo>
                    <a:lnTo>
                      <a:pt x="48" y="429"/>
                    </a:lnTo>
                    <a:lnTo>
                      <a:pt x="50" y="429"/>
                    </a:lnTo>
                    <a:lnTo>
                      <a:pt x="53" y="429"/>
                    </a:lnTo>
                    <a:lnTo>
                      <a:pt x="54" y="430"/>
                    </a:lnTo>
                    <a:lnTo>
                      <a:pt x="55" y="431"/>
                    </a:lnTo>
                    <a:lnTo>
                      <a:pt x="57" y="433"/>
                    </a:lnTo>
                    <a:lnTo>
                      <a:pt x="59" y="436"/>
                    </a:lnTo>
                    <a:lnTo>
                      <a:pt x="60" y="438"/>
                    </a:lnTo>
                    <a:lnTo>
                      <a:pt x="56" y="438"/>
                    </a:lnTo>
                    <a:lnTo>
                      <a:pt x="54" y="438"/>
                    </a:lnTo>
                    <a:lnTo>
                      <a:pt x="51" y="441"/>
                    </a:lnTo>
                    <a:close/>
                    <a:moveTo>
                      <a:pt x="125" y="432"/>
                    </a:moveTo>
                    <a:lnTo>
                      <a:pt x="121" y="433"/>
                    </a:lnTo>
                    <a:lnTo>
                      <a:pt x="117" y="437"/>
                    </a:lnTo>
                    <a:lnTo>
                      <a:pt x="113" y="441"/>
                    </a:lnTo>
                    <a:lnTo>
                      <a:pt x="115" y="427"/>
                    </a:lnTo>
                    <a:lnTo>
                      <a:pt x="119" y="421"/>
                    </a:lnTo>
                    <a:lnTo>
                      <a:pt x="121" y="417"/>
                    </a:lnTo>
                    <a:lnTo>
                      <a:pt x="122" y="414"/>
                    </a:lnTo>
                    <a:lnTo>
                      <a:pt x="124" y="412"/>
                    </a:lnTo>
                    <a:lnTo>
                      <a:pt x="127" y="410"/>
                    </a:lnTo>
                    <a:lnTo>
                      <a:pt x="130" y="410"/>
                    </a:lnTo>
                    <a:lnTo>
                      <a:pt x="130" y="410"/>
                    </a:lnTo>
                    <a:lnTo>
                      <a:pt x="130" y="417"/>
                    </a:lnTo>
                    <a:lnTo>
                      <a:pt x="128" y="421"/>
                    </a:lnTo>
                    <a:lnTo>
                      <a:pt x="125" y="427"/>
                    </a:lnTo>
                    <a:lnTo>
                      <a:pt x="125" y="432"/>
                    </a:lnTo>
                    <a:close/>
                    <a:moveTo>
                      <a:pt x="155" y="341"/>
                    </a:moveTo>
                    <a:lnTo>
                      <a:pt x="152" y="341"/>
                    </a:lnTo>
                    <a:lnTo>
                      <a:pt x="149" y="324"/>
                    </a:lnTo>
                    <a:lnTo>
                      <a:pt x="155" y="330"/>
                    </a:lnTo>
                    <a:lnTo>
                      <a:pt x="161" y="336"/>
                    </a:lnTo>
                    <a:lnTo>
                      <a:pt x="167" y="341"/>
                    </a:lnTo>
                    <a:lnTo>
                      <a:pt x="161" y="341"/>
                    </a:lnTo>
                    <a:lnTo>
                      <a:pt x="155" y="341"/>
                    </a:lnTo>
                    <a:close/>
                    <a:moveTo>
                      <a:pt x="203" y="368"/>
                    </a:moveTo>
                    <a:lnTo>
                      <a:pt x="202" y="369"/>
                    </a:lnTo>
                    <a:lnTo>
                      <a:pt x="202" y="370"/>
                    </a:lnTo>
                    <a:lnTo>
                      <a:pt x="200" y="368"/>
                    </a:lnTo>
                    <a:lnTo>
                      <a:pt x="196" y="366"/>
                    </a:lnTo>
                    <a:lnTo>
                      <a:pt x="193" y="363"/>
                    </a:lnTo>
                    <a:lnTo>
                      <a:pt x="195" y="362"/>
                    </a:lnTo>
                    <a:lnTo>
                      <a:pt x="200" y="363"/>
                    </a:lnTo>
                    <a:lnTo>
                      <a:pt x="204" y="363"/>
                    </a:lnTo>
                    <a:lnTo>
                      <a:pt x="208" y="361"/>
                    </a:lnTo>
                    <a:lnTo>
                      <a:pt x="210" y="358"/>
                    </a:lnTo>
                    <a:lnTo>
                      <a:pt x="213" y="355"/>
                    </a:lnTo>
                    <a:lnTo>
                      <a:pt x="214" y="351"/>
                    </a:lnTo>
                    <a:lnTo>
                      <a:pt x="217" y="347"/>
                    </a:lnTo>
                    <a:lnTo>
                      <a:pt x="219" y="352"/>
                    </a:lnTo>
                    <a:lnTo>
                      <a:pt x="224" y="360"/>
                    </a:lnTo>
                    <a:lnTo>
                      <a:pt x="226" y="368"/>
                    </a:lnTo>
                    <a:lnTo>
                      <a:pt x="218" y="372"/>
                    </a:lnTo>
                    <a:lnTo>
                      <a:pt x="210" y="372"/>
                    </a:lnTo>
                    <a:lnTo>
                      <a:pt x="203" y="368"/>
                    </a:lnTo>
                    <a:close/>
                    <a:moveTo>
                      <a:pt x="240" y="302"/>
                    </a:moveTo>
                    <a:lnTo>
                      <a:pt x="241" y="305"/>
                    </a:lnTo>
                    <a:lnTo>
                      <a:pt x="238" y="306"/>
                    </a:lnTo>
                    <a:lnTo>
                      <a:pt x="235" y="315"/>
                    </a:lnTo>
                    <a:lnTo>
                      <a:pt x="235" y="323"/>
                    </a:lnTo>
                    <a:lnTo>
                      <a:pt x="241" y="332"/>
                    </a:lnTo>
                    <a:lnTo>
                      <a:pt x="241" y="333"/>
                    </a:lnTo>
                    <a:lnTo>
                      <a:pt x="240" y="333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7" y="333"/>
                    </a:lnTo>
                    <a:lnTo>
                      <a:pt x="236" y="329"/>
                    </a:lnTo>
                    <a:lnTo>
                      <a:pt x="235" y="326"/>
                    </a:lnTo>
                    <a:lnTo>
                      <a:pt x="234" y="323"/>
                    </a:lnTo>
                    <a:lnTo>
                      <a:pt x="231" y="321"/>
                    </a:lnTo>
                    <a:lnTo>
                      <a:pt x="229" y="318"/>
                    </a:lnTo>
                    <a:lnTo>
                      <a:pt x="225" y="317"/>
                    </a:lnTo>
                    <a:lnTo>
                      <a:pt x="221" y="317"/>
                    </a:lnTo>
                    <a:lnTo>
                      <a:pt x="218" y="318"/>
                    </a:lnTo>
                    <a:lnTo>
                      <a:pt x="217" y="321"/>
                    </a:lnTo>
                    <a:lnTo>
                      <a:pt x="214" y="323"/>
                    </a:lnTo>
                    <a:lnTo>
                      <a:pt x="209" y="318"/>
                    </a:lnTo>
                    <a:lnTo>
                      <a:pt x="204" y="312"/>
                    </a:lnTo>
                    <a:lnTo>
                      <a:pt x="201" y="306"/>
                    </a:lnTo>
                    <a:lnTo>
                      <a:pt x="204" y="305"/>
                    </a:lnTo>
                    <a:lnTo>
                      <a:pt x="207" y="304"/>
                    </a:lnTo>
                    <a:lnTo>
                      <a:pt x="209" y="301"/>
                    </a:lnTo>
                    <a:lnTo>
                      <a:pt x="210" y="299"/>
                    </a:lnTo>
                    <a:lnTo>
                      <a:pt x="213" y="300"/>
                    </a:lnTo>
                    <a:lnTo>
                      <a:pt x="215" y="301"/>
                    </a:lnTo>
                    <a:lnTo>
                      <a:pt x="218" y="302"/>
                    </a:lnTo>
                    <a:lnTo>
                      <a:pt x="220" y="304"/>
                    </a:lnTo>
                    <a:lnTo>
                      <a:pt x="223" y="304"/>
                    </a:lnTo>
                    <a:lnTo>
                      <a:pt x="225" y="302"/>
                    </a:lnTo>
                    <a:lnTo>
                      <a:pt x="227" y="300"/>
                    </a:lnTo>
                    <a:lnTo>
                      <a:pt x="231" y="296"/>
                    </a:lnTo>
                    <a:lnTo>
                      <a:pt x="234" y="294"/>
                    </a:lnTo>
                    <a:lnTo>
                      <a:pt x="237" y="292"/>
                    </a:lnTo>
                    <a:lnTo>
                      <a:pt x="241" y="289"/>
                    </a:lnTo>
                    <a:lnTo>
                      <a:pt x="241" y="293"/>
                    </a:lnTo>
                    <a:lnTo>
                      <a:pt x="241" y="296"/>
                    </a:lnTo>
                    <a:lnTo>
                      <a:pt x="241" y="299"/>
                    </a:lnTo>
                    <a:lnTo>
                      <a:pt x="240" y="302"/>
                    </a:lnTo>
                    <a:close/>
                    <a:moveTo>
                      <a:pt x="277" y="283"/>
                    </a:moveTo>
                    <a:lnTo>
                      <a:pt x="277" y="277"/>
                    </a:lnTo>
                    <a:lnTo>
                      <a:pt x="278" y="272"/>
                    </a:lnTo>
                    <a:lnTo>
                      <a:pt x="278" y="266"/>
                    </a:lnTo>
                    <a:lnTo>
                      <a:pt x="278" y="265"/>
                    </a:lnTo>
                    <a:lnTo>
                      <a:pt x="282" y="264"/>
                    </a:lnTo>
                    <a:lnTo>
                      <a:pt x="286" y="261"/>
                    </a:lnTo>
                    <a:lnTo>
                      <a:pt x="281" y="265"/>
                    </a:lnTo>
                    <a:lnTo>
                      <a:pt x="278" y="276"/>
                    </a:lnTo>
                    <a:lnTo>
                      <a:pt x="282" y="284"/>
                    </a:lnTo>
                    <a:lnTo>
                      <a:pt x="277" y="283"/>
                    </a:lnTo>
                    <a:close/>
                    <a:moveTo>
                      <a:pt x="289" y="322"/>
                    </a:moveTo>
                    <a:lnTo>
                      <a:pt x="286" y="322"/>
                    </a:lnTo>
                    <a:lnTo>
                      <a:pt x="283" y="322"/>
                    </a:lnTo>
                    <a:lnTo>
                      <a:pt x="286" y="321"/>
                    </a:lnTo>
                    <a:lnTo>
                      <a:pt x="288" y="317"/>
                    </a:lnTo>
                    <a:lnTo>
                      <a:pt x="289" y="319"/>
                    </a:lnTo>
                    <a:lnTo>
                      <a:pt x="289" y="322"/>
                    </a:lnTo>
                    <a:lnTo>
                      <a:pt x="289" y="322"/>
                    </a:lnTo>
                    <a:close/>
                    <a:moveTo>
                      <a:pt x="320" y="267"/>
                    </a:moveTo>
                    <a:lnTo>
                      <a:pt x="306" y="270"/>
                    </a:lnTo>
                    <a:lnTo>
                      <a:pt x="298" y="261"/>
                    </a:lnTo>
                    <a:lnTo>
                      <a:pt x="294" y="259"/>
                    </a:lnTo>
                    <a:lnTo>
                      <a:pt x="292" y="259"/>
                    </a:lnTo>
                    <a:lnTo>
                      <a:pt x="288" y="260"/>
                    </a:lnTo>
                    <a:lnTo>
                      <a:pt x="286" y="261"/>
                    </a:lnTo>
                    <a:lnTo>
                      <a:pt x="288" y="259"/>
                    </a:lnTo>
                    <a:lnTo>
                      <a:pt x="289" y="255"/>
                    </a:lnTo>
                    <a:lnTo>
                      <a:pt x="291" y="252"/>
                    </a:lnTo>
                    <a:lnTo>
                      <a:pt x="292" y="237"/>
                    </a:lnTo>
                    <a:lnTo>
                      <a:pt x="293" y="237"/>
                    </a:lnTo>
                    <a:lnTo>
                      <a:pt x="300" y="237"/>
                    </a:lnTo>
                    <a:lnTo>
                      <a:pt x="308" y="237"/>
                    </a:lnTo>
                    <a:lnTo>
                      <a:pt x="308" y="237"/>
                    </a:lnTo>
                    <a:lnTo>
                      <a:pt x="308" y="243"/>
                    </a:lnTo>
                    <a:lnTo>
                      <a:pt x="309" y="247"/>
                    </a:lnTo>
                    <a:lnTo>
                      <a:pt x="311" y="249"/>
                    </a:lnTo>
                    <a:lnTo>
                      <a:pt x="314" y="250"/>
                    </a:lnTo>
                    <a:lnTo>
                      <a:pt x="317" y="250"/>
                    </a:lnTo>
                    <a:lnTo>
                      <a:pt x="322" y="250"/>
                    </a:lnTo>
                    <a:lnTo>
                      <a:pt x="325" y="252"/>
                    </a:lnTo>
                    <a:lnTo>
                      <a:pt x="327" y="253"/>
                    </a:lnTo>
                    <a:lnTo>
                      <a:pt x="329" y="254"/>
                    </a:lnTo>
                    <a:lnTo>
                      <a:pt x="329" y="256"/>
                    </a:lnTo>
                    <a:lnTo>
                      <a:pt x="329" y="259"/>
                    </a:lnTo>
                    <a:lnTo>
                      <a:pt x="327" y="259"/>
                    </a:lnTo>
                    <a:lnTo>
                      <a:pt x="325" y="260"/>
                    </a:lnTo>
                    <a:lnTo>
                      <a:pt x="322" y="260"/>
                    </a:lnTo>
                    <a:lnTo>
                      <a:pt x="321" y="262"/>
                    </a:lnTo>
                    <a:lnTo>
                      <a:pt x="320" y="264"/>
                    </a:lnTo>
                    <a:lnTo>
                      <a:pt x="320" y="267"/>
                    </a:lnTo>
                    <a:close/>
                    <a:moveTo>
                      <a:pt x="337" y="230"/>
                    </a:moveTo>
                    <a:lnTo>
                      <a:pt x="331" y="231"/>
                    </a:lnTo>
                    <a:lnTo>
                      <a:pt x="329" y="230"/>
                    </a:lnTo>
                    <a:lnTo>
                      <a:pt x="328" y="230"/>
                    </a:lnTo>
                    <a:lnTo>
                      <a:pt x="327" y="230"/>
                    </a:lnTo>
                    <a:lnTo>
                      <a:pt x="327" y="227"/>
                    </a:lnTo>
                    <a:lnTo>
                      <a:pt x="327" y="225"/>
                    </a:lnTo>
                    <a:lnTo>
                      <a:pt x="327" y="222"/>
                    </a:lnTo>
                    <a:lnTo>
                      <a:pt x="328" y="220"/>
                    </a:lnTo>
                    <a:lnTo>
                      <a:pt x="329" y="219"/>
                    </a:lnTo>
                    <a:lnTo>
                      <a:pt x="332" y="218"/>
                    </a:lnTo>
                    <a:lnTo>
                      <a:pt x="333" y="216"/>
                    </a:lnTo>
                    <a:lnTo>
                      <a:pt x="335" y="215"/>
                    </a:lnTo>
                    <a:lnTo>
                      <a:pt x="337" y="214"/>
                    </a:lnTo>
                    <a:lnTo>
                      <a:pt x="339" y="213"/>
                    </a:lnTo>
                    <a:lnTo>
                      <a:pt x="339" y="213"/>
                    </a:lnTo>
                    <a:lnTo>
                      <a:pt x="345" y="213"/>
                    </a:lnTo>
                    <a:lnTo>
                      <a:pt x="349" y="215"/>
                    </a:lnTo>
                    <a:lnTo>
                      <a:pt x="352" y="216"/>
                    </a:lnTo>
                    <a:lnTo>
                      <a:pt x="356" y="219"/>
                    </a:lnTo>
                    <a:lnTo>
                      <a:pt x="355" y="220"/>
                    </a:lnTo>
                    <a:lnTo>
                      <a:pt x="355" y="224"/>
                    </a:lnTo>
                    <a:lnTo>
                      <a:pt x="356" y="227"/>
                    </a:lnTo>
                    <a:lnTo>
                      <a:pt x="359" y="230"/>
                    </a:lnTo>
                    <a:lnTo>
                      <a:pt x="337" y="230"/>
                    </a:lnTo>
                    <a:close/>
                    <a:moveTo>
                      <a:pt x="589" y="134"/>
                    </a:moveTo>
                    <a:lnTo>
                      <a:pt x="589" y="130"/>
                    </a:lnTo>
                    <a:lnTo>
                      <a:pt x="593" y="131"/>
                    </a:lnTo>
                    <a:lnTo>
                      <a:pt x="596" y="131"/>
                    </a:lnTo>
                    <a:lnTo>
                      <a:pt x="593" y="133"/>
                    </a:lnTo>
                    <a:lnTo>
                      <a:pt x="589" y="134"/>
                    </a:lnTo>
                    <a:close/>
                    <a:moveTo>
                      <a:pt x="692" y="43"/>
                    </a:moveTo>
                    <a:lnTo>
                      <a:pt x="686" y="43"/>
                    </a:lnTo>
                    <a:lnTo>
                      <a:pt x="689" y="37"/>
                    </a:lnTo>
                    <a:lnTo>
                      <a:pt x="691" y="36"/>
                    </a:lnTo>
                    <a:lnTo>
                      <a:pt x="694" y="34"/>
                    </a:lnTo>
                    <a:lnTo>
                      <a:pt x="692" y="38"/>
                    </a:lnTo>
                    <a:lnTo>
                      <a:pt x="692" y="4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1" name="Freeform 8"/>
              <p:cNvSpPr/>
              <p:nvPr/>
            </p:nvSpPr>
            <p:spPr bwMode="auto">
              <a:xfrm>
                <a:off x="1879600" y="3067050"/>
                <a:ext cx="33337" cy="30163"/>
              </a:xfrm>
              <a:custGeom>
                <a:avLst/>
                <a:gdLst>
                  <a:gd name="T0" fmla="*/ 70 w 104"/>
                  <a:gd name="T1" fmla="*/ 14 h 95"/>
                  <a:gd name="T2" fmla="*/ 58 w 104"/>
                  <a:gd name="T3" fmla="*/ 34 h 95"/>
                  <a:gd name="T4" fmla="*/ 53 w 104"/>
                  <a:gd name="T5" fmla="*/ 32 h 95"/>
                  <a:gd name="T6" fmla="*/ 50 w 104"/>
                  <a:gd name="T7" fmla="*/ 34 h 95"/>
                  <a:gd name="T8" fmla="*/ 45 w 104"/>
                  <a:gd name="T9" fmla="*/ 37 h 95"/>
                  <a:gd name="T10" fmla="*/ 41 w 104"/>
                  <a:gd name="T11" fmla="*/ 42 h 95"/>
                  <a:gd name="T12" fmla="*/ 40 w 104"/>
                  <a:gd name="T13" fmla="*/ 49 h 95"/>
                  <a:gd name="T14" fmla="*/ 43 w 104"/>
                  <a:gd name="T15" fmla="*/ 54 h 95"/>
                  <a:gd name="T16" fmla="*/ 30 w 104"/>
                  <a:gd name="T17" fmla="*/ 61 h 95"/>
                  <a:gd name="T18" fmla="*/ 17 w 104"/>
                  <a:gd name="T19" fmla="*/ 66 h 95"/>
                  <a:gd name="T20" fmla="*/ 16 w 104"/>
                  <a:gd name="T21" fmla="*/ 62 h 95"/>
                  <a:gd name="T22" fmla="*/ 12 w 104"/>
                  <a:gd name="T23" fmla="*/ 60 h 95"/>
                  <a:gd name="T24" fmla="*/ 9 w 104"/>
                  <a:gd name="T25" fmla="*/ 60 h 95"/>
                  <a:gd name="T26" fmla="*/ 5 w 104"/>
                  <a:gd name="T27" fmla="*/ 62 h 95"/>
                  <a:gd name="T28" fmla="*/ 5 w 104"/>
                  <a:gd name="T29" fmla="*/ 69 h 95"/>
                  <a:gd name="T30" fmla="*/ 4 w 104"/>
                  <a:gd name="T31" fmla="*/ 79 h 95"/>
                  <a:gd name="T32" fmla="*/ 2 w 104"/>
                  <a:gd name="T33" fmla="*/ 84 h 95"/>
                  <a:gd name="T34" fmla="*/ 0 w 104"/>
                  <a:gd name="T35" fmla="*/ 88 h 95"/>
                  <a:gd name="T36" fmla="*/ 0 w 104"/>
                  <a:gd name="T37" fmla="*/ 91 h 95"/>
                  <a:gd name="T38" fmla="*/ 4 w 104"/>
                  <a:gd name="T39" fmla="*/ 95 h 95"/>
                  <a:gd name="T40" fmla="*/ 10 w 104"/>
                  <a:gd name="T41" fmla="*/ 95 h 95"/>
                  <a:gd name="T42" fmla="*/ 13 w 104"/>
                  <a:gd name="T43" fmla="*/ 93 h 95"/>
                  <a:gd name="T44" fmla="*/ 13 w 104"/>
                  <a:gd name="T45" fmla="*/ 88 h 95"/>
                  <a:gd name="T46" fmla="*/ 13 w 104"/>
                  <a:gd name="T47" fmla="*/ 83 h 95"/>
                  <a:gd name="T48" fmla="*/ 12 w 104"/>
                  <a:gd name="T49" fmla="*/ 78 h 95"/>
                  <a:gd name="T50" fmla="*/ 39 w 104"/>
                  <a:gd name="T51" fmla="*/ 72 h 95"/>
                  <a:gd name="T52" fmla="*/ 53 w 104"/>
                  <a:gd name="T53" fmla="*/ 59 h 95"/>
                  <a:gd name="T54" fmla="*/ 70 w 104"/>
                  <a:gd name="T55" fmla="*/ 38 h 95"/>
                  <a:gd name="T56" fmla="*/ 91 w 104"/>
                  <a:gd name="T57" fmla="*/ 26 h 95"/>
                  <a:gd name="T58" fmla="*/ 103 w 104"/>
                  <a:gd name="T59" fmla="*/ 12 h 95"/>
                  <a:gd name="T60" fmla="*/ 100 w 104"/>
                  <a:gd name="T61" fmla="*/ 0 h 95"/>
                  <a:gd name="T62" fmla="*/ 92 w 104"/>
                  <a:gd name="T63" fmla="*/ 0 h 95"/>
                  <a:gd name="T64" fmla="*/ 86 w 104"/>
                  <a:gd name="T65" fmla="*/ 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4" h="95">
                    <a:moveTo>
                      <a:pt x="86" y="5"/>
                    </a:moveTo>
                    <a:lnTo>
                      <a:pt x="70" y="14"/>
                    </a:lnTo>
                    <a:lnTo>
                      <a:pt x="66" y="25"/>
                    </a:lnTo>
                    <a:lnTo>
                      <a:pt x="58" y="34"/>
                    </a:lnTo>
                    <a:lnTo>
                      <a:pt x="56" y="32"/>
                    </a:lnTo>
                    <a:lnTo>
                      <a:pt x="53" y="32"/>
                    </a:lnTo>
                    <a:lnTo>
                      <a:pt x="51" y="33"/>
                    </a:lnTo>
                    <a:lnTo>
                      <a:pt x="50" y="34"/>
                    </a:lnTo>
                    <a:lnTo>
                      <a:pt x="47" y="35"/>
                    </a:lnTo>
                    <a:lnTo>
                      <a:pt x="45" y="37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40" y="45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3" y="54"/>
                    </a:lnTo>
                    <a:lnTo>
                      <a:pt x="35" y="56"/>
                    </a:lnTo>
                    <a:lnTo>
                      <a:pt x="30" y="61"/>
                    </a:lnTo>
                    <a:lnTo>
                      <a:pt x="24" y="63"/>
                    </a:lnTo>
                    <a:lnTo>
                      <a:pt x="17" y="66"/>
                    </a:lnTo>
                    <a:lnTo>
                      <a:pt x="17" y="65"/>
                    </a:lnTo>
                    <a:lnTo>
                      <a:pt x="16" y="62"/>
                    </a:lnTo>
                    <a:lnTo>
                      <a:pt x="15" y="61"/>
                    </a:lnTo>
                    <a:lnTo>
                      <a:pt x="12" y="60"/>
                    </a:lnTo>
                    <a:lnTo>
                      <a:pt x="10" y="60"/>
                    </a:lnTo>
                    <a:lnTo>
                      <a:pt x="9" y="60"/>
                    </a:lnTo>
                    <a:lnTo>
                      <a:pt x="6" y="61"/>
                    </a:lnTo>
                    <a:lnTo>
                      <a:pt x="5" y="62"/>
                    </a:lnTo>
                    <a:lnTo>
                      <a:pt x="4" y="65"/>
                    </a:lnTo>
                    <a:lnTo>
                      <a:pt x="5" y="69"/>
                    </a:lnTo>
                    <a:lnTo>
                      <a:pt x="4" y="74"/>
                    </a:lnTo>
                    <a:lnTo>
                      <a:pt x="4" y="79"/>
                    </a:lnTo>
                    <a:lnTo>
                      <a:pt x="4" y="82"/>
                    </a:lnTo>
                    <a:lnTo>
                      <a:pt x="2" y="84"/>
                    </a:lnTo>
                    <a:lnTo>
                      <a:pt x="1" y="85"/>
                    </a:lnTo>
                    <a:lnTo>
                      <a:pt x="0" y="88"/>
                    </a:lnTo>
                    <a:lnTo>
                      <a:pt x="0" y="90"/>
                    </a:lnTo>
                    <a:lnTo>
                      <a:pt x="0" y="91"/>
                    </a:lnTo>
                    <a:lnTo>
                      <a:pt x="1" y="94"/>
                    </a:lnTo>
                    <a:lnTo>
                      <a:pt x="4" y="95"/>
                    </a:lnTo>
                    <a:lnTo>
                      <a:pt x="6" y="95"/>
                    </a:lnTo>
                    <a:lnTo>
                      <a:pt x="10" y="95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3" y="90"/>
                    </a:lnTo>
                    <a:lnTo>
                      <a:pt x="13" y="88"/>
                    </a:lnTo>
                    <a:lnTo>
                      <a:pt x="13" y="85"/>
                    </a:lnTo>
                    <a:lnTo>
                      <a:pt x="13" y="83"/>
                    </a:lnTo>
                    <a:lnTo>
                      <a:pt x="12" y="8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39" y="72"/>
                    </a:lnTo>
                    <a:lnTo>
                      <a:pt x="47" y="59"/>
                    </a:lnTo>
                    <a:lnTo>
                      <a:pt x="53" y="59"/>
                    </a:lnTo>
                    <a:lnTo>
                      <a:pt x="62" y="45"/>
                    </a:lnTo>
                    <a:lnTo>
                      <a:pt x="70" y="38"/>
                    </a:lnTo>
                    <a:lnTo>
                      <a:pt x="81" y="34"/>
                    </a:lnTo>
                    <a:lnTo>
                      <a:pt x="91" y="26"/>
                    </a:lnTo>
                    <a:lnTo>
                      <a:pt x="98" y="21"/>
                    </a:lnTo>
                    <a:lnTo>
                      <a:pt x="103" y="12"/>
                    </a:lnTo>
                    <a:lnTo>
                      <a:pt x="104" y="3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92" y="0"/>
                    </a:lnTo>
                    <a:lnTo>
                      <a:pt x="89" y="3"/>
                    </a:lnTo>
                    <a:lnTo>
                      <a:pt x="86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2" name="Freeform 9"/>
              <p:cNvSpPr/>
              <p:nvPr/>
            </p:nvSpPr>
            <p:spPr bwMode="auto">
              <a:xfrm>
                <a:off x="1951038" y="3130550"/>
                <a:ext cx="4762" cy="9525"/>
              </a:xfrm>
              <a:custGeom>
                <a:avLst/>
                <a:gdLst>
                  <a:gd name="T0" fmla="*/ 1 w 12"/>
                  <a:gd name="T1" fmla="*/ 0 h 27"/>
                  <a:gd name="T2" fmla="*/ 4 w 12"/>
                  <a:gd name="T3" fmla="*/ 11 h 27"/>
                  <a:gd name="T4" fmla="*/ 0 w 12"/>
                  <a:gd name="T5" fmla="*/ 27 h 27"/>
                  <a:gd name="T6" fmla="*/ 3 w 12"/>
                  <a:gd name="T7" fmla="*/ 27 h 27"/>
                  <a:gd name="T8" fmla="*/ 5 w 12"/>
                  <a:gd name="T9" fmla="*/ 27 h 27"/>
                  <a:gd name="T10" fmla="*/ 6 w 12"/>
                  <a:gd name="T11" fmla="*/ 27 h 27"/>
                  <a:gd name="T12" fmla="*/ 7 w 12"/>
                  <a:gd name="T13" fmla="*/ 26 h 27"/>
                  <a:gd name="T14" fmla="*/ 9 w 12"/>
                  <a:gd name="T15" fmla="*/ 21 h 27"/>
                  <a:gd name="T16" fmla="*/ 11 w 12"/>
                  <a:gd name="T17" fmla="*/ 16 h 27"/>
                  <a:gd name="T18" fmla="*/ 12 w 12"/>
                  <a:gd name="T19" fmla="*/ 11 h 27"/>
                  <a:gd name="T20" fmla="*/ 12 w 12"/>
                  <a:gd name="T21" fmla="*/ 6 h 27"/>
                  <a:gd name="T22" fmla="*/ 9 w 12"/>
                  <a:gd name="T23" fmla="*/ 3 h 27"/>
                  <a:gd name="T24" fmla="*/ 1 w 12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7">
                    <a:moveTo>
                      <a:pt x="1" y="0"/>
                    </a:moveTo>
                    <a:lnTo>
                      <a:pt x="4" y="11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5" y="27"/>
                    </a:lnTo>
                    <a:lnTo>
                      <a:pt x="6" y="27"/>
                    </a:lnTo>
                    <a:lnTo>
                      <a:pt x="7" y="26"/>
                    </a:lnTo>
                    <a:lnTo>
                      <a:pt x="9" y="21"/>
                    </a:lnTo>
                    <a:lnTo>
                      <a:pt x="11" y="16"/>
                    </a:lnTo>
                    <a:lnTo>
                      <a:pt x="12" y="11"/>
                    </a:lnTo>
                    <a:lnTo>
                      <a:pt x="12" y="6"/>
                    </a:lnTo>
                    <a:lnTo>
                      <a:pt x="9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3" name="Freeform 10"/>
              <p:cNvSpPr/>
              <p:nvPr/>
            </p:nvSpPr>
            <p:spPr bwMode="auto">
              <a:xfrm>
                <a:off x="1938338" y="3133725"/>
                <a:ext cx="9525" cy="3175"/>
              </a:xfrm>
              <a:custGeom>
                <a:avLst/>
                <a:gdLst>
                  <a:gd name="T0" fmla="*/ 0 w 28"/>
                  <a:gd name="T1" fmla="*/ 9 h 13"/>
                  <a:gd name="T2" fmla="*/ 7 w 28"/>
                  <a:gd name="T3" fmla="*/ 13 h 13"/>
                  <a:gd name="T4" fmla="*/ 16 w 28"/>
                  <a:gd name="T5" fmla="*/ 11 h 13"/>
                  <a:gd name="T6" fmla="*/ 23 w 28"/>
                  <a:gd name="T7" fmla="*/ 10 h 13"/>
                  <a:gd name="T8" fmla="*/ 28 w 28"/>
                  <a:gd name="T9" fmla="*/ 3 h 13"/>
                  <a:gd name="T10" fmla="*/ 10 w 28"/>
                  <a:gd name="T11" fmla="*/ 0 h 13"/>
                  <a:gd name="T12" fmla="*/ 0 w 28"/>
                  <a:gd name="T1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3">
                    <a:moveTo>
                      <a:pt x="0" y="9"/>
                    </a:moveTo>
                    <a:lnTo>
                      <a:pt x="7" y="13"/>
                    </a:lnTo>
                    <a:lnTo>
                      <a:pt x="16" y="11"/>
                    </a:lnTo>
                    <a:lnTo>
                      <a:pt x="23" y="10"/>
                    </a:lnTo>
                    <a:lnTo>
                      <a:pt x="28" y="3"/>
                    </a:lnTo>
                    <a:lnTo>
                      <a:pt x="1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4" name="Freeform 11"/>
              <p:cNvSpPr/>
              <p:nvPr/>
            </p:nvSpPr>
            <p:spPr bwMode="auto">
              <a:xfrm>
                <a:off x="1970088" y="3076575"/>
                <a:ext cx="11112" cy="11113"/>
              </a:xfrm>
              <a:custGeom>
                <a:avLst/>
                <a:gdLst>
                  <a:gd name="T0" fmla="*/ 8 w 38"/>
                  <a:gd name="T1" fmla="*/ 5 h 33"/>
                  <a:gd name="T2" fmla="*/ 4 w 38"/>
                  <a:gd name="T3" fmla="*/ 6 h 33"/>
                  <a:gd name="T4" fmla="*/ 1 w 38"/>
                  <a:gd name="T5" fmla="*/ 9 h 33"/>
                  <a:gd name="T6" fmla="*/ 0 w 38"/>
                  <a:gd name="T7" fmla="*/ 11 h 33"/>
                  <a:gd name="T8" fmla="*/ 0 w 38"/>
                  <a:gd name="T9" fmla="*/ 15 h 33"/>
                  <a:gd name="T10" fmla="*/ 0 w 38"/>
                  <a:gd name="T11" fmla="*/ 17 h 33"/>
                  <a:gd name="T12" fmla="*/ 5 w 38"/>
                  <a:gd name="T13" fmla="*/ 33 h 33"/>
                  <a:gd name="T14" fmla="*/ 13 w 38"/>
                  <a:gd name="T15" fmla="*/ 26 h 33"/>
                  <a:gd name="T16" fmla="*/ 24 w 38"/>
                  <a:gd name="T17" fmla="*/ 23 h 33"/>
                  <a:gd name="T18" fmla="*/ 31 w 38"/>
                  <a:gd name="T19" fmla="*/ 17 h 33"/>
                  <a:gd name="T20" fmla="*/ 38 w 38"/>
                  <a:gd name="T21" fmla="*/ 9 h 33"/>
                  <a:gd name="T22" fmla="*/ 33 w 38"/>
                  <a:gd name="T23" fmla="*/ 2 h 33"/>
                  <a:gd name="T24" fmla="*/ 28 w 38"/>
                  <a:gd name="T25" fmla="*/ 0 h 33"/>
                  <a:gd name="T26" fmla="*/ 22 w 38"/>
                  <a:gd name="T27" fmla="*/ 1 h 33"/>
                  <a:gd name="T28" fmla="*/ 14 w 38"/>
                  <a:gd name="T29" fmla="*/ 4 h 33"/>
                  <a:gd name="T30" fmla="*/ 8 w 38"/>
                  <a:gd name="T31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" h="33">
                    <a:moveTo>
                      <a:pt x="8" y="5"/>
                    </a:moveTo>
                    <a:lnTo>
                      <a:pt x="4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13" y="26"/>
                    </a:lnTo>
                    <a:lnTo>
                      <a:pt x="24" y="23"/>
                    </a:lnTo>
                    <a:lnTo>
                      <a:pt x="31" y="17"/>
                    </a:lnTo>
                    <a:lnTo>
                      <a:pt x="38" y="9"/>
                    </a:lnTo>
                    <a:lnTo>
                      <a:pt x="33" y="2"/>
                    </a:lnTo>
                    <a:lnTo>
                      <a:pt x="28" y="0"/>
                    </a:lnTo>
                    <a:lnTo>
                      <a:pt x="22" y="1"/>
                    </a:lnTo>
                    <a:lnTo>
                      <a:pt x="14" y="4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5" name="Freeform 12"/>
              <p:cNvSpPr/>
              <p:nvPr/>
            </p:nvSpPr>
            <p:spPr bwMode="auto">
              <a:xfrm>
                <a:off x="1131888" y="2116138"/>
                <a:ext cx="1217612" cy="1101725"/>
              </a:xfrm>
              <a:custGeom>
                <a:avLst/>
                <a:gdLst>
                  <a:gd name="T0" fmla="*/ 2737 w 3835"/>
                  <a:gd name="T1" fmla="*/ 2593 h 3469"/>
                  <a:gd name="T2" fmla="*/ 2951 w 3835"/>
                  <a:gd name="T3" fmla="*/ 2458 h 3469"/>
                  <a:gd name="T4" fmla="*/ 3118 w 3835"/>
                  <a:gd name="T5" fmla="*/ 2364 h 3469"/>
                  <a:gd name="T6" fmla="*/ 3292 w 3835"/>
                  <a:gd name="T7" fmla="*/ 2310 h 3469"/>
                  <a:gd name="T8" fmla="*/ 3350 w 3835"/>
                  <a:gd name="T9" fmla="*/ 2261 h 3469"/>
                  <a:gd name="T10" fmla="*/ 3426 w 3835"/>
                  <a:gd name="T11" fmla="*/ 2168 h 3469"/>
                  <a:gd name="T12" fmla="*/ 3721 w 3835"/>
                  <a:gd name="T13" fmla="*/ 1730 h 3469"/>
                  <a:gd name="T14" fmla="*/ 3619 w 3835"/>
                  <a:gd name="T15" fmla="*/ 1625 h 3469"/>
                  <a:gd name="T16" fmla="*/ 3552 w 3835"/>
                  <a:gd name="T17" fmla="*/ 1513 h 3469"/>
                  <a:gd name="T18" fmla="*/ 3585 w 3835"/>
                  <a:gd name="T19" fmla="*/ 1296 h 3469"/>
                  <a:gd name="T20" fmla="*/ 3791 w 3835"/>
                  <a:gd name="T21" fmla="*/ 960 h 3469"/>
                  <a:gd name="T22" fmla="*/ 3424 w 3835"/>
                  <a:gd name="T23" fmla="*/ 1051 h 3469"/>
                  <a:gd name="T24" fmla="*/ 3626 w 3835"/>
                  <a:gd name="T25" fmla="*/ 852 h 3469"/>
                  <a:gd name="T26" fmla="*/ 3301 w 3835"/>
                  <a:gd name="T27" fmla="*/ 1006 h 3469"/>
                  <a:gd name="T28" fmla="*/ 3169 w 3835"/>
                  <a:gd name="T29" fmla="*/ 1092 h 3469"/>
                  <a:gd name="T30" fmla="*/ 3050 w 3835"/>
                  <a:gd name="T31" fmla="*/ 1068 h 3469"/>
                  <a:gd name="T32" fmla="*/ 3275 w 3835"/>
                  <a:gd name="T33" fmla="*/ 946 h 3469"/>
                  <a:gd name="T34" fmla="*/ 3304 w 3835"/>
                  <a:gd name="T35" fmla="*/ 759 h 3469"/>
                  <a:gd name="T36" fmla="*/ 3049 w 3835"/>
                  <a:gd name="T37" fmla="*/ 980 h 3469"/>
                  <a:gd name="T38" fmla="*/ 2945 w 3835"/>
                  <a:gd name="T39" fmla="*/ 868 h 3469"/>
                  <a:gd name="T40" fmla="*/ 3094 w 3835"/>
                  <a:gd name="T41" fmla="*/ 743 h 3469"/>
                  <a:gd name="T42" fmla="*/ 3014 w 3835"/>
                  <a:gd name="T43" fmla="*/ 667 h 3469"/>
                  <a:gd name="T44" fmla="*/ 2979 w 3835"/>
                  <a:gd name="T45" fmla="*/ 669 h 3469"/>
                  <a:gd name="T46" fmla="*/ 2650 w 3835"/>
                  <a:gd name="T47" fmla="*/ 738 h 3469"/>
                  <a:gd name="T48" fmla="*/ 2947 w 3835"/>
                  <a:gd name="T49" fmla="*/ 505 h 3469"/>
                  <a:gd name="T50" fmla="*/ 3254 w 3835"/>
                  <a:gd name="T51" fmla="*/ 178 h 3469"/>
                  <a:gd name="T52" fmla="*/ 3252 w 3835"/>
                  <a:gd name="T53" fmla="*/ 116 h 3469"/>
                  <a:gd name="T54" fmla="*/ 2984 w 3835"/>
                  <a:gd name="T55" fmla="*/ 307 h 3469"/>
                  <a:gd name="T56" fmla="*/ 2782 w 3835"/>
                  <a:gd name="T57" fmla="*/ 475 h 3469"/>
                  <a:gd name="T58" fmla="*/ 2526 w 3835"/>
                  <a:gd name="T59" fmla="*/ 322 h 3469"/>
                  <a:gd name="T60" fmla="*/ 2162 w 3835"/>
                  <a:gd name="T61" fmla="*/ 166 h 3469"/>
                  <a:gd name="T62" fmla="*/ 1694 w 3835"/>
                  <a:gd name="T63" fmla="*/ 553 h 3469"/>
                  <a:gd name="T64" fmla="*/ 1912 w 3835"/>
                  <a:gd name="T65" fmla="*/ 296 h 3469"/>
                  <a:gd name="T66" fmla="*/ 2223 w 3835"/>
                  <a:gd name="T67" fmla="*/ 63 h 3469"/>
                  <a:gd name="T68" fmla="*/ 1892 w 3835"/>
                  <a:gd name="T69" fmla="*/ 201 h 3469"/>
                  <a:gd name="T70" fmla="*/ 1397 w 3835"/>
                  <a:gd name="T71" fmla="*/ 504 h 3469"/>
                  <a:gd name="T72" fmla="*/ 797 w 3835"/>
                  <a:gd name="T73" fmla="*/ 1017 h 3469"/>
                  <a:gd name="T74" fmla="*/ 627 w 3835"/>
                  <a:gd name="T75" fmla="*/ 1227 h 3469"/>
                  <a:gd name="T76" fmla="*/ 310 w 3835"/>
                  <a:gd name="T77" fmla="*/ 1532 h 3469"/>
                  <a:gd name="T78" fmla="*/ 219 w 3835"/>
                  <a:gd name="T79" fmla="*/ 1773 h 3469"/>
                  <a:gd name="T80" fmla="*/ 387 w 3835"/>
                  <a:gd name="T81" fmla="*/ 2109 h 3469"/>
                  <a:gd name="T82" fmla="*/ 728 w 3835"/>
                  <a:gd name="T83" fmla="*/ 1909 h 3469"/>
                  <a:gd name="T84" fmla="*/ 1058 w 3835"/>
                  <a:gd name="T85" fmla="*/ 1643 h 3469"/>
                  <a:gd name="T86" fmla="*/ 1419 w 3835"/>
                  <a:gd name="T87" fmla="*/ 1290 h 3469"/>
                  <a:gd name="T88" fmla="*/ 1126 w 3835"/>
                  <a:gd name="T89" fmla="*/ 1642 h 3469"/>
                  <a:gd name="T90" fmla="*/ 605 w 3835"/>
                  <a:gd name="T91" fmla="*/ 2207 h 3469"/>
                  <a:gd name="T92" fmla="*/ 495 w 3835"/>
                  <a:gd name="T93" fmla="*/ 2372 h 3469"/>
                  <a:gd name="T94" fmla="*/ 275 w 3835"/>
                  <a:gd name="T95" fmla="*/ 2587 h 3469"/>
                  <a:gd name="T96" fmla="*/ 42 w 3835"/>
                  <a:gd name="T97" fmla="*/ 2861 h 3469"/>
                  <a:gd name="T98" fmla="*/ 303 w 3835"/>
                  <a:gd name="T99" fmla="*/ 2848 h 3469"/>
                  <a:gd name="T100" fmla="*/ 687 w 3835"/>
                  <a:gd name="T101" fmla="*/ 2542 h 3469"/>
                  <a:gd name="T102" fmla="*/ 812 w 3835"/>
                  <a:gd name="T103" fmla="*/ 2502 h 3469"/>
                  <a:gd name="T104" fmla="*/ 772 w 3835"/>
                  <a:gd name="T105" fmla="*/ 2791 h 3469"/>
                  <a:gd name="T106" fmla="*/ 874 w 3835"/>
                  <a:gd name="T107" fmla="*/ 2868 h 3469"/>
                  <a:gd name="T108" fmla="*/ 1181 w 3835"/>
                  <a:gd name="T109" fmla="*/ 2746 h 3469"/>
                  <a:gd name="T110" fmla="*/ 881 w 3835"/>
                  <a:gd name="T111" fmla="*/ 2997 h 3469"/>
                  <a:gd name="T112" fmla="*/ 579 w 3835"/>
                  <a:gd name="T113" fmla="*/ 3306 h 3469"/>
                  <a:gd name="T114" fmla="*/ 659 w 3835"/>
                  <a:gd name="T115" fmla="*/ 3327 h 3469"/>
                  <a:gd name="T116" fmla="*/ 900 w 3835"/>
                  <a:gd name="T117" fmla="*/ 3108 h 3469"/>
                  <a:gd name="T118" fmla="*/ 1187 w 3835"/>
                  <a:gd name="T119" fmla="*/ 2976 h 3469"/>
                  <a:gd name="T120" fmla="*/ 1380 w 3835"/>
                  <a:gd name="T121" fmla="*/ 3089 h 3469"/>
                  <a:gd name="T122" fmla="*/ 1212 w 3835"/>
                  <a:gd name="T123" fmla="*/ 3399 h 3469"/>
                  <a:gd name="T124" fmla="*/ 1737 w 3835"/>
                  <a:gd name="T125" fmla="*/ 3222 h 3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35" h="3469">
                    <a:moveTo>
                      <a:pt x="2374" y="2871"/>
                    </a:moveTo>
                    <a:lnTo>
                      <a:pt x="2373" y="2871"/>
                    </a:lnTo>
                    <a:lnTo>
                      <a:pt x="2379" y="2866"/>
                    </a:lnTo>
                    <a:lnTo>
                      <a:pt x="2385" y="2863"/>
                    </a:lnTo>
                    <a:lnTo>
                      <a:pt x="2390" y="2858"/>
                    </a:lnTo>
                    <a:lnTo>
                      <a:pt x="2394" y="2854"/>
                    </a:lnTo>
                    <a:lnTo>
                      <a:pt x="2407" y="2844"/>
                    </a:lnTo>
                    <a:lnTo>
                      <a:pt x="2413" y="2841"/>
                    </a:lnTo>
                    <a:lnTo>
                      <a:pt x="2420" y="2839"/>
                    </a:lnTo>
                    <a:lnTo>
                      <a:pt x="2426" y="2837"/>
                    </a:lnTo>
                    <a:lnTo>
                      <a:pt x="2433" y="2826"/>
                    </a:lnTo>
                    <a:lnTo>
                      <a:pt x="2433" y="2826"/>
                    </a:lnTo>
                    <a:lnTo>
                      <a:pt x="2435" y="2826"/>
                    </a:lnTo>
                    <a:lnTo>
                      <a:pt x="2436" y="2825"/>
                    </a:lnTo>
                    <a:lnTo>
                      <a:pt x="2445" y="2817"/>
                    </a:lnTo>
                    <a:lnTo>
                      <a:pt x="2452" y="2810"/>
                    </a:lnTo>
                    <a:lnTo>
                      <a:pt x="2510" y="2763"/>
                    </a:lnTo>
                    <a:lnTo>
                      <a:pt x="2519" y="2761"/>
                    </a:lnTo>
                    <a:lnTo>
                      <a:pt x="2533" y="2757"/>
                    </a:lnTo>
                    <a:lnTo>
                      <a:pt x="2532" y="2746"/>
                    </a:lnTo>
                    <a:lnTo>
                      <a:pt x="2562" y="2734"/>
                    </a:lnTo>
                    <a:lnTo>
                      <a:pt x="2562" y="2731"/>
                    </a:lnTo>
                    <a:lnTo>
                      <a:pt x="2562" y="2730"/>
                    </a:lnTo>
                    <a:lnTo>
                      <a:pt x="2562" y="2729"/>
                    </a:lnTo>
                    <a:lnTo>
                      <a:pt x="2562" y="2727"/>
                    </a:lnTo>
                    <a:lnTo>
                      <a:pt x="2564" y="2725"/>
                    </a:lnTo>
                    <a:lnTo>
                      <a:pt x="2562" y="2723"/>
                    </a:lnTo>
                    <a:lnTo>
                      <a:pt x="2561" y="2720"/>
                    </a:lnTo>
                    <a:lnTo>
                      <a:pt x="2565" y="2718"/>
                    </a:lnTo>
                    <a:lnTo>
                      <a:pt x="2566" y="2718"/>
                    </a:lnTo>
                    <a:lnTo>
                      <a:pt x="2569" y="2718"/>
                    </a:lnTo>
                    <a:lnTo>
                      <a:pt x="2571" y="2719"/>
                    </a:lnTo>
                    <a:lnTo>
                      <a:pt x="2575" y="2713"/>
                    </a:lnTo>
                    <a:lnTo>
                      <a:pt x="2581" y="2713"/>
                    </a:lnTo>
                    <a:lnTo>
                      <a:pt x="2589" y="2700"/>
                    </a:lnTo>
                    <a:lnTo>
                      <a:pt x="2599" y="2697"/>
                    </a:lnTo>
                    <a:lnTo>
                      <a:pt x="2607" y="2691"/>
                    </a:lnTo>
                    <a:lnTo>
                      <a:pt x="2613" y="2683"/>
                    </a:lnTo>
                    <a:lnTo>
                      <a:pt x="2621" y="2677"/>
                    </a:lnTo>
                    <a:lnTo>
                      <a:pt x="2628" y="2674"/>
                    </a:lnTo>
                    <a:lnTo>
                      <a:pt x="2635" y="2675"/>
                    </a:lnTo>
                    <a:lnTo>
                      <a:pt x="2644" y="2675"/>
                    </a:lnTo>
                    <a:lnTo>
                      <a:pt x="2651" y="2674"/>
                    </a:lnTo>
                    <a:lnTo>
                      <a:pt x="2651" y="2674"/>
                    </a:lnTo>
                    <a:lnTo>
                      <a:pt x="2668" y="2666"/>
                    </a:lnTo>
                    <a:lnTo>
                      <a:pt x="2683" y="2656"/>
                    </a:lnTo>
                    <a:lnTo>
                      <a:pt x="2696" y="2643"/>
                    </a:lnTo>
                    <a:lnTo>
                      <a:pt x="2696" y="2639"/>
                    </a:lnTo>
                    <a:lnTo>
                      <a:pt x="2696" y="2635"/>
                    </a:lnTo>
                    <a:lnTo>
                      <a:pt x="2694" y="2632"/>
                    </a:lnTo>
                    <a:lnTo>
                      <a:pt x="2691" y="2630"/>
                    </a:lnTo>
                    <a:lnTo>
                      <a:pt x="2692" y="2630"/>
                    </a:lnTo>
                    <a:lnTo>
                      <a:pt x="2695" y="2628"/>
                    </a:lnTo>
                    <a:lnTo>
                      <a:pt x="2697" y="2624"/>
                    </a:lnTo>
                    <a:lnTo>
                      <a:pt x="2697" y="2623"/>
                    </a:lnTo>
                    <a:lnTo>
                      <a:pt x="2701" y="2621"/>
                    </a:lnTo>
                    <a:lnTo>
                      <a:pt x="2704" y="2618"/>
                    </a:lnTo>
                    <a:lnTo>
                      <a:pt x="2707" y="2615"/>
                    </a:lnTo>
                    <a:lnTo>
                      <a:pt x="2711" y="2611"/>
                    </a:lnTo>
                    <a:lnTo>
                      <a:pt x="2715" y="2611"/>
                    </a:lnTo>
                    <a:lnTo>
                      <a:pt x="2721" y="2611"/>
                    </a:lnTo>
                    <a:lnTo>
                      <a:pt x="2728" y="2610"/>
                    </a:lnTo>
                    <a:lnTo>
                      <a:pt x="2732" y="2609"/>
                    </a:lnTo>
                    <a:lnTo>
                      <a:pt x="2736" y="2606"/>
                    </a:lnTo>
                    <a:lnTo>
                      <a:pt x="2738" y="2603"/>
                    </a:lnTo>
                    <a:lnTo>
                      <a:pt x="2738" y="2599"/>
                    </a:lnTo>
                    <a:lnTo>
                      <a:pt x="2738" y="2596"/>
                    </a:lnTo>
                    <a:lnTo>
                      <a:pt x="2737" y="2593"/>
                    </a:lnTo>
                    <a:lnTo>
                      <a:pt x="2742" y="2594"/>
                    </a:lnTo>
                    <a:lnTo>
                      <a:pt x="2746" y="2594"/>
                    </a:lnTo>
                    <a:lnTo>
                      <a:pt x="2751" y="2593"/>
                    </a:lnTo>
                    <a:lnTo>
                      <a:pt x="2755" y="2589"/>
                    </a:lnTo>
                    <a:lnTo>
                      <a:pt x="2763" y="2592"/>
                    </a:lnTo>
                    <a:lnTo>
                      <a:pt x="2780" y="2580"/>
                    </a:lnTo>
                    <a:lnTo>
                      <a:pt x="2798" y="2566"/>
                    </a:lnTo>
                    <a:lnTo>
                      <a:pt x="2800" y="2564"/>
                    </a:lnTo>
                    <a:lnTo>
                      <a:pt x="2803" y="2561"/>
                    </a:lnTo>
                    <a:lnTo>
                      <a:pt x="2804" y="2558"/>
                    </a:lnTo>
                    <a:lnTo>
                      <a:pt x="2804" y="2554"/>
                    </a:lnTo>
                    <a:lnTo>
                      <a:pt x="2804" y="2552"/>
                    </a:lnTo>
                    <a:lnTo>
                      <a:pt x="2809" y="2552"/>
                    </a:lnTo>
                    <a:lnTo>
                      <a:pt x="2814" y="2549"/>
                    </a:lnTo>
                    <a:lnTo>
                      <a:pt x="2816" y="2547"/>
                    </a:lnTo>
                    <a:lnTo>
                      <a:pt x="2817" y="2544"/>
                    </a:lnTo>
                    <a:lnTo>
                      <a:pt x="2819" y="2541"/>
                    </a:lnTo>
                    <a:lnTo>
                      <a:pt x="2819" y="2542"/>
                    </a:lnTo>
                    <a:lnTo>
                      <a:pt x="2823" y="2542"/>
                    </a:lnTo>
                    <a:lnTo>
                      <a:pt x="2828" y="2541"/>
                    </a:lnTo>
                    <a:lnTo>
                      <a:pt x="2832" y="2538"/>
                    </a:lnTo>
                    <a:lnTo>
                      <a:pt x="2836" y="2536"/>
                    </a:lnTo>
                    <a:lnTo>
                      <a:pt x="2839" y="2531"/>
                    </a:lnTo>
                    <a:lnTo>
                      <a:pt x="2842" y="2526"/>
                    </a:lnTo>
                    <a:lnTo>
                      <a:pt x="2843" y="2524"/>
                    </a:lnTo>
                    <a:lnTo>
                      <a:pt x="2845" y="2523"/>
                    </a:lnTo>
                    <a:lnTo>
                      <a:pt x="2848" y="2521"/>
                    </a:lnTo>
                    <a:lnTo>
                      <a:pt x="2850" y="2520"/>
                    </a:lnTo>
                    <a:lnTo>
                      <a:pt x="2853" y="2519"/>
                    </a:lnTo>
                    <a:lnTo>
                      <a:pt x="2855" y="2518"/>
                    </a:lnTo>
                    <a:lnTo>
                      <a:pt x="2856" y="2515"/>
                    </a:lnTo>
                    <a:lnTo>
                      <a:pt x="2857" y="2512"/>
                    </a:lnTo>
                    <a:lnTo>
                      <a:pt x="2857" y="2508"/>
                    </a:lnTo>
                    <a:lnTo>
                      <a:pt x="2855" y="2502"/>
                    </a:lnTo>
                    <a:lnTo>
                      <a:pt x="2856" y="2502"/>
                    </a:lnTo>
                    <a:lnTo>
                      <a:pt x="2861" y="2502"/>
                    </a:lnTo>
                    <a:lnTo>
                      <a:pt x="2862" y="2503"/>
                    </a:lnTo>
                    <a:lnTo>
                      <a:pt x="2871" y="2503"/>
                    </a:lnTo>
                    <a:lnTo>
                      <a:pt x="2877" y="2501"/>
                    </a:lnTo>
                    <a:lnTo>
                      <a:pt x="2882" y="2495"/>
                    </a:lnTo>
                    <a:lnTo>
                      <a:pt x="2883" y="2491"/>
                    </a:lnTo>
                    <a:lnTo>
                      <a:pt x="2883" y="2486"/>
                    </a:lnTo>
                    <a:lnTo>
                      <a:pt x="2882" y="2485"/>
                    </a:lnTo>
                    <a:lnTo>
                      <a:pt x="2885" y="2484"/>
                    </a:lnTo>
                    <a:lnTo>
                      <a:pt x="2885" y="2484"/>
                    </a:lnTo>
                    <a:lnTo>
                      <a:pt x="2885" y="2485"/>
                    </a:lnTo>
                    <a:lnTo>
                      <a:pt x="2888" y="2485"/>
                    </a:lnTo>
                    <a:lnTo>
                      <a:pt x="2890" y="2484"/>
                    </a:lnTo>
                    <a:lnTo>
                      <a:pt x="2890" y="2482"/>
                    </a:lnTo>
                    <a:lnTo>
                      <a:pt x="2894" y="2485"/>
                    </a:lnTo>
                    <a:lnTo>
                      <a:pt x="2896" y="2487"/>
                    </a:lnTo>
                    <a:lnTo>
                      <a:pt x="2901" y="2489"/>
                    </a:lnTo>
                    <a:lnTo>
                      <a:pt x="2905" y="2489"/>
                    </a:lnTo>
                    <a:lnTo>
                      <a:pt x="2907" y="2490"/>
                    </a:lnTo>
                    <a:lnTo>
                      <a:pt x="2911" y="2492"/>
                    </a:lnTo>
                    <a:lnTo>
                      <a:pt x="2913" y="2495"/>
                    </a:lnTo>
                    <a:lnTo>
                      <a:pt x="2917" y="2497"/>
                    </a:lnTo>
                    <a:lnTo>
                      <a:pt x="2921" y="2501"/>
                    </a:lnTo>
                    <a:lnTo>
                      <a:pt x="2924" y="2503"/>
                    </a:lnTo>
                    <a:lnTo>
                      <a:pt x="2928" y="2504"/>
                    </a:lnTo>
                    <a:lnTo>
                      <a:pt x="2934" y="2503"/>
                    </a:lnTo>
                    <a:lnTo>
                      <a:pt x="2941" y="2495"/>
                    </a:lnTo>
                    <a:lnTo>
                      <a:pt x="2945" y="2485"/>
                    </a:lnTo>
                    <a:lnTo>
                      <a:pt x="2945" y="2474"/>
                    </a:lnTo>
                    <a:lnTo>
                      <a:pt x="2946" y="2469"/>
                    </a:lnTo>
                    <a:lnTo>
                      <a:pt x="2947" y="2465"/>
                    </a:lnTo>
                    <a:lnTo>
                      <a:pt x="2949" y="2462"/>
                    </a:lnTo>
                    <a:lnTo>
                      <a:pt x="2951" y="2458"/>
                    </a:lnTo>
                    <a:lnTo>
                      <a:pt x="2953" y="2447"/>
                    </a:lnTo>
                    <a:lnTo>
                      <a:pt x="2955" y="2436"/>
                    </a:lnTo>
                    <a:lnTo>
                      <a:pt x="2956" y="2427"/>
                    </a:lnTo>
                    <a:lnTo>
                      <a:pt x="2956" y="2422"/>
                    </a:lnTo>
                    <a:lnTo>
                      <a:pt x="2965" y="2428"/>
                    </a:lnTo>
                    <a:lnTo>
                      <a:pt x="2973" y="2429"/>
                    </a:lnTo>
                    <a:lnTo>
                      <a:pt x="2978" y="2425"/>
                    </a:lnTo>
                    <a:lnTo>
                      <a:pt x="2980" y="2418"/>
                    </a:lnTo>
                    <a:lnTo>
                      <a:pt x="2982" y="2405"/>
                    </a:lnTo>
                    <a:lnTo>
                      <a:pt x="2981" y="2400"/>
                    </a:lnTo>
                    <a:lnTo>
                      <a:pt x="2989" y="2399"/>
                    </a:lnTo>
                    <a:lnTo>
                      <a:pt x="2990" y="2401"/>
                    </a:lnTo>
                    <a:lnTo>
                      <a:pt x="2992" y="2404"/>
                    </a:lnTo>
                    <a:lnTo>
                      <a:pt x="2990" y="2405"/>
                    </a:lnTo>
                    <a:lnTo>
                      <a:pt x="2992" y="2412"/>
                    </a:lnTo>
                    <a:lnTo>
                      <a:pt x="2996" y="2417"/>
                    </a:lnTo>
                    <a:lnTo>
                      <a:pt x="3002" y="2421"/>
                    </a:lnTo>
                    <a:lnTo>
                      <a:pt x="3008" y="2423"/>
                    </a:lnTo>
                    <a:lnTo>
                      <a:pt x="3013" y="2428"/>
                    </a:lnTo>
                    <a:lnTo>
                      <a:pt x="3016" y="2428"/>
                    </a:lnTo>
                    <a:lnTo>
                      <a:pt x="3020" y="2427"/>
                    </a:lnTo>
                    <a:lnTo>
                      <a:pt x="3023" y="2419"/>
                    </a:lnTo>
                    <a:lnTo>
                      <a:pt x="3026" y="2417"/>
                    </a:lnTo>
                    <a:lnTo>
                      <a:pt x="3031" y="2416"/>
                    </a:lnTo>
                    <a:lnTo>
                      <a:pt x="3037" y="2416"/>
                    </a:lnTo>
                    <a:lnTo>
                      <a:pt x="3043" y="2416"/>
                    </a:lnTo>
                    <a:lnTo>
                      <a:pt x="3046" y="2415"/>
                    </a:lnTo>
                    <a:lnTo>
                      <a:pt x="3048" y="2411"/>
                    </a:lnTo>
                    <a:lnTo>
                      <a:pt x="3050" y="2406"/>
                    </a:lnTo>
                    <a:lnTo>
                      <a:pt x="3050" y="2400"/>
                    </a:lnTo>
                    <a:lnTo>
                      <a:pt x="3050" y="2396"/>
                    </a:lnTo>
                    <a:lnTo>
                      <a:pt x="3048" y="2394"/>
                    </a:lnTo>
                    <a:lnTo>
                      <a:pt x="3046" y="2392"/>
                    </a:lnTo>
                    <a:lnTo>
                      <a:pt x="3049" y="2388"/>
                    </a:lnTo>
                    <a:lnTo>
                      <a:pt x="3050" y="2384"/>
                    </a:lnTo>
                    <a:lnTo>
                      <a:pt x="3052" y="2384"/>
                    </a:lnTo>
                    <a:lnTo>
                      <a:pt x="3060" y="2384"/>
                    </a:lnTo>
                    <a:lnTo>
                      <a:pt x="3069" y="2382"/>
                    </a:lnTo>
                    <a:lnTo>
                      <a:pt x="3077" y="2378"/>
                    </a:lnTo>
                    <a:lnTo>
                      <a:pt x="3080" y="2377"/>
                    </a:lnTo>
                    <a:lnTo>
                      <a:pt x="3083" y="2376"/>
                    </a:lnTo>
                    <a:lnTo>
                      <a:pt x="3084" y="2373"/>
                    </a:lnTo>
                    <a:lnTo>
                      <a:pt x="3087" y="2370"/>
                    </a:lnTo>
                    <a:lnTo>
                      <a:pt x="3086" y="2349"/>
                    </a:lnTo>
                    <a:lnTo>
                      <a:pt x="3087" y="2345"/>
                    </a:lnTo>
                    <a:lnTo>
                      <a:pt x="3088" y="2343"/>
                    </a:lnTo>
                    <a:lnTo>
                      <a:pt x="3093" y="2337"/>
                    </a:lnTo>
                    <a:lnTo>
                      <a:pt x="3094" y="2334"/>
                    </a:lnTo>
                    <a:lnTo>
                      <a:pt x="3095" y="2334"/>
                    </a:lnTo>
                    <a:lnTo>
                      <a:pt x="3095" y="2336"/>
                    </a:lnTo>
                    <a:lnTo>
                      <a:pt x="3097" y="2336"/>
                    </a:lnTo>
                    <a:lnTo>
                      <a:pt x="3098" y="2336"/>
                    </a:lnTo>
                    <a:lnTo>
                      <a:pt x="3099" y="2334"/>
                    </a:lnTo>
                    <a:lnTo>
                      <a:pt x="3101" y="2337"/>
                    </a:lnTo>
                    <a:lnTo>
                      <a:pt x="3105" y="2338"/>
                    </a:lnTo>
                    <a:lnTo>
                      <a:pt x="3108" y="2338"/>
                    </a:lnTo>
                    <a:lnTo>
                      <a:pt x="3111" y="2338"/>
                    </a:lnTo>
                    <a:lnTo>
                      <a:pt x="3112" y="2338"/>
                    </a:lnTo>
                    <a:lnTo>
                      <a:pt x="3111" y="2342"/>
                    </a:lnTo>
                    <a:lnTo>
                      <a:pt x="3111" y="2345"/>
                    </a:lnTo>
                    <a:lnTo>
                      <a:pt x="3114" y="2348"/>
                    </a:lnTo>
                    <a:lnTo>
                      <a:pt x="3115" y="2350"/>
                    </a:lnTo>
                    <a:lnTo>
                      <a:pt x="3118" y="2351"/>
                    </a:lnTo>
                    <a:lnTo>
                      <a:pt x="3116" y="2354"/>
                    </a:lnTo>
                    <a:lnTo>
                      <a:pt x="3115" y="2355"/>
                    </a:lnTo>
                    <a:lnTo>
                      <a:pt x="3115" y="2358"/>
                    </a:lnTo>
                    <a:lnTo>
                      <a:pt x="3116" y="2360"/>
                    </a:lnTo>
                    <a:lnTo>
                      <a:pt x="3118" y="2364"/>
                    </a:lnTo>
                    <a:lnTo>
                      <a:pt x="3115" y="2370"/>
                    </a:lnTo>
                    <a:lnTo>
                      <a:pt x="3112" y="2370"/>
                    </a:lnTo>
                    <a:lnTo>
                      <a:pt x="3111" y="2368"/>
                    </a:lnTo>
                    <a:lnTo>
                      <a:pt x="3110" y="2367"/>
                    </a:lnTo>
                    <a:lnTo>
                      <a:pt x="3109" y="2365"/>
                    </a:lnTo>
                    <a:lnTo>
                      <a:pt x="3108" y="2364"/>
                    </a:lnTo>
                    <a:lnTo>
                      <a:pt x="3106" y="2361"/>
                    </a:lnTo>
                    <a:lnTo>
                      <a:pt x="3105" y="2360"/>
                    </a:lnTo>
                    <a:lnTo>
                      <a:pt x="3103" y="2359"/>
                    </a:lnTo>
                    <a:lnTo>
                      <a:pt x="3101" y="2359"/>
                    </a:lnTo>
                    <a:lnTo>
                      <a:pt x="3099" y="2360"/>
                    </a:lnTo>
                    <a:lnTo>
                      <a:pt x="3097" y="2362"/>
                    </a:lnTo>
                    <a:lnTo>
                      <a:pt x="3097" y="2367"/>
                    </a:lnTo>
                    <a:lnTo>
                      <a:pt x="3100" y="2384"/>
                    </a:lnTo>
                    <a:lnTo>
                      <a:pt x="3101" y="2389"/>
                    </a:lnTo>
                    <a:lnTo>
                      <a:pt x="3105" y="2390"/>
                    </a:lnTo>
                    <a:lnTo>
                      <a:pt x="3108" y="2389"/>
                    </a:lnTo>
                    <a:lnTo>
                      <a:pt x="3109" y="2399"/>
                    </a:lnTo>
                    <a:lnTo>
                      <a:pt x="3114" y="2402"/>
                    </a:lnTo>
                    <a:lnTo>
                      <a:pt x="3117" y="2404"/>
                    </a:lnTo>
                    <a:lnTo>
                      <a:pt x="3122" y="2404"/>
                    </a:lnTo>
                    <a:lnTo>
                      <a:pt x="3127" y="2402"/>
                    </a:lnTo>
                    <a:lnTo>
                      <a:pt x="3128" y="2401"/>
                    </a:lnTo>
                    <a:lnTo>
                      <a:pt x="3129" y="2400"/>
                    </a:lnTo>
                    <a:lnTo>
                      <a:pt x="3129" y="2398"/>
                    </a:lnTo>
                    <a:lnTo>
                      <a:pt x="3129" y="2395"/>
                    </a:lnTo>
                    <a:lnTo>
                      <a:pt x="3129" y="2394"/>
                    </a:lnTo>
                    <a:lnTo>
                      <a:pt x="3131" y="2392"/>
                    </a:lnTo>
                    <a:lnTo>
                      <a:pt x="3132" y="2390"/>
                    </a:lnTo>
                    <a:lnTo>
                      <a:pt x="3133" y="2389"/>
                    </a:lnTo>
                    <a:lnTo>
                      <a:pt x="3135" y="2389"/>
                    </a:lnTo>
                    <a:lnTo>
                      <a:pt x="3138" y="2388"/>
                    </a:lnTo>
                    <a:lnTo>
                      <a:pt x="3140" y="2388"/>
                    </a:lnTo>
                    <a:lnTo>
                      <a:pt x="3142" y="2385"/>
                    </a:lnTo>
                    <a:lnTo>
                      <a:pt x="3144" y="2388"/>
                    </a:lnTo>
                    <a:lnTo>
                      <a:pt x="3146" y="2390"/>
                    </a:lnTo>
                    <a:lnTo>
                      <a:pt x="3150" y="2392"/>
                    </a:lnTo>
                    <a:lnTo>
                      <a:pt x="3155" y="2390"/>
                    </a:lnTo>
                    <a:lnTo>
                      <a:pt x="3159" y="2389"/>
                    </a:lnTo>
                    <a:lnTo>
                      <a:pt x="3162" y="2387"/>
                    </a:lnTo>
                    <a:lnTo>
                      <a:pt x="3166" y="2384"/>
                    </a:lnTo>
                    <a:lnTo>
                      <a:pt x="3169" y="2382"/>
                    </a:lnTo>
                    <a:lnTo>
                      <a:pt x="3174" y="2381"/>
                    </a:lnTo>
                    <a:lnTo>
                      <a:pt x="3180" y="2379"/>
                    </a:lnTo>
                    <a:lnTo>
                      <a:pt x="3184" y="2379"/>
                    </a:lnTo>
                    <a:lnTo>
                      <a:pt x="3188" y="2379"/>
                    </a:lnTo>
                    <a:lnTo>
                      <a:pt x="3191" y="2378"/>
                    </a:lnTo>
                    <a:lnTo>
                      <a:pt x="3194" y="2376"/>
                    </a:lnTo>
                    <a:lnTo>
                      <a:pt x="3197" y="2373"/>
                    </a:lnTo>
                    <a:lnTo>
                      <a:pt x="3197" y="2368"/>
                    </a:lnTo>
                    <a:lnTo>
                      <a:pt x="3199" y="2367"/>
                    </a:lnTo>
                    <a:lnTo>
                      <a:pt x="3199" y="2358"/>
                    </a:lnTo>
                    <a:lnTo>
                      <a:pt x="3201" y="2349"/>
                    </a:lnTo>
                    <a:lnTo>
                      <a:pt x="3205" y="2341"/>
                    </a:lnTo>
                    <a:lnTo>
                      <a:pt x="3206" y="2343"/>
                    </a:lnTo>
                    <a:lnTo>
                      <a:pt x="3214" y="2349"/>
                    </a:lnTo>
                    <a:lnTo>
                      <a:pt x="3220" y="2350"/>
                    </a:lnTo>
                    <a:lnTo>
                      <a:pt x="3227" y="2347"/>
                    </a:lnTo>
                    <a:lnTo>
                      <a:pt x="3233" y="2337"/>
                    </a:lnTo>
                    <a:lnTo>
                      <a:pt x="3234" y="2328"/>
                    </a:lnTo>
                    <a:lnTo>
                      <a:pt x="3246" y="2333"/>
                    </a:lnTo>
                    <a:lnTo>
                      <a:pt x="3259" y="2332"/>
                    </a:lnTo>
                    <a:lnTo>
                      <a:pt x="3271" y="2330"/>
                    </a:lnTo>
                    <a:lnTo>
                      <a:pt x="3274" y="2327"/>
                    </a:lnTo>
                    <a:lnTo>
                      <a:pt x="3273" y="2319"/>
                    </a:lnTo>
                    <a:lnTo>
                      <a:pt x="3280" y="2318"/>
                    </a:lnTo>
                    <a:lnTo>
                      <a:pt x="3286" y="2314"/>
                    </a:lnTo>
                    <a:lnTo>
                      <a:pt x="3292" y="2310"/>
                    </a:lnTo>
                    <a:lnTo>
                      <a:pt x="3299" y="2308"/>
                    </a:lnTo>
                    <a:lnTo>
                      <a:pt x="3299" y="2310"/>
                    </a:lnTo>
                    <a:lnTo>
                      <a:pt x="3301" y="2313"/>
                    </a:lnTo>
                    <a:lnTo>
                      <a:pt x="3302" y="2314"/>
                    </a:lnTo>
                    <a:lnTo>
                      <a:pt x="3303" y="2315"/>
                    </a:lnTo>
                    <a:lnTo>
                      <a:pt x="3305" y="2316"/>
                    </a:lnTo>
                    <a:lnTo>
                      <a:pt x="3308" y="2315"/>
                    </a:lnTo>
                    <a:lnTo>
                      <a:pt x="3311" y="2314"/>
                    </a:lnTo>
                    <a:lnTo>
                      <a:pt x="3313" y="2311"/>
                    </a:lnTo>
                    <a:lnTo>
                      <a:pt x="3314" y="2309"/>
                    </a:lnTo>
                    <a:lnTo>
                      <a:pt x="3316" y="2307"/>
                    </a:lnTo>
                    <a:lnTo>
                      <a:pt x="3318" y="2304"/>
                    </a:lnTo>
                    <a:lnTo>
                      <a:pt x="3319" y="2302"/>
                    </a:lnTo>
                    <a:lnTo>
                      <a:pt x="3319" y="2298"/>
                    </a:lnTo>
                    <a:lnTo>
                      <a:pt x="3318" y="2296"/>
                    </a:lnTo>
                    <a:lnTo>
                      <a:pt x="3315" y="2288"/>
                    </a:lnTo>
                    <a:lnTo>
                      <a:pt x="3316" y="2284"/>
                    </a:lnTo>
                    <a:lnTo>
                      <a:pt x="3320" y="2280"/>
                    </a:lnTo>
                    <a:lnTo>
                      <a:pt x="3325" y="2277"/>
                    </a:lnTo>
                    <a:lnTo>
                      <a:pt x="3330" y="2275"/>
                    </a:lnTo>
                    <a:lnTo>
                      <a:pt x="3331" y="2276"/>
                    </a:lnTo>
                    <a:lnTo>
                      <a:pt x="3328" y="2279"/>
                    </a:lnTo>
                    <a:lnTo>
                      <a:pt x="3327" y="2281"/>
                    </a:lnTo>
                    <a:lnTo>
                      <a:pt x="3326" y="2284"/>
                    </a:lnTo>
                    <a:lnTo>
                      <a:pt x="3326" y="2286"/>
                    </a:lnTo>
                    <a:lnTo>
                      <a:pt x="3326" y="2288"/>
                    </a:lnTo>
                    <a:lnTo>
                      <a:pt x="3328" y="2291"/>
                    </a:lnTo>
                    <a:lnTo>
                      <a:pt x="3331" y="2292"/>
                    </a:lnTo>
                    <a:lnTo>
                      <a:pt x="3335" y="2294"/>
                    </a:lnTo>
                    <a:lnTo>
                      <a:pt x="3339" y="2293"/>
                    </a:lnTo>
                    <a:lnTo>
                      <a:pt x="3343" y="2292"/>
                    </a:lnTo>
                    <a:lnTo>
                      <a:pt x="3345" y="2290"/>
                    </a:lnTo>
                    <a:lnTo>
                      <a:pt x="3348" y="2286"/>
                    </a:lnTo>
                    <a:lnTo>
                      <a:pt x="3349" y="2282"/>
                    </a:lnTo>
                    <a:lnTo>
                      <a:pt x="3349" y="2276"/>
                    </a:lnTo>
                    <a:lnTo>
                      <a:pt x="3347" y="2271"/>
                    </a:lnTo>
                    <a:lnTo>
                      <a:pt x="3341" y="2268"/>
                    </a:lnTo>
                    <a:lnTo>
                      <a:pt x="3339" y="2264"/>
                    </a:lnTo>
                    <a:lnTo>
                      <a:pt x="3338" y="2262"/>
                    </a:lnTo>
                    <a:lnTo>
                      <a:pt x="3337" y="2259"/>
                    </a:lnTo>
                    <a:lnTo>
                      <a:pt x="3337" y="2257"/>
                    </a:lnTo>
                    <a:lnTo>
                      <a:pt x="3337" y="2254"/>
                    </a:lnTo>
                    <a:lnTo>
                      <a:pt x="3337" y="2252"/>
                    </a:lnTo>
                    <a:lnTo>
                      <a:pt x="3339" y="2251"/>
                    </a:lnTo>
                    <a:lnTo>
                      <a:pt x="3343" y="2250"/>
                    </a:lnTo>
                    <a:lnTo>
                      <a:pt x="3347" y="2248"/>
                    </a:lnTo>
                    <a:lnTo>
                      <a:pt x="3350" y="2248"/>
                    </a:lnTo>
                    <a:lnTo>
                      <a:pt x="3353" y="2247"/>
                    </a:lnTo>
                    <a:lnTo>
                      <a:pt x="3354" y="2246"/>
                    </a:lnTo>
                    <a:lnTo>
                      <a:pt x="3355" y="2244"/>
                    </a:lnTo>
                    <a:lnTo>
                      <a:pt x="3355" y="2242"/>
                    </a:lnTo>
                    <a:lnTo>
                      <a:pt x="3354" y="2240"/>
                    </a:lnTo>
                    <a:lnTo>
                      <a:pt x="3350" y="2236"/>
                    </a:lnTo>
                    <a:lnTo>
                      <a:pt x="3350" y="2234"/>
                    </a:lnTo>
                    <a:lnTo>
                      <a:pt x="3350" y="2234"/>
                    </a:lnTo>
                    <a:lnTo>
                      <a:pt x="3354" y="2233"/>
                    </a:lnTo>
                    <a:lnTo>
                      <a:pt x="3355" y="2230"/>
                    </a:lnTo>
                    <a:lnTo>
                      <a:pt x="3355" y="2230"/>
                    </a:lnTo>
                    <a:lnTo>
                      <a:pt x="3356" y="2230"/>
                    </a:lnTo>
                    <a:lnTo>
                      <a:pt x="3358" y="2230"/>
                    </a:lnTo>
                    <a:lnTo>
                      <a:pt x="3359" y="2234"/>
                    </a:lnTo>
                    <a:lnTo>
                      <a:pt x="3361" y="2237"/>
                    </a:lnTo>
                    <a:lnTo>
                      <a:pt x="3365" y="2240"/>
                    </a:lnTo>
                    <a:lnTo>
                      <a:pt x="3365" y="2241"/>
                    </a:lnTo>
                    <a:lnTo>
                      <a:pt x="3362" y="2245"/>
                    </a:lnTo>
                    <a:lnTo>
                      <a:pt x="3359" y="2250"/>
                    </a:lnTo>
                    <a:lnTo>
                      <a:pt x="3354" y="2256"/>
                    </a:lnTo>
                    <a:lnTo>
                      <a:pt x="3350" y="2261"/>
                    </a:lnTo>
                    <a:lnTo>
                      <a:pt x="3349" y="2268"/>
                    </a:lnTo>
                    <a:lnTo>
                      <a:pt x="3352" y="2275"/>
                    </a:lnTo>
                    <a:lnTo>
                      <a:pt x="3355" y="2277"/>
                    </a:lnTo>
                    <a:lnTo>
                      <a:pt x="3358" y="2279"/>
                    </a:lnTo>
                    <a:lnTo>
                      <a:pt x="3361" y="2279"/>
                    </a:lnTo>
                    <a:lnTo>
                      <a:pt x="3366" y="2279"/>
                    </a:lnTo>
                    <a:lnTo>
                      <a:pt x="3369" y="2277"/>
                    </a:lnTo>
                    <a:lnTo>
                      <a:pt x="3371" y="2275"/>
                    </a:lnTo>
                    <a:lnTo>
                      <a:pt x="3373" y="2273"/>
                    </a:lnTo>
                    <a:lnTo>
                      <a:pt x="3373" y="2270"/>
                    </a:lnTo>
                    <a:lnTo>
                      <a:pt x="3375" y="2268"/>
                    </a:lnTo>
                    <a:lnTo>
                      <a:pt x="3375" y="2264"/>
                    </a:lnTo>
                    <a:lnTo>
                      <a:pt x="3376" y="2262"/>
                    </a:lnTo>
                    <a:lnTo>
                      <a:pt x="3377" y="2259"/>
                    </a:lnTo>
                    <a:lnTo>
                      <a:pt x="3377" y="2261"/>
                    </a:lnTo>
                    <a:lnTo>
                      <a:pt x="3382" y="2263"/>
                    </a:lnTo>
                    <a:lnTo>
                      <a:pt x="3386" y="2263"/>
                    </a:lnTo>
                    <a:lnTo>
                      <a:pt x="3390" y="2263"/>
                    </a:lnTo>
                    <a:lnTo>
                      <a:pt x="3394" y="2259"/>
                    </a:lnTo>
                    <a:lnTo>
                      <a:pt x="3406" y="2253"/>
                    </a:lnTo>
                    <a:lnTo>
                      <a:pt x="3417" y="2245"/>
                    </a:lnTo>
                    <a:lnTo>
                      <a:pt x="3426" y="2235"/>
                    </a:lnTo>
                    <a:lnTo>
                      <a:pt x="3429" y="2231"/>
                    </a:lnTo>
                    <a:lnTo>
                      <a:pt x="3432" y="2229"/>
                    </a:lnTo>
                    <a:lnTo>
                      <a:pt x="3435" y="2235"/>
                    </a:lnTo>
                    <a:lnTo>
                      <a:pt x="3441" y="2237"/>
                    </a:lnTo>
                    <a:lnTo>
                      <a:pt x="3447" y="2236"/>
                    </a:lnTo>
                    <a:lnTo>
                      <a:pt x="3455" y="2233"/>
                    </a:lnTo>
                    <a:lnTo>
                      <a:pt x="3456" y="2230"/>
                    </a:lnTo>
                    <a:lnTo>
                      <a:pt x="3457" y="2228"/>
                    </a:lnTo>
                    <a:lnTo>
                      <a:pt x="3461" y="2230"/>
                    </a:lnTo>
                    <a:lnTo>
                      <a:pt x="3466" y="2233"/>
                    </a:lnTo>
                    <a:lnTo>
                      <a:pt x="3469" y="2235"/>
                    </a:lnTo>
                    <a:lnTo>
                      <a:pt x="3473" y="2234"/>
                    </a:lnTo>
                    <a:lnTo>
                      <a:pt x="3475" y="2234"/>
                    </a:lnTo>
                    <a:lnTo>
                      <a:pt x="3478" y="2233"/>
                    </a:lnTo>
                    <a:lnTo>
                      <a:pt x="3479" y="2230"/>
                    </a:lnTo>
                    <a:lnTo>
                      <a:pt x="3489" y="2223"/>
                    </a:lnTo>
                    <a:lnTo>
                      <a:pt x="3498" y="2216"/>
                    </a:lnTo>
                    <a:lnTo>
                      <a:pt x="3507" y="2208"/>
                    </a:lnTo>
                    <a:lnTo>
                      <a:pt x="3514" y="2200"/>
                    </a:lnTo>
                    <a:lnTo>
                      <a:pt x="3518" y="2189"/>
                    </a:lnTo>
                    <a:lnTo>
                      <a:pt x="3518" y="2176"/>
                    </a:lnTo>
                    <a:lnTo>
                      <a:pt x="3518" y="2170"/>
                    </a:lnTo>
                    <a:lnTo>
                      <a:pt x="3502" y="2157"/>
                    </a:lnTo>
                    <a:lnTo>
                      <a:pt x="3497" y="2157"/>
                    </a:lnTo>
                    <a:lnTo>
                      <a:pt x="3492" y="2159"/>
                    </a:lnTo>
                    <a:lnTo>
                      <a:pt x="3489" y="2161"/>
                    </a:lnTo>
                    <a:lnTo>
                      <a:pt x="3485" y="2163"/>
                    </a:lnTo>
                    <a:lnTo>
                      <a:pt x="3484" y="2163"/>
                    </a:lnTo>
                    <a:lnTo>
                      <a:pt x="3481" y="2162"/>
                    </a:lnTo>
                    <a:lnTo>
                      <a:pt x="3478" y="2162"/>
                    </a:lnTo>
                    <a:lnTo>
                      <a:pt x="3474" y="2162"/>
                    </a:lnTo>
                    <a:lnTo>
                      <a:pt x="3463" y="2163"/>
                    </a:lnTo>
                    <a:lnTo>
                      <a:pt x="3454" y="2167"/>
                    </a:lnTo>
                    <a:lnTo>
                      <a:pt x="3444" y="2172"/>
                    </a:lnTo>
                    <a:lnTo>
                      <a:pt x="3432" y="2172"/>
                    </a:lnTo>
                    <a:lnTo>
                      <a:pt x="3421" y="2180"/>
                    </a:lnTo>
                    <a:lnTo>
                      <a:pt x="3410" y="2189"/>
                    </a:lnTo>
                    <a:lnTo>
                      <a:pt x="3398" y="2197"/>
                    </a:lnTo>
                    <a:lnTo>
                      <a:pt x="3404" y="2188"/>
                    </a:lnTo>
                    <a:lnTo>
                      <a:pt x="3412" y="2182"/>
                    </a:lnTo>
                    <a:lnTo>
                      <a:pt x="3421" y="2174"/>
                    </a:lnTo>
                    <a:lnTo>
                      <a:pt x="3422" y="2173"/>
                    </a:lnTo>
                    <a:lnTo>
                      <a:pt x="3423" y="2172"/>
                    </a:lnTo>
                    <a:lnTo>
                      <a:pt x="3424" y="2171"/>
                    </a:lnTo>
                    <a:lnTo>
                      <a:pt x="3426" y="2170"/>
                    </a:lnTo>
                    <a:lnTo>
                      <a:pt x="3426" y="2168"/>
                    </a:lnTo>
                    <a:lnTo>
                      <a:pt x="3426" y="2167"/>
                    </a:lnTo>
                    <a:lnTo>
                      <a:pt x="3424" y="2166"/>
                    </a:lnTo>
                    <a:lnTo>
                      <a:pt x="3422" y="2165"/>
                    </a:lnTo>
                    <a:lnTo>
                      <a:pt x="3424" y="2162"/>
                    </a:lnTo>
                    <a:lnTo>
                      <a:pt x="3426" y="2160"/>
                    </a:lnTo>
                    <a:lnTo>
                      <a:pt x="3429" y="2162"/>
                    </a:lnTo>
                    <a:lnTo>
                      <a:pt x="3433" y="2163"/>
                    </a:lnTo>
                    <a:lnTo>
                      <a:pt x="3437" y="2163"/>
                    </a:lnTo>
                    <a:lnTo>
                      <a:pt x="3443" y="2160"/>
                    </a:lnTo>
                    <a:lnTo>
                      <a:pt x="3449" y="2156"/>
                    </a:lnTo>
                    <a:lnTo>
                      <a:pt x="3454" y="2151"/>
                    </a:lnTo>
                    <a:lnTo>
                      <a:pt x="3461" y="2149"/>
                    </a:lnTo>
                    <a:lnTo>
                      <a:pt x="3464" y="2148"/>
                    </a:lnTo>
                    <a:lnTo>
                      <a:pt x="3466" y="2146"/>
                    </a:lnTo>
                    <a:lnTo>
                      <a:pt x="3467" y="2144"/>
                    </a:lnTo>
                    <a:lnTo>
                      <a:pt x="3467" y="2142"/>
                    </a:lnTo>
                    <a:lnTo>
                      <a:pt x="3467" y="2139"/>
                    </a:lnTo>
                    <a:lnTo>
                      <a:pt x="3467" y="2137"/>
                    </a:lnTo>
                    <a:lnTo>
                      <a:pt x="3467" y="2134"/>
                    </a:lnTo>
                    <a:lnTo>
                      <a:pt x="3474" y="2132"/>
                    </a:lnTo>
                    <a:lnTo>
                      <a:pt x="3483" y="2121"/>
                    </a:lnTo>
                    <a:lnTo>
                      <a:pt x="3484" y="2110"/>
                    </a:lnTo>
                    <a:lnTo>
                      <a:pt x="3481" y="2100"/>
                    </a:lnTo>
                    <a:lnTo>
                      <a:pt x="3475" y="2089"/>
                    </a:lnTo>
                    <a:lnTo>
                      <a:pt x="3468" y="2086"/>
                    </a:lnTo>
                    <a:lnTo>
                      <a:pt x="3463" y="2086"/>
                    </a:lnTo>
                    <a:lnTo>
                      <a:pt x="3457" y="2059"/>
                    </a:lnTo>
                    <a:lnTo>
                      <a:pt x="3457" y="2057"/>
                    </a:lnTo>
                    <a:lnTo>
                      <a:pt x="3456" y="2054"/>
                    </a:lnTo>
                    <a:lnTo>
                      <a:pt x="3454" y="2045"/>
                    </a:lnTo>
                    <a:lnTo>
                      <a:pt x="3450" y="2035"/>
                    </a:lnTo>
                    <a:lnTo>
                      <a:pt x="3449" y="2025"/>
                    </a:lnTo>
                    <a:lnTo>
                      <a:pt x="3451" y="2023"/>
                    </a:lnTo>
                    <a:lnTo>
                      <a:pt x="3454" y="2018"/>
                    </a:lnTo>
                    <a:lnTo>
                      <a:pt x="3456" y="2013"/>
                    </a:lnTo>
                    <a:lnTo>
                      <a:pt x="3512" y="1971"/>
                    </a:lnTo>
                    <a:lnTo>
                      <a:pt x="3565" y="1926"/>
                    </a:lnTo>
                    <a:lnTo>
                      <a:pt x="3568" y="1918"/>
                    </a:lnTo>
                    <a:lnTo>
                      <a:pt x="3572" y="1912"/>
                    </a:lnTo>
                    <a:lnTo>
                      <a:pt x="3579" y="1908"/>
                    </a:lnTo>
                    <a:lnTo>
                      <a:pt x="3585" y="1901"/>
                    </a:lnTo>
                    <a:lnTo>
                      <a:pt x="3588" y="1893"/>
                    </a:lnTo>
                    <a:lnTo>
                      <a:pt x="3587" y="1883"/>
                    </a:lnTo>
                    <a:lnTo>
                      <a:pt x="3580" y="1891"/>
                    </a:lnTo>
                    <a:lnTo>
                      <a:pt x="3574" y="1895"/>
                    </a:lnTo>
                    <a:lnTo>
                      <a:pt x="3568" y="1898"/>
                    </a:lnTo>
                    <a:lnTo>
                      <a:pt x="3562" y="1898"/>
                    </a:lnTo>
                    <a:lnTo>
                      <a:pt x="3558" y="1895"/>
                    </a:lnTo>
                    <a:lnTo>
                      <a:pt x="3554" y="1887"/>
                    </a:lnTo>
                    <a:lnTo>
                      <a:pt x="3553" y="1875"/>
                    </a:lnTo>
                    <a:lnTo>
                      <a:pt x="3554" y="1869"/>
                    </a:lnTo>
                    <a:lnTo>
                      <a:pt x="3570" y="1854"/>
                    </a:lnTo>
                    <a:lnTo>
                      <a:pt x="3588" y="1842"/>
                    </a:lnTo>
                    <a:lnTo>
                      <a:pt x="3598" y="1838"/>
                    </a:lnTo>
                    <a:lnTo>
                      <a:pt x="3605" y="1831"/>
                    </a:lnTo>
                    <a:lnTo>
                      <a:pt x="3610" y="1821"/>
                    </a:lnTo>
                    <a:lnTo>
                      <a:pt x="3622" y="1814"/>
                    </a:lnTo>
                    <a:lnTo>
                      <a:pt x="3631" y="1804"/>
                    </a:lnTo>
                    <a:lnTo>
                      <a:pt x="3637" y="1806"/>
                    </a:lnTo>
                    <a:lnTo>
                      <a:pt x="3649" y="1792"/>
                    </a:lnTo>
                    <a:lnTo>
                      <a:pt x="3662" y="1779"/>
                    </a:lnTo>
                    <a:lnTo>
                      <a:pt x="3676" y="1767"/>
                    </a:lnTo>
                    <a:lnTo>
                      <a:pt x="3691" y="1757"/>
                    </a:lnTo>
                    <a:lnTo>
                      <a:pt x="3700" y="1746"/>
                    </a:lnTo>
                    <a:lnTo>
                      <a:pt x="3706" y="1744"/>
                    </a:lnTo>
                    <a:lnTo>
                      <a:pt x="3711" y="1739"/>
                    </a:lnTo>
                    <a:lnTo>
                      <a:pt x="3715" y="1734"/>
                    </a:lnTo>
                    <a:lnTo>
                      <a:pt x="3721" y="1730"/>
                    </a:lnTo>
                    <a:lnTo>
                      <a:pt x="3729" y="1712"/>
                    </a:lnTo>
                    <a:lnTo>
                      <a:pt x="3835" y="1612"/>
                    </a:lnTo>
                    <a:lnTo>
                      <a:pt x="3830" y="1607"/>
                    </a:lnTo>
                    <a:lnTo>
                      <a:pt x="3809" y="1618"/>
                    </a:lnTo>
                    <a:lnTo>
                      <a:pt x="3809" y="1613"/>
                    </a:lnTo>
                    <a:lnTo>
                      <a:pt x="3812" y="1608"/>
                    </a:lnTo>
                    <a:lnTo>
                      <a:pt x="3814" y="1603"/>
                    </a:lnTo>
                    <a:lnTo>
                      <a:pt x="3815" y="1599"/>
                    </a:lnTo>
                    <a:lnTo>
                      <a:pt x="3812" y="1593"/>
                    </a:lnTo>
                    <a:lnTo>
                      <a:pt x="3803" y="1597"/>
                    </a:lnTo>
                    <a:lnTo>
                      <a:pt x="3795" y="1601"/>
                    </a:lnTo>
                    <a:lnTo>
                      <a:pt x="3787" y="1606"/>
                    </a:lnTo>
                    <a:lnTo>
                      <a:pt x="3781" y="1613"/>
                    </a:lnTo>
                    <a:lnTo>
                      <a:pt x="3780" y="1618"/>
                    </a:lnTo>
                    <a:lnTo>
                      <a:pt x="3761" y="1631"/>
                    </a:lnTo>
                    <a:lnTo>
                      <a:pt x="3745" y="1649"/>
                    </a:lnTo>
                    <a:lnTo>
                      <a:pt x="3741" y="1648"/>
                    </a:lnTo>
                    <a:lnTo>
                      <a:pt x="3736" y="1648"/>
                    </a:lnTo>
                    <a:lnTo>
                      <a:pt x="3732" y="1649"/>
                    </a:lnTo>
                    <a:lnTo>
                      <a:pt x="3727" y="1650"/>
                    </a:lnTo>
                    <a:lnTo>
                      <a:pt x="3723" y="1654"/>
                    </a:lnTo>
                    <a:lnTo>
                      <a:pt x="3727" y="1646"/>
                    </a:lnTo>
                    <a:lnTo>
                      <a:pt x="3733" y="1641"/>
                    </a:lnTo>
                    <a:lnTo>
                      <a:pt x="3740" y="1636"/>
                    </a:lnTo>
                    <a:lnTo>
                      <a:pt x="3747" y="1631"/>
                    </a:lnTo>
                    <a:lnTo>
                      <a:pt x="3753" y="1626"/>
                    </a:lnTo>
                    <a:lnTo>
                      <a:pt x="3757" y="1621"/>
                    </a:lnTo>
                    <a:lnTo>
                      <a:pt x="3762" y="1618"/>
                    </a:lnTo>
                    <a:lnTo>
                      <a:pt x="3764" y="1614"/>
                    </a:lnTo>
                    <a:lnTo>
                      <a:pt x="3763" y="1610"/>
                    </a:lnTo>
                    <a:lnTo>
                      <a:pt x="3755" y="1606"/>
                    </a:lnTo>
                    <a:lnTo>
                      <a:pt x="3665" y="1680"/>
                    </a:lnTo>
                    <a:lnTo>
                      <a:pt x="3659" y="1680"/>
                    </a:lnTo>
                    <a:lnTo>
                      <a:pt x="3662" y="1677"/>
                    </a:lnTo>
                    <a:lnTo>
                      <a:pt x="3665" y="1675"/>
                    </a:lnTo>
                    <a:lnTo>
                      <a:pt x="3666" y="1672"/>
                    </a:lnTo>
                    <a:lnTo>
                      <a:pt x="3667" y="1669"/>
                    </a:lnTo>
                    <a:lnTo>
                      <a:pt x="3668" y="1666"/>
                    </a:lnTo>
                    <a:lnTo>
                      <a:pt x="3671" y="1665"/>
                    </a:lnTo>
                    <a:lnTo>
                      <a:pt x="3693" y="1654"/>
                    </a:lnTo>
                    <a:lnTo>
                      <a:pt x="3712" y="1639"/>
                    </a:lnTo>
                    <a:lnTo>
                      <a:pt x="3730" y="1624"/>
                    </a:lnTo>
                    <a:lnTo>
                      <a:pt x="3745" y="1603"/>
                    </a:lnTo>
                    <a:lnTo>
                      <a:pt x="3745" y="1602"/>
                    </a:lnTo>
                    <a:lnTo>
                      <a:pt x="3744" y="1599"/>
                    </a:lnTo>
                    <a:lnTo>
                      <a:pt x="3744" y="1598"/>
                    </a:lnTo>
                    <a:lnTo>
                      <a:pt x="3741" y="1597"/>
                    </a:lnTo>
                    <a:lnTo>
                      <a:pt x="3740" y="1596"/>
                    </a:lnTo>
                    <a:lnTo>
                      <a:pt x="3738" y="1597"/>
                    </a:lnTo>
                    <a:lnTo>
                      <a:pt x="3724" y="1602"/>
                    </a:lnTo>
                    <a:lnTo>
                      <a:pt x="3698" y="1626"/>
                    </a:lnTo>
                    <a:lnTo>
                      <a:pt x="3666" y="1647"/>
                    </a:lnTo>
                    <a:lnTo>
                      <a:pt x="3668" y="1639"/>
                    </a:lnTo>
                    <a:lnTo>
                      <a:pt x="3673" y="1633"/>
                    </a:lnTo>
                    <a:lnTo>
                      <a:pt x="3679" y="1629"/>
                    </a:lnTo>
                    <a:lnTo>
                      <a:pt x="3684" y="1624"/>
                    </a:lnTo>
                    <a:lnTo>
                      <a:pt x="3687" y="1616"/>
                    </a:lnTo>
                    <a:lnTo>
                      <a:pt x="3674" y="1621"/>
                    </a:lnTo>
                    <a:lnTo>
                      <a:pt x="3665" y="1627"/>
                    </a:lnTo>
                    <a:lnTo>
                      <a:pt x="3656" y="1636"/>
                    </a:lnTo>
                    <a:lnTo>
                      <a:pt x="3645" y="1641"/>
                    </a:lnTo>
                    <a:lnTo>
                      <a:pt x="3604" y="1678"/>
                    </a:lnTo>
                    <a:lnTo>
                      <a:pt x="3594" y="1672"/>
                    </a:lnTo>
                    <a:lnTo>
                      <a:pt x="3602" y="1664"/>
                    </a:lnTo>
                    <a:lnTo>
                      <a:pt x="3605" y="1654"/>
                    </a:lnTo>
                    <a:lnTo>
                      <a:pt x="3609" y="1643"/>
                    </a:lnTo>
                    <a:lnTo>
                      <a:pt x="3613" y="1633"/>
                    </a:lnTo>
                    <a:lnTo>
                      <a:pt x="3619" y="1625"/>
                    </a:lnTo>
                    <a:lnTo>
                      <a:pt x="3628" y="1618"/>
                    </a:lnTo>
                    <a:lnTo>
                      <a:pt x="3637" y="1610"/>
                    </a:lnTo>
                    <a:lnTo>
                      <a:pt x="3643" y="1601"/>
                    </a:lnTo>
                    <a:lnTo>
                      <a:pt x="3647" y="1590"/>
                    </a:lnTo>
                    <a:lnTo>
                      <a:pt x="3651" y="1579"/>
                    </a:lnTo>
                    <a:lnTo>
                      <a:pt x="3656" y="1569"/>
                    </a:lnTo>
                    <a:lnTo>
                      <a:pt x="3664" y="1559"/>
                    </a:lnTo>
                    <a:lnTo>
                      <a:pt x="3656" y="1556"/>
                    </a:lnTo>
                    <a:lnTo>
                      <a:pt x="3609" y="1586"/>
                    </a:lnTo>
                    <a:lnTo>
                      <a:pt x="3606" y="1587"/>
                    </a:lnTo>
                    <a:lnTo>
                      <a:pt x="3603" y="1589"/>
                    </a:lnTo>
                    <a:lnTo>
                      <a:pt x="3600" y="1590"/>
                    </a:lnTo>
                    <a:lnTo>
                      <a:pt x="3598" y="1591"/>
                    </a:lnTo>
                    <a:lnTo>
                      <a:pt x="3596" y="1593"/>
                    </a:lnTo>
                    <a:lnTo>
                      <a:pt x="3593" y="1595"/>
                    </a:lnTo>
                    <a:lnTo>
                      <a:pt x="3591" y="1597"/>
                    </a:lnTo>
                    <a:lnTo>
                      <a:pt x="3589" y="1599"/>
                    </a:lnTo>
                    <a:lnTo>
                      <a:pt x="3588" y="1602"/>
                    </a:lnTo>
                    <a:lnTo>
                      <a:pt x="3588" y="1606"/>
                    </a:lnTo>
                    <a:lnTo>
                      <a:pt x="3589" y="1609"/>
                    </a:lnTo>
                    <a:lnTo>
                      <a:pt x="3588" y="1609"/>
                    </a:lnTo>
                    <a:lnTo>
                      <a:pt x="3583" y="1609"/>
                    </a:lnTo>
                    <a:lnTo>
                      <a:pt x="3570" y="1618"/>
                    </a:lnTo>
                    <a:lnTo>
                      <a:pt x="3556" y="1627"/>
                    </a:lnTo>
                    <a:lnTo>
                      <a:pt x="3542" y="1636"/>
                    </a:lnTo>
                    <a:lnTo>
                      <a:pt x="3530" y="1647"/>
                    </a:lnTo>
                    <a:lnTo>
                      <a:pt x="3520" y="1661"/>
                    </a:lnTo>
                    <a:lnTo>
                      <a:pt x="3519" y="1661"/>
                    </a:lnTo>
                    <a:lnTo>
                      <a:pt x="3519" y="1661"/>
                    </a:lnTo>
                    <a:lnTo>
                      <a:pt x="3514" y="1660"/>
                    </a:lnTo>
                    <a:lnTo>
                      <a:pt x="3511" y="1656"/>
                    </a:lnTo>
                    <a:lnTo>
                      <a:pt x="3507" y="1653"/>
                    </a:lnTo>
                    <a:lnTo>
                      <a:pt x="3502" y="1650"/>
                    </a:lnTo>
                    <a:lnTo>
                      <a:pt x="3496" y="1653"/>
                    </a:lnTo>
                    <a:lnTo>
                      <a:pt x="3492" y="1650"/>
                    </a:lnTo>
                    <a:lnTo>
                      <a:pt x="3490" y="1649"/>
                    </a:lnTo>
                    <a:lnTo>
                      <a:pt x="3489" y="1648"/>
                    </a:lnTo>
                    <a:lnTo>
                      <a:pt x="3489" y="1646"/>
                    </a:lnTo>
                    <a:lnTo>
                      <a:pt x="3489" y="1643"/>
                    </a:lnTo>
                    <a:lnTo>
                      <a:pt x="3490" y="1641"/>
                    </a:lnTo>
                    <a:lnTo>
                      <a:pt x="3491" y="1638"/>
                    </a:lnTo>
                    <a:lnTo>
                      <a:pt x="3491" y="1635"/>
                    </a:lnTo>
                    <a:lnTo>
                      <a:pt x="3495" y="1629"/>
                    </a:lnTo>
                    <a:lnTo>
                      <a:pt x="3501" y="1624"/>
                    </a:lnTo>
                    <a:lnTo>
                      <a:pt x="3507" y="1619"/>
                    </a:lnTo>
                    <a:lnTo>
                      <a:pt x="3513" y="1614"/>
                    </a:lnTo>
                    <a:lnTo>
                      <a:pt x="3515" y="1608"/>
                    </a:lnTo>
                    <a:lnTo>
                      <a:pt x="3515" y="1599"/>
                    </a:lnTo>
                    <a:lnTo>
                      <a:pt x="3509" y="1598"/>
                    </a:lnTo>
                    <a:lnTo>
                      <a:pt x="3506" y="1595"/>
                    </a:lnTo>
                    <a:lnTo>
                      <a:pt x="3502" y="1591"/>
                    </a:lnTo>
                    <a:lnTo>
                      <a:pt x="3498" y="1587"/>
                    </a:lnTo>
                    <a:lnTo>
                      <a:pt x="3495" y="1586"/>
                    </a:lnTo>
                    <a:lnTo>
                      <a:pt x="3489" y="1589"/>
                    </a:lnTo>
                    <a:lnTo>
                      <a:pt x="3488" y="1589"/>
                    </a:lnTo>
                    <a:lnTo>
                      <a:pt x="3486" y="1587"/>
                    </a:lnTo>
                    <a:lnTo>
                      <a:pt x="3486" y="1586"/>
                    </a:lnTo>
                    <a:lnTo>
                      <a:pt x="3486" y="1586"/>
                    </a:lnTo>
                    <a:lnTo>
                      <a:pt x="3486" y="1585"/>
                    </a:lnTo>
                    <a:lnTo>
                      <a:pt x="3489" y="1585"/>
                    </a:lnTo>
                    <a:lnTo>
                      <a:pt x="3512" y="1567"/>
                    </a:lnTo>
                    <a:lnTo>
                      <a:pt x="3535" y="1547"/>
                    </a:lnTo>
                    <a:lnTo>
                      <a:pt x="3556" y="1524"/>
                    </a:lnTo>
                    <a:lnTo>
                      <a:pt x="3556" y="1522"/>
                    </a:lnTo>
                    <a:lnTo>
                      <a:pt x="3556" y="1519"/>
                    </a:lnTo>
                    <a:lnTo>
                      <a:pt x="3554" y="1517"/>
                    </a:lnTo>
                    <a:lnTo>
                      <a:pt x="3553" y="1515"/>
                    </a:lnTo>
                    <a:lnTo>
                      <a:pt x="3552" y="1513"/>
                    </a:lnTo>
                    <a:lnTo>
                      <a:pt x="3548" y="1513"/>
                    </a:lnTo>
                    <a:lnTo>
                      <a:pt x="3546" y="1515"/>
                    </a:lnTo>
                    <a:lnTo>
                      <a:pt x="3514" y="1525"/>
                    </a:lnTo>
                    <a:lnTo>
                      <a:pt x="3484" y="1539"/>
                    </a:lnTo>
                    <a:lnTo>
                      <a:pt x="3456" y="1555"/>
                    </a:lnTo>
                    <a:lnTo>
                      <a:pt x="3429" y="1575"/>
                    </a:lnTo>
                    <a:lnTo>
                      <a:pt x="3422" y="1581"/>
                    </a:lnTo>
                    <a:lnTo>
                      <a:pt x="3415" y="1587"/>
                    </a:lnTo>
                    <a:lnTo>
                      <a:pt x="3406" y="1591"/>
                    </a:lnTo>
                    <a:lnTo>
                      <a:pt x="3395" y="1591"/>
                    </a:lnTo>
                    <a:lnTo>
                      <a:pt x="3399" y="1584"/>
                    </a:lnTo>
                    <a:lnTo>
                      <a:pt x="3405" y="1578"/>
                    </a:lnTo>
                    <a:lnTo>
                      <a:pt x="3411" y="1573"/>
                    </a:lnTo>
                    <a:lnTo>
                      <a:pt x="3418" y="1568"/>
                    </a:lnTo>
                    <a:lnTo>
                      <a:pt x="3424" y="1562"/>
                    </a:lnTo>
                    <a:lnTo>
                      <a:pt x="3424" y="1556"/>
                    </a:lnTo>
                    <a:lnTo>
                      <a:pt x="3422" y="1550"/>
                    </a:lnTo>
                    <a:lnTo>
                      <a:pt x="3417" y="1544"/>
                    </a:lnTo>
                    <a:lnTo>
                      <a:pt x="3428" y="1532"/>
                    </a:lnTo>
                    <a:lnTo>
                      <a:pt x="3433" y="1530"/>
                    </a:lnTo>
                    <a:lnTo>
                      <a:pt x="3444" y="1528"/>
                    </a:lnTo>
                    <a:lnTo>
                      <a:pt x="3454" y="1522"/>
                    </a:lnTo>
                    <a:lnTo>
                      <a:pt x="3462" y="1516"/>
                    </a:lnTo>
                    <a:lnTo>
                      <a:pt x="3473" y="1507"/>
                    </a:lnTo>
                    <a:lnTo>
                      <a:pt x="3484" y="1499"/>
                    </a:lnTo>
                    <a:lnTo>
                      <a:pt x="3494" y="1490"/>
                    </a:lnTo>
                    <a:lnTo>
                      <a:pt x="3502" y="1481"/>
                    </a:lnTo>
                    <a:lnTo>
                      <a:pt x="3509" y="1468"/>
                    </a:lnTo>
                    <a:lnTo>
                      <a:pt x="3509" y="1467"/>
                    </a:lnTo>
                    <a:lnTo>
                      <a:pt x="3508" y="1465"/>
                    </a:lnTo>
                    <a:lnTo>
                      <a:pt x="3508" y="1464"/>
                    </a:lnTo>
                    <a:lnTo>
                      <a:pt x="3506" y="1462"/>
                    </a:lnTo>
                    <a:lnTo>
                      <a:pt x="3505" y="1461"/>
                    </a:lnTo>
                    <a:lnTo>
                      <a:pt x="3502" y="1462"/>
                    </a:lnTo>
                    <a:lnTo>
                      <a:pt x="3489" y="1466"/>
                    </a:lnTo>
                    <a:lnTo>
                      <a:pt x="3483" y="1468"/>
                    </a:lnTo>
                    <a:lnTo>
                      <a:pt x="3477" y="1472"/>
                    </a:lnTo>
                    <a:lnTo>
                      <a:pt x="3471" y="1476"/>
                    </a:lnTo>
                    <a:lnTo>
                      <a:pt x="3478" y="1467"/>
                    </a:lnTo>
                    <a:lnTo>
                      <a:pt x="3484" y="1460"/>
                    </a:lnTo>
                    <a:lnTo>
                      <a:pt x="3484" y="1454"/>
                    </a:lnTo>
                    <a:lnTo>
                      <a:pt x="3485" y="1451"/>
                    </a:lnTo>
                    <a:lnTo>
                      <a:pt x="3485" y="1449"/>
                    </a:lnTo>
                    <a:lnTo>
                      <a:pt x="3484" y="1447"/>
                    </a:lnTo>
                    <a:lnTo>
                      <a:pt x="3483" y="1445"/>
                    </a:lnTo>
                    <a:lnTo>
                      <a:pt x="3481" y="1444"/>
                    </a:lnTo>
                    <a:lnTo>
                      <a:pt x="3471" y="1436"/>
                    </a:lnTo>
                    <a:lnTo>
                      <a:pt x="3460" y="1432"/>
                    </a:lnTo>
                    <a:lnTo>
                      <a:pt x="3449" y="1433"/>
                    </a:lnTo>
                    <a:lnTo>
                      <a:pt x="3438" y="1435"/>
                    </a:lnTo>
                    <a:lnTo>
                      <a:pt x="3427" y="1437"/>
                    </a:lnTo>
                    <a:lnTo>
                      <a:pt x="3435" y="1432"/>
                    </a:lnTo>
                    <a:lnTo>
                      <a:pt x="3443" y="1426"/>
                    </a:lnTo>
                    <a:lnTo>
                      <a:pt x="3452" y="1418"/>
                    </a:lnTo>
                    <a:lnTo>
                      <a:pt x="3460" y="1407"/>
                    </a:lnTo>
                    <a:lnTo>
                      <a:pt x="3467" y="1397"/>
                    </a:lnTo>
                    <a:lnTo>
                      <a:pt x="3488" y="1376"/>
                    </a:lnTo>
                    <a:lnTo>
                      <a:pt x="3489" y="1376"/>
                    </a:lnTo>
                    <a:lnTo>
                      <a:pt x="3497" y="1376"/>
                    </a:lnTo>
                    <a:lnTo>
                      <a:pt x="3505" y="1373"/>
                    </a:lnTo>
                    <a:lnTo>
                      <a:pt x="3512" y="1368"/>
                    </a:lnTo>
                    <a:lnTo>
                      <a:pt x="3522" y="1359"/>
                    </a:lnTo>
                    <a:lnTo>
                      <a:pt x="3532" y="1352"/>
                    </a:lnTo>
                    <a:lnTo>
                      <a:pt x="3541" y="1342"/>
                    </a:lnTo>
                    <a:lnTo>
                      <a:pt x="3548" y="1331"/>
                    </a:lnTo>
                    <a:lnTo>
                      <a:pt x="3569" y="1316"/>
                    </a:lnTo>
                    <a:lnTo>
                      <a:pt x="3585" y="1300"/>
                    </a:lnTo>
                    <a:lnTo>
                      <a:pt x="3585" y="1296"/>
                    </a:lnTo>
                    <a:lnTo>
                      <a:pt x="3583" y="1293"/>
                    </a:lnTo>
                    <a:lnTo>
                      <a:pt x="3582" y="1289"/>
                    </a:lnTo>
                    <a:lnTo>
                      <a:pt x="3579" y="1287"/>
                    </a:lnTo>
                    <a:lnTo>
                      <a:pt x="3546" y="1307"/>
                    </a:lnTo>
                    <a:lnTo>
                      <a:pt x="3524" y="1319"/>
                    </a:lnTo>
                    <a:lnTo>
                      <a:pt x="3503" y="1335"/>
                    </a:lnTo>
                    <a:lnTo>
                      <a:pt x="3483" y="1351"/>
                    </a:lnTo>
                    <a:lnTo>
                      <a:pt x="3480" y="1353"/>
                    </a:lnTo>
                    <a:lnTo>
                      <a:pt x="3479" y="1356"/>
                    </a:lnTo>
                    <a:lnTo>
                      <a:pt x="3478" y="1359"/>
                    </a:lnTo>
                    <a:lnTo>
                      <a:pt x="3477" y="1362"/>
                    </a:lnTo>
                    <a:lnTo>
                      <a:pt x="3477" y="1365"/>
                    </a:lnTo>
                    <a:lnTo>
                      <a:pt x="3477" y="1367"/>
                    </a:lnTo>
                    <a:lnTo>
                      <a:pt x="3445" y="1387"/>
                    </a:lnTo>
                    <a:lnTo>
                      <a:pt x="3413" y="1409"/>
                    </a:lnTo>
                    <a:lnTo>
                      <a:pt x="3407" y="1398"/>
                    </a:lnTo>
                    <a:lnTo>
                      <a:pt x="3399" y="1388"/>
                    </a:lnTo>
                    <a:lnTo>
                      <a:pt x="3389" y="1380"/>
                    </a:lnTo>
                    <a:lnTo>
                      <a:pt x="3365" y="1393"/>
                    </a:lnTo>
                    <a:lnTo>
                      <a:pt x="3365" y="1391"/>
                    </a:lnTo>
                    <a:lnTo>
                      <a:pt x="3349" y="1380"/>
                    </a:lnTo>
                    <a:lnTo>
                      <a:pt x="3349" y="1380"/>
                    </a:lnTo>
                    <a:lnTo>
                      <a:pt x="3337" y="1374"/>
                    </a:lnTo>
                    <a:lnTo>
                      <a:pt x="3326" y="1365"/>
                    </a:lnTo>
                    <a:lnTo>
                      <a:pt x="3331" y="1361"/>
                    </a:lnTo>
                    <a:lnTo>
                      <a:pt x="3336" y="1354"/>
                    </a:lnTo>
                    <a:lnTo>
                      <a:pt x="3352" y="1348"/>
                    </a:lnTo>
                    <a:lnTo>
                      <a:pt x="3366" y="1340"/>
                    </a:lnTo>
                    <a:lnTo>
                      <a:pt x="3378" y="1329"/>
                    </a:lnTo>
                    <a:lnTo>
                      <a:pt x="3378" y="1329"/>
                    </a:lnTo>
                    <a:lnTo>
                      <a:pt x="3384" y="1323"/>
                    </a:lnTo>
                    <a:lnTo>
                      <a:pt x="3384" y="1323"/>
                    </a:lnTo>
                    <a:lnTo>
                      <a:pt x="3405" y="1311"/>
                    </a:lnTo>
                    <a:lnTo>
                      <a:pt x="3423" y="1295"/>
                    </a:lnTo>
                    <a:lnTo>
                      <a:pt x="3441" y="1279"/>
                    </a:lnTo>
                    <a:lnTo>
                      <a:pt x="3441" y="1279"/>
                    </a:lnTo>
                    <a:lnTo>
                      <a:pt x="3452" y="1278"/>
                    </a:lnTo>
                    <a:lnTo>
                      <a:pt x="3462" y="1273"/>
                    </a:lnTo>
                    <a:lnTo>
                      <a:pt x="3469" y="1265"/>
                    </a:lnTo>
                    <a:lnTo>
                      <a:pt x="3477" y="1257"/>
                    </a:lnTo>
                    <a:lnTo>
                      <a:pt x="3484" y="1250"/>
                    </a:lnTo>
                    <a:lnTo>
                      <a:pt x="3494" y="1244"/>
                    </a:lnTo>
                    <a:lnTo>
                      <a:pt x="3511" y="1237"/>
                    </a:lnTo>
                    <a:lnTo>
                      <a:pt x="3526" y="1226"/>
                    </a:lnTo>
                    <a:lnTo>
                      <a:pt x="3540" y="1213"/>
                    </a:lnTo>
                    <a:lnTo>
                      <a:pt x="3549" y="1197"/>
                    </a:lnTo>
                    <a:lnTo>
                      <a:pt x="3549" y="1197"/>
                    </a:lnTo>
                    <a:lnTo>
                      <a:pt x="3563" y="1198"/>
                    </a:lnTo>
                    <a:lnTo>
                      <a:pt x="3574" y="1197"/>
                    </a:lnTo>
                    <a:lnTo>
                      <a:pt x="3583" y="1192"/>
                    </a:lnTo>
                    <a:lnTo>
                      <a:pt x="3592" y="1183"/>
                    </a:lnTo>
                    <a:lnTo>
                      <a:pt x="3599" y="1173"/>
                    </a:lnTo>
                    <a:lnTo>
                      <a:pt x="3640" y="1141"/>
                    </a:lnTo>
                    <a:lnTo>
                      <a:pt x="3682" y="1108"/>
                    </a:lnTo>
                    <a:lnTo>
                      <a:pt x="3688" y="1105"/>
                    </a:lnTo>
                    <a:lnTo>
                      <a:pt x="3694" y="1100"/>
                    </a:lnTo>
                    <a:lnTo>
                      <a:pt x="3700" y="1096"/>
                    </a:lnTo>
                    <a:lnTo>
                      <a:pt x="3702" y="1090"/>
                    </a:lnTo>
                    <a:lnTo>
                      <a:pt x="3702" y="1083"/>
                    </a:lnTo>
                    <a:lnTo>
                      <a:pt x="3698" y="1073"/>
                    </a:lnTo>
                    <a:lnTo>
                      <a:pt x="3696" y="1052"/>
                    </a:lnTo>
                    <a:lnTo>
                      <a:pt x="3725" y="1025"/>
                    </a:lnTo>
                    <a:lnTo>
                      <a:pt x="3750" y="1008"/>
                    </a:lnTo>
                    <a:lnTo>
                      <a:pt x="3772" y="988"/>
                    </a:lnTo>
                    <a:lnTo>
                      <a:pt x="3792" y="969"/>
                    </a:lnTo>
                    <a:lnTo>
                      <a:pt x="3792" y="965"/>
                    </a:lnTo>
                    <a:lnTo>
                      <a:pt x="3792" y="963"/>
                    </a:lnTo>
                    <a:lnTo>
                      <a:pt x="3791" y="960"/>
                    </a:lnTo>
                    <a:lnTo>
                      <a:pt x="3789" y="960"/>
                    </a:lnTo>
                    <a:lnTo>
                      <a:pt x="3786" y="960"/>
                    </a:lnTo>
                    <a:lnTo>
                      <a:pt x="3784" y="960"/>
                    </a:lnTo>
                    <a:lnTo>
                      <a:pt x="3781" y="961"/>
                    </a:lnTo>
                    <a:lnTo>
                      <a:pt x="3749" y="985"/>
                    </a:lnTo>
                    <a:lnTo>
                      <a:pt x="3716" y="1006"/>
                    </a:lnTo>
                    <a:lnTo>
                      <a:pt x="3683" y="1031"/>
                    </a:lnTo>
                    <a:lnTo>
                      <a:pt x="3679" y="1028"/>
                    </a:lnTo>
                    <a:lnTo>
                      <a:pt x="3674" y="1027"/>
                    </a:lnTo>
                    <a:lnTo>
                      <a:pt x="3666" y="1025"/>
                    </a:lnTo>
                    <a:lnTo>
                      <a:pt x="3657" y="1027"/>
                    </a:lnTo>
                    <a:lnTo>
                      <a:pt x="3650" y="1029"/>
                    </a:lnTo>
                    <a:lnTo>
                      <a:pt x="3644" y="1033"/>
                    </a:lnTo>
                    <a:lnTo>
                      <a:pt x="3639" y="1037"/>
                    </a:lnTo>
                    <a:lnTo>
                      <a:pt x="3634" y="1040"/>
                    </a:lnTo>
                    <a:lnTo>
                      <a:pt x="3630" y="1044"/>
                    </a:lnTo>
                    <a:lnTo>
                      <a:pt x="3623" y="1046"/>
                    </a:lnTo>
                    <a:lnTo>
                      <a:pt x="3620" y="1050"/>
                    </a:lnTo>
                    <a:lnTo>
                      <a:pt x="3616" y="1052"/>
                    </a:lnTo>
                    <a:lnTo>
                      <a:pt x="3613" y="1055"/>
                    </a:lnTo>
                    <a:lnTo>
                      <a:pt x="3610" y="1059"/>
                    </a:lnTo>
                    <a:lnTo>
                      <a:pt x="3604" y="1061"/>
                    </a:lnTo>
                    <a:lnTo>
                      <a:pt x="3597" y="1062"/>
                    </a:lnTo>
                    <a:lnTo>
                      <a:pt x="3589" y="1059"/>
                    </a:lnTo>
                    <a:lnTo>
                      <a:pt x="3560" y="1075"/>
                    </a:lnTo>
                    <a:lnTo>
                      <a:pt x="3531" y="1092"/>
                    </a:lnTo>
                    <a:lnTo>
                      <a:pt x="3505" y="1113"/>
                    </a:lnTo>
                    <a:lnTo>
                      <a:pt x="3502" y="1114"/>
                    </a:lnTo>
                    <a:lnTo>
                      <a:pt x="3524" y="1095"/>
                    </a:lnTo>
                    <a:lnTo>
                      <a:pt x="3525" y="1089"/>
                    </a:lnTo>
                    <a:lnTo>
                      <a:pt x="3494" y="1109"/>
                    </a:lnTo>
                    <a:lnTo>
                      <a:pt x="3466" y="1133"/>
                    </a:lnTo>
                    <a:lnTo>
                      <a:pt x="3463" y="1133"/>
                    </a:lnTo>
                    <a:lnTo>
                      <a:pt x="3462" y="1135"/>
                    </a:lnTo>
                    <a:lnTo>
                      <a:pt x="3444" y="1152"/>
                    </a:lnTo>
                    <a:lnTo>
                      <a:pt x="3443" y="1153"/>
                    </a:lnTo>
                    <a:lnTo>
                      <a:pt x="3428" y="1152"/>
                    </a:lnTo>
                    <a:lnTo>
                      <a:pt x="3415" y="1156"/>
                    </a:lnTo>
                    <a:lnTo>
                      <a:pt x="3404" y="1163"/>
                    </a:lnTo>
                    <a:lnTo>
                      <a:pt x="3394" y="1171"/>
                    </a:lnTo>
                    <a:lnTo>
                      <a:pt x="3384" y="1181"/>
                    </a:lnTo>
                    <a:lnTo>
                      <a:pt x="3383" y="1181"/>
                    </a:lnTo>
                    <a:lnTo>
                      <a:pt x="3382" y="1171"/>
                    </a:lnTo>
                    <a:lnTo>
                      <a:pt x="3386" y="1163"/>
                    </a:lnTo>
                    <a:lnTo>
                      <a:pt x="3392" y="1157"/>
                    </a:lnTo>
                    <a:lnTo>
                      <a:pt x="3399" y="1151"/>
                    </a:lnTo>
                    <a:lnTo>
                      <a:pt x="3405" y="1145"/>
                    </a:lnTo>
                    <a:lnTo>
                      <a:pt x="3410" y="1139"/>
                    </a:lnTo>
                    <a:lnTo>
                      <a:pt x="3412" y="1130"/>
                    </a:lnTo>
                    <a:lnTo>
                      <a:pt x="3406" y="1129"/>
                    </a:lnTo>
                    <a:lnTo>
                      <a:pt x="3401" y="1133"/>
                    </a:lnTo>
                    <a:lnTo>
                      <a:pt x="3395" y="1136"/>
                    </a:lnTo>
                    <a:lnTo>
                      <a:pt x="3390" y="1140"/>
                    </a:lnTo>
                    <a:lnTo>
                      <a:pt x="3386" y="1140"/>
                    </a:lnTo>
                    <a:lnTo>
                      <a:pt x="3379" y="1134"/>
                    </a:lnTo>
                    <a:lnTo>
                      <a:pt x="3379" y="1134"/>
                    </a:lnTo>
                    <a:lnTo>
                      <a:pt x="3379" y="1134"/>
                    </a:lnTo>
                    <a:lnTo>
                      <a:pt x="3393" y="1130"/>
                    </a:lnTo>
                    <a:lnTo>
                      <a:pt x="3404" y="1124"/>
                    </a:lnTo>
                    <a:lnTo>
                      <a:pt x="3411" y="1114"/>
                    </a:lnTo>
                    <a:lnTo>
                      <a:pt x="3418" y="1103"/>
                    </a:lnTo>
                    <a:lnTo>
                      <a:pt x="3424" y="1092"/>
                    </a:lnTo>
                    <a:lnTo>
                      <a:pt x="3427" y="1078"/>
                    </a:lnTo>
                    <a:lnTo>
                      <a:pt x="3428" y="1063"/>
                    </a:lnTo>
                    <a:lnTo>
                      <a:pt x="3428" y="1060"/>
                    </a:lnTo>
                    <a:lnTo>
                      <a:pt x="3427" y="1056"/>
                    </a:lnTo>
                    <a:lnTo>
                      <a:pt x="3427" y="1054"/>
                    </a:lnTo>
                    <a:lnTo>
                      <a:pt x="3424" y="1051"/>
                    </a:lnTo>
                    <a:lnTo>
                      <a:pt x="3422" y="1049"/>
                    </a:lnTo>
                    <a:lnTo>
                      <a:pt x="3422" y="1049"/>
                    </a:lnTo>
                    <a:lnTo>
                      <a:pt x="3424" y="1046"/>
                    </a:lnTo>
                    <a:lnTo>
                      <a:pt x="3426" y="1044"/>
                    </a:lnTo>
                    <a:lnTo>
                      <a:pt x="3428" y="1042"/>
                    </a:lnTo>
                    <a:lnTo>
                      <a:pt x="3429" y="1043"/>
                    </a:lnTo>
                    <a:lnTo>
                      <a:pt x="3432" y="1045"/>
                    </a:lnTo>
                    <a:lnTo>
                      <a:pt x="3440" y="1050"/>
                    </a:lnTo>
                    <a:lnTo>
                      <a:pt x="3447" y="1052"/>
                    </a:lnTo>
                    <a:lnTo>
                      <a:pt x="3452" y="1049"/>
                    </a:lnTo>
                    <a:lnTo>
                      <a:pt x="3456" y="1043"/>
                    </a:lnTo>
                    <a:lnTo>
                      <a:pt x="3457" y="1033"/>
                    </a:lnTo>
                    <a:lnTo>
                      <a:pt x="3468" y="1026"/>
                    </a:lnTo>
                    <a:lnTo>
                      <a:pt x="3480" y="1022"/>
                    </a:lnTo>
                    <a:lnTo>
                      <a:pt x="3494" y="1022"/>
                    </a:lnTo>
                    <a:lnTo>
                      <a:pt x="3507" y="1040"/>
                    </a:lnTo>
                    <a:lnTo>
                      <a:pt x="3511" y="1035"/>
                    </a:lnTo>
                    <a:lnTo>
                      <a:pt x="3511" y="1031"/>
                    </a:lnTo>
                    <a:lnTo>
                      <a:pt x="3508" y="1025"/>
                    </a:lnTo>
                    <a:lnTo>
                      <a:pt x="3506" y="1018"/>
                    </a:lnTo>
                    <a:lnTo>
                      <a:pt x="3503" y="1012"/>
                    </a:lnTo>
                    <a:lnTo>
                      <a:pt x="3503" y="1008"/>
                    </a:lnTo>
                    <a:lnTo>
                      <a:pt x="3507" y="1003"/>
                    </a:lnTo>
                    <a:lnTo>
                      <a:pt x="3517" y="1000"/>
                    </a:lnTo>
                    <a:lnTo>
                      <a:pt x="3515" y="1005"/>
                    </a:lnTo>
                    <a:lnTo>
                      <a:pt x="3519" y="1011"/>
                    </a:lnTo>
                    <a:lnTo>
                      <a:pt x="3523" y="1015"/>
                    </a:lnTo>
                    <a:lnTo>
                      <a:pt x="3529" y="1016"/>
                    </a:lnTo>
                    <a:lnTo>
                      <a:pt x="3534" y="1016"/>
                    </a:lnTo>
                    <a:lnTo>
                      <a:pt x="3540" y="1017"/>
                    </a:lnTo>
                    <a:lnTo>
                      <a:pt x="3546" y="1012"/>
                    </a:lnTo>
                    <a:lnTo>
                      <a:pt x="3552" y="1006"/>
                    </a:lnTo>
                    <a:lnTo>
                      <a:pt x="3557" y="1000"/>
                    </a:lnTo>
                    <a:lnTo>
                      <a:pt x="3563" y="994"/>
                    </a:lnTo>
                    <a:lnTo>
                      <a:pt x="3571" y="993"/>
                    </a:lnTo>
                    <a:lnTo>
                      <a:pt x="3572" y="985"/>
                    </a:lnTo>
                    <a:lnTo>
                      <a:pt x="3575" y="977"/>
                    </a:lnTo>
                    <a:lnTo>
                      <a:pt x="3577" y="972"/>
                    </a:lnTo>
                    <a:lnTo>
                      <a:pt x="3582" y="970"/>
                    </a:lnTo>
                    <a:lnTo>
                      <a:pt x="3589" y="971"/>
                    </a:lnTo>
                    <a:lnTo>
                      <a:pt x="3598" y="977"/>
                    </a:lnTo>
                    <a:lnTo>
                      <a:pt x="3610" y="959"/>
                    </a:lnTo>
                    <a:lnTo>
                      <a:pt x="3617" y="957"/>
                    </a:lnTo>
                    <a:lnTo>
                      <a:pt x="3625" y="954"/>
                    </a:lnTo>
                    <a:lnTo>
                      <a:pt x="3631" y="951"/>
                    </a:lnTo>
                    <a:lnTo>
                      <a:pt x="3634" y="943"/>
                    </a:lnTo>
                    <a:lnTo>
                      <a:pt x="3637" y="943"/>
                    </a:lnTo>
                    <a:lnTo>
                      <a:pt x="3639" y="936"/>
                    </a:lnTo>
                    <a:lnTo>
                      <a:pt x="3645" y="932"/>
                    </a:lnTo>
                    <a:lnTo>
                      <a:pt x="3651" y="930"/>
                    </a:lnTo>
                    <a:lnTo>
                      <a:pt x="3657" y="926"/>
                    </a:lnTo>
                    <a:lnTo>
                      <a:pt x="3661" y="920"/>
                    </a:lnTo>
                    <a:lnTo>
                      <a:pt x="3673" y="909"/>
                    </a:lnTo>
                    <a:lnTo>
                      <a:pt x="3679" y="903"/>
                    </a:lnTo>
                    <a:lnTo>
                      <a:pt x="3687" y="898"/>
                    </a:lnTo>
                    <a:lnTo>
                      <a:pt x="3694" y="896"/>
                    </a:lnTo>
                    <a:lnTo>
                      <a:pt x="3710" y="889"/>
                    </a:lnTo>
                    <a:lnTo>
                      <a:pt x="3721" y="881"/>
                    </a:lnTo>
                    <a:lnTo>
                      <a:pt x="3729" y="875"/>
                    </a:lnTo>
                    <a:lnTo>
                      <a:pt x="3733" y="868"/>
                    </a:lnTo>
                    <a:lnTo>
                      <a:pt x="3733" y="860"/>
                    </a:lnTo>
                    <a:lnTo>
                      <a:pt x="3729" y="849"/>
                    </a:lnTo>
                    <a:lnTo>
                      <a:pt x="3722" y="833"/>
                    </a:lnTo>
                    <a:lnTo>
                      <a:pt x="3710" y="829"/>
                    </a:lnTo>
                    <a:lnTo>
                      <a:pt x="3699" y="830"/>
                    </a:lnTo>
                    <a:lnTo>
                      <a:pt x="3673" y="834"/>
                    </a:lnTo>
                    <a:lnTo>
                      <a:pt x="3649" y="841"/>
                    </a:lnTo>
                    <a:lnTo>
                      <a:pt x="3626" y="852"/>
                    </a:lnTo>
                    <a:lnTo>
                      <a:pt x="3621" y="850"/>
                    </a:lnTo>
                    <a:lnTo>
                      <a:pt x="3620" y="852"/>
                    </a:lnTo>
                    <a:lnTo>
                      <a:pt x="3619" y="851"/>
                    </a:lnTo>
                    <a:lnTo>
                      <a:pt x="3615" y="844"/>
                    </a:lnTo>
                    <a:lnTo>
                      <a:pt x="3609" y="839"/>
                    </a:lnTo>
                    <a:lnTo>
                      <a:pt x="3602" y="834"/>
                    </a:lnTo>
                    <a:lnTo>
                      <a:pt x="3596" y="829"/>
                    </a:lnTo>
                    <a:lnTo>
                      <a:pt x="3587" y="824"/>
                    </a:lnTo>
                    <a:lnTo>
                      <a:pt x="3580" y="827"/>
                    </a:lnTo>
                    <a:lnTo>
                      <a:pt x="3580" y="827"/>
                    </a:lnTo>
                    <a:lnTo>
                      <a:pt x="3580" y="827"/>
                    </a:lnTo>
                    <a:lnTo>
                      <a:pt x="3572" y="829"/>
                    </a:lnTo>
                    <a:lnTo>
                      <a:pt x="3563" y="833"/>
                    </a:lnTo>
                    <a:lnTo>
                      <a:pt x="3558" y="839"/>
                    </a:lnTo>
                    <a:lnTo>
                      <a:pt x="3556" y="846"/>
                    </a:lnTo>
                    <a:lnTo>
                      <a:pt x="3557" y="856"/>
                    </a:lnTo>
                    <a:lnTo>
                      <a:pt x="3551" y="864"/>
                    </a:lnTo>
                    <a:lnTo>
                      <a:pt x="3537" y="862"/>
                    </a:lnTo>
                    <a:lnTo>
                      <a:pt x="3537" y="862"/>
                    </a:lnTo>
                    <a:lnTo>
                      <a:pt x="3537" y="854"/>
                    </a:lnTo>
                    <a:lnTo>
                      <a:pt x="3535" y="846"/>
                    </a:lnTo>
                    <a:lnTo>
                      <a:pt x="3529" y="840"/>
                    </a:lnTo>
                    <a:lnTo>
                      <a:pt x="3520" y="840"/>
                    </a:lnTo>
                    <a:lnTo>
                      <a:pt x="3472" y="862"/>
                    </a:lnTo>
                    <a:lnTo>
                      <a:pt x="3424" y="886"/>
                    </a:lnTo>
                    <a:lnTo>
                      <a:pt x="3418" y="895"/>
                    </a:lnTo>
                    <a:lnTo>
                      <a:pt x="3399" y="902"/>
                    </a:lnTo>
                    <a:lnTo>
                      <a:pt x="3398" y="904"/>
                    </a:lnTo>
                    <a:lnTo>
                      <a:pt x="3399" y="908"/>
                    </a:lnTo>
                    <a:lnTo>
                      <a:pt x="3399" y="908"/>
                    </a:lnTo>
                    <a:lnTo>
                      <a:pt x="3399" y="908"/>
                    </a:lnTo>
                    <a:lnTo>
                      <a:pt x="3362" y="918"/>
                    </a:lnTo>
                    <a:lnTo>
                      <a:pt x="3356" y="925"/>
                    </a:lnTo>
                    <a:lnTo>
                      <a:pt x="3350" y="930"/>
                    </a:lnTo>
                    <a:lnTo>
                      <a:pt x="3342" y="932"/>
                    </a:lnTo>
                    <a:lnTo>
                      <a:pt x="3335" y="929"/>
                    </a:lnTo>
                    <a:lnTo>
                      <a:pt x="3327" y="925"/>
                    </a:lnTo>
                    <a:lnTo>
                      <a:pt x="3320" y="924"/>
                    </a:lnTo>
                    <a:lnTo>
                      <a:pt x="3313" y="926"/>
                    </a:lnTo>
                    <a:lnTo>
                      <a:pt x="3308" y="931"/>
                    </a:lnTo>
                    <a:lnTo>
                      <a:pt x="3303" y="942"/>
                    </a:lnTo>
                    <a:lnTo>
                      <a:pt x="3305" y="944"/>
                    </a:lnTo>
                    <a:lnTo>
                      <a:pt x="3307" y="947"/>
                    </a:lnTo>
                    <a:lnTo>
                      <a:pt x="3309" y="949"/>
                    </a:lnTo>
                    <a:lnTo>
                      <a:pt x="3309" y="949"/>
                    </a:lnTo>
                    <a:lnTo>
                      <a:pt x="3309" y="949"/>
                    </a:lnTo>
                    <a:lnTo>
                      <a:pt x="3302" y="952"/>
                    </a:lnTo>
                    <a:lnTo>
                      <a:pt x="3303" y="959"/>
                    </a:lnTo>
                    <a:lnTo>
                      <a:pt x="3301" y="964"/>
                    </a:lnTo>
                    <a:lnTo>
                      <a:pt x="3297" y="968"/>
                    </a:lnTo>
                    <a:lnTo>
                      <a:pt x="3292" y="971"/>
                    </a:lnTo>
                    <a:lnTo>
                      <a:pt x="3287" y="975"/>
                    </a:lnTo>
                    <a:lnTo>
                      <a:pt x="3285" y="980"/>
                    </a:lnTo>
                    <a:lnTo>
                      <a:pt x="3282" y="995"/>
                    </a:lnTo>
                    <a:lnTo>
                      <a:pt x="3282" y="998"/>
                    </a:lnTo>
                    <a:lnTo>
                      <a:pt x="3282" y="1000"/>
                    </a:lnTo>
                    <a:lnTo>
                      <a:pt x="3282" y="1004"/>
                    </a:lnTo>
                    <a:lnTo>
                      <a:pt x="3282" y="1006"/>
                    </a:lnTo>
                    <a:lnTo>
                      <a:pt x="3282" y="1009"/>
                    </a:lnTo>
                    <a:lnTo>
                      <a:pt x="3284" y="1010"/>
                    </a:lnTo>
                    <a:lnTo>
                      <a:pt x="3286" y="1012"/>
                    </a:lnTo>
                    <a:lnTo>
                      <a:pt x="3290" y="1014"/>
                    </a:lnTo>
                    <a:lnTo>
                      <a:pt x="3292" y="1014"/>
                    </a:lnTo>
                    <a:lnTo>
                      <a:pt x="3296" y="1014"/>
                    </a:lnTo>
                    <a:lnTo>
                      <a:pt x="3297" y="1012"/>
                    </a:lnTo>
                    <a:lnTo>
                      <a:pt x="3299" y="1010"/>
                    </a:lnTo>
                    <a:lnTo>
                      <a:pt x="3299" y="1009"/>
                    </a:lnTo>
                    <a:lnTo>
                      <a:pt x="3301" y="1006"/>
                    </a:lnTo>
                    <a:lnTo>
                      <a:pt x="3301" y="1003"/>
                    </a:lnTo>
                    <a:lnTo>
                      <a:pt x="3301" y="1000"/>
                    </a:lnTo>
                    <a:lnTo>
                      <a:pt x="3301" y="997"/>
                    </a:lnTo>
                    <a:lnTo>
                      <a:pt x="3303" y="994"/>
                    </a:lnTo>
                    <a:lnTo>
                      <a:pt x="3304" y="992"/>
                    </a:lnTo>
                    <a:lnTo>
                      <a:pt x="3307" y="989"/>
                    </a:lnTo>
                    <a:lnTo>
                      <a:pt x="3309" y="991"/>
                    </a:lnTo>
                    <a:lnTo>
                      <a:pt x="3311" y="991"/>
                    </a:lnTo>
                    <a:lnTo>
                      <a:pt x="3313" y="991"/>
                    </a:lnTo>
                    <a:lnTo>
                      <a:pt x="3314" y="989"/>
                    </a:lnTo>
                    <a:lnTo>
                      <a:pt x="3314" y="991"/>
                    </a:lnTo>
                    <a:lnTo>
                      <a:pt x="3318" y="1000"/>
                    </a:lnTo>
                    <a:lnTo>
                      <a:pt x="3322" y="1009"/>
                    </a:lnTo>
                    <a:lnTo>
                      <a:pt x="3330" y="1016"/>
                    </a:lnTo>
                    <a:lnTo>
                      <a:pt x="3335" y="1018"/>
                    </a:lnTo>
                    <a:lnTo>
                      <a:pt x="3339" y="1020"/>
                    </a:lnTo>
                    <a:lnTo>
                      <a:pt x="3344" y="1020"/>
                    </a:lnTo>
                    <a:lnTo>
                      <a:pt x="3349" y="1018"/>
                    </a:lnTo>
                    <a:lnTo>
                      <a:pt x="3353" y="1016"/>
                    </a:lnTo>
                    <a:lnTo>
                      <a:pt x="3355" y="1014"/>
                    </a:lnTo>
                    <a:lnTo>
                      <a:pt x="3358" y="1010"/>
                    </a:lnTo>
                    <a:lnTo>
                      <a:pt x="3359" y="1006"/>
                    </a:lnTo>
                    <a:lnTo>
                      <a:pt x="3360" y="1002"/>
                    </a:lnTo>
                    <a:lnTo>
                      <a:pt x="3360" y="995"/>
                    </a:lnTo>
                    <a:lnTo>
                      <a:pt x="3359" y="989"/>
                    </a:lnTo>
                    <a:lnTo>
                      <a:pt x="3358" y="985"/>
                    </a:lnTo>
                    <a:lnTo>
                      <a:pt x="3359" y="985"/>
                    </a:lnTo>
                    <a:lnTo>
                      <a:pt x="3362" y="982"/>
                    </a:lnTo>
                    <a:lnTo>
                      <a:pt x="3365" y="980"/>
                    </a:lnTo>
                    <a:lnTo>
                      <a:pt x="3367" y="977"/>
                    </a:lnTo>
                    <a:lnTo>
                      <a:pt x="3367" y="982"/>
                    </a:lnTo>
                    <a:lnTo>
                      <a:pt x="3366" y="987"/>
                    </a:lnTo>
                    <a:lnTo>
                      <a:pt x="3367" y="995"/>
                    </a:lnTo>
                    <a:lnTo>
                      <a:pt x="3369" y="1003"/>
                    </a:lnTo>
                    <a:lnTo>
                      <a:pt x="3362" y="1006"/>
                    </a:lnTo>
                    <a:lnTo>
                      <a:pt x="3337" y="1031"/>
                    </a:lnTo>
                    <a:lnTo>
                      <a:pt x="3309" y="1050"/>
                    </a:lnTo>
                    <a:lnTo>
                      <a:pt x="3305" y="1060"/>
                    </a:lnTo>
                    <a:lnTo>
                      <a:pt x="3299" y="1065"/>
                    </a:lnTo>
                    <a:lnTo>
                      <a:pt x="3298" y="1065"/>
                    </a:lnTo>
                    <a:lnTo>
                      <a:pt x="3296" y="1065"/>
                    </a:lnTo>
                    <a:lnTo>
                      <a:pt x="3292" y="1066"/>
                    </a:lnTo>
                    <a:lnTo>
                      <a:pt x="3290" y="1067"/>
                    </a:lnTo>
                    <a:lnTo>
                      <a:pt x="3287" y="1069"/>
                    </a:lnTo>
                    <a:lnTo>
                      <a:pt x="3285" y="1072"/>
                    </a:lnTo>
                    <a:lnTo>
                      <a:pt x="3284" y="1077"/>
                    </a:lnTo>
                    <a:lnTo>
                      <a:pt x="3262" y="1092"/>
                    </a:lnTo>
                    <a:lnTo>
                      <a:pt x="3240" y="1109"/>
                    </a:lnTo>
                    <a:lnTo>
                      <a:pt x="3234" y="1116"/>
                    </a:lnTo>
                    <a:lnTo>
                      <a:pt x="3228" y="1120"/>
                    </a:lnTo>
                    <a:lnTo>
                      <a:pt x="3219" y="1124"/>
                    </a:lnTo>
                    <a:lnTo>
                      <a:pt x="3207" y="1131"/>
                    </a:lnTo>
                    <a:lnTo>
                      <a:pt x="3196" y="1141"/>
                    </a:lnTo>
                    <a:lnTo>
                      <a:pt x="3188" y="1149"/>
                    </a:lnTo>
                    <a:lnTo>
                      <a:pt x="3178" y="1158"/>
                    </a:lnTo>
                    <a:lnTo>
                      <a:pt x="3168" y="1165"/>
                    </a:lnTo>
                    <a:lnTo>
                      <a:pt x="3171" y="1158"/>
                    </a:lnTo>
                    <a:lnTo>
                      <a:pt x="3165" y="1153"/>
                    </a:lnTo>
                    <a:lnTo>
                      <a:pt x="3159" y="1153"/>
                    </a:lnTo>
                    <a:lnTo>
                      <a:pt x="3151" y="1154"/>
                    </a:lnTo>
                    <a:lnTo>
                      <a:pt x="3156" y="1151"/>
                    </a:lnTo>
                    <a:lnTo>
                      <a:pt x="3160" y="1148"/>
                    </a:lnTo>
                    <a:lnTo>
                      <a:pt x="3163" y="1143"/>
                    </a:lnTo>
                    <a:lnTo>
                      <a:pt x="3167" y="1139"/>
                    </a:lnTo>
                    <a:lnTo>
                      <a:pt x="3167" y="1128"/>
                    </a:lnTo>
                    <a:lnTo>
                      <a:pt x="3167" y="1116"/>
                    </a:lnTo>
                    <a:lnTo>
                      <a:pt x="3168" y="1103"/>
                    </a:lnTo>
                    <a:lnTo>
                      <a:pt x="3169" y="1092"/>
                    </a:lnTo>
                    <a:lnTo>
                      <a:pt x="3166" y="1083"/>
                    </a:lnTo>
                    <a:lnTo>
                      <a:pt x="3168" y="1083"/>
                    </a:lnTo>
                    <a:lnTo>
                      <a:pt x="3171" y="1080"/>
                    </a:lnTo>
                    <a:lnTo>
                      <a:pt x="3174" y="1078"/>
                    </a:lnTo>
                    <a:lnTo>
                      <a:pt x="3178" y="1074"/>
                    </a:lnTo>
                    <a:lnTo>
                      <a:pt x="3180" y="1077"/>
                    </a:lnTo>
                    <a:lnTo>
                      <a:pt x="3190" y="1082"/>
                    </a:lnTo>
                    <a:lnTo>
                      <a:pt x="3201" y="1082"/>
                    </a:lnTo>
                    <a:lnTo>
                      <a:pt x="3212" y="1079"/>
                    </a:lnTo>
                    <a:lnTo>
                      <a:pt x="3217" y="1075"/>
                    </a:lnTo>
                    <a:lnTo>
                      <a:pt x="3222" y="1072"/>
                    </a:lnTo>
                    <a:lnTo>
                      <a:pt x="3224" y="1067"/>
                    </a:lnTo>
                    <a:lnTo>
                      <a:pt x="3228" y="1061"/>
                    </a:lnTo>
                    <a:lnTo>
                      <a:pt x="3230" y="1055"/>
                    </a:lnTo>
                    <a:lnTo>
                      <a:pt x="3230" y="1048"/>
                    </a:lnTo>
                    <a:lnTo>
                      <a:pt x="3240" y="1049"/>
                    </a:lnTo>
                    <a:lnTo>
                      <a:pt x="3250" y="1045"/>
                    </a:lnTo>
                    <a:lnTo>
                      <a:pt x="3250" y="1044"/>
                    </a:lnTo>
                    <a:lnTo>
                      <a:pt x="3250" y="1039"/>
                    </a:lnTo>
                    <a:lnTo>
                      <a:pt x="3252" y="1033"/>
                    </a:lnTo>
                    <a:lnTo>
                      <a:pt x="3253" y="1027"/>
                    </a:lnTo>
                    <a:lnTo>
                      <a:pt x="3253" y="1022"/>
                    </a:lnTo>
                    <a:lnTo>
                      <a:pt x="3250" y="1017"/>
                    </a:lnTo>
                    <a:lnTo>
                      <a:pt x="3241" y="1015"/>
                    </a:lnTo>
                    <a:lnTo>
                      <a:pt x="3220" y="997"/>
                    </a:lnTo>
                    <a:lnTo>
                      <a:pt x="3208" y="997"/>
                    </a:lnTo>
                    <a:lnTo>
                      <a:pt x="3196" y="994"/>
                    </a:lnTo>
                    <a:lnTo>
                      <a:pt x="3193" y="995"/>
                    </a:lnTo>
                    <a:lnTo>
                      <a:pt x="3190" y="997"/>
                    </a:lnTo>
                    <a:lnTo>
                      <a:pt x="3188" y="999"/>
                    </a:lnTo>
                    <a:lnTo>
                      <a:pt x="3185" y="1009"/>
                    </a:lnTo>
                    <a:lnTo>
                      <a:pt x="3188" y="1018"/>
                    </a:lnTo>
                    <a:lnTo>
                      <a:pt x="3190" y="1023"/>
                    </a:lnTo>
                    <a:lnTo>
                      <a:pt x="3194" y="1027"/>
                    </a:lnTo>
                    <a:lnTo>
                      <a:pt x="3197" y="1029"/>
                    </a:lnTo>
                    <a:lnTo>
                      <a:pt x="3196" y="1031"/>
                    </a:lnTo>
                    <a:lnTo>
                      <a:pt x="3194" y="1032"/>
                    </a:lnTo>
                    <a:lnTo>
                      <a:pt x="3193" y="1031"/>
                    </a:lnTo>
                    <a:lnTo>
                      <a:pt x="3193" y="1031"/>
                    </a:lnTo>
                    <a:lnTo>
                      <a:pt x="3191" y="1028"/>
                    </a:lnTo>
                    <a:lnTo>
                      <a:pt x="3190" y="1027"/>
                    </a:lnTo>
                    <a:lnTo>
                      <a:pt x="3189" y="1026"/>
                    </a:lnTo>
                    <a:lnTo>
                      <a:pt x="3182" y="1025"/>
                    </a:lnTo>
                    <a:lnTo>
                      <a:pt x="3173" y="1025"/>
                    </a:lnTo>
                    <a:lnTo>
                      <a:pt x="3167" y="1029"/>
                    </a:lnTo>
                    <a:lnTo>
                      <a:pt x="3167" y="1029"/>
                    </a:lnTo>
                    <a:lnTo>
                      <a:pt x="3165" y="1033"/>
                    </a:lnTo>
                    <a:lnTo>
                      <a:pt x="3165" y="1038"/>
                    </a:lnTo>
                    <a:lnTo>
                      <a:pt x="3166" y="1044"/>
                    </a:lnTo>
                    <a:lnTo>
                      <a:pt x="3167" y="1046"/>
                    </a:lnTo>
                    <a:lnTo>
                      <a:pt x="3169" y="1051"/>
                    </a:lnTo>
                    <a:lnTo>
                      <a:pt x="3160" y="1061"/>
                    </a:lnTo>
                    <a:lnTo>
                      <a:pt x="3146" y="1066"/>
                    </a:lnTo>
                    <a:lnTo>
                      <a:pt x="3150" y="1069"/>
                    </a:lnTo>
                    <a:lnTo>
                      <a:pt x="3154" y="1073"/>
                    </a:lnTo>
                    <a:lnTo>
                      <a:pt x="3150" y="1073"/>
                    </a:lnTo>
                    <a:lnTo>
                      <a:pt x="3146" y="1072"/>
                    </a:lnTo>
                    <a:lnTo>
                      <a:pt x="3131" y="1069"/>
                    </a:lnTo>
                    <a:lnTo>
                      <a:pt x="3115" y="1066"/>
                    </a:lnTo>
                    <a:lnTo>
                      <a:pt x="3099" y="1063"/>
                    </a:lnTo>
                    <a:lnTo>
                      <a:pt x="3082" y="1063"/>
                    </a:lnTo>
                    <a:lnTo>
                      <a:pt x="3076" y="1071"/>
                    </a:lnTo>
                    <a:lnTo>
                      <a:pt x="3072" y="1079"/>
                    </a:lnTo>
                    <a:lnTo>
                      <a:pt x="3072" y="1089"/>
                    </a:lnTo>
                    <a:lnTo>
                      <a:pt x="3072" y="1089"/>
                    </a:lnTo>
                    <a:lnTo>
                      <a:pt x="3059" y="1090"/>
                    </a:lnTo>
                    <a:lnTo>
                      <a:pt x="3055" y="1079"/>
                    </a:lnTo>
                    <a:lnTo>
                      <a:pt x="3050" y="1068"/>
                    </a:lnTo>
                    <a:lnTo>
                      <a:pt x="3044" y="105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9" y="1046"/>
                    </a:lnTo>
                    <a:lnTo>
                      <a:pt x="3050" y="1050"/>
                    </a:lnTo>
                    <a:lnTo>
                      <a:pt x="3058" y="1057"/>
                    </a:lnTo>
                    <a:lnTo>
                      <a:pt x="3066" y="1060"/>
                    </a:lnTo>
                    <a:lnTo>
                      <a:pt x="3074" y="1059"/>
                    </a:lnTo>
                    <a:lnTo>
                      <a:pt x="3082" y="1054"/>
                    </a:lnTo>
                    <a:lnTo>
                      <a:pt x="3087" y="1046"/>
                    </a:lnTo>
                    <a:lnTo>
                      <a:pt x="3089" y="1048"/>
                    </a:lnTo>
                    <a:lnTo>
                      <a:pt x="3093" y="1050"/>
                    </a:lnTo>
                    <a:lnTo>
                      <a:pt x="3094" y="1052"/>
                    </a:lnTo>
                    <a:lnTo>
                      <a:pt x="3097" y="1056"/>
                    </a:lnTo>
                    <a:lnTo>
                      <a:pt x="3100" y="1055"/>
                    </a:lnTo>
                    <a:lnTo>
                      <a:pt x="3104" y="1052"/>
                    </a:lnTo>
                    <a:lnTo>
                      <a:pt x="3106" y="1050"/>
                    </a:lnTo>
                    <a:lnTo>
                      <a:pt x="3109" y="1046"/>
                    </a:lnTo>
                    <a:lnTo>
                      <a:pt x="3110" y="1048"/>
                    </a:lnTo>
                    <a:lnTo>
                      <a:pt x="3115" y="1049"/>
                    </a:lnTo>
                    <a:lnTo>
                      <a:pt x="3121" y="1049"/>
                    </a:lnTo>
                    <a:lnTo>
                      <a:pt x="3125" y="1048"/>
                    </a:lnTo>
                    <a:lnTo>
                      <a:pt x="3128" y="1046"/>
                    </a:lnTo>
                    <a:lnTo>
                      <a:pt x="3132" y="1044"/>
                    </a:lnTo>
                    <a:lnTo>
                      <a:pt x="3135" y="1042"/>
                    </a:lnTo>
                    <a:lnTo>
                      <a:pt x="3138" y="1037"/>
                    </a:lnTo>
                    <a:lnTo>
                      <a:pt x="3143" y="1028"/>
                    </a:lnTo>
                    <a:lnTo>
                      <a:pt x="3149" y="1021"/>
                    </a:lnTo>
                    <a:lnTo>
                      <a:pt x="3154" y="1012"/>
                    </a:lnTo>
                    <a:lnTo>
                      <a:pt x="3157" y="1004"/>
                    </a:lnTo>
                    <a:lnTo>
                      <a:pt x="3156" y="993"/>
                    </a:lnTo>
                    <a:lnTo>
                      <a:pt x="3155" y="985"/>
                    </a:lnTo>
                    <a:lnTo>
                      <a:pt x="3156" y="983"/>
                    </a:lnTo>
                    <a:lnTo>
                      <a:pt x="3157" y="981"/>
                    </a:lnTo>
                    <a:lnTo>
                      <a:pt x="3159" y="977"/>
                    </a:lnTo>
                    <a:lnTo>
                      <a:pt x="3160" y="974"/>
                    </a:lnTo>
                    <a:lnTo>
                      <a:pt x="3159" y="970"/>
                    </a:lnTo>
                    <a:lnTo>
                      <a:pt x="3162" y="970"/>
                    </a:lnTo>
                    <a:lnTo>
                      <a:pt x="3166" y="969"/>
                    </a:lnTo>
                    <a:lnTo>
                      <a:pt x="3168" y="966"/>
                    </a:lnTo>
                    <a:lnTo>
                      <a:pt x="3171" y="964"/>
                    </a:lnTo>
                    <a:lnTo>
                      <a:pt x="3174" y="966"/>
                    </a:lnTo>
                    <a:lnTo>
                      <a:pt x="3177" y="969"/>
                    </a:lnTo>
                    <a:lnTo>
                      <a:pt x="3180" y="971"/>
                    </a:lnTo>
                    <a:lnTo>
                      <a:pt x="3183" y="971"/>
                    </a:lnTo>
                    <a:lnTo>
                      <a:pt x="3185" y="970"/>
                    </a:lnTo>
                    <a:lnTo>
                      <a:pt x="3189" y="975"/>
                    </a:lnTo>
                    <a:lnTo>
                      <a:pt x="3193" y="980"/>
                    </a:lnTo>
                    <a:lnTo>
                      <a:pt x="3197" y="983"/>
                    </a:lnTo>
                    <a:lnTo>
                      <a:pt x="3201" y="988"/>
                    </a:lnTo>
                    <a:lnTo>
                      <a:pt x="3206" y="992"/>
                    </a:lnTo>
                    <a:lnTo>
                      <a:pt x="3212" y="993"/>
                    </a:lnTo>
                    <a:lnTo>
                      <a:pt x="3218" y="991"/>
                    </a:lnTo>
                    <a:lnTo>
                      <a:pt x="3222" y="976"/>
                    </a:lnTo>
                    <a:lnTo>
                      <a:pt x="3231" y="976"/>
                    </a:lnTo>
                    <a:lnTo>
                      <a:pt x="3237" y="971"/>
                    </a:lnTo>
                    <a:lnTo>
                      <a:pt x="3241" y="966"/>
                    </a:lnTo>
                    <a:lnTo>
                      <a:pt x="3242" y="959"/>
                    </a:lnTo>
                    <a:lnTo>
                      <a:pt x="3244" y="952"/>
                    </a:lnTo>
                    <a:lnTo>
                      <a:pt x="3245" y="944"/>
                    </a:lnTo>
                    <a:lnTo>
                      <a:pt x="3245" y="944"/>
                    </a:lnTo>
                    <a:lnTo>
                      <a:pt x="3245" y="949"/>
                    </a:lnTo>
                    <a:lnTo>
                      <a:pt x="3258" y="954"/>
                    </a:lnTo>
                    <a:lnTo>
                      <a:pt x="3268" y="953"/>
                    </a:lnTo>
                    <a:lnTo>
                      <a:pt x="3275" y="946"/>
                    </a:lnTo>
                    <a:lnTo>
                      <a:pt x="3281" y="934"/>
                    </a:lnTo>
                    <a:lnTo>
                      <a:pt x="3290" y="920"/>
                    </a:lnTo>
                    <a:lnTo>
                      <a:pt x="3290" y="920"/>
                    </a:lnTo>
                    <a:lnTo>
                      <a:pt x="3294" y="919"/>
                    </a:lnTo>
                    <a:lnTo>
                      <a:pt x="3298" y="917"/>
                    </a:lnTo>
                    <a:lnTo>
                      <a:pt x="3299" y="913"/>
                    </a:lnTo>
                    <a:lnTo>
                      <a:pt x="3302" y="911"/>
                    </a:lnTo>
                    <a:lnTo>
                      <a:pt x="3332" y="895"/>
                    </a:lnTo>
                    <a:lnTo>
                      <a:pt x="3333" y="892"/>
                    </a:lnTo>
                    <a:lnTo>
                      <a:pt x="3336" y="890"/>
                    </a:lnTo>
                    <a:lnTo>
                      <a:pt x="3339" y="887"/>
                    </a:lnTo>
                    <a:lnTo>
                      <a:pt x="3342" y="886"/>
                    </a:lnTo>
                    <a:lnTo>
                      <a:pt x="3344" y="884"/>
                    </a:lnTo>
                    <a:lnTo>
                      <a:pt x="3348" y="883"/>
                    </a:lnTo>
                    <a:lnTo>
                      <a:pt x="3349" y="879"/>
                    </a:lnTo>
                    <a:lnTo>
                      <a:pt x="3350" y="879"/>
                    </a:lnTo>
                    <a:lnTo>
                      <a:pt x="3354" y="878"/>
                    </a:lnTo>
                    <a:lnTo>
                      <a:pt x="3356" y="875"/>
                    </a:lnTo>
                    <a:lnTo>
                      <a:pt x="3358" y="873"/>
                    </a:lnTo>
                    <a:lnTo>
                      <a:pt x="3360" y="871"/>
                    </a:lnTo>
                    <a:lnTo>
                      <a:pt x="3362" y="869"/>
                    </a:lnTo>
                    <a:lnTo>
                      <a:pt x="3365" y="867"/>
                    </a:lnTo>
                    <a:lnTo>
                      <a:pt x="3366" y="863"/>
                    </a:lnTo>
                    <a:lnTo>
                      <a:pt x="3365" y="861"/>
                    </a:lnTo>
                    <a:lnTo>
                      <a:pt x="3364" y="860"/>
                    </a:lnTo>
                    <a:lnTo>
                      <a:pt x="3361" y="857"/>
                    </a:lnTo>
                    <a:lnTo>
                      <a:pt x="3369" y="855"/>
                    </a:lnTo>
                    <a:lnTo>
                      <a:pt x="3373" y="850"/>
                    </a:lnTo>
                    <a:lnTo>
                      <a:pt x="3377" y="844"/>
                    </a:lnTo>
                    <a:lnTo>
                      <a:pt x="3383" y="839"/>
                    </a:lnTo>
                    <a:lnTo>
                      <a:pt x="3382" y="843"/>
                    </a:lnTo>
                    <a:lnTo>
                      <a:pt x="3382" y="846"/>
                    </a:lnTo>
                    <a:lnTo>
                      <a:pt x="3383" y="850"/>
                    </a:lnTo>
                    <a:lnTo>
                      <a:pt x="3392" y="856"/>
                    </a:lnTo>
                    <a:lnTo>
                      <a:pt x="3403" y="851"/>
                    </a:lnTo>
                    <a:lnTo>
                      <a:pt x="3411" y="844"/>
                    </a:lnTo>
                    <a:lnTo>
                      <a:pt x="3417" y="834"/>
                    </a:lnTo>
                    <a:lnTo>
                      <a:pt x="3438" y="827"/>
                    </a:lnTo>
                    <a:lnTo>
                      <a:pt x="3447" y="822"/>
                    </a:lnTo>
                    <a:lnTo>
                      <a:pt x="3452" y="815"/>
                    </a:lnTo>
                    <a:lnTo>
                      <a:pt x="3455" y="806"/>
                    </a:lnTo>
                    <a:lnTo>
                      <a:pt x="3456" y="798"/>
                    </a:lnTo>
                    <a:lnTo>
                      <a:pt x="3460" y="789"/>
                    </a:lnTo>
                    <a:lnTo>
                      <a:pt x="3458" y="783"/>
                    </a:lnTo>
                    <a:lnTo>
                      <a:pt x="3458" y="783"/>
                    </a:lnTo>
                    <a:lnTo>
                      <a:pt x="3463" y="775"/>
                    </a:lnTo>
                    <a:lnTo>
                      <a:pt x="3478" y="767"/>
                    </a:lnTo>
                    <a:lnTo>
                      <a:pt x="3485" y="760"/>
                    </a:lnTo>
                    <a:lnTo>
                      <a:pt x="3486" y="752"/>
                    </a:lnTo>
                    <a:lnTo>
                      <a:pt x="3484" y="743"/>
                    </a:lnTo>
                    <a:lnTo>
                      <a:pt x="3477" y="735"/>
                    </a:lnTo>
                    <a:lnTo>
                      <a:pt x="3467" y="726"/>
                    </a:lnTo>
                    <a:lnTo>
                      <a:pt x="3469" y="725"/>
                    </a:lnTo>
                    <a:lnTo>
                      <a:pt x="3472" y="724"/>
                    </a:lnTo>
                    <a:lnTo>
                      <a:pt x="3486" y="719"/>
                    </a:lnTo>
                    <a:lnTo>
                      <a:pt x="3491" y="712"/>
                    </a:lnTo>
                    <a:lnTo>
                      <a:pt x="3491" y="704"/>
                    </a:lnTo>
                    <a:lnTo>
                      <a:pt x="3488" y="696"/>
                    </a:lnTo>
                    <a:lnTo>
                      <a:pt x="3485" y="689"/>
                    </a:lnTo>
                    <a:lnTo>
                      <a:pt x="3454" y="692"/>
                    </a:lnTo>
                    <a:lnTo>
                      <a:pt x="3424" y="701"/>
                    </a:lnTo>
                    <a:lnTo>
                      <a:pt x="3396" y="712"/>
                    </a:lnTo>
                    <a:lnTo>
                      <a:pt x="3369" y="725"/>
                    </a:lnTo>
                    <a:lnTo>
                      <a:pt x="3342" y="740"/>
                    </a:lnTo>
                    <a:lnTo>
                      <a:pt x="3314" y="752"/>
                    </a:lnTo>
                    <a:lnTo>
                      <a:pt x="3310" y="753"/>
                    </a:lnTo>
                    <a:lnTo>
                      <a:pt x="3307" y="755"/>
                    </a:lnTo>
                    <a:lnTo>
                      <a:pt x="3304" y="759"/>
                    </a:lnTo>
                    <a:lnTo>
                      <a:pt x="3303" y="761"/>
                    </a:lnTo>
                    <a:lnTo>
                      <a:pt x="3303" y="766"/>
                    </a:lnTo>
                    <a:lnTo>
                      <a:pt x="3303" y="770"/>
                    </a:lnTo>
                    <a:lnTo>
                      <a:pt x="3269" y="781"/>
                    </a:lnTo>
                    <a:lnTo>
                      <a:pt x="3268" y="783"/>
                    </a:lnTo>
                    <a:lnTo>
                      <a:pt x="3265" y="786"/>
                    </a:lnTo>
                    <a:lnTo>
                      <a:pt x="3264" y="788"/>
                    </a:lnTo>
                    <a:lnTo>
                      <a:pt x="3263" y="790"/>
                    </a:lnTo>
                    <a:lnTo>
                      <a:pt x="3228" y="800"/>
                    </a:lnTo>
                    <a:lnTo>
                      <a:pt x="3224" y="800"/>
                    </a:lnTo>
                    <a:lnTo>
                      <a:pt x="3220" y="800"/>
                    </a:lnTo>
                    <a:lnTo>
                      <a:pt x="3218" y="801"/>
                    </a:lnTo>
                    <a:lnTo>
                      <a:pt x="3217" y="804"/>
                    </a:lnTo>
                    <a:lnTo>
                      <a:pt x="3216" y="806"/>
                    </a:lnTo>
                    <a:lnTo>
                      <a:pt x="3216" y="810"/>
                    </a:lnTo>
                    <a:lnTo>
                      <a:pt x="3213" y="809"/>
                    </a:lnTo>
                    <a:lnTo>
                      <a:pt x="3208" y="811"/>
                    </a:lnTo>
                    <a:lnTo>
                      <a:pt x="3205" y="814"/>
                    </a:lnTo>
                    <a:lnTo>
                      <a:pt x="3199" y="821"/>
                    </a:lnTo>
                    <a:lnTo>
                      <a:pt x="3168" y="840"/>
                    </a:lnTo>
                    <a:lnTo>
                      <a:pt x="3159" y="846"/>
                    </a:lnTo>
                    <a:lnTo>
                      <a:pt x="3146" y="846"/>
                    </a:lnTo>
                    <a:lnTo>
                      <a:pt x="3142" y="845"/>
                    </a:lnTo>
                    <a:lnTo>
                      <a:pt x="3137" y="845"/>
                    </a:lnTo>
                    <a:lnTo>
                      <a:pt x="3125" y="851"/>
                    </a:lnTo>
                    <a:lnTo>
                      <a:pt x="3111" y="854"/>
                    </a:lnTo>
                    <a:lnTo>
                      <a:pt x="3099" y="857"/>
                    </a:lnTo>
                    <a:lnTo>
                      <a:pt x="3095" y="861"/>
                    </a:lnTo>
                    <a:lnTo>
                      <a:pt x="3094" y="864"/>
                    </a:lnTo>
                    <a:lnTo>
                      <a:pt x="3094" y="868"/>
                    </a:lnTo>
                    <a:lnTo>
                      <a:pt x="3095" y="872"/>
                    </a:lnTo>
                    <a:lnTo>
                      <a:pt x="3097" y="875"/>
                    </a:lnTo>
                    <a:lnTo>
                      <a:pt x="3101" y="878"/>
                    </a:lnTo>
                    <a:lnTo>
                      <a:pt x="3101" y="883"/>
                    </a:lnTo>
                    <a:lnTo>
                      <a:pt x="3095" y="885"/>
                    </a:lnTo>
                    <a:lnTo>
                      <a:pt x="3089" y="890"/>
                    </a:lnTo>
                    <a:lnTo>
                      <a:pt x="3083" y="892"/>
                    </a:lnTo>
                    <a:lnTo>
                      <a:pt x="3076" y="895"/>
                    </a:lnTo>
                    <a:lnTo>
                      <a:pt x="3070" y="900"/>
                    </a:lnTo>
                    <a:lnTo>
                      <a:pt x="3066" y="906"/>
                    </a:lnTo>
                    <a:lnTo>
                      <a:pt x="3060" y="915"/>
                    </a:lnTo>
                    <a:lnTo>
                      <a:pt x="3058" y="923"/>
                    </a:lnTo>
                    <a:lnTo>
                      <a:pt x="3061" y="928"/>
                    </a:lnTo>
                    <a:lnTo>
                      <a:pt x="3067" y="931"/>
                    </a:lnTo>
                    <a:lnTo>
                      <a:pt x="3078" y="934"/>
                    </a:lnTo>
                    <a:lnTo>
                      <a:pt x="3087" y="931"/>
                    </a:lnTo>
                    <a:lnTo>
                      <a:pt x="3097" y="928"/>
                    </a:lnTo>
                    <a:lnTo>
                      <a:pt x="3105" y="925"/>
                    </a:lnTo>
                    <a:lnTo>
                      <a:pt x="3115" y="928"/>
                    </a:lnTo>
                    <a:lnTo>
                      <a:pt x="3116" y="921"/>
                    </a:lnTo>
                    <a:lnTo>
                      <a:pt x="3118" y="925"/>
                    </a:lnTo>
                    <a:lnTo>
                      <a:pt x="3121" y="930"/>
                    </a:lnTo>
                    <a:lnTo>
                      <a:pt x="3122" y="930"/>
                    </a:lnTo>
                    <a:lnTo>
                      <a:pt x="3125" y="931"/>
                    </a:lnTo>
                    <a:lnTo>
                      <a:pt x="3123" y="931"/>
                    </a:lnTo>
                    <a:lnTo>
                      <a:pt x="3123" y="931"/>
                    </a:lnTo>
                    <a:lnTo>
                      <a:pt x="3121" y="936"/>
                    </a:lnTo>
                    <a:lnTo>
                      <a:pt x="3118" y="941"/>
                    </a:lnTo>
                    <a:lnTo>
                      <a:pt x="3117" y="946"/>
                    </a:lnTo>
                    <a:lnTo>
                      <a:pt x="3117" y="947"/>
                    </a:lnTo>
                    <a:lnTo>
                      <a:pt x="3101" y="952"/>
                    </a:lnTo>
                    <a:lnTo>
                      <a:pt x="3087" y="960"/>
                    </a:lnTo>
                    <a:lnTo>
                      <a:pt x="3074" y="970"/>
                    </a:lnTo>
                    <a:lnTo>
                      <a:pt x="3060" y="981"/>
                    </a:lnTo>
                    <a:lnTo>
                      <a:pt x="3057" y="983"/>
                    </a:lnTo>
                    <a:lnTo>
                      <a:pt x="3053" y="986"/>
                    </a:lnTo>
                    <a:lnTo>
                      <a:pt x="3052" y="982"/>
                    </a:lnTo>
                    <a:lnTo>
                      <a:pt x="3049" y="980"/>
                    </a:lnTo>
                    <a:lnTo>
                      <a:pt x="3047" y="977"/>
                    </a:lnTo>
                    <a:lnTo>
                      <a:pt x="3044" y="975"/>
                    </a:lnTo>
                    <a:lnTo>
                      <a:pt x="3042" y="972"/>
                    </a:lnTo>
                    <a:lnTo>
                      <a:pt x="3040" y="970"/>
                    </a:lnTo>
                    <a:lnTo>
                      <a:pt x="3035" y="964"/>
                    </a:lnTo>
                    <a:lnTo>
                      <a:pt x="3033" y="957"/>
                    </a:lnTo>
                    <a:lnTo>
                      <a:pt x="3033" y="949"/>
                    </a:lnTo>
                    <a:lnTo>
                      <a:pt x="3032" y="941"/>
                    </a:lnTo>
                    <a:lnTo>
                      <a:pt x="3026" y="943"/>
                    </a:lnTo>
                    <a:lnTo>
                      <a:pt x="3020" y="946"/>
                    </a:lnTo>
                    <a:lnTo>
                      <a:pt x="3015" y="949"/>
                    </a:lnTo>
                    <a:lnTo>
                      <a:pt x="3013" y="955"/>
                    </a:lnTo>
                    <a:lnTo>
                      <a:pt x="3001" y="963"/>
                    </a:lnTo>
                    <a:lnTo>
                      <a:pt x="2982" y="955"/>
                    </a:lnTo>
                    <a:lnTo>
                      <a:pt x="2964" y="951"/>
                    </a:lnTo>
                    <a:lnTo>
                      <a:pt x="2946" y="949"/>
                    </a:lnTo>
                    <a:lnTo>
                      <a:pt x="2928" y="951"/>
                    </a:lnTo>
                    <a:lnTo>
                      <a:pt x="2907" y="957"/>
                    </a:lnTo>
                    <a:lnTo>
                      <a:pt x="2889" y="970"/>
                    </a:lnTo>
                    <a:lnTo>
                      <a:pt x="2868" y="981"/>
                    </a:lnTo>
                    <a:lnTo>
                      <a:pt x="2866" y="983"/>
                    </a:lnTo>
                    <a:lnTo>
                      <a:pt x="2864" y="987"/>
                    </a:lnTo>
                    <a:lnTo>
                      <a:pt x="2861" y="991"/>
                    </a:lnTo>
                    <a:lnTo>
                      <a:pt x="2860" y="995"/>
                    </a:lnTo>
                    <a:lnTo>
                      <a:pt x="2861" y="1002"/>
                    </a:lnTo>
                    <a:lnTo>
                      <a:pt x="2862" y="1010"/>
                    </a:lnTo>
                    <a:lnTo>
                      <a:pt x="2862" y="1017"/>
                    </a:lnTo>
                    <a:lnTo>
                      <a:pt x="2860" y="1015"/>
                    </a:lnTo>
                    <a:lnTo>
                      <a:pt x="2856" y="1012"/>
                    </a:lnTo>
                    <a:lnTo>
                      <a:pt x="2847" y="1012"/>
                    </a:lnTo>
                    <a:lnTo>
                      <a:pt x="2837" y="1014"/>
                    </a:lnTo>
                    <a:lnTo>
                      <a:pt x="2828" y="1020"/>
                    </a:lnTo>
                    <a:lnTo>
                      <a:pt x="2822" y="1017"/>
                    </a:lnTo>
                    <a:lnTo>
                      <a:pt x="2815" y="1016"/>
                    </a:lnTo>
                    <a:lnTo>
                      <a:pt x="2808" y="1014"/>
                    </a:lnTo>
                    <a:lnTo>
                      <a:pt x="2800" y="1012"/>
                    </a:lnTo>
                    <a:lnTo>
                      <a:pt x="2796" y="1009"/>
                    </a:lnTo>
                    <a:lnTo>
                      <a:pt x="2792" y="1004"/>
                    </a:lnTo>
                    <a:lnTo>
                      <a:pt x="2792" y="995"/>
                    </a:lnTo>
                    <a:lnTo>
                      <a:pt x="2794" y="985"/>
                    </a:lnTo>
                    <a:lnTo>
                      <a:pt x="2796" y="985"/>
                    </a:lnTo>
                    <a:lnTo>
                      <a:pt x="2798" y="987"/>
                    </a:lnTo>
                    <a:lnTo>
                      <a:pt x="2802" y="989"/>
                    </a:lnTo>
                    <a:lnTo>
                      <a:pt x="2805" y="992"/>
                    </a:lnTo>
                    <a:lnTo>
                      <a:pt x="2810" y="992"/>
                    </a:lnTo>
                    <a:lnTo>
                      <a:pt x="2811" y="988"/>
                    </a:lnTo>
                    <a:lnTo>
                      <a:pt x="2826" y="986"/>
                    </a:lnTo>
                    <a:lnTo>
                      <a:pt x="2839" y="977"/>
                    </a:lnTo>
                    <a:lnTo>
                      <a:pt x="2867" y="959"/>
                    </a:lnTo>
                    <a:lnTo>
                      <a:pt x="2861" y="952"/>
                    </a:lnTo>
                    <a:lnTo>
                      <a:pt x="2866" y="949"/>
                    </a:lnTo>
                    <a:lnTo>
                      <a:pt x="2870" y="946"/>
                    </a:lnTo>
                    <a:lnTo>
                      <a:pt x="2872" y="942"/>
                    </a:lnTo>
                    <a:lnTo>
                      <a:pt x="2873" y="938"/>
                    </a:lnTo>
                    <a:lnTo>
                      <a:pt x="2874" y="935"/>
                    </a:lnTo>
                    <a:lnTo>
                      <a:pt x="2873" y="931"/>
                    </a:lnTo>
                    <a:lnTo>
                      <a:pt x="2871" y="928"/>
                    </a:lnTo>
                    <a:lnTo>
                      <a:pt x="2870" y="923"/>
                    </a:lnTo>
                    <a:lnTo>
                      <a:pt x="2871" y="921"/>
                    </a:lnTo>
                    <a:lnTo>
                      <a:pt x="2873" y="912"/>
                    </a:lnTo>
                    <a:lnTo>
                      <a:pt x="2873" y="902"/>
                    </a:lnTo>
                    <a:lnTo>
                      <a:pt x="2885" y="903"/>
                    </a:lnTo>
                    <a:lnTo>
                      <a:pt x="2899" y="906"/>
                    </a:lnTo>
                    <a:lnTo>
                      <a:pt x="2912" y="907"/>
                    </a:lnTo>
                    <a:lnTo>
                      <a:pt x="2923" y="906"/>
                    </a:lnTo>
                    <a:lnTo>
                      <a:pt x="2941" y="906"/>
                    </a:lnTo>
                    <a:lnTo>
                      <a:pt x="2952" y="869"/>
                    </a:lnTo>
                    <a:lnTo>
                      <a:pt x="2945" y="868"/>
                    </a:lnTo>
                    <a:lnTo>
                      <a:pt x="2936" y="869"/>
                    </a:lnTo>
                    <a:lnTo>
                      <a:pt x="2929" y="869"/>
                    </a:lnTo>
                    <a:lnTo>
                      <a:pt x="2922" y="869"/>
                    </a:lnTo>
                    <a:lnTo>
                      <a:pt x="2915" y="868"/>
                    </a:lnTo>
                    <a:lnTo>
                      <a:pt x="2910" y="862"/>
                    </a:lnTo>
                    <a:lnTo>
                      <a:pt x="2907" y="851"/>
                    </a:lnTo>
                    <a:lnTo>
                      <a:pt x="2917" y="845"/>
                    </a:lnTo>
                    <a:lnTo>
                      <a:pt x="2923" y="837"/>
                    </a:lnTo>
                    <a:lnTo>
                      <a:pt x="2925" y="826"/>
                    </a:lnTo>
                    <a:lnTo>
                      <a:pt x="2925" y="815"/>
                    </a:lnTo>
                    <a:lnTo>
                      <a:pt x="2925" y="815"/>
                    </a:lnTo>
                    <a:lnTo>
                      <a:pt x="2927" y="814"/>
                    </a:lnTo>
                    <a:lnTo>
                      <a:pt x="2927" y="815"/>
                    </a:lnTo>
                    <a:lnTo>
                      <a:pt x="2932" y="820"/>
                    </a:lnTo>
                    <a:lnTo>
                      <a:pt x="2936" y="822"/>
                    </a:lnTo>
                    <a:lnTo>
                      <a:pt x="2941" y="826"/>
                    </a:lnTo>
                    <a:lnTo>
                      <a:pt x="2939" y="833"/>
                    </a:lnTo>
                    <a:lnTo>
                      <a:pt x="2938" y="839"/>
                    </a:lnTo>
                    <a:lnTo>
                      <a:pt x="2941" y="845"/>
                    </a:lnTo>
                    <a:lnTo>
                      <a:pt x="2953" y="839"/>
                    </a:lnTo>
                    <a:lnTo>
                      <a:pt x="2959" y="832"/>
                    </a:lnTo>
                    <a:lnTo>
                      <a:pt x="2962" y="824"/>
                    </a:lnTo>
                    <a:lnTo>
                      <a:pt x="2980" y="826"/>
                    </a:lnTo>
                    <a:lnTo>
                      <a:pt x="2979" y="826"/>
                    </a:lnTo>
                    <a:lnTo>
                      <a:pt x="2980" y="833"/>
                    </a:lnTo>
                    <a:lnTo>
                      <a:pt x="2980" y="840"/>
                    </a:lnTo>
                    <a:lnTo>
                      <a:pt x="2981" y="846"/>
                    </a:lnTo>
                    <a:lnTo>
                      <a:pt x="2985" y="852"/>
                    </a:lnTo>
                    <a:lnTo>
                      <a:pt x="2991" y="856"/>
                    </a:lnTo>
                    <a:lnTo>
                      <a:pt x="2997" y="856"/>
                    </a:lnTo>
                    <a:lnTo>
                      <a:pt x="3002" y="854"/>
                    </a:lnTo>
                    <a:lnTo>
                      <a:pt x="3006" y="849"/>
                    </a:lnTo>
                    <a:lnTo>
                      <a:pt x="3008" y="843"/>
                    </a:lnTo>
                    <a:lnTo>
                      <a:pt x="3012" y="838"/>
                    </a:lnTo>
                    <a:lnTo>
                      <a:pt x="3016" y="835"/>
                    </a:lnTo>
                    <a:lnTo>
                      <a:pt x="3016" y="827"/>
                    </a:lnTo>
                    <a:lnTo>
                      <a:pt x="3021" y="823"/>
                    </a:lnTo>
                    <a:lnTo>
                      <a:pt x="3024" y="821"/>
                    </a:lnTo>
                    <a:lnTo>
                      <a:pt x="3024" y="817"/>
                    </a:lnTo>
                    <a:lnTo>
                      <a:pt x="3024" y="815"/>
                    </a:lnTo>
                    <a:lnTo>
                      <a:pt x="3021" y="811"/>
                    </a:lnTo>
                    <a:lnTo>
                      <a:pt x="3019" y="807"/>
                    </a:lnTo>
                    <a:lnTo>
                      <a:pt x="3020" y="794"/>
                    </a:lnTo>
                    <a:lnTo>
                      <a:pt x="3023" y="787"/>
                    </a:lnTo>
                    <a:lnTo>
                      <a:pt x="3026" y="784"/>
                    </a:lnTo>
                    <a:lnTo>
                      <a:pt x="3031" y="784"/>
                    </a:lnTo>
                    <a:lnTo>
                      <a:pt x="3036" y="787"/>
                    </a:lnTo>
                    <a:lnTo>
                      <a:pt x="3042" y="790"/>
                    </a:lnTo>
                    <a:lnTo>
                      <a:pt x="3048" y="794"/>
                    </a:lnTo>
                    <a:lnTo>
                      <a:pt x="3053" y="797"/>
                    </a:lnTo>
                    <a:lnTo>
                      <a:pt x="3059" y="798"/>
                    </a:lnTo>
                    <a:lnTo>
                      <a:pt x="3063" y="795"/>
                    </a:lnTo>
                    <a:lnTo>
                      <a:pt x="3066" y="788"/>
                    </a:lnTo>
                    <a:lnTo>
                      <a:pt x="3061" y="781"/>
                    </a:lnTo>
                    <a:lnTo>
                      <a:pt x="3054" y="773"/>
                    </a:lnTo>
                    <a:lnTo>
                      <a:pt x="3046" y="766"/>
                    </a:lnTo>
                    <a:lnTo>
                      <a:pt x="3038" y="756"/>
                    </a:lnTo>
                    <a:lnTo>
                      <a:pt x="3035" y="752"/>
                    </a:lnTo>
                    <a:lnTo>
                      <a:pt x="3036" y="752"/>
                    </a:lnTo>
                    <a:lnTo>
                      <a:pt x="3038" y="756"/>
                    </a:lnTo>
                    <a:lnTo>
                      <a:pt x="3047" y="758"/>
                    </a:lnTo>
                    <a:lnTo>
                      <a:pt x="3055" y="759"/>
                    </a:lnTo>
                    <a:lnTo>
                      <a:pt x="3064" y="759"/>
                    </a:lnTo>
                    <a:lnTo>
                      <a:pt x="3072" y="755"/>
                    </a:lnTo>
                    <a:lnTo>
                      <a:pt x="3077" y="749"/>
                    </a:lnTo>
                    <a:lnTo>
                      <a:pt x="3082" y="746"/>
                    </a:lnTo>
                    <a:lnTo>
                      <a:pt x="3087" y="743"/>
                    </a:lnTo>
                    <a:lnTo>
                      <a:pt x="3094" y="743"/>
                    </a:lnTo>
                    <a:lnTo>
                      <a:pt x="3109" y="747"/>
                    </a:lnTo>
                    <a:lnTo>
                      <a:pt x="3120" y="746"/>
                    </a:lnTo>
                    <a:lnTo>
                      <a:pt x="3128" y="742"/>
                    </a:lnTo>
                    <a:lnTo>
                      <a:pt x="3134" y="735"/>
                    </a:lnTo>
                    <a:lnTo>
                      <a:pt x="3138" y="725"/>
                    </a:lnTo>
                    <a:lnTo>
                      <a:pt x="3140" y="714"/>
                    </a:lnTo>
                    <a:lnTo>
                      <a:pt x="3142" y="703"/>
                    </a:lnTo>
                    <a:lnTo>
                      <a:pt x="3134" y="696"/>
                    </a:lnTo>
                    <a:lnTo>
                      <a:pt x="3126" y="691"/>
                    </a:lnTo>
                    <a:lnTo>
                      <a:pt x="3116" y="686"/>
                    </a:lnTo>
                    <a:lnTo>
                      <a:pt x="3116" y="686"/>
                    </a:lnTo>
                    <a:lnTo>
                      <a:pt x="3116" y="683"/>
                    </a:lnTo>
                    <a:lnTo>
                      <a:pt x="3120" y="681"/>
                    </a:lnTo>
                    <a:lnTo>
                      <a:pt x="3123" y="680"/>
                    </a:lnTo>
                    <a:lnTo>
                      <a:pt x="3135" y="673"/>
                    </a:lnTo>
                    <a:lnTo>
                      <a:pt x="3140" y="666"/>
                    </a:lnTo>
                    <a:lnTo>
                      <a:pt x="3139" y="659"/>
                    </a:lnTo>
                    <a:lnTo>
                      <a:pt x="3133" y="652"/>
                    </a:lnTo>
                    <a:lnTo>
                      <a:pt x="3122" y="646"/>
                    </a:lnTo>
                    <a:lnTo>
                      <a:pt x="3117" y="642"/>
                    </a:lnTo>
                    <a:lnTo>
                      <a:pt x="3114" y="640"/>
                    </a:lnTo>
                    <a:lnTo>
                      <a:pt x="3111" y="636"/>
                    </a:lnTo>
                    <a:lnTo>
                      <a:pt x="3108" y="633"/>
                    </a:lnTo>
                    <a:lnTo>
                      <a:pt x="3111" y="617"/>
                    </a:lnTo>
                    <a:lnTo>
                      <a:pt x="3111" y="617"/>
                    </a:lnTo>
                    <a:lnTo>
                      <a:pt x="3117" y="607"/>
                    </a:lnTo>
                    <a:lnTo>
                      <a:pt x="3117" y="598"/>
                    </a:lnTo>
                    <a:lnTo>
                      <a:pt x="3120" y="592"/>
                    </a:lnTo>
                    <a:lnTo>
                      <a:pt x="3125" y="585"/>
                    </a:lnTo>
                    <a:lnTo>
                      <a:pt x="3132" y="581"/>
                    </a:lnTo>
                    <a:lnTo>
                      <a:pt x="3138" y="577"/>
                    </a:lnTo>
                    <a:lnTo>
                      <a:pt x="3122" y="573"/>
                    </a:lnTo>
                    <a:lnTo>
                      <a:pt x="3110" y="576"/>
                    </a:lnTo>
                    <a:lnTo>
                      <a:pt x="3100" y="579"/>
                    </a:lnTo>
                    <a:lnTo>
                      <a:pt x="3092" y="587"/>
                    </a:lnTo>
                    <a:lnTo>
                      <a:pt x="3087" y="596"/>
                    </a:lnTo>
                    <a:lnTo>
                      <a:pt x="3082" y="609"/>
                    </a:lnTo>
                    <a:lnTo>
                      <a:pt x="3078" y="610"/>
                    </a:lnTo>
                    <a:lnTo>
                      <a:pt x="3076" y="611"/>
                    </a:lnTo>
                    <a:lnTo>
                      <a:pt x="3074" y="613"/>
                    </a:lnTo>
                    <a:lnTo>
                      <a:pt x="3071" y="617"/>
                    </a:lnTo>
                    <a:lnTo>
                      <a:pt x="3070" y="619"/>
                    </a:lnTo>
                    <a:lnTo>
                      <a:pt x="3067" y="627"/>
                    </a:lnTo>
                    <a:lnTo>
                      <a:pt x="3066" y="633"/>
                    </a:lnTo>
                    <a:lnTo>
                      <a:pt x="3067" y="639"/>
                    </a:lnTo>
                    <a:lnTo>
                      <a:pt x="3074" y="644"/>
                    </a:lnTo>
                    <a:lnTo>
                      <a:pt x="3066" y="646"/>
                    </a:lnTo>
                    <a:lnTo>
                      <a:pt x="3066" y="644"/>
                    </a:lnTo>
                    <a:lnTo>
                      <a:pt x="3065" y="640"/>
                    </a:lnTo>
                    <a:lnTo>
                      <a:pt x="3063" y="638"/>
                    </a:lnTo>
                    <a:lnTo>
                      <a:pt x="3059" y="624"/>
                    </a:lnTo>
                    <a:lnTo>
                      <a:pt x="3053" y="624"/>
                    </a:lnTo>
                    <a:lnTo>
                      <a:pt x="3050" y="628"/>
                    </a:lnTo>
                    <a:lnTo>
                      <a:pt x="3047" y="633"/>
                    </a:lnTo>
                    <a:lnTo>
                      <a:pt x="3044" y="636"/>
                    </a:lnTo>
                    <a:lnTo>
                      <a:pt x="3038" y="638"/>
                    </a:lnTo>
                    <a:lnTo>
                      <a:pt x="3032" y="639"/>
                    </a:lnTo>
                    <a:lnTo>
                      <a:pt x="3032" y="642"/>
                    </a:lnTo>
                    <a:lnTo>
                      <a:pt x="3032" y="645"/>
                    </a:lnTo>
                    <a:lnTo>
                      <a:pt x="3033" y="646"/>
                    </a:lnTo>
                    <a:lnTo>
                      <a:pt x="3035" y="646"/>
                    </a:lnTo>
                    <a:lnTo>
                      <a:pt x="3033" y="649"/>
                    </a:lnTo>
                    <a:lnTo>
                      <a:pt x="3031" y="652"/>
                    </a:lnTo>
                    <a:lnTo>
                      <a:pt x="3026" y="652"/>
                    </a:lnTo>
                    <a:lnTo>
                      <a:pt x="3021" y="655"/>
                    </a:lnTo>
                    <a:lnTo>
                      <a:pt x="3018" y="658"/>
                    </a:lnTo>
                    <a:lnTo>
                      <a:pt x="3015" y="662"/>
                    </a:lnTo>
                    <a:lnTo>
                      <a:pt x="3014" y="667"/>
                    </a:lnTo>
                    <a:lnTo>
                      <a:pt x="3015" y="672"/>
                    </a:lnTo>
                    <a:lnTo>
                      <a:pt x="3016" y="675"/>
                    </a:lnTo>
                    <a:lnTo>
                      <a:pt x="3020" y="678"/>
                    </a:lnTo>
                    <a:lnTo>
                      <a:pt x="3024" y="680"/>
                    </a:lnTo>
                    <a:lnTo>
                      <a:pt x="3027" y="681"/>
                    </a:lnTo>
                    <a:lnTo>
                      <a:pt x="3027" y="683"/>
                    </a:lnTo>
                    <a:lnTo>
                      <a:pt x="3029" y="685"/>
                    </a:lnTo>
                    <a:lnTo>
                      <a:pt x="3029" y="690"/>
                    </a:lnTo>
                    <a:lnTo>
                      <a:pt x="3024" y="690"/>
                    </a:lnTo>
                    <a:lnTo>
                      <a:pt x="3018" y="691"/>
                    </a:lnTo>
                    <a:lnTo>
                      <a:pt x="3014" y="692"/>
                    </a:lnTo>
                    <a:lnTo>
                      <a:pt x="3012" y="690"/>
                    </a:lnTo>
                    <a:lnTo>
                      <a:pt x="3008" y="687"/>
                    </a:lnTo>
                    <a:lnTo>
                      <a:pt x="3006" y="685"/>
                    </a:lnTo>
                    <a:lnTo>
                      <a:pt x="3001" y="685"/>
                    </a:lnTo>
                    <a:lnTo>
                      <a:pt x="2998" y="686"/>
                    </a:lnTo>
                    <a:lnTo>
                      <a:pt x="2996" y="689"/>
                    </a:lnTo>
                    <a:lnTo>
                      <a:pt x="2968" y="689"/>
                    </a:lnTo>
                    <a:lnTo>
                      <a:pt x="2964" y="706"/>
                    </a:lnTo>
                    <a:lnTo>
                      <a:pt x="2964" y="706"/>
                    </a:lnTo>
                    <a:lnTo>
                      <a:pt x="2964" y="706"/>
                    </a:lnTo>
                    <a:lnTo>
                      <a:pt x="2964" y="704"/>
                    </a:lnTo>
                    <a:lnTo>
                      <a:pt x="2963" y="703"/>
                    </a:lnTo>
                    <a:lnTo>
                      <a:pt x="2961" y="703"/>
                    </a:lnTo>
                    <a:lnTo>
                      <a:pt x="2959" y="703"/>
                    </a:lnTo>
                    <a:lnTo>
                      <a:pt x="2958" y="706"/>
                    </a:lnTo>
                    <a:lnTo>
                      <a:pt x="2957" y="707"/>
                    </a:lnTo>
                    <a:lnTo>
                      <a:pt x="2956" y="714"/>
                    </a:lnTo>
                    <a:lnTo>
                      <a:pt x="2952" y="721"/>
                    </a:lnTo>
                    <a:lnTo>
                      <a:pt x="2951" y="727"/>
                    </a:lnTo>
                    <a:lnTo>
                      <a:pt x="2953" y="733"/>
                    </a:lnTo>
                    <a:lnTo>
                      <a:pt x="2956" y="736"/>
                    </a:lnTo>
                    <a:lnTo>
                      <a:pt x="2958" y="736"/>
                    </a:lnTo>
                    <a:lnTo>
                      <a:pt x="2961" y="736"/>
                    </a:lnTo>
                    <a:lnTo>
                      <a:pt x="2962" y="735"/>
                    </a:lnTo>
                    <a:lnTo>
                      <a:pt x="2964" y="732"/>
                    </a:lnTo>
                    <a:lnTo>
                      <a:pt x="2967" y="730"/>
                    </a:lnTo>
                    <a:lnTo>
                      <a:pt x="2968" y="729"/>
                    </a:lnTo>
                    <a:lnTo>
                      <a:pt x="2970" y="727"/>
                    </a:lnTo>
                    <a:lnTo>
                      <a:pt x="2973" y="725"/>
                    </a:lnTo>
                    <a:lnTo>
                      <a:pt x="2975" y="723"/>
                    </a:lnTo>
                    <a:lnTo>
                      <a:pt x="2973" y="727"/>
                    </a:lnTo>
                    <a:lnTo>
                      <a:pt x="2964" y="742"/>
                    </a:lnTo>
                    <a:lnTo>
                      <a:pt x="2955" y="754"/>
                    </a:lnTo>
                    <a:lnTo>
                      <a:pt x="2941" y="763"/>
                    </a:lnTo>
                    <a:lnTo>
                      <a:pt x="2927" y="767"/>
                    </a:lnTo>
                    <a:lnTo>
                      <a:pt x="2908" y="767"/>
                    </a:lnTo>
                    <a:lnTo>
                      <a:pt x="2908" y="755"/>
                    </a:lnTo>
                    <a:lnTo>
                      <a:pt x="2905" y="743"/>
                    </a:lnTo>
                    <a:lnTo>
                      <a:pt x="2900" y="731"/>
                    </a:lnTo>
                    <a:lnTo>
                      <a:pt x="2900" y="731"/>
                    </a:lnTo>
                    <a:lnTo>
                      <a:pt x="2901" y="723"/>
                    </a:lnTo>
                    <a:lnTo>
                      <a:pt x="2906" y="718"/>
                    </a:lnTo>
                    <a:lnTo>
                      <a:pt x="2910" y="710"/>
                    </a:lnTo>
                    <a:lnTo>
                      <a:pt x="2913" y="703"/>
                    </a:lnTo>
                    <a:lnTo>
                      <a:pt x="2916" y="696"/>
                    </a:lnTo>
                    <a:lnTo>
                      <a:pt x="2921" y="690"/>
                    </a:lnTo>
                    <a:lnTo>
                      <a:pt x="2929" y="686"/>
                    </a:lnTo>
                    <a:lnTo>
                      <a:pt x="2929" y="683"/>
                    </a:lnTo>
                    <a:lnTo>
                      <a:pt x="2930" y="679"/>
                    </a:lnTo>
                    <a:lnTo>
                      <a:pt x="2932" y="675"/>
                    </a:lnTo>
                    <a:lnTo>
                      <a:pt x="2932" y="675"/>
                    </a:lnTo>
                    <a:lnTo>
                      <a:pt x="2936" y="679"/>
                    </a:lnTo>
                    <a:lnTo>
                      <a:pt x="2940" y="683"/>
                    </a:lnTo>
                    <a:lnTo>
                      <a:pt x="2945" y="685"/>
                    </a:lnTo>
                    <a:lnTo>
                      <a:pt x="2951" y="685"/>
                    </a:lnTo>
                    <a:lnTo>
                      <a:pt x="2964" y="676"/>
                    </a:lnTo>
                    <a:lnTo>
                      <a:pt x="2979" y="669"/>
                    </a:lnTo>
                    <a:lnTo>
                      <a:pt x="2995" y="662"/>
                    </a:lnTo>
                    <a:lnTo>
                      <a:pt x="3001" y="653"/>
                    </a:lnTo>
                    <a:lnTo>
                      <a:pt x="3002" y="644"/>
                    </a:lnTo>
                    <a:lnTo>
                      <a:pt x="2998" y="633"/>
                    </a:lnTo>
                    <a:lnTo>
                      <a:pt x="2991" y="629"/>
                    </a:lnTo>
                    <a:lnTo>
                      <a:pt x="2982" y="630"/>
                    </a:lnTo>
                    <a:lnTo>
                      <a:pt x="2975" y="633"/>
                    </a:lnTo>
                    <a:lnTo>
                      <a:pt x="2972" y="633"/>
                    </a:lnTo>
                    <a:lnTo>
                      <a:pt x="2969" y="635"/>
                    </a:lnTo>
                    <a:lnTo>
                      <a:pt x="2967" y="636"/>
                    </a:lnTo>
                    <a:lnTo>
                      <a:pt x="2964" y="639"/>
                    </a:lnTo>
                    <a:lnTo>
                      <a:pt x="2962" y="642"/>
                    </a:lnTo>
                    <a:lnTo>
                      <a:pt x="2955" y="645"/>
                    </a:lnTo>
                    <a:lnTo>
                      <a:pt x="2946" y="649"/>
                    </a:lnTo>
                    <a:lnTo>
                      <a:pt x="2938" y="653"/>
                    </a:lnTo>
                    <a:lnTo>
                      <a:pt x="2930" y="659"/>
                    </a:lnTo>
                    <a:lnTo>
                      <a:pt x="2921" y="641"/>
                    </a:lnTo>
                    <a:lnTo>
                      <a:pt x="2907" y="627"/>
                    </a:lnTo>
                    <a:lnTo>
                      <a:pt x="2893" y="616"/>
                    </a:lnTo>
                    <a:lnTo>
                      <a:pt x="2878" y="610"/>
                    </a:lnTo>
                    <a:lnTo>
                      <a:pt x="2862" y="609"/>
                    </a:lnTo>
                    <a:lnTo>
                      <a:pt x="2847" y="612"/>
                    </a:lnTo>
                    <a:lnTo>
                      <a:pt x="2833" y="622"/>
                    </a:lnTo>
                    <a:lnTo>
                      <a:pt x="2820" y="638"/>
                    </a:lnTo>
                    <a:lnTo>
                      <a:pt x="2810" y="642"/>
                    </a:lnTo>
                    <a:lnTo>
                      <a:pt x="2799" y="646"/>
                    </a:lnTo>
                    <a:lnTo>
                      <a:pt x="2789" y="652"/>
                    </a:lnTo>
                    <a:lnTo>
                      <a:pt x="2781" y="658"/>
                    </a:lnTo>
                    <a:lnTo>
                      <a:pt x="2775" y="668"/>
                    </a:lnTo>
                    <a:lnTo>
                      <a:pt x="2774" y="681"/>
                    </a:lnTo>
                    <a:lnTo>
                      <a:pt x="2745" y="693"/>
                    </a:lnTo>
                    <a:lnTo>
                      <a:pt x="2717" y="709"/>
                    </a:lnTo>
                    <a:lnTo>
                      <a:pt x="2690" y="726"/>
                    </a:lnTo>
                    <a:lnTo>
                      <a:pt x="2664" y="744"/>
                    </a:lnTo>
                    <a:lnTo>
                      <a:pt x="2657" y="755"/>
                    </a:lnTo>
                    <a:lnTo>
                      <a:pt x="2649" y="765"/>
                    </a:lnTo>
                    <a:lnTo>
                      <a:pt x="2640" y="773"/>
                    </a:lnTo>
                    <a:lnTo>
                      <a:pt x="2634" y="784"/>
                    </a:lnTo>
                    <a:lnTo>
                      <a:pt x="2630" y="797"/>
                    </a:lnTo>
                    <a:lnTo>
                      <a:pt x="2616" y="795"/>
                    </a:lnTo>
                    <a:lnTo>
                      <a:pt x="2609" y="806"/>
                    </a:lnTo>
                    <a:lnTo>
                      <a:pt x="2599" y="815"/>
                    </a:lnTo>
                    <a:lnTo>
                      <a:pt x="2615" y="832"/>
                    </a:lnTo>
                    <a:lnTo>
                      <a:pt x="2604" y="833"/>
                    </a:lnTo>
                    <a:lnTo>
                      <a:pt x="2594" y="837"/>
                    </a:lnTo>
                    <a:lnTo>
                      <a:pt x="2587" y="844"/>
                    </a:lnTo>
                    <a:lnTo>
                      <a:pt x="2579" y="851"/>
                    </a:lnTo>
                    <a:lnTo>
                      <a:pt x="2515" y="855"/>
                    </a:lnTo>
                    <a:lnTo>
                      <a:pt x="2519" y="854"/>
                    </a:lnTo>
                    <a:lnTo>
                      <a:pt x="2524" y="850"/>
                    </a:lnTo>
                    <a:lnTo>
                      <a:pt x="2527" y="847"/>
                    </a:lnTo>
                    <a:lnTo>
                      <a:pt x="2537" y="826"/>
                    </a:lnTo>
                    <a:lnTo>
                      <a:pt x="2552" y="807"/>
                    </a:lnTo>
                    <a:lnTo>
                      <a:pt x="2569" y="792"/>
                    </a:lnTo>
                    <a:lnTo>
                      <a:pt x="2587" y="780"/>
                    </a:lnTo>
                    <a:lnTo>
                      <a:pt x="2595" y="772"/>
                    </a:lnTo>
                    <a:lnTo>
                      <a:pt x="2599" y="763"/>
                    </a:lnTo>
                    <a:lnTo>
                      <a:pt x="2599" y="753"/>
                    </a:lnTo>
                    <a:lnTo>
                      <a:pt x="2595" y="747"/>
                    </a:lnTo>
                    <a:lnTo>
                      <a:pt x="2615" y="742"/>
                    </a:lnTo>
                    <a:lnTo>
                      <a:pt x="2620" y="744"/>
                    </a:lnTo>
                    <a:lnTo>
                      <a:pt x="2623" y="749"/>
                    </a:lnTo>
                    <a:lnTo>
                      <a:pt x="2627" y="755"/>
                    </a:lnTo>
                    <a:lnTo>
                      <a:pt x="2629" y="761"/>
                    </a:lnTo>
                    <a:lnTo>
                      <a:pt x="2634" y="764"/>
                    </a:lnTo>
                    <a:lnTo>
                      <a:pt x="2643" y="764"/>
                    </a:lnTo>
                    <a:lnTo>
                      <a:pt x="2644" y="750"/>
                    </a:lnTo>
                    <a:lnTo>
                      <a:pt x="2650" y="738"/>
                    </a:lnTo>
                    <a:lnTo>
                      <a:pt x="2657" y="726"/>
                    </a:lnTo>
                    <a:lnTo>
                      <a:pt x="2664" y="715"/>
                    </a:lnTo>
                    <a:lnTo>
                      <a:pt x="2670" y="703"/>
                    </a:lnTo>
                    <a:lnTo>
                      <a:pt x="2673" y="690"/>
                    </a:lnTo>
                    <a:lnTo>
                      <a:pt x="2669" y="687"/>
                    </a:lnTo>
                    <a:lnTo>
                      <a:pt x="2669" y="687"/>
                    </a:lnTo>
                    <a:lnTo>
                      <a:pt x="2669" y="687"/>
                    </a:lnTo>
                    <a:lnTo>
                      <a:pt x="2673" y="686"/>
                    </a:lnTo>
                    <a:lnTo>
                      <a:pt x="2675" y="685"/>
                    </a:lnTo>
                    <a:lnTo>
                      <a:pt x="2678" y="684"/>
                    </a:lnTo>
                    <a:lnTo>
                      <a:pt x="2678" y="681"/>
                    </a:lnTo>
                    <a:lnTo>
                      <a:pt x="2679" y="680"/>
                    </a:lnTo>
                    <a:lnTo>
                      <a:pt x="2679" y="678"/>
                    </a:lnTo>
                    <a:lnTo>
                      <a:pt x="2679" y="675"/>
                    </a:lnTo>
                    <a:lnTo>
                      <a:pt x="2678" y="673"/>
                    </a:lnTo>
                    <a:lnTo>
                      <a:pt x="2679" y="670"/>
                    </a:lnTo>
                    <a:lnTo>
                      <a:pt x="2679" y="668"/>
                    </a:lnTo>
                    <a:lnTo>
                      <a:pt x="2677" y="661"/>
                    </a:lnTo>
                    <a:lnTo>
                      <a:pt x="2679" y="658"/>
                    </a:lnTo>
                    <a:lnTo>
                      <a:pt x="2681" y="656"/>
                    </a:lnTo>
                    <a:lnTo>
                      <a:pt x="2685" y="659"/>
                    </a:lnTo>
                    <a:lnTo>
                      <a:pt x="2689" y="664"/>
                    </a:lnTo>
                    <a:lnTo>
                      <a:pt x="2694" y="668"/>
                    </a:lnTo>
                    <a:lnTo>
                      <a:pt x="2698" y="672"/>
                    </a:lnTo>
                    <a:lnTo>
                      <a:pt x="2703" y="674"/>
                    </a:lnTo>
                    <a:lnTo>
                      <a:pt x="2708" y="674"/>
                    </a:lnTo>
                    <a:lnTo>
                      <a:pt x="2713" y="674"/>
                    </a:lnTo>
                    <a:lnTo>
                      <a:pt x="2717" y="663"/>
                    </a:lnTo>
                    <a:lnTo>
                      <a:pt x="2723" y="653"/>
                    </a:lnTo>
                    <a:lnTo>
                      <a:pt x="2729" y="642"/>
                    </a:lnTo>
                    <a:lnTo>
                      <a:pt x="2731" y="632"/>
                    </a:lnTo>
                    <a:lnTo>
                      <a:pt x="2732" y="633"/>
                    </a:lnTo>
                    <a:lnTo>
                      <a:pt x="2747" y="638"/>
                    </a:lnTo>
                    <a:lnTo>
                      <a:pt x="2760" y="641"/>
                    </a:lnTo>
                    <a:lnTo>
                      <a:pt x="2774" y="642"/>
                    </a:lnTo>
                    <a:lnTo>
                      <a:pt x="2787" y="641"/>
                    </a:lnTo>
                    <a:lnTo>
                      <a:pt x="2802" y="633"/>
                    </a:lnTo>
                    <a:lnTo>
                      <a:pt x="2804" y="630"/>
                    </a:lnTo>
                    <a:lnTo>
                      <a:pt x="2806" y="628"/>
                    </a:lnTo>
                    <a:lnTo>
                      <a:pt x="2809" y="624"/>
                    </a:lnTo>
                    <a:lnTo>
                      <a:pt x="2810" y="621"/>
                    </a:lnTo>
                    <a:lnTo>
                      <a:pt x="2809" y="616"/>
                    </a:lnTo>
                    <a:lnTo>
                      <a:pt x="2827" y="610"/>
                    </a:lnTo>
                    <a:lnTo>
                      <a:pt x="2833" y="602"/>
                    </a:lnTo>
                    <a:lnTo>
                      <a:pt x="2833" y="601"/>
                    </a:lnTo>
                    <a:lnTo>
                      <a:pt x="2845" y="594"/>
                    </a:lnTo>
                    <a:lnTo>
                      <a:pt x="2855" y="585"/>
                    </a:lnTo>
                    <a:lnTo>
                      <a:pt x="2865" y="576"/>
                    </a:lnTo>
                    <a:lnTo>
                      <a:pt x="2873" y="575"/>
                    </a:lnTo>
                    <a:lnTo>
                      <a:pt x="2879" y="571"/>
                    </a:lnTo>
                    <a:lnTo>
                      <a:pt x="2883" y="565"/>
                    </a:lnTo>
                    <a:lnTo>
                      <a:pt x="2883" y="556"/>
                    </a:lnTo>
                    <a:lnTo>
                      <a:pt x="2890" y="554"/>
                    </a:lnTo>
                    <a:lnTo>
                      <a:pt x="2893" y="555"/>
                    </a:lnTo>
                    <a:lnTo>
                      <a:pt x="2896" y="555"/>
                    </a:lnTo>
                    <a:lnTo>
                      <a:pt x="2899" y="554"/>
                    </a:lnTo>
                    <a:lnTo>
                      <a:pt x="2899" y="552"/>
                    </a:lnTo>
                    <a:lnTo>
                      <a:pt x="2912" y="548"/>
                    </a:lnTo>
                    <a:lnTo>
                      <a:pt x="2917" y="547"/>
                    </a:lnTo>
                    <a:lnTo>
                      <a:pt x="2921" y="545"/>
                    </a:lnTo>
                    <a:lnTo>
                      <a:pt x="2925" y="543"/>
                    </a:lnTo>
                    <a:lnTo>
                      <a:pt x="2929" y="539"/>
                    </a:lnTo>
                    <a:lnTo>
                      <a:pt x="2932" y="536"/>
                    </a:lnTo>
                    <a:lnTo>
                      <a:pt x="2936" y="533"/>
                    </a:lnTo>
                    <a:lnTo>
                      <a:pt x="2940" y="531"/>
                    </a:lnTo>
                    <a:lnTo>
                      <a:pt x="2945" y="527"/>
                    </a:lnTo>
                    <a:lnTo>
                      <a:pt x="2949" y="516"/>
                    </a:lnTo>
                    <a:lnTo>
                      <a:pt x="2947" y="505"/>
                    </a:lnTo>
                    <a:lnTo>
                      <a:pt x="2946" y="504"/>
                    </a:lnTo>
                    <a:lnTo>
                      <a:pt x="2947" y="505"/>
                    </a:lnTo>
                    <a:lnTo>
                      <a:pt x="2949" y="508"/>
                    </a:lnTo>
                    <a:lnTo>
                      <a:pt x="2967" y="501"/>
                    </a:lnTo>
                    <a:lnTo>
                      <a:pt x="2984" y="491"/>
                    </a:lnTo>
                    <a:lnTo>
                      <a:pt x="2999" y="481"/>
                    </a:lnTo>
                    <a:lnTo>
                      <a:pt x="3003" y="476"/>
                    </a:lnTo>
                    <a:lnTo>
                      <a:pt x="3004" y="471"/>
                    </a:lnTo>
                    <a:lnTo>
                      <a:pt x="3004" y="467"/>
                    </a:lnTo>
                    <a:lnTo>
                      <a:pt x="3003" y="461"/>
                    </a:lnTo>
                    <a:lnTo>
                      <a:pt x="3002" y="461"/>
                    </a:lnTo>
                    <a:lnTo>
                      <a:pt x="3016" y="457"/>
                    </a:lnTo>
                    <a:lnTo>
                      <a:pt x="3026" y="450"/>
                    </a:lnTo>
                    <a:lnTo>
                      <a:pt x="3035" y="439"/>
                    </a:lnTo>
                    <a:lnTo>
                      <a:pt x="3038" y="425"/>
                    </a:lnTo>
                    <a:lnTo>
                      <a:pt x="3042" y="423"/>
                    </a:lnTo>
                    <a:lnTo>
                      <a:pt x="3044" y="421"/>
                    </a:lnTo>
                    <a:lnTo>
                      <a:pt x="3046" y="418"/>
                    </a:lnTo>
                    <a:lnTo>
                      <a:pt x="3047" y="416"/>
                    </a:lnTo>
                    <a:lnTo>
                      <a:pt x="3061" y="412"/>
                    </a:lnTo>
                    <a:lnTo>
                      <a:pt x="3065" y="396"/>
                    </a:lnTo>
                    <a:lnTo>
                      <a:pt x="3065" y="396"/>
                    </a:lnTo>
                    <a:lnTo>
                      <a:pt x="3077" y="397"/>
                    </a:lnTo>
                    <a:lnTo>
                      <a:pt x="3086" y="394"/>
                    </a:lnTo>
                    <a:lnTo>
                      <a:pt x="3093" y="388"/>
                    </a:lnTo>
                    <a:lnTo>
                      <a:pt x="3098" y="378"/>
                    </a:lnTo>
                    <a:lnTo>
                      <a:pt x="3098" y="377"/>
                    </a:lnTo>
                    <a:lnTo>
                      <a:pt x="3101" y="376"/>
                    </a:lnTo>
                    <a:lnTo>
                      <a:pt x="3104" y="373"/>
                    </a:lnTo>
                    <a:lnTo>
                      <a:pt x="3106" y="372"/>
                    </a:lnTo>
                    <a:lnTo>
                      <a:pt x="3109" y="370"/>
                    </a:lnTo>
                    <a:lnTo>
                      <a:pt x="3110" y="366"/>
                    </a:lnTo>
                    <a:lnTo>
                      <a:pt x="3110" y="362"/>
                    </a:lnTo>
                    <a:lnTo>
                      <a:pt x="3115" y="362"/>
                    </a:lnTo>
                    <a:lnTo>
                      <a:pt x="3118" y="361"/>
                    </a:lnTo>
                    <a:lnTo>
                      <a:pt x="3122" y="360"/>
                    </a:lnTo>
                    <a:lnTo>
                      <a:pt x="3125" y="357"/>
                    </a:lnTo>
                    <a:lnTo>
                      <a:pt x="3135" y="343"/>
                    </a:lnTo>
                    <a:lnTo>
                      <a:pt x="3135" y="343"/>
                    </a:lnTo>
                    <a:lnTo>
                      <a:pt x="3137" y="344"/>
                    </a:lnTo>
                    <a:lnTo>
                      <a:pt x="3138" y="345"/>
                    </a:lnTo>
                    <a:lnTo>
                      <a:pt x="3149" y="344"/>
                    </a:lnTo>
                    <a:lnTo>
                      <a:pt x="3157" y="338"/>
                    </a:lnTo>
                    <a:lnTo>
                      <a:pt x="3163" y="328"/>
                    </a:lnTo>
                    <a:lnTo>
                      <a:pt x="3174" y="316"/>
                    </a:lnTo>
                    <a:lnTo>
                      <a:pt x="3184" y="310"/>
                    </a:lnTo>
                    <a:lnTo>
                      <a:pt x="3193" y="303"/>
                    </a:lnTo>
                    <a:lnTo>
                      <a:pt x="3200" y="296"/>
                    </a:lnTo>
                    <a:lnTo>
                      <a:pt x="3205" y="285"/>
                    </a:lnTo>
                    <a:lnTo>
                      <a:pt x="3205" y="285"/>
                    </a:lnTo>
                    <a:lnTo>
                      <a:pt x="3223" y="265"/>
                    </a:lnTo>
                    <a:lnTo>
                      <a:pt x="3224" y="266"/>
                    </a:lnTo>
                    <a:lnTo>
                      <a:pt x="3227" y="266"/>
                    </a:lnTo>
                    <a:lnTo>
                      <a:pt x="3230" y="266"/>
                    </a:lnTo>
                    <a:lnTo>
                      <a:pt x="3235" y="265"/>
                    </a:lnTo>
                    <a:lnTo>
                      <a:pt x="3239" y="264"/>
                    </a:lnTo>
                    <a:lnTo>
                      <a:pt x="3242" y="262"/>
                    </a:lnTo>
                    <a:lnTo>
                      <a:pt x="3245" y="258"/>
                    </a:lnTo>
                    <a:lnTo>
                      <a:pt x="3263" y="237"/>
                    </a:lnTo>
                    <a:lnTo>
                      <a:pt x="3268" y="230"/>
                    </a:lnTo>
                    <a:lnTo>
                      <a:pt x="3274" y="224"/>
                    </a:lnTo>
                    <a:lnTo>
                      <a:pt x="3280" y="217"/>
                    </a:lnTo>
                    <a:lnTo>
                      <a:pt x="3280" y="217"/>
                    </a:lnTo>
                    <a:lnTo>
                      <a:pt x="3279" y="207"/>
                    </a:lnTo>
                    <a:lnTo>
                      <a:pt x="3274" y="199"/>
                    </a:lnTo>
                    <a:lnTo>
                      <a:pt x="3267" y="192"/>
                    </a:lnTo>
                    <a:lnTo>
                      <a:pt x="3260" y="185"/>
                    </a:lnTo>
                    <a:lnTo>
                      <a:pt x="3254" y="178"/>
                    </a:lnTo>
                    <a:lnTo>
                      <a:pt x="3264" y="178"/>
                    </a:lnTo>
                    <a:lnTo>
                      <a:pt x="3270" y="174"/>
                    </a:lnTo>
                    <a:lnTo>
                      <a:pt x="3273" y="169"/>
                    </a:lnTo>
                    <a:lnTo>
                      <a:pt x="3274" y="162"/>
                    </a:lnTo>
                    <a:lnTo>
                      <a:pt x="3274" y="156"/>
                    </a:lnTo>
                    <a:lnTo>
                      <a:pt x="3276" y="155"/>
                    </a:lnTo>
                    <a:lnTo>
                      <a:pt x="3281" y="151"/>
                    </a:lnTo>
                    <a:lnTo>
                      <a:pt x="3284" y="148"/>
                    </a:lnTo>
                    <a:lnTo>
                      <a:pt x="3284" y="145"/>
                    </a:lnTo>
                    <a:lnTo>
                      <a:pt x="3293" y="151"/>
                    </a:lnTo>
                    <a:lnTo>
                      <a:pt x="3304" y="152"/>
                    </a:lnTo>
                    <a:lnTo>
                      <a:pt x="3314" y="150"/>
                    </a:lnTo>
                    <a:lnTo>
                      <a:pt x="3321" y="146"/>
                    </a:lnTo>
                    <a:lnTo>
                      <a:pt x="3326" y="139"/>
                    </a:lnTo>
                    <a:lnTo>
                      <a:pt x="3330" y="132"/>
                    </a:lnTo>
                    <a:lnTo>
                      <a:pt x="3333" y="123"/>
                    </a:lnTo>
                    <a:lnTo>
                      <a:pt x="3337" y="115"/>
                    </a:lnTo>
                    <a:lnTo>
                      <a:pt x="3338" y="115"/>
                    </a:lnTo>
                    <a:lnTo>
                      <a:pt x="3339" y="112"/>
                    </a:lnTo>
                    <a:lnTo>
                      <a:pt x="3342" y="110"/>
                    </a:lnTo>
                    <a:lnTo>
                      <a:pt x="3344" y="109"/>
                    </a:lnTo>
                    <a:lnTo>
                      <a:pt x="3348" y="108"/>
                    </a:lnTo>
                    <a:lnTo>
                      <a:pt x="3350" y="108"/>
                    </a:lnTo>
                    <a:lnTo>
                      <a:pt x="3353" y="106"/>
                    </a:lnTo>
                    <a:lnTo>
                      <a:pt x="3355" y="104"/>
                    </a:lnTo>
                    <a:lnTo>
                      <a:pt x="3356" y="102"/>
                    </a:lnTo>
                    <a:lnTo>
                      <a:pt x="3358" y="93"/>
                    </a:lnTo>
                    <a:lnTo>
                      <a:pt x="3356" y="86"/>
                    </a:lnTo>
                    <a:lnTo>
                      <a:pt x="3350" y="80"/>
                    </a:lnTo>
                    <a:lnTo>
                      <a:pt x="3350" y="77"/>
                    </a:lnTo>
                    <a:lnTo>
                      <a:pt x="3352" y="75"/>
                    </a:lnTo>
                    <a:lnTo>
                      <a:pt x="3352" y="72"/>
                    </a:lnTo>
                    <a:lnTo>
                      <a:pt x="3353" y="70"/>
                    </a:lnTo>
                    <a:lnTo>
                      <a:pt x="3352" y="69"/>
                    </a:lnTo>
                    <a:lnTo>
                      <a:pt x="3350" y="66"/>
                    </a:lnTo>
                    <a:lnTo>
                      <a:pt x="3347" y="65"/>
                    </a:lnTo>
                    <a:lnTo>
                      <a:pt x="3344" y="55"/>
                    </a:lnTo>
                    <a:lnTo>
                      <a:pt x="3339" y="51"/>
                    </a:lnTo>
                    <a:lnTo>
                      <a:pt x="3335" y="51"/>
                    </a:lnTo>
                    <a:lnTo>
                      <a:pt x="3330" y="53"/>
                    </a:lnTo>
                    <a:lnTo>
                      <a:pt x="3324" y="55"/>
                    </a:lnTo>
                    <a:lnTo>
                      <a:pt x="3319" y="58"/>
                    </a:lnTo>
                    <a:lnTo>
                      <a:pt x="3313" y="59"/>
                    </a:lnTo>
                    <a:lnTo>
                      <a:pt x="3302" y="70"/>
                    </a:lnTo>
                    <a:lnTo>
                      <a:pt x="3301" y="77"/>
                    </a:lnTo>
                    <a:lnTo>
                      <a:pt x="3303" y="83"/>
                    </a:lnTo>
                    <a:lnTo>
                      <a:pt x="3307" y="88"/>
                    </a:lnTo>
                    <a:lnTo>
                      <a:pt x="3313" y="93"/>
                    </a:lnTo>
                    <a:lnTo>
                      <a:pt x="3316" y="98"/>
                    </a:lnTo>
                    <a:lnTo>
                      <a:pt x="3319" y="104"/>
                    </a:lnTo>
                    <a:lnTo>
                      <a:pt x="3314" y="109"/>
                    </a:lnTo>
                    <a:lnTo>
                      <a:pt x="3309" y="115"/>
                    </a:lnTo>
                    <a:lnTo>
                      <a:pt x="3305" y="121"/>
                    </a:lnTo>
                    <a:lnTo>
                      <a:pt x="3301" y="125"/>
                    </a:lnTo>
                    <a:lnTo>
                      <a:pt x="3293" y="126"/>
                    </a:lnTo>
                    <a:lnTo>
                      <a:pt x="3285" y="122"/>
                    </a:lnTo>
                    <a:lnTo>
                      <a:pt x="3291" y="115"/>
                    </a:lnTo>
                    <a:lnTo>
                      <a:pt x="3296" y="109"/>
                    </a:lnTo>
                    <a:lnTo>
                      <a:pt x="3296" y="102"/>
                    </a:lnTo>
                    <a:lnTo>
                      <a:pt x="3292" y="98"/>
                    </a:lnTo>
                    <a:lnTo>
                      <a:pt x="3287" y="97"/>
                    </a:lnTo>
                    <a:lnTo>
                      <a:pt x="3281" y="99"/>
                    </a:lnTo>
                    <a:lnTo>
                      <a:pt x="3276" y="102"/>
                    </a:lnTo>
                    <a:lnTo>
                      <a:pt x="3271" y="103"/>
                    </a:lnTo>
                    <a:lnTo>
                      <a:pt x="3271" y="103"/>
                    </a:lnTo>
                    <a:lnTo>
                      <a:pt x="3263" y="105"/>
                    </a:lnTo>
                    <a:lnTo>
                      <a:pt x="3256" y="109"/>
                    </a:lnTo>
                    <a:lnTo>
                      <a:pt x="3252" y="116"/>
                    </a:lnTo>
                    <a:lnTo>
                      <a:pt x="3248" y="123"/>
                    </a:lnTo>
                    <a:lnTo>
                      <a:pt x="3246" y="122"/>
                    </a:lnTo>
                    <a:lnTo>
                      <a:pt x="3244" y="122"/>
                    </a:lnTo>
                    <a:lnTo>
                      <a:pt x="3241" y="125"/>
                    </a:lnTo>
                    <a:lnTo>
                      <a:pt x="3239" y="127"/>
                    </a:lnTo>
                    <a:lnTo>
                      <a:pt x="3237" y="128"/>
                    </a:lnTo>
                    <a:lnTo>
                      <a:pt x="3235" y="129"/>
                    </a:lnTo>
                    <a:lnTo>
                      <a:pt x="3234" y="132"/>
                    </a:lnTo>
                    <a:lnTo>
                      <a:pt x="3231" y="133"/>
                    </a:lnTo>
                    <a:lnTo>
                      <a:pt x="3230" y="133"/>
                    </a:lnTo>
                    <a:lnTo>
                      <a:pt x="3228" y="133"/>
                    </a:lnTo>
                    <a:lnTo>
                      <a:pt x="3224" y="132"/>
                    </a:lnTo>
                    <a:lnTo>
                      <a:pt x="3211" y="129"/>
                    </a:lnTo>
                    <a:lnTo>
                      <a:pt x="3197" y="132"/>
                    </a:lnTo>
                    <a:lnTo>
                      <a:pt x="3185" y="137"/>
                    </a:lnTo>
                    <a:lnTo>
                      <a:pt x="3173" y="143"/>
                    </a:lnTo>
                    <a:lnTo>
                      <a:pt x="3172" y="149"/>
                    </a:lnTo>
                    <a:lnTo>
                      <a:pt x="3172" y="154"/>
                    </a:lnTo>
                    <a:lnTo>
                      <a:pt x="3173" y="160"/>
                    </a:lnTo>
                    <a:lnTo>
                      <a:pt x="3174" y="161"/>
                    </a:lnTo>
                    <a:lnTo>
                      <a:pt x="3176" y="161"/>
                    </a:lnTo>
                    <a:lnTo>
                      <a:pt x="3172" y="162"/>
                    </a:lnTo>
                    <a:lnTo>
                      <a:pt x="3167" y="163"/>
                    </a:lnTo>
                    <a:lnTo>
                      <a:pt x="3163" y="165"/>
                    </a:lnTo>
                    <a:lnTo>
                      <a:pt x="3160" y="167"/>
                    </a:lnTo>
                    <a:lnTo>
                      <a:pt x="3157" y="169"/>
                    </a:lnTo>
                    <a:lnTo>
                      <a:pt x="3152" y="172"/>
                    </a:lnTo>
                    <a:lnTo>
                      <a:pt x="3150" y="174"/>
                    </a:lnTo>
                    <a:lnTo>
                      <a:pt x="3148" y="178"/>
                    </a:lnTo>
                    <a:lnTo>
                      <a:pt x="3145" y="179"/>
                    </a:lnTo>
                    <a:lnTo>
                      <a:pt x="3143" y="180"/>
                    </a:lnTo>
                    <a:lnTo>
                      <a:pt x="3140" y="182"/>
                    </a:lnTo>
                    <a:lnTo>
                      <a:pt x="3138" y="183"/>
                    </a:lnTo>
                    <a:lnTo>
                      <a:pt x="3134" y="184"/>
                    </a:lnTo>
                    <a:lnTo>
                      <a:pt x="3132" y="185"/>
                    </a:lnTo>
                    <a:lnTo>
                      <a:pt x="3131" y="188"/>
                    </a:lnTo>
                    <a:lnTo>
                      <a:pt x="3123" y="191"/>
                    </a:lnTo>
                    <a:lnTo>
                      <a:pt x="3116" y="195"/>
                    </a:lnTo>
                    <a:lnTo>
                      <a:pt x="3112" y="201"/>
                    </a:lnTo>
                    <a:lnTo>
                      <a:pt x="3111" y="209"/>
                    </a:lnTo>
                    <a:lnTo>
                      <a:pt x="3114" y="213"/>
                    </a:lnTo>
                    <a:lnTo>
                      <a:pt x="3116" y="216"/>
                    </a:lnTo>
                    <a:lnTo>
                      <a:pt x="3116" y="222"/>
                    </a:lnTo>
                    <a:lnTo>
                      <a:pt x="3115" y="228"/>
                    </a:lnTo>
                    <a:lnTo>
                      <a:pt x="3111" y="230"/>
                    </a:lnTo>
                    <a:lnTo>
                      <a:pt x="3105" y="231"/>
                    </a:lnTo>
                    <a:lnTo>
                      <a:pt x="3095" y="230"/>
                    </a:lnTo>
                    <a:lnTo>
                      <a:pt x="3095" y="234"/>
                    </a:lnTo>
                    <a:lnTo>
                      <a:pt x="3093" y="237"/>
                    </a:lnTo>
                    <a:lnTo>
                      <a:pt x="3091" y="241"/>
                    </a:lnTo>
                    <a:lnTo>
                      <a:pt x="3087" y="243"/>
                    </a:lnTo>
                    <a:lnTo>
                      <a:pt x="3084" y="246"/>
                    </a:lnTo>
                    <a:lnTo>
                      <a:pt x="3081" y="247"/>
                    </a:lnTo>
                    <a:lnTo>
                      <a:pt x="3077" y="249"/>
                    </a:lnTo>
                    <a:lnTo>
                      <a:pt x="3075" y="252"/>
                    </a:lnTo>
                    <a:lnTo>
                      <a:pt x="3064" y="254"/>
                    </a:lnTo>
                    <a:lnTo>
                      <a:pt x="3065" y="259"/>
                    </a:lnTo>
                    <a:lnTo>
                      <a:pt x="3065" y="264"/>
                    </a:lnTo>
                    <a:lnTo>
                      <a:pt x="3064" y="268"/>
                    </a:lnTo>
                    <a:lnTo>
                      <a:pt x="3060" y="271"/>
                    </a:lnTo>
                    <a:lnTo>
                      <a:pt x="3048" y="274"/>
                    </a:lnTo>
                    <a:lnTo>
                      <a:pt x="3038" y="279"/>
                    </a:lnTo>
                    <a:lnTo>
                      <a:pt x="3029" y="286"/>
                    </a:lnTo>
                    <a:lnTo>
                      <a:pt x="3018" y="293"/>
                    </a:lnTo>
                    <a:lnTo>
                      <a:pt x="3008" y="299"/>
                    </a:lnTo>
                    <a:lnTo>
                      <a:pt x="2997" y="303"/>
                    </a:lnTo>
                    <a:lnTo>
                      <a:pt x="2984" y="302"/>
                    </a:lnTo>
                    <a:lnTo>
                      <a:pt x="2984" y="307"/>
                    </a:lnTo>
                    <a:lnTo>
                      <a:pt x="2982" y="311"/>
                    </a:lnTo>
                    <a:lnTo>
                      <a:pt x="2981" y="315"/>
                    </a:lnTo>
                    <a:lnTo>
                      <a:pt x="2978" y="317"/>
                    </a:lnTo>
                    <a:lnTo>
                      <a:pt x="2973" y="320"/>
                    </a:lnTo>
                    <a:lnTo>
                      <a:pt x="2970" y="325"/>
                    </a:lnTo>
                    <a:lnTo>
                      <a:pt x="2970" y="330"/>
                    </a:lnTo>
                    <a:lnTo>
                      <a:pt x="2973" y="336"/>
                    </a:lnTo>
                    <a:lnTo>
                      <a:pt x="2976" y="340"/>
                    </a:lnTo>
                    <a:lnTo>
                      <a:pt x="2981" y="344"/>
                    </a:lnTo>
                    <a:lnTo>
                      <a:pt x="2986" y="348"/>
                    </a:lnTo>
                    <a:lnTo>
                      <a:pt x="2984" y="350"/>
                    </a:lnTo>
                    <a:lnTo>
                      <a:pt x="2981" y="353"/>
                    </a:lnTo>
                    <a:lnTo>
                      <a:pt x="2979" y="357"/>
                    </a:lnTo>
                    <a:lnTo>
                      <a:pt x="2975" y="357"/>
                    </a:lnTo>
                    <a:lnTo>
                      <a:pt x="2959" y="355"/>
                    </a:lnTo>
                    <a:lnTo>
                      <a:pt x="2952" y="350"/>
                    </a:lnTo>
                    <a:lnTo>
                      <a:pt x="2958" y="343"/>
                    </a:lnTo>
                    <a:lnTo>
                      <a:pt x="2963" y="334"/>
                    </a:lnTo>
                    <a:lnTo>
                      <a:pt x="2962" y="326"/>
                    </a:lnTo>
                    <a:lnTo>
                      <a:pt x="2957" y="316"/>
                    </a:lnTo>
                    <a:lnTo>
                      <a:pt x="2953" y="309"/>
                    </a:lnTo>
                    <a:lnTo>
                      <a:pt x="2946" y="311"/>
                    </a:lnTo>
                    <a:lnTo>
                      <a:pt x="2941" y="316"/>
                    </a:lnTo>
                    <a:lnTo>
                      <a:pt x="2938" y="322"/>
                    </a:lnTo>
                    <a:lnTo>
                      <a:pt x="2936" y="330"/>
                    </a:lnTo>
                    <a:lnTo>
                      <a:pt x="2930" y="332"/>
                    </a:lnTo>
                    <a:lnTo>
                      <a:pt x="2930" y="343"/>
                    </a:lnTo>
                    <a:lnTo>
                      <a:pt x="2925" y="351"/>
                    </a:lnTo>
                    <a:lnTo>
                      <a:pt x="2918" y="357"/>
                    </a:lnTo>
                    <a:lnTo>
                      <a:pt x="2908" y="361"/>
                    </a:lnTo>
                    <a:lnTo>
                      <a:pt x="2907" y="357"/>
                    </a:lnTo>
                    <a:lnTo>
                      <a:pt x="2905" y="354"/>
                    </a:lnTo>
                    <a:lnTo>
                      <a:pt x="2896" y="351"/>
                    </a:lnTo>
                    <a:lnTo>
                      <a:pt x="2889" y="354"/>
                    </a:lnTo>
                    <a:lnTo>
                      <a:pt x="2884" y="362"/>
                    </a:lnTo>
                    <a:lnTo>
                      <a:pt x="2884" y="365"/>
                    </a:lnTo>
                    <a:lnTo>
                      <a:pt x="2884" y="367"/>
                    </a:lnTo>
                    <a:lnTo>
                      <a:pt x="2885" y="370"/>
                    </a:lnTo>
                    <a:lnTo>
                      <a:pt x="2885" y="372"/>
                    </a:lnTo>
                    <a:lnTo>
                      <a:pt x="2885" y="374"/>
                    </a:lnTo>
                    <a:lnTo>
                      <a:pt x="2884" y="376"/>
                    </a:lnTo>
                    <a:lnTo>
                      <a:pt x="2883" y="378"/>
                    </a:lnTo>
                    <a:lnTo>
                      <a:pt x="2879" y="379"/>
                    </a:lnTo>
                    <a:lnTo>
                      <a:pt x="2874" y="379"/>
                    </a:lnTo>
                    <a:lnTo>
                      <a:pt x="2865" y="380"/>
                    </a:lnTo>
                    <a:lnTo>
                      <a:pt x="2854" y="384"/>
                    </a:lnTo>
                    <a:lnTo>
                      <a:pt x="2844" y="389"/>
                    </a:lnTo>
                    <a:lnTo>
                      <a:pt x="2837" y="396"/>
                    </a:lnTo>
                    <a:lnTo>
                      <a:pt x="2839" y="401"/>
                    </a:lnTo>
                    <a:lnTo>
                      <a:pt x="2840" y="402"/>
                    </a:lnTo>
                    <a:lnTo>
                      <a:pt x="2845" y="425"/>
                    </a:lnTo>
                    <a:lnTo>
                      <a:pt x="2845" y="425"/>
                    </a:lnTo>
                    <a:lnTo>
                      <a:pt x="2832" y="429"/>
                    </a:lnTo>
                    <a:lnTo>
                      <a:pt x="2832" y="429"/>
                    </a:lnTo>
                    <a:lnTo>
                      <a:pt x="2826" y="424"/>
                    </a:lnTo>
                    <a:lnTo>
                      <a:pt x="2820" y="421"/>
                    </a:lnTo>
                    <a:lnTo>
                      <a:pt x="2815" y="422"/>
                    </a:lnTo>
                    <a:lnTo>
                      <a:pt x="2811" y="425"/>
                    </a:lnTo>
                    <a:lnTo>
                      <a:pt x="2809" y="436"/>
                    </a:lnTo>
                    <a:lnTo>
                      <a:pt x="2809" y="436"/>
                    </a:lnTo>
                    <a:lnTo>
                      <a:pt x="2803" y="439"/>
                    </a:lnTo>
                    <a:lnTo>
                      <a:pt x="2796" y="444"/>
                    </a:lnTo>
                    <a:lnTo>
                      <a:pt x="2788" y="445"/>
                    </a:lnTo>
                    <a:lnTo>
                      <a:pt x="2780" y="444"/>
                    </a:lnTo>
                    <a:lnTo>
                      <a:pt x="2774" y="446"/>
                    </a:lnTo>
                    <a:lnTo>
                      <a:pt x="2771" y="457"/>
                    </a:lnTo>
                    <a:lnTo>
                      <a:pt x="2775" y="467"/>
                    </a:lnTo>
                    <a:lnTo>
                      <a:pt x="2782" y="475"/>
                    </a:lnTo>
                    <a:lnTo>
                      <a:pt x="2782" y="475"/>
                    </a:lnTo>
                    <a:lnTo>
                      <a:pt x="2782" y="475"/>
                    </a:lnTo>
                    <a:lnTo>
                      <a:pt x="2748" y="468"/>
                    </a:lnTo>
                    <a:lnTo>
                      <a:pt x="2735" y="474"/>
                    </a:lnTo>
                    <a:lnTo>
                      <a:pt x="2736" y="480"/>
                    </a:lnTo>
                    <a:lnTo>
                      <a:pt x="2714" y="487"/>
                    </a:lnTo>
                    <a:lnTo>
                      <a:pt x="2708" y="488"/>
                    </a:lnTo>
                    <a:lnTo>
                      <a:pt x="2702" y="490"/>
                    </a:lnTo>
                    <a:lnTo>
                      <a:pt x="2697" y="493"/>
                    </a:lnTo>
                    <a:lnTo>
                      <a:pt x="2694" y="499"/>
                    </a:lnTo>
                    <a:lnTo>
                      <a:pt x="2686" y="507"/>
                    </a:lnTo>
                    <a:lnTo>
                      <a:pt x="2677" y="513"/>
                    </a:lnTo>
                    <a:lnTo>
                      <a:pt x="2666" y="516"/>
                    </a:lnTo>
                    <a:lnTo>
                      <a:pt x="2656" y="521"/>
                    </a:lnTo>
                    <a:lnTo>
                      <a:pt x="2647" y="528"/>
                    </a:lnTo>
                    <a:lnTo>
                      <a:pt x="2641" y="532"/>
                    </a:lnTo>
                    <a:lnTo>
                      <a:pt x="2634" y="532"/>
                    </a:lnTo>
                    <a:lnTo>
                      <a:pt x="2629" y="516"/>
                    </a:lnTo>
                    <a:lnTo>
                      <a:pt x="2622" y="505"/>
                    </a:lnTo>
                    <a:lnTo>
                      <a:pt x="2613" y="498"/>
                    </a:lnTo>
                    <a:lnTo>
                      <a:pt x="2601" y="496"/>
                    </a:lnTo>
                    <a:lnTo>
                      <a:pt x="2587" y="497"/>
                    </a:lnTo>
                    <a:lnTo>
                      <a:pt x="2567" y="503"/>
                    </a:lnTo>
                    <a:lnTo>
                      <a:pt x="2543" y="513"/>
                    </a:lnTo>
                    <a:lnTo>
                      <a:pt x="2533" y="510"/>
                    </a:lnTo>
                    <a:lnTo>
                      <a:pt x="2528" y="505"/>
                    </a:lnTo>
                    <a:lnTo>
                      <a:pt x="2527" y="499"/>
                    </a:lnTo>
                    <a:lnTo>
                      <a:pt x="2526" y="492"/>
                    </a:lnTo>
                    <a:lnTo>
                      <a:pt x="2525" y="485"/>
                    </a:lnTo>
                    <a:lnTo>
                      <a:pt x="2524" y="479"/>
                    </a:lnTo>
                    <a:lnTo>
                      <a:pt x="2518" y="474"/>
                    </a:lnTo>
                    <a:lnTo>
                      <a:pt x="2482" y="445"/>
                    </a:lnTo>
                    <a:lnTo>
                      <a:pt x="2482" y="442"/>
                    </a:lnTo>
                    <a:lnTo>
                      <a:pt x="2482" y="439"/>
                    </a:lnTo>
                    <a:lnTo>
                      <a:pt x="2484" y="436"/>
                    </a:lnTo>
                    <a:lnTo>
                      <a:pt x="2484" y="434"/>
                    </a:lnTo>
                    <a:lnTo>
                      <a:pt x="2485" y="431"/>
                    </a:lnTo>
                    <a:lnTo>
                      <a:pt x="2486" y="430"/>
                    </a:lnTo>
                    <a:lnTo>
                      <a:pt x="2487" y="428"/>
                    </a:lnTo>
                    <a:lnTo>
                      <a:pt x="2490" y="428"/>
                    </a:lnTo>
                    <a:lnTo>
                      <a:pt x="2493" y="428"/>
                    </a:lnTo>
                    <a:lnTo>
                      <a:pt x="2497" y="429"/>
                    </a:lnTo>
                    <a:lnTo>
                      <a:pt x="2501" y="431"/>
                    </a:lnTo>
                    <a:lnTo>
                      <a:pt x="2511" y="435"/>
                    </a:lnTo>
                    <a:lnTo>
                      <a:pt x="2520" y="434"/>
                    </a:lnTo>
                    <a:lnTo>
                      <a:pt x="2528" y="429"/>
                    </a:lnTo>
                    <a:lnTo>
                      <a:pt x="2536" y="422"/>
                    </a:lnTo>
                    <a:lnTo>
                      <a:pt x="2532" y="417"/>
                    </a:lnTo>
                    <a:lnTo>
                      <a:pt x="2533" y="412"/>
                    </a:lnTo>
                    <a:lnTo>
                      <a:pt x="2536" y="407"/>
                    </a:lnTo>
                    <a:lnTo>
                      <a:pt x="2537" y="402"/>
                    </a:lnTo>
                    <a:lnTo>
                      <a:pt x="2536" y="402"/>
                    </a:lnTo>
                    <a:lnTo>
                      <a:pt x="2537" y="402"/>
                    </a:lnTo>
                    <a:lnTo>
                      <a:pt x="2555" y="394"/>
                    </a:lnTo>
                    <a:lnTo>
                      <a:pt x="2556" y="397"/>
                    </a:lnTo>
                    <a:lnTo>
                      <a:pt x="2560" y="399"/>
                    </a:lnTo>
                    <a:lnTo>
                      <a:pt x="2564" y="400"/>
                    </a:lnTo>
                    <a:lnTo>
                      <a:pt x="2567" y="399"/>
                    </a:lnTo>
                    <a:lnTo>
                      <a:pt x="2570" y="397"/>
                    </a:lnTo>
                    <a:lnTo>
                      <a:pt x="2573" y="395"/>
                    </a:lnTo>
                    <a:lnTo>
                      <a:pt x="2578" y="383"/>
                    </a:lnTo>
                    <a:lnTo>
                      <a:pt x="2583" y="372"/>
                    </a:lnTo>
                    <a:lnTo>
                      <a:pt x="2586" y="362"/>
                    </a:lnTo>
                    <a:lnTo>
                      <a:pt x="2584" y="354"/>
                    </a:lnTo>
                    <a:lnTo>
                      <a:pt x="2578" y="345"/>
                    </a:lnTo>
                    <a:lnTo>
                      <a:pt x="2567" y="337"/>
                    </a:lnTo>
                    <a:lnTo>
                      <a:pt x="2548" y="330"/>
                    </a:lnTo>
                    <a:lnTo>
                      <a:pt x="2526" y="322"/>
                    </a:lnTo>
                    <a:lnTo>
                      <a:pt x="2507" y="320"/>
                    </a:lnTo>
                    <a:lnTo>
                      <a:pt x="2491" y="321"/>
                    </a:lnTo>
                    <a:lnTo>
                      <a:pt x="2476" y="330"/>
                    </a:lnTo>
                    <a:lnTo>
                      <a:pt x="2462" y="345"/>
                    </a:lnTo>
                    <a:lnTo>
                      <a:pt x="2437" y="355"/>
                    </a:lnTo>
                    <a:lnTo>
                      <a:pt x="2429" y="364"/>
                    </a:lnTo>
                    <a:lnTo>
                      <a:pt x="2346" y="362"/>
                    </a:lnTo>
                    <a:lnTo>
                      <a:pt x="2346" y="362"/>
                    </a:lnTo>
                    <a:lnTo>
                      <a:pt x="2346" y="362"/>
                    </a:lnTo>
                    <a:lnTo>
                      <a:pt x="2301" y="343"/>
                    </a:lnTo>
                    <a:lnTo>
                      <a:pt x="2284" y="332"/>
                    </a:lnTo>
                    <a:lnTo>
                      <a:pt x="2283" y="326"/>
                    </a:lnTo>
                    <a:lnTo>
                      <a:pt x="2280" y="321"/>
                    </a:lnTo>
                    <a:lnTo>
                      <a:pt x="2276" y="319"/>
                    </a:lnTo>
                    <a:lnTo>
                      <a:pt x="2272" y="316"/>
                    </a:lnTo>
                    <a:lnTo>
                      <a:pt x="2276" y="316"/>
                    </a:lnTo>
                    <a:lnTo>
                      <a:pt x="2280" y="315"/>
                    </a:lnTo>
                    <a:lnTo>
                      <a:pt x="2283" y="314"/>
                    </a:lnTo>
                    <a:lnTo>
                      <a:pt x="2288" y="304"/>
                    </a:lnTo>
                    <a:lnTo>
                      <a:pt x="2288" y="294"/>
                    </a:lnTo>
                    <a:lnTo>
                      <a:pt x="2286" y="286"/>
                    </a:lnTo>
                    <a:lnTo>
                      <a:pt x="2281" y="277"/>
                    </a:lnTo>
                    <a:lnTo>
                      <a:pt x="2277" y="269"/>
                    </a:lnTo>
                    <a:lnTo>
                      <a:pt x="2295" y="260"/>
                    </a:lnTo>
                    <a:lnTo>
                      <a:pt x="2315" y="243"/>
                    </a:lnTo>
                    <a:lnTo>
                      <a:pt x="2331" y="242"/>
                    </a:lnTo>
                    <a:lnTo>
                      <a:pt x="2338" y="233"/>
                    </a:lnTo>
                    <a:lnTo>
                      <a:pt x="2345" y="223"/>
                    </a:lnTo>
                    <a:lnTo>
                      <a:pt x="2351" y="213"/>
                    </a:lnTo>
                    <a:lnTo>
                      <a:pt x="2354" y="203"/>
                    </a:lnTo>
                    <a:lnTo>
                      <a:pt x="2352" y="191"/>
                    </a:lnTo>
                    <a:lnTo>
                      <a:pt x="2345" y="179"/>
                    </a:lnTo>
                    <a:lnTo>
                      <a:pt x="2333" y="176"/>
                    </a:lnTo>
                    <a:lnTo>
                      <a:pt x="2320" y="176"/>
                    </a:lnTo>
                    <a:lnTo>
                      <a:pt x="2306" y="176"/>
                    </a:lnTo>
                    <a:lnTo>
                      <a:pt x="2293" y="172"/>
                    </a:lnTo>
                    <a:lnTo>
                      <a:pt x="2294" y="161"/>
                    </a:lnTo>
                    <a:lnTo>
                      <a:pt x="2289" y="151"/>
                    </a:lnTo>
                    <a:lnTo>
                      <a:pt x="2288" y="148"/>
                    </a:lnTo>
                    <a:lnTo>
                      <a:pt x="2289" y="143"/>
                    </a:lnTo>
                    <a:lnTo>
                      <a:pt x="2277" y="135"/>
                    </a:lnTo>
                    <a:lnTo>
                      <a:pt x="2263" y="131"/>
                    </a:lnTo>
                    <a:lnTo>
                      <a:pt x="2261" y="129"/>
                    </a:lnTo>
                    <a:lnTo>
                      <a:pt x="2259" y="128"/>
                    </a:lnTo>
                    <a:lnTo>
                      <a:pt x="2258" y="128"/>
                    </a:lnTo>
                    <a:lnTo>
                      <a:pt x="2260" y="125"/>
                    </a:lnTo>
                    <a:lnTo>
                      <a:pt x="2263" y="122"/>
                    </a:lnTo>
                    <a:lnTo>
                      <a:pt x="2265" y="120"/>
                    </a:lnTo>
                    <a:lnTo>
                      <a:pt x="2266" y="116"/>
                    </a:lnTo>
                    <a:lnTo>
                      <a:pt x="2266" y="114"/>
                    </a:lnTo>
                    <a:lnTo>
                      <a:pt x="2266" y="111"/>
                    </a:lnTo>
                    <a:lnTo>
                      <a:pt x="2264" y="110"/>
                    </a:lnTo>
                    <a:lnTo>
                      <a:pt x="2263" y="110"/>
                    </a:lnTo>
                    <a:lnTo>
                      <a:pt x="2260" y="110"/>
                    </a:lnTo>
                    <a:lnTo>
                      <a:pt x="2259" y="111"/>
                    </a:lnTo>
                    <a:lnTo>
                      <a:pt x="2257" y="111"/>
                    </a:lnTo>
                    <a:lnTo>
                      <a:pt x="2254" y="112"/>
                    </a:lnTo>
                    <a:lnTo>
                      <a:pt x="2252" y="112"/>
                    </a:lnTo>
                    <a:lnTo>
                      <a:pt x="2242" y="114"/>
                    </a:lnTo>
                    <a:lnTo>
                      <a:pt x="2232" y="117"/>
                    </a:lnTo>
                    <a:lnTo>
                      <a:pt x="2225" y="123"/>
                    </a:lnTo>
                    <a:lnTo>
                      <a:pt x="2223" y="125"/>
                    </a:lnTo>
                    <a:lnTo>
                      <a:pt x="2206" y="134"/>
                    </a:lnTo>
                    <a:lnTo>
                      <a:pt x="2190" y="145"/>
                    </a:lnTo>
                    <a:lnTo>
                      <a:pt x="2175" y="156"/>
                    </a:lnTo>
                    <a:lnTo>
                      <a:pt x="2173" y="159"/>
                    </a:lnTo>
                    <a:lnTo>
                      <a:pt x="2172" y="161"/>
                    </a:lnTo>
                    <a:lnTo>
                      <a:pt x="2162" y="166"/>
                    </a:lnTo>
                    <a:lnTo>
                      <a:pt x="2141" y="173"/>
                    </a:lnTo>
                    <a:lnTo>
                      <a:pt x="2124" y="184"/>
                    </a:lnTo>
                    <a:lnTo>
                      <a:pt x="2110" y="196"/>
                    </a:lnTo>
                    <a:lnTo>
                      <a:pt x="2099" y="213"/>
                    </a:lnTo>
                    <a:lnTo>
                      <a:pt x="2093" y="235"/>
                    </a:lnTo>
                    <a:lnTo>
                      <a:pt x="2093" y="235"/>
                    </a:lnTo>
                    <a:lnTo>
                      <a:pt x="2094" y="236"/>
                    </a:lnTo>
                    <a:lnTo>
                      <a:pt x="2087" y="236"/>
                    </a:lnTo>
                    <a:lnTo>
                      <a:pt x="2073" y="239"/>
                    </a:lnTo>
                    <a:lnTo>
                      <a:pt x="2060" y="241"/>
                    </a:lnTo>
                    <a:lnTo>
                      <a:pt x="2048" y="245"/>
                    </a:lnTo>
                    <a:lnTo>
                      <a:pt x="2036" y="253"/>
                    </a:lnTo>
                    <a:lnTo>
                      <a:pt x="2025" y="262"/>
                    </a:lnTo>
                    <a:lnTo>
                      <a:pt x="2010" y="269"/>
                    </a:lnTo>
                    <a:lnTo>
                      <a:pt x="2005" y="273"/>
                    </a:lnTo>
                    <a:lnTo>
                      <a:pt x="2002" y="277"/>
                    </a:lnTo>
                    <a:lnTo>
                      <a:pt x="1997" y="290"/>
                    </a:lnTo>
                    <a:lnTo>
                      <a:pt x="1996" y="302"/>
                    </a:lnTo>
                    <a:lnTo>
                      <a:pt x="1999" y="314"/>
                    </a:lnTo>
                    <a:lnTo>
                      <a:pt x="2000" y="315"/>
                    </a:lnTo>
                    <a:lnTo>
                      <a:pt x="2002" y="316"/>
                    </a:lnTo>
                    <a:lnTo>
                      <a:pt x="1997" y="316"/>
                    </a:lnTo>
                    <a:lnTo>
                      <a:pt x="1992" y="317"/>
                    </a:lnTo>
                    <a:lnTo>
                      <a:pt x="1986" y="320"/>
                    </a:lnTo>
                    <a:lnTo>
                      <a:pt x="1981" y="323"/>
                    </a:lnTo>
                    <a:lnTo>
                      <a:pt x="1976" y="326"/>
                    </a:lnTo>
                    <a:lnTo>
                      <a:pt x="1965" y="328"/>
                    </a:lnTo>
                    <a:lnTo>
                      <a:pt x="1955" y="332"/>
                    </a:lnTo>
                    <a:lnTo>
                      <a:pt x="1947" y="340"/>
                    </a:lnTo>
                    <a:lnTo>
                      <a:pt x="1947" y="342"/>
                    </a:lnTo>
                    <a:lnTo>
                      <a:pt x="1938" y="349"/>
                    </a:lnTo>
                    <a:lnTo>
                      <a:pt x="1931" y="356"/>
                    </a:lnTo>
                    <a:lnTo>
                      <a:pt x="1923" y="362"/>
                    </a:lnTo>
                    <a:lnTo>
                      <a:pt x="1913" y="366"/>
                    </a:lnTo>
                    <a:lnTo>
                      <a:pt x="1902" y="368"/>
                    </a:lnTo>
                    <a:lnTo>
                      <a:pt x="1896" y="377"/>
                    </a:lnTo>
                    <a:lnTo>
                      <a:pt x="1889" y="384"/>
                    </a:lnTo>
                    <a:lnTo>
                      <a:pt x="1881" y="391"/>
                    </a:lnTo>
                    <a:lnTo>
                      <a:pt x="1875" y="400"/>
                    </a:lnTo>
                    <a:lnTo>
                      <a:pt x="1872" y="410"/>
                    </a:lnTo>
                    <a:lnTo>
                      <a:pt x="1872" y="422"/>
                    </a:lnTo>
                    <a:lnTo>
                      <a:pt x="1862" y="430"/>
                    </a:lnTo>
                    <a:lnTo>
                      <a:pt x="1855" y="428"/>
                    </a:lnTo>
                    <a:lnTo>
                      <a:pt x="1846" y="427"/>
                    </a:lnTo>
                    <a:lnTo>
                      <a:pt x="1839" y="424"/>
                    </a:lnTo>
                    <a:lnTo>
                      <a:pt x="1832" y="424"/>
                    </a:lnTo>
                    <a:lnTo>
                      <a:pt x="1826" y="427"/>
                    </a:lnTo>
                    <a:lnTo>
                      <a:pt x="1823" y="431"/>
                    </a:lnTo>
                    <a:lnTo>
                      <a:pt x="1822" y="441"/>
                    </a:lnTo>
                    <a:lnTo>
                      <a:pt x="1824" y="454"/>
                    </a:lnTo>
                    <a:lnTo>
                      <a:pt x="1811" y="456"/>
                    </a:lnTo>
                    <a:lnTo>
                      <a:pt x="1796" y="456"/>
                    </a:lnTo>
                    <a:lnTo>
                      <a:pt x="1783" y="458"/>
                    </a:lnTo>
                    <a:lnTo>
                      <a:pt x="1771" y="464"/>
                    </a:lnTo>
                    <a:lnTo>
                      <a:pt x="1767" y="468"/>
                    </a:lnTo>
                    <a:lnTo>
                      <a:pt x="1765" y="471"/>
                    </a:lnTo>
                    <a:lnTo>
                      <a:pt x="1765" y="476"/>
                    </a:lnTo>
                    <a:lnTo>
                      <a:pt x="1765" y="481"/>
                    </a:lnTo>
                    <a:lnTo>
                      <a:pt x="1766" y="482"/>
                    </a:lnTo>
                    <a:lnTo>
                      <a:pt x="1750" y="488"/>
                    </a:lnTo>
                    <a:lnTo>
                      <a:pt x="1733" y="491"/>
                    </a:lnTo>
                    <a:lnTo>
                      <a:pt x="1733" y="503"/>
                    </a:lnTo>
                    <a:lnTo>
                      <a:pt x="1730" y="514"/>
                    </a:lnTo>
                    <a:lnTo>
                      <a:pt x="1724" y="521"/>
                    </a:lnTo>
                    <a:lnTo>
                      <a:pt x="1715" y="530"/>
                    </a:lnTo>
                    <a:lnTo>
                      <a:pt x="1708" y="536"/>
                    </a:lnTo>
                    <a:lnTo>
                      <a:pt x="1699" y="544"/>
                    </a:lnTo>
                    <a:lnTo>
                      <a:pt x="1694" y="553"/>
                    </a:lnTo>
                    <a:lnTo>
                      <a:pt x="1685" y="562"/>
                    </a:lnTo>
                    <a:lnTo>
                      <a:pt x="1675" y="570"/>
                    </a:lnTo>
                    <a:lnTo>
                      <a:pt x="1663" y="576"/>
                    </a:lnTo>
                    <a:lnTo>
                      <a:pt x="1652" y="581"/>
                    </a:lnTo>
                    <a:lnTo>
                      <a:pt x="1640" y="587"/>
                    </a:lnTo>
                    <a:lnTo>
                      <a:pt x="1636" y="584"/>
                    </a:lnTo>
                    <a:lnTo>
                      <a:pt x="1633" y="583"/>
                    </a:lnTo>
                    <a:lnTo>
                      <a:pt x="1629" y="583"/>
                    </a:lnTo>
                    <a:lnTo>
                      <a:pt x="1624" y="582"/>
                    </a:lnTo>
                    <a:lnTo>
                      <a:pt x="1634" y="577"/>
                    </a:lnTo>
                    <a:lnTo>
                      <a:pt x="1642" y="570"/>
                    </a:lnTo>
                    <a:lnTo>
                      <a:pt x="1646" y="560"/>
                    </a:lnTo>
                    <a:lnTo>
                      <a:pt x="1647" y="548"/>
                    </a:lnTo>
                    <a:lnTo>
                      <a:pt x="1643" y="532"/>
                    </a:lnTo>
                    <a:lnTo>
                      <a:pt x="1637" y="518"/>
                    </a:lnTo>
                    <a:lnTo>
                      <a:pt x="1636" y="516"/>
                    </a:lnTo>
                    <a:lnTo>
                      <a:pt x="1636" y="516"/>
                    </a:lnTo>
                    <a:lnTo>
                      <a:pt x="1651" y="515"/>
                    </a:lnTo>
                    <a:lnTo>
                      <a:pt x="1664" y="510"/>
                    </a:lnTo>
                    <a:lnTo>
                      <a:pt x="1676" y="504"/>
                    </a:lnTo>
                    <a:lnTo>
                      <a:pt x="1688" y="497"/>
                    </a:lnTo>
                    <a:lnTo>
                      <a:pt x="1702" y="492"/>
                    </a:lnTo>
                    <a:lnTo>
                      <a:pt x="1716" y="491"/>
                    </a:lnTo>
                    <a:lnTo>
                      <a:pt x="1719" y="486"/>
                    </a:lnTo>
                    <a:lnTo>
                      <a:pt x="1720" y="480"/>
                    </a:lnTo>
                    <a:lnTo>
                      <a:pt x="1719" y="475"/>
                    </a:lnTo>
                    <a:lnTo>
                      <a:pt x="1716" y="471"/>
                    </a:lnTo>
                    <a:lnTo>
                      <a:pt x="1713" y="469"/>
                    </a:lnTo>
                    <a:lnTo>
                      <a:pt x="1709" y="467"/>
                    </a:lnTo>
                    <a:lnTo>
                      <a:pt x="1704" y="465"/>
                    </a:lnTo>
                    <a:lnTo>
                      <a:pt x="1707" y="463"/>
                    </a:lnTo>
                    <a:lnTo>
                      <a:pt x="1709" y="461"/>
                    </a:lnTo>
                    <a:lnTo>
                      <a:pt x="1709" y="457"/>
                    </a:lnTo>
                    <a:lnTo>
                      <a:pt x="1709" y="453"/>
                    </a:lnTo>
                    <a:lnTo>
                      <a:pt x="1726" y="458"/>
                    </a:lnTo>
                    <a:lnTo>
                      <a:pt x="1738" y="458"/>
                    </a:lnTo>
                    <a:lnTo>
                      <a:pt x="1747" y="456"/>
                    </a:lnTo>
                    <a:lnTo>
                      <a:pt x="1750" y="448"/>
                    </a:lnTo>
                    <a:lnTo>
                      <a:pt x="1751" y="438"/>
                    </a:lnTo>
                    <a:lnTo>
                      <a:pt x="1749" y="422"/>
                    </a:lnTo>
                    <a:lnTo>
                      <a:pt x="1755" y="428"/>
                    </a:lnTo>
                    <a:lnTo>
                      <a:pt x="1762" y="431"/>
                    </a:lnTo>
                    <a:lnTo>
                      <a:pt x="1771" y="433"/>
                    </a:lnTo>
                    <a:lnTo>
                      <a:pt x="1781" y="430"/>
                    </a:lnTo>
                    <a:lnTo>
                      <a:pt x="1783" y="427"/>
                    </a:lnTo>
                    <a:lnTo>
                      <a:pt x="1784" y="423"/>
                    </a:lnTo>
                    <a:lnTo>
                      <a:pt x="1785" y="419"/>
                    </a:lnTo>
                    <a:lnTo>
                      <a:pt x="1785" y="417"/>
                    </a:lnTo>
                    <a:lnTo>
                      <a:pt x="1809" y="393"/>
                    </a:lnTo>
                    <a:lnTo>
                      <a:pt x="1817" y="388"/>
                    </a:lnTo>
                    <a:lnTo>
                      <a:pt x="1826" y="387"/>
                    </a:lnTo>
                    <a:lnTo>
                      <a:pt x="1835" y="384"/>
                    </a:lnTo>
                    <a:lnTo>
                      <a:pt x="1843" y="379"/>
                    </a:lnTo>
                    <a:lnTo>
                      <a:pt x="1844" y="379"/>
                    </a:lnTo>
                    <a:lnTo>
                      <a:pt x="1849" y="377"/>
                    </a:lnTo>
                    <a:lnTo>
                      <a:pt x="1852" y="374"/>
                    </a:lnTo>
                    <a:lnTo>
                      <a:pt x="1853" y="372"/>
                    </a:lnTo>
                    <a:lnTo>
                      <a:pt x="1891" y="357"/>
                    </a:lnTo>
                    <a:lnTo>
                      <a:pt x="1902" y="332"/>
                    </a:lnTo>
                    <a:lnTo>
                      <a:pt x="1906" y="323"/>
                    </a:lnTo>
                    <a:lnTo>
                      <a:pt x="1904" y="316"/>
                    </a:lnTo>
                    <a:lnTo>
                      <a:pt x="1897" y="310"/>
                    </a:lnTo>
                    <a:lnTo>
                      <a:pt x="1896" y="310"/>
                    </a:lnTo>
                    <a:lnTo>
                      <a:pt x="1895" y="310"/>
                    </a:lnTo>
                    <a:lnTo>
                      <a:pt x="1902" y="299"/>
                    </a:lnTo>
                    <a:lnTo>
                      <a:pt x="1906" y="298"/>
                    </a:lnTo>
                    <a:lnTo>
                      <a:pt x="1909" y="297"/>
                    </a:lnTo>
                    <a:lnTo>
                      <a:pt x="1912" y="296"/>
                    </a:lnTo>
                    <a:lnTo>
                      <a:pt x="1920" y="286"/>
                    </a:lnTo>
                    <a:lnTo>
                      <a:pt x="1924" y="280"/>
                    </a:lnTo>
                    <a:lnTo>
                      <a:pt x="1930" y="276"/>
                    </a:lnTo>
                    <a:lnTo>
                      <a:pt x="1935" y="271"/>
                    </a:lnTo>
                    <a:lnTo>
                      <a:pt x="1938" y="266"/>
                    </a:lnTo>
                    <a:lnTo>
                      <a:pt x="1941" y="259"/>
                    </a:lnTo>
                    <a:lnTo>
                      <a:pt x="1941" y="260"/>
                    </a:lnTo>
                    <a:lnTo>
                      <a:pt x="1958" y="260"/>
                    </a:lnTo>
                    <a:lnTo>
                      <a:pt x="1958" y="260"/>
                    </a:lnTo>
                    <a:lnTo>
                      <a:pt x="1974" y="262"/>
                    </a:lnTo>
                    <a:lnTo>
                      <a:pt x="1975" y="263"/>
                    </a:lnTo>
                    <a:lnTo>
                      <a:pt x="1987" y="268"/>
                    </a:lnTo>
                    <a:lnTo>
                      <a:pt x="2000" y="268"/>
                    </a:lnTo>
                    <a:lnTo>
                      <a:pt x="2004" y="265"/>
                    </a:lnTo>
                    <a:lnTo>
                      <a:pt x="2008" y="263"/>
                    </a:lnTo>
                    <a:lnTo>
                      <a:pt x="2010" y="260"/>
                    </a:lnTo>
                    <a:lnTo>
                      <a:pt x="2014" y="225"/>
                    </a:lnTo>
                    <a:lnTo>
                      <a:pt x="2021" y="219"/>
                    </a:lnTo>
                    <a:lnTo>
                      <a:pt x="2022" y="214"/>
                    </a:lnTo>
                    <a:lnTo>
                      <a:pt x="2020" y="209"/>
                    </a:lnTo>
                    <a:lnTo>
                      <a:pt x="2016" y="203"/>
                    </a:lnTo>
                    <a:lnTo>
                      <a:pt x="2017" y="202"/>
                    </a:lnTo>
                    <a:lnTo>
                      <a:pt x="2023" y="196"/>
                    </a:lnTo>
                    <a:lnTo>
                      <a:pt x="2027" y="190"/>
                    </a:lnTo>
                    <a:lnTo>
                      <a:pt x="2037" y="196"/>
                    </a:lnTo>
                    <a:lnTo>
                      <a:pt x="2046" y="199"/>
                    </a:lnTo>
                    <a:lnTo>
                      <a:pt x="2059" y="199"/>
                    </a:lnTo>
                    <a:lnTo>
                      <a:pt x="2061" y="197"/>
                    </a:lnTo>
                    <a:lnTo>
                      <a:pt x="2062" y="196"/>
                    </a:lnTo>
                    <a:lnTo>
                      <a:pt x="2071" y="197"/>
                    </a:lnTo>
                    <a:lnTo>
                      <a:pt x="2079" y="196"/>
                    </a:lnTo>
                    <a:lnTo>
                      <a:pt x="2087" y="190"/>
                    </a:lnTo>
                    <a:lnTo>
                      <a:pt x="2084" y="185"/>
                    </a:lnTo>
                    <a:lnTo>
                      <a:pt x="2079" y="180"/>
                    </a:lnTo>
                    <a:lnTo>
                      <a:pt x="2076" y="176"/>
                    </a:lnTo>
                    <a:lnTo>
                      <a:pt x="2072" y="171"/>
                    </a:lnTo>
                    <a:lnTo>
                      <a:pt x="2072" y="165"/>
                    </a:lnTo>
                    <a:lnTo>
                      <a:pt x="2100" y="149"/>
                    </a:lnTo>
                    <a:lnTo>
                      <a:pt x="2104" y="150"/>
                    </a:lnTo>
                    <a:lnTo>
                      <a:pt x="2107" y="149"/>
                    </a:lnTo>
                    <a:lnTo>
                      <a:pt x="2119" y="143"/>
                    </a:lnTo>
                    <a:lnTo>
                      <a:pt x="2130" y="134"/>
                    </a:lnTo>
                    <a:lnTo>
                      <a:pt x="2135" y="138"/>
                    </a:lnTo>
                    <a:lnTo>
                      <a:pt x="2153" y="111"/>
                    </a:lnTo>
                    <a:lnTo>
                      <a:pt x="2150" y="111"/>
                    </a:lnTo>
                    <a:lnTo>
                      <a:pt x="2146" y="111"/>
                    </a:lnTo>
                    <a:lnTo>
                      <a:pt x="2142" y="112"/>
                    </a:lnTo>
                    <a:lnTo>
                      <a:pt x="2139" y="115"/>
                    </a:lnTo>
                    <a:lnTo>
                      <a:pt x="2136" y="117"/>
                    </a:lnTo>
                    <a:lnTo>
                      <a:pt x="2136" y="117"/>
                    </a:lnTo>
                    <a:lnTo>
                      <a:pt x="2131" y="114"/>
                    </a:lnTo>
                    <a:lnTo>
                      <a:pt x="2127" y="111"/>
                    </a:lnTo>
                    <a:lnTo>
                      <a:pt x="2121" y="109"/>
                    </a:lnTo>
                    <a:lnTo>
                      <a:pt x="2119" y="109"/>
                    </a:lnTo>
                    <a:lnTo>
                      <a:pt x="2123" y="105"/>
                    </a:lnTo>
                    <a:lnTo>
                      <a:pt x="2127" y="102"/>
                    </a:lnTo>
                    <a:lnTo>
                      <a:pt x="2136" y="99"/>
                    </a:lnTo>
                    <a:lnTo>
                      <a:pt x="2148" y="92"/>
                    </a:lnTo>
                    <a:lnTo>
                      <a:pt x="2163" y="88"/>
                    </a:lnTo>
                    <a:lnTo>
                      <a:pt x="2178" y="86"/>
                    </a:lnTo>
                    <a:lnTo>
                      <a:pt x="2192" y="82"/>
                    </a:lnTo>
                    <a:lnTo>
                      <a:pt x="2193" y="80"/>
                    </a:lnTo>
                    <a:lnTo>
                      <a:pt x="2201" y="83"/>
                    </a:lnTo>
                    <a:lnTo>
                      <a:pt x="2208" y="85"/>
                    </a:lnTo>
                    <a:lnTo>
                      <a:pt x="2216" y="83"/>
                    </a:lnTo>
                    <a:lnTo>
                      <a:pt x="2221" y="77"/>
                    </a:lnTo>
                    <a:lnTo>
                      <a:pt x="2223" y="70"/>
                    </a:lnTo>
                    <a:lnTo>
                      <a:pt x="2223" y="63"/>
                    </a:lnTo>
                    <a:lnTo>
                      <a:pt x="2224" y="55"/>
                    </a:lnTo>
                    <a:lnTo>
                      <a:pt x="2229" y="49"/>
                    </a:lnTo>
                    <a:lnTo>
                      <a:pt x="2237" y="40"/>
                    </a:lnTo>
                    <a:lnTo>
                      <a:pt x="2247" y="35"/>
                    </a:lnTo>
                    <a:lnTo>
                      <a:pt x="2254" y="28"/>
                    </a:lnTo>
                    <a:lnTo>
                      <a:pt x="2255" y="19"/>
                    </a:lnTo>
                    <a:lnTo>
                      <a:pt x="2252" y="9"/>
                    </a:lnTo>
                    <a:lnTo>
                      <a:pt x="2244" y="2"/>
                    </a:lnTo>
                    <a:lnTo>
                      <a:pt x="2235" y="0"/>
                    </a:lnTo>
                    <a:lnTo>
                      <a:pt x="2224" y="0"/>
                    </a:lnTo>
                    <a:lnTo>
                      <a:pt x="2213" y="2"/>
                    </a:lnTo>
                    <a:lnTo>
                      <a:pt x="2202" y="3"/>
                    </a:lnTo>
                    <a:lnTo>
                      <a:pt x="2199" y="7"/>
                    </a:lnTo>
                    <a:lnTo>
                      <a:pt x="2198" y="12"/>
                    </a:lnTo>
                    <a:lnTo>
                      <a:pt x="2198" y="17"/>
                    </a:lnTo>
                    <a:lnTo>
                      <a:pt x="2196" y="18"/>
                    </a:lnTo>
                    <a:lnTo>
                      <a:pt x="2193" y="20"/>
                    </a:lnTo>
                    <a:lnTo>
                      <a:pt x="2184" y="19"/>
                    </a:lnTo>
                    <a:lnTo>
                      <a:pt x="2175" y="17"/>
                    </a:lnTo>
                    <a:lnTo>
                      <a:pt x="2165" y="17"/>
                    </a:lnTo>
                    <a:lnTo>
                      <a:pt x="2156" y="20"/>
                    </a:lnTo>
                    <a:lnTo>
                      <a:pt x="2147" y="30"/>
                    </a:lnTo>
                    <a:lnTo>
                      <a:pt x="2136" y="40"/>
                    </a:lnTo>
                    <a:lnTo>
                      <a:pt x="2125" y="48"/>
                    </a:lnTo>
                    <a:lnTo>
                      <a:pt x="2116" y="58"/>
                    </a:lnTo>
                    <a:lnTo>
                      <a:pt x="2108" y="70"/>
                    </a:lnTo>
                    <a:lnTo>
                      <a:pt x="2097" y="76"/>
                    </a:lnTo>
                    <a:lnTo>
                      <a:pt x="2085" y="81"/>
                    </a:lnTo>
                    <a:lnTo>
                      <a:pt x="2076" y="87"/>
                    </a:lnTo>
                    <a:lnTo>
                      <a:pt x="2067" y="97"/>
                    </a:lnTo>
                    <a:lnTo>
                      <a:pt x="2061" y="109"/>
                    </a:lnTo>
                    <a:lnTo>
                      <a:pt x="2049" y="116"/>
                    </a:lnTo>
                    <a:lnTo>
                      <a:pt x="2037" y="122"/>
                    </a:lnTo>
                    <a:lnTo>
                      <a:pt x="2022" y="127"/>
                    </a:lnTo>
                    <a:lnTo>
                      <a:pt x="2009" y="133"/>
                    </a:lnTo>
                    <a:lnTo>
                      <a:pt x="1997" y="140"/>
                    </a:lnTo>
                    <a:lnTo>
                      <a:pt x="1986" y="150"/>
                    </a:lnTo>
                    <a:lnTo>
                      <a:pt x="1969" y="159"/>
                    </a:lnTo>
                    <a:lnTo>
                      <a:pt x="1958" y="166"/>
                    </a:lnTo>
                    <a:lnTo>
                      <a:pt x="1951" y="173"/>
                    </a:lnTo>
                    <a:lnTo>
                      <a:pt x="1949" y="180"/>
                    </a:lnTo>
                    <a:lnTo>
                      <a:pt x="1952" y="190"/>
                    </a:lnTo>
                    <a:lnTo>
                      <a:pt x="1959" y="202"/>
                    </a:lnTo>
                    <a:lnTo>
                      <a:pt x="1971" y="217"/>
                    </a:lnTo>
                    <a:lnTo>
                      <a:pt x="1975" y="222"/>
                    </a:lnTo>
                    <a:lnTo>
                      <a:pt x="1969" y="222"/>
                    </a:lnTo>
                    <a:lnTo>
                      <a:pt x="1941" y="205"/>
                    </a:lnTo>
                    <a:lnTo>
                      <a:pt x="1931" y="209"/>
                    </a:lnTo>
                    <a:lnTo>
                      <a:pt x="1929" y="213"/>
                    </a:lnTo>
                    <a:lnTo>
                      <a:pt x="1930" y="217"/>
                    </a:lnTo>
                    <a:lnTo>
                      <a:pt x="1934" y="220"/>
                    </a:lnTo>
                    <a:lnTo>
                      <a:pt x="1938" y="224"/>
                    </a:lnTo>
                    <a:lnTo>
                      <a:pt x="1942" y="229"/>
                    </a:lnTo>
                    <a:lnTo>
                      <a:pt x="1942" y="233"/>
                    </a:lnTo>
                    <a:lnTo>
                      <a:pt x="1942" y="233"/>
                    </a:lnTo>
                    <a:lnTo>
                      <a:pt x="1931" y="240"/>
                    </a:lnTo>
                    <a:lnTo>
                      <a:pt x="1931" y="240"/>
                    </a:lnTo>
                    <a:lnTo>
                      <a:pt x="1920" y="235"/>
                    </a:lnTo>
                    <a:lnTo>
                      <a:pt x="1909" y="231"/>
                    </a:lnTo>
                    <a:lnTo>
                      <a:pt x="1897" y="229"/>
                    </a:lnTo>
                    <a:lnTo>
                      <a:pt x="1885" y="225"/>
                    </a:lnTo>
                    <a:lnTo>
                      <a:pt x="1875" y="218"/>
                    </a:lnTo>
                    <a:lnTo>
                      <a:pt x="1869" y="207"/>
                    </a:lnTo>
                    <a:lnTo>
                      <a:pt x="1875" y="203"/>
                    </a:lnTo>
                    <a:lnTo>
                      <a:pt x="1881" y="200"/>
                    </a:lnTo>
                    <a:lnTo>
                      <a:pt x="1886" y="197"/>
                    </a:lnTo>
                    <a:lnTo>
                      <a:pt x="1889" y="200"/>
                    </a:lnTo>
                    <a:lnTo>
                      <a:pt x="1892" y="201"/>
                    </a:lnTo>
                    <a:lnTo>
                      <a:pt x="1895" y="201"/>
                    </a:lnTo>
                    <a:lnTo>
                      <a:pt x="1897" y="201"/>
                    </a:lnTo>
                    <a:lnTo>
                      <a:pt x="1900" y="200"/>
                    </a:lnTo>
                    <a:lnTo>
                      <a:pt x="1901" y="199"/>
                    </a:lnTo>
                    <a:lnTo>
                      <a:pt x="1903" y="195"/>
                    </a:lnTo>
                    <a:lnTo>
                      <a:pt x="1903" y="190"/>
                    </a:lnTo>
                    <a:lnTo>
                      <a:pt x="1906" y="189"/>
                    </a:lnTo>
                    <a:lnTo>
                      <a:pt x="1908" y="186"/>
                    </a:lnTo>
                    <a:lnTo>
                      <a:pt x="1911" y="183"/>
                    </a:lnTo>
                    <a:lnTo>
                      <a:pt x="1913" y="180"/>
                    </a:lnTo>
                    <a:lnTo>
                      <a:pt x="1915" y="177"/>
                    </a:lnTo>
                    <a:lnTo>
                      <a:pt x="1917" y="169"/>
                    </a:lnTo>
                    <a:lnTo>
                      <a:pt x="1920" y="169"/>
                    </a:lnTo>
                    <a:lnTo>
                      <a:pt x="1924" y="167"/>
                    </a:lnTo>
                    <a:lnTo>
                      <a:pt x="1935" y="163"/>
                    </a:lnTo>
                    <a:lnTo>
                      <a:pt x="1945" y="157"/>
                    </a:lnTo>
                    <a:lnTo>
                      <a:pt x="1952" y="149"/>
                    </a:lnTo>
                    <a:lnTo>
                      <a:pt x="1959" y="140"/>
                    </a:lnTo>
                    <a:lnTo>
                      <a:pt x="1965" y="132"/>
                    </a:lnTo>
                    <a:lnTo>
                      <a:pt x="1970" y="122"/>
                    </a:lnTo>
                    <a:lnTo>
                      <a:pt x="1982" y="106"/>
                    </a:lnTo>
                    <a:lnTo>
                      <a:pt x="1996" y="89"/>
                    </a:lnTo>
                    <a:lnTo>
                      <a:pt x="2009" y="76"/>
                    </a:lnTo>
                    <a:lnTo>
                      <a:pt x="2014" y="70"/>
                    </a:lnTo>
                    <a:lnTo>
                      <a:pt x="2017" y="64"/>
                    </a:lnTo>
                    <a:lnTo>
                      <a:pt x="2019" y="55"/>
                    </a:lnTo>
                    <a:lnTo>
                      <a:pt x="2015" y="47"/>
                    </a:lnTo>
                    <a:lnTo>
                      <a:pt x="2006" y="41"/>
                    </a:lnTo>
                    <a:lnTo>
                      <a:pt x="1997" y="38"/>
                    </a:lnTo>
                    <a:lnTo>
                      <a:pt x="1986" y="40"/>
                    </a:lnTo>
                    <a:lnTo>
                      <a:pt x="1976" y="42"/>
                    </a:lnTo>
                    <a:lnTo>
                      <a:pt x="1969" y="47"/>
                    </a:lnTo>
                    <a:lnTo>
                      <a:pt x="1964" y="53"/>
                    </a:lnTo>
                    <a:lnTo>
                      <a:pt x="1959" y="60"/>
                    </a:lnTo>
                    <a:lnTo>
                      <a:pt x="1954" y="68"/>
                    </a:lnTo>
                    <a:lnTo>
                      <a:pt x="1930" y="80"/>
                    </a:lnTo>
                    <a:lnTo>
                      <a:pt x="1909" y="94"/>
                    </a:lnTo>
                    <a:lnTo>
                      <a:pt x="1890" y="111"/>
                    </a:lnTo>
                    <a:lnTo>
                      <a:pt x="1870" y="129"/>
                    </a:lnTo>
                    <a:lnTo>
                      <a:pt x="1840" y="145"/>
                    </a:lnTo>
                    <a:lnTo>
                      <a:pt x="1812" y="163"/>
                    </a:lnTo>
                    <a:lnTo>
                      <a:pt x="1785" y="184"/>
                    </a:lnTo>
                    <a:lnTo>
                      <a:pt x="1760" y="206"/>
                    </a:lnTo>
                    <a:lnTo>
                      <a:pt x="1736" y="229"/>
                    </a:lnTo>
                    <a:lnTo>
                      <a:pt x="1710" y="252"/>
                    </a:lnTo>
                    <a:lnTo>
                      <a:pt x="1693" y="260"/>
                    </a:lnTo>
                    <a:lnTo>
                      <a:pt x="1694" y="263"/>
                    </a:lnTo>
                    <a:lnTo>
                      <a:pt x="1694" y="264"/>
                    </a:lnTo>
                    <a:lnTo>
                      <a:pt x="1694" y="266"/>
                    </a:lnTo>
                    <a:lnTo>
                      <a:pt x="1694" y="269"/>
                    </a:lnTo>
                    <a:lnTo>
                      <a:pt x="1694" y="271"/>
                    </a:lnTo>
                    <a:lnTo>
                      <a:pt x="1696" y="273"/>
                    </a:lnTo>
                    <a:lnTo>
                      <a:pt x="1685" y="283"/>
                    </a:lnTo>
                    <a:lnTo>
                      <a:pt x="1671" y="291"/>
                    </a:lnTo>
                    <a:lnTo>
                      <a:pt x="1656" y="296"/>
                    </a:lnTo>
                    <a:lnTo>
                      <a:pt x="1619" y="332"/>
                    </a:lnTo>
                    <a:lnTo>
                      <a:pt x="1600" y="343"/>
                    </a:lnTo>
                    <a:lnTo>
                      <a:pt x="1583" y="355"/>
                    </a:lnTo>
                    <a:lnTo>
                      <a:pt x="1568" y="370"/>
                    </a:lnTo>
                    <a:lnTo>
                      <a:pt x="1555" y="385"/>
                    </a:lnTo>
                    <a:lnTo>
                      <a:pt x="1529" y="400"/>
                    </a:lnTo>
                    <a:lnTo>
                      <a:pt x="1505" y="413"/>
                    </a:lnTo>
                    <a:lnTo>
                      <a:pt x="1482" y="429"/>
                    </a:lnTo>
                    <a:lnTo>
                      <a:pt x="1459" y="446"/>
                    </a:lnTo>
                    <a:lnTo>
                      <a:pt x="1439" y="465"/>
                    </a:lnTo>
                    <a:lnTo>
                      <a:pt x="1422" y="490"/>
                    </a:lnTo>
                    <a:lnTo>
                      <a:pt x="1410" y="497"/>
                    </a:lnTo>
                    <a:lnTo>
                      <a:pt x="1397" y="504"/>
                    </a:lnTo>
                    <a:lnTo>
                      <a:pt x="1385" y="511"/>
                    </a:lnTo>
                    <a:lnTo>
                      <a:pt x="1374" y="520"/>
                    </a:lnTo>
                    <a:lnTo>
                      <a:pt x="1365" y="530"/>
                    </a:lnTo>
                    <a:lnTo>
                      <a:pt x="1359" y="543"/>
                    </a:lnTo>
                    <a:lnTo>
                      <a:pt x="1357" y="559"/>
                    </a:lnTo>
                    <a:lnTo>
                      <a:pt x="1338" y="570"/>
                    </a:lnTo>
                    <a:lnTo>
                      <a:pt x="1317" y="579"/>
                    </a:lnTo>
                    <a:lnTo>
                      <a:pt x="1297" y="589"/>
                    </a:lnTo>
                    <a:lnTo>
                      <a:pt x="1279" y="600"/>
                    </a:lnTo>
                    <a:lnTo>
                      <a:pt x="1262" y="613"/>
                    </a:lnTo>
                    <a:lnTo>
                      <a:pt x="1248" y="632"/>
                    </a:lnTo>
                    <a:lnTo>
                      <a:pt x="1238" y="640"/>
                    </a:lnTo>
                    <a:lnTo>
                      <a:pt x="1228" y="649"/>
                    </a:lnTo>
                    <a:lnTo>
                      <a:pt x="1220" y="658"/>
                    </a:lnTo>
                    <a:lnTo>
                      <a:pt x="1214" y="669"/>
                    </a:lnTo>
                    <a:lnTo>
                      <a:pt x="1214" y="669"/>
                    </a:lnTo>
                    <a:lnTo>
                      <a:pt x="1193" y="669"/>
                    </a:lnTo>
                    <a:lnTo>
                      <a:pt x="1191" y="680"/>
                    </a:lnTo>
                    <a:lnTo>
                      <a:pt x="1194" y="692"/>
                    </a:lnTo>
                    <a:lnTo>
                      <a:pt x="1199" y="702"/>
                    </a:lnTo>
                    <a:lnTo>
                      <a:pt x="1199" y="702"/>
                    </a:lnTo>
                    <a:lnTo>
                      <a:pt x="1199" y="702"/>
                    </a:lnTo>
                    <a:lnTo>
                      <a:pt x="1193" y="712"/>
                    </a:lnTo>
                    <a:lnTo>
                      <a:pt x="1185" y="716"/>
                    </a:lnTo>
                    <a:lnTo>
                      <a:pt x="1176" y="716"/>
                    </a:lnTo>
                    <a:lnTo>
                      <a:pt x="1166" y="715"/>
                    </a:lnTo>
                    <a:lnTo>
                      <a:pt x="1158" y="713"/>
                    </a:lnTo>
                    <a:lnTo>
                      <a:pt x="1155" y="710"/>
                    </a:lnTo>
                    <a:lnTo>
                      <a:pt x="1153" y="707"/>
                    </a:lnTo>
                    <a:lnTo>
                      <a:pt x="1129" y="726"/>
                    </a:lnTo>
                    <a:lnTo>
                      <a:pt x="1103" y="746"/>
                    </a:lnTo>
                    <a:lnTo>
                      <a:pt x="1080" y="766"/>
                    </a:lnTo>
                    <a:lnTo>
                      <a:pt x="1058" y="789"/>
                    </a:lnTo>
                    <a:lnTo>
                      <a:pt x="1039" y="815"/>
                    </a:lnTo>
                    <a:lnTo>
                      <a:pt x="1035" y="815"/>
                    </a:lnTo>
                    <a:lnTo>
                      <a:pt x="1033" y="816"/>
                    </a:lnTo>
                    <a:lnTo>
                      <a:pt x="1026" y="824"/>
                    </a:lnTo>
                    <a:lnTo>
                      <a:pt x="1017" y="832"/>
                    </a:lnTo>
                    <a:lnTo>
                      <a:pt x="1010" y="839"/>
                    </a:lnTo>
                    <a:lnTo>
                      <a:pt x="1004" y="846"/>
                    </a:lnTo>
                    <a:lnTo>
                      <a:pt x="1001" y="857"/>
                    </a:lnTo>
                    <a:lnTo>
                      <a:pt x="1004" y="869"/>
                    </a:lnTo>
                    <a:lnTo>
                      <a:pt x="1002" y="868"/>
                    </a:lnTo>
                    <a:lnTo>
                      <a:pt x="1002" y="869"/>
                    </a:lnTo>
                    <a:lnTo>
                      <a:pt x="981" y="871"/>
                    </a:lnTo>
                    <a:lnTo>
                      <a:pt x="977" y="867"/>
                    </a:lnTo>
                    <a:lnTo>
                      <a:pt x="973" y="866"/>
                    </a:lnTo>
                    <a:lnTo>
                      <a:pt x="971" y="867"/>
                    </a:lnTo>
                    <a:lnTo>
                      <a:pt x="967" y="869"/>
                    </a:lnTo>
                    <a:lnTo>
                      <a:pt x="958" y="875"/>
                    </a:lnTo>
                    <a:lnTo>
                      <a:pt x="949" y="884"/>
                    </a:lnTo>
                    <a:lnTo>
                      <a:pt x="941" y="892"/>
                    </a:lnTo>
                    <a:lnTo>
                      <a:pt x="932" y="901"/>
                    </a:lnTo>
                    <a:lnTo>
                      <a:pt x="922" y="908"/>
                    </a:lnTo>
                    <a:lnTo>
                      <a:pt x="910" y="912"/>
                    </a:lnTo>
                    <a:lnTo>
                      <a:pt x="897" y="918"/>
                    </a:lnTo>
                    <a:lnTo>
                      <a:pt x="886" y="925"/>
                    </a:lnTo>
                    <a:lnTo>
                      <a:pt x="877" y="935"/>
                    </a:lnTo>
                    <a:lnTo>
                      <a:pt x="871" y="946"/>
                    </a:lnTo>
                    <a:lnTo>
                      <a:pt x="870" y="959"/>
                    </a:lnTo>
                    <a:lnTo>
                      <a:pt x="871" y="975"/>
                    </a:lnTo>
                    <a:lnTo>
                      <a:pt x="856" y="971"/>
                    </a:lnTo>
                    <a:lnTo>
                      <a:pt x="842" y="972"/>
                    </a:lnTo>
                    <a:lnTo>
                      <a:pt x="830" y="977"/>
                    </a:lnTo>
                    <a:lnTo>
                      <a:pt x="820" y="985"/>
                    </a:lnTo>
                    <a:lnTo>
                      <a:pt x="812" y="993"/>
                    </a:lnTo>
                    <a:lnTo>
                      <a:pt x="805" y="1005"/>
                    </a:lnTo>
                    <a:lnTo>
                      <a:pt x="797" y="1017"/>
                    </a:lnTo>
                    <a:lnTo>
                      <a:pt x="792" y="1017"/>
                    </a:lnTo>
                    <a:lnTo>
                      <a:pt x="789" y="1018"/>
                    </a:lnTo>
                    <a:lnTo>
                      <a:pt x="786" y="1020"/>
                    </a:lnTo>
                    <a:lnTo>
                      <a:pt x="784" y="1022"/>
                    </a:lnTo>
                    <a:lnTo>
                      <a:pt x="782" y="1025"/>
                    </a:lnTo>
                    <a:lnTo>
                      <a:pt x="779" y="1027"/>
                    </a:lnTo>
                    <a:lnTo>
                      <a:pt x="777" y="1031"/>
                    </a:lnTo>
                    <a:lnTo>
                      <a:pt x="775" y="1034"/>
                    </a:lnTo>
                    <a:lnTo>
                      <a:pt x="775" y="1037"/>
                    </a:lnTo>
                    <a:lnTo>
                      <a:pt x="771" y="1038"/>
                    </a:lnTo>
                    <a:lnTo>
                      <a:pt x="766" y="1040"/>
                    </a:lnTo>
                    <a:lnTo>
                      <a:pt x="761" y="1044"/>
                    </a:lnTo>
                    <a:lnTo>
                      <a:pt x="752" y="1051"/>
                    </a:lnTo>
                    <a:lnTo>
                      <a:pt x="744" y="1056"/>
                    </a:lnTo>
                    <a:lnTo>
                      <a:pt x="734" y="1061"/>
                    </a:lnTo>
                    <a:lnTo>
                      <a:pt x="727" y="1068"/>
                    </a:lnTo>
                    <a:lnTo>
                      <a:pt x="722" y="1079"/>
                    </a:lnTo>
                    <a:lnTo>
                      <a:pt x="722" y="1079"/>
                    </a:lnTo>
                    <a:lnTo>
                      <a:pt x="669" y="1116"/>
                    </a:lnTo>
                    <a:lnTo>
                      <a:pt x="667" y="1142"/>
                    </a:lnTo>
                    <a:lnTo>
                      <a:pt x="680" y="1148"/>
                    </a:lnTo>
                    <a:lnTo>
                      <a:pt x="692" y="1149"/>
                    </a:lnTo>
                    <a:lnTo>
                      <a:pt x="707" y="1145"/>
                    </a:lnTo>
                    <a:lnTo>
                      <a:pt x="721" y="1137"/>
                    </a:lnTo>
                    <a:lnTo>
                      <a:pt x="722" y="1134"/>
                    </a:lnTo>
                    <a:lnTo>
                      <a:pt x="723" y="1134"/>
                    </a:lnTo>
                    <a:lnTo>
                      <a:pt x="723" y="1135"/>
                    </a:lnTo>
                    <a:lnTo>
                      <a:pt x="722" y="1140"/>
                    </a:lnTo>
                    <a:lnTo>
                      <a:pt x="721" y="1145"/>
                    </a:lnTo>
                    <a:lnTo>
                      <a:pt x="718" y="1148"/>
                    </a:lnTo>
                    <a:lnTo>
                      <a:pt x="715" y="1151"/>
                    </a:lnTo>
                    <a:lnTo>
                      <a:pt x="710" y="1152"/>
                    </a:lnTo>
                    <a:lnTo>
                      <a:pt x="705" y="1153"/>
                    </a:lnTo>
                    <a:lnTo>
                      <a:pt x="693" y="1169"/>
                    </a:lnTo>
                    <a:lnTo>
                      <a:pt x="693" y="1170"/>
                    </a:lnTo>
                    <a:lnTo>
                      <a:pt x="692" y="1173"/>
                    </a:lnTo>
                    <a:lnTo>
                      <a:pt x="692" y="1174"/>
                    </a:lnTo>
                    <a:lnTo>
                      <a:pt x="687" y="1177"/>
                    </a:lnTo>
                    <a:lnTo>
                      <a:pt x="682" y="1180"/>
                    </a:lnTo>
                    <a:lnTo>
                      <a:pt x="681" y="1177"/>
                    </a:lnTo>
                    <a:lnTo>
                      <a:pt x="681" y="1174"/>
                    </a:lnTo>
                    <a:lnTo>
                      <a:pt x="676" y="1169"/>
                    </a:lnTo>
                    <a:lnTo>
                      <a:pt x="666" y="1173"/>
                    </a:lnTo>
                    <a:lnTo>
                      <a:pt x="654" y="1174"/>
                    </a:lnTo>
                    <a:lnTo>
                      <a:pt x="643" y="1175"/>
                    </a:lnTo>
                    <a:lnTo>
                      <a:pt x="631" y="1175"/>
                    </a:lnTo>
                    <a:lnTo>
                      <a:pt x="620" y="1179"/>
                    </a:lnTo>
                    <a:lnTo>
                      <a:pt x="610" y="1185"/>
                    </a:lnTo>
                    <a:lnTo>
                      <a:pt x="603" y="1196"/>
                    </a:lnTo>
                    <a:lnTo>
                      <a:pt x="599" y="1197"/>
                    </a:lnTo>
                    <a:lnTo>
                      <a:pt x="598" y="1199"/>
                    </a:lnTo>
                    <a:lnTo>
                      <a:pt x="598" y="1202"/>
                    </a:lnTo>
                    <a:lnTo>
                      <a:pt x="598" y="1204"/>
                    </a:lnTo>
                    <a:lnTo>
                      <a:pt x="599" y="1206"/>
                    </a:lnTo>
                    <a:lnTo>
                      <a:pt x="601" y="1210"/>
                    </a:lnTo>
                    <a:lnTo>
                      <a:pt x="601" y="1213"/>
                    </a:lnTo>
                    <a:lnTo>
                      <a:pt x="593" y="1213"/>
                    </a:lnTo>
                    <a:lnTo>
                      <a:pt x="587" y="1214"/>
                    </a:lnTo>
                    <a:lnTo>
                      <a:pt x="581" y="1216"/>
                    </a:lnTo>
                    <a:lnTo>
                      <a:pt x="576" y="1221"/>
                    </a:lnTo>
                    <a:lnTo>
                      <a:pt x="575" y="1230"/>
                    </a:lnTo>
                    <a:lnTo>
                      <a:pt x="582" y="1231"/>
                    </a:lnTo>
                    <a:lnTo>
                      <a:pt x="590" y="1231"/>
                    </a:lnTo>
                    <a:lnTo>
                      <a:pt x="596" y="1230"/>
                    </a:lnTo>
                    <a:lnTo>
                      <a:pt x="602" y="1223"/>
                    </a:lnTo>
                    <a:lnTo>
                      <a:pt x="619" y="1223"/>
                    </a:lnTo>
                    <a:lnTo>
                      <a:pt x="624" y="1226"/>
                    </a:lnTo>
                    <a:lnTo>
                      <a:pt x="627" y="1227"/>
                    </a:lnTo>
                    <a:lnTo>
                      <a:pt x="631" y="1226"/>
                    </a:lnTo>
                    <a:lnTo>
                      <a:pt x="629" y="1232"/>
                    </a:lnTo>
                    <a:lnTo>
                      <a:pt x="625" y="1237"/>
                    </a:lnTo>
                    <a:lnTo>
                      <a:pt x="620" y="1242"/>
                    </a:lnTo>
                    <a:lnTo>
                      <a:pt x="620" y="1243"/>
                    </a:lnTo>
                    <a:lnTo>
                      <a:pt x="620" y="1247"/>
                    </a:lnTo>
                    <a:lnTo>
                      <a:pt x="619" y="1250"/>
                    </a:lnTo>
                    <a:lnTo>
                      <a:pt x="612" y="1250"/>
                    </a:lnTo>
                    <a:lnTo>
                      <a:pt x="604" y="1250"/>
                    </a:lnTo>
                    <a:lnTo>
                      <a:pt x="597" y="1253"/>
                    </a:lnTo>
                    <a:lnTo>
                      <a:pt x="591" y="1259"/>
                    </a:lnTo>
                    <a:lnTo>
                      <a:pt x="588" y="1261"/>
                    </a:lnTo>
                    <a:lnTo>
                      <a:pt x="586" y="1262"/>
                    </a:lnTo>
                    <a:lnTo>
                      <a:pt x="584" y="1265"/>
                    </a:lnTo>
                    <a:lnTo>
                      <a:pt x="582" y="1266"/>
                    </a:lnTo>
                    <a:lnTo>
                      <a:pt x="581" y="1268"/>
                    </a:lnTo>
                    <a:lnTo>
                      <a:pt x="580" y="1272"/>
                    </a:lnTo>
                    <a:lnTo>
                      <a:pt x="581" y="1276"/>
                    </a:lnTo>
                    <a:lnTo>
                      <a:pt x="576" y="1282"/>
                    </a:lnTo>
                    <a:lnTo>
                      <a:pt x="570" y="1284"/>
                    </a:lnTo>
                    <a:lnTo>
                      <a:pt x="563" y="1284"/>
                    </a:lnTo>
                    <a:lnTo>
                      <a:pt x="556" y="1285"/>
                    </a:lnTo>
                    <a:lnTo>
                      <a:pt x="550" y="1288"/>
                    </a:lnTo>
                    <a:lnTo>
                      <a:pt x="545" y="1294"/>
                    </a:lnTo>
                    <a:lnTo>
                      <a:pt x="535" y="1301"/>
                    </a:lnTo>
                    <a:lnTo>
                      <a:pt x="535" y="1301"/>
                    </a:lnTo>
                    <a:lnTo>
                      <a:pt x="524" y="1308"/>
                    </a:lnTo>
                    <a:lnTo>
                      <a:pt x="516" y="1318"/>
                    </a:lnTo>
                    <a:lnTo>
                      <a:pt x="507" y="1329"/>
                    </a:lnTo>
                    <a:lnTo>
                      <a:pt x="499" y="1337"/>
                    </a:lnTo>
                    <a:lnTo>
                      <a:pt x="497" y="1354"/>
                    </a:lnTo>
                    <a:lnTo>
                      <a:pt x="453" y="1391"/>
                    </a:lnTo>
                    <a:lnTo>
                      <a:pt x="451" y="1401"/>
                    </a:lnTo>
                    <a:lnTo>
                      <a:pt x="434" y="1399"/>
                    </a:lnTo>
                    <a:lnTo>
                      <a:pt x="417" y="1403"/>
                    </a:lnTo>
                    <a:lnTo>
                      <a:pt x="403" y="1409"/>
                    </a:lnTo>
                    <a:lnTo>
                      <a:pt x="387" y="1416"/>
                    </a:lnTo>
                    <a:lnTo>
                      <a:pt x="381" y="1411"/>
                    </a:lnTo>
                    <a:lnTo>
                      <a:pt x="378" y="1404"/>
                    </a:lnTo>
                    <a:lnTo>
                      <a:pt x="378" y="1397"/>
                    </a:lnTo>
                    <a:lnTo>
                      <a:pt x="378" y="1388"/>
                    </a:lnTo>
                    <a:lnTo>
                      <a:pt x="361" y="1390"/>
                    </a:lnTo>
                    <a:lnTo>
                      <a:pt x="364" y="1399"/>
                    </a:lnTo>
                    <a:lnTo>
                      <a:pt x="363" y="1410"/>
                    </a:lnTo>
                    <a:lnTo>
                      <a:pt x="359" y="1420"/>
                    </a:lnTo>
                    <a:lnTo>
                      <a:pt x="357" y="1430"/>
                    </a:lnTo>
                    <a:lnTo>
                      <a:pt x="355" y="1441"/>
                    </a:lnTo>
                    <a:lnTo>
                      <a:pt x="359" y="1450"/>
                    </a:lnTo>
                    <a:lnTo>
                      <a:pt x="357" y="1461"/>
                    </a:lnTo>
                    <a:lnTo>
                      <a:pt x="355" y="1472"/>
                    </a:lnTo>
                    <a:lnTo>
                      <a:pt x="351" y="1471"/>
                    </a:lnTo>
                    <a:lnTo>
                      <a:pt x="349" y="1476"/>
                    </a:lnTo>
                    <a:lnTo>
                      <a:pt x="348" y="1482"/>
                    </a:lnTo>
                    <a:lnTo>
                      <a:pt x="347" y="1488"/>
                    </a:lnTo>
                    <a:lnTo>
                      <a:pt x="344" y="1492"/>
                    </a:lnTo>
                    <a:lnTo>
                      <a:pt x="340" y="1493"/>
                    </a:lnTo>
                    <a:lnTo>
                      <a:pt x="325" y="1492"/>
                    </a:lnTo>
                    <a:lnTo>
                      <a:pt x="317" y="1492"/>
                    </a:lnTo>
                    <a:lnTo>
                      <a:pt x="313" y="1494"/>
                    </a:lnTo>
                    <a:lnTo>
                      <a:pt x="312" y="1496"/>
                    </a:lnTo>
                    <a:lnTo>
                      <a:pt x="314" y="1501"/>
                    </a:lnTo>
                    <a:lnTo>
                      <a:pt x="318" y="1506"/>
                    </a:lnTo>
                    <a:lnTo>
                      <a:pt x="321" y="1511"/>
                    </a:lnTo>
                    <a:lnTo>
                      <a:pt x="325" y="1516"/>
                    </a:lnTo>
                    <a:lnTo>
                      <a:pt x="327" y="1519"/>
                    </a:lnTo>
                    <a:lnTo>
                      <a:pt x="327" y="1523"/>
                    </a:lnTo>
                    <a:lnTo>
                      <a:pt x="310" y="1532"/>
                    </a:lnTo>
                    <a:lnTo>
                      <a:pt x="310" y="1532"/>
                    </a:lnTo>
                    <a:lnTo>
                      <a:pt x="302" y="1533"/>
                    </a:lnTo>
                    <a:lnTo>
                      <a:pt x="292" y="1535"/>
                    </a:lnTo>
                    <a:lnTo>
                      <a:pt x="284" y="1535"/>
                    </a:lnTo>
                    <a:lnTo>
                      <a:pt x="275" y="1532"/>
                    </a:lnTo>
                    <a:lnTo>
                      <a:pt x="274" y="1515"/>
                    </a:lnTo>
                    <a:lnTo>
                      <a:pt x="257" y="1512"/>
                    </a:lnTo>
                    <a:lnTo>
                      <a:pt x="246" y="1530"/>
                    </a:lnTo>
                    <a:lnTo>
                      <a:pt x="235" y="1530"/>
                    </a:lnTo>
                    <a:lnTo>
                      <a:pt x="224" y="1533"/>
                    </a:lnTo>
                    <a:lnTo>
                      <a:pt x="215" y="1533"/>
                    </a:lnTo>
                    <a:lnTo>
                      <a:pt x="204" y="1530"/>
                    </a:lnTo>
                    <a:lnTo>
                      <a:pt x="202" y="1540"/>
                    </a:lnTo>
                    <a:lnTo>
                      <a:pt x="202" y="1551"/>
                    </a:lnTo>
                    <a:lnTo>
                      <a:pt x="204" y="1561"/>
                    </a:lnTo>
                    <a:lnTo>
                      <a:pt x="208" y="1568"/>
                    </a:lnTo>
                    <a:lnTo>
                      <a:pt x="218" y="1575"/>
                    </a:lnTo>
                    <a:lnTo>
                      <a:pt x="200" y="1593"/>
                    </a:lnTo>
                    <a:lnTo>
                      <a:pt x="190" y="1593"/>
                    </a:lnTo>
                    <a:lnTo>
                      <a:pt x="190" y="1593"/>
                    </a:lnTo>
                    <a:lnTo>
                      <a:pt x="164" y="1599"/>
                    </a:lnTo>
                    <a:lnTo>
                      <a:pt x="145" y="1619"/>
                    </a:lnTo>
                    <a:lnTo>
                      <a:pt x="141" y="1627"/>
                    </a:lnTo>
                    <a:lnTo>
                      <a:pt x="141" y="1633"/>
                    </a:lnTo>
                    <a:lnTo>
                      <a:pt x="143" y="1639"/>
                    </a:lnTo>
                    <a:lnTo>
                      <a:pt x="148" y="1643"/>
                    </a:lnTo>
                    <a:lnTo>
                      <a:pt x="154" y="1647"/>
                    </a:lnTo>
                    <a:lnTo>
                      <a:pt x="159" y="1650"/>
                    </a:lnTo>
                    <a:lnTo>
                      <a:pt x="162" y="1655"/>
                    </a:lnTo>
                    <a:lnTo>
                      <a:pt x="160" y="1663"/>
                    </a:lnTo>
                    <a:lnTo>
                      <a:pt x="147" y="1663"/>
                    </a:lnTo>
                    <a:lnTo>
                      <a:pt x="145" y="1658"/>
                    </a:lnTo>
                    <a:lnTo>
                      <a:pt x="136" y="1653"/>
                    </a:lnTo>
                    <a:lnTo>
                      <a:pt x="128" y="1650"/>
                    </a:lnTo>
                    <a:lnTo>
                      <a:pt x="125" y="1653"/>
                    </a:lnTo>
                    <a:lnTo>
                      <a:pt x="122" y="1656"/>
                    </a:lnTo>
                    <a:lnTo>
                      <a:pt x="121" y="1661"/>
                    </a:lnTo>
                    <a:lnTo>
                      <a:pt x="120" y="1667"/>
                    </a:lnTo>
                    <a:lnTo>
                      <a:pt x="120" y="1673"/>
                    </a:lnTo>
                    <a:lnTo>
                      <a:pt x="119" y="1678"/>
                    </a:lnTo>
                    <a:lnTo>
                      <a:pt x="116" y="1682"/>
                    </a:lnTo>
                    <a:lnTo>
                      <a:pt x="109" y="1698"/>
                    </a:lnTo>
                    <a:lnTo>
                      <a:pt x="104" y="1712"/>
                    </a:lnTo>
                    <a:lnTo>
                      <a:pt x="105" y="1726"/>
                    </a:lnTo>
                    <a:lnTo>
                      <a:pt x="110" y="1738"/>
                    </a:lnTo>
                    <a:lnTo>
                      <a:pt x="122" y="1747"/>
                    </a:lnTo>
                    <a:lnTo>
                      <a:pt x="141" y="1755"/>
                    </a:lnTo>
                    <a:lnTo>
                      <a:pt x="150" y="1757"/>
                    </a:lnTo>
                    <a:lnTo>
                      <a:pt x="160" y="1758"/>
                    </a:lnTo>
                    <a:lnTo>
                      <a:pt x="168" y="1754"/>
                    </a:lnTo>
                    <a:lnTo>
                      <a:pt x="167" y="1756"/>
                    </a:lnTo>
                    <a:lnTo>
                      <a:pt x="167" y="1756"/>
                    </a:lnTo>
                    <a:lnTo>
                      <a:pt x="168" y="1757"/>
                    </a:lnTo>
                    <a:lnTo>
                      <a:pt x="168" y="1760"/>
                    </a:lnTo>
                    <a:lnTo>
                      <a:pt x="168" y="1761"/>
                    </a:lnTo>
                    <a:lnTo>
                      <a:pt x="167" y="1763"/>
                    </a:lnTo>
                    <a:lnTo>
                      <a:pt x="167" y="1766"/>
                    </a:lnTo>
                    <a:lnTo>
                      <a:pt x="167" y="1768"/>
                    </a:lnTo>
                    <a:lnTo>
                      <a:pt x="167" y="1770"/>
                    </a:lnTo>
                    <a:lnTo>
                      <a:pt x="167" y="1772"/>
                    </a:lnTo>
                    <a:lnTo>
                      <a:pt x="168" y="1773"/>
                    </a:lnTo>
                    <a:lnTo>
                      <a:pt x="171" y="1773"/>
                    </a:lnTo>
                    <a:lnTo>
                      <a:pt x="173" y="1773"/>
                    </a:lnTo>
                    <a:lnTo>
                      <a:pt x="176" y="1772"/>
                    </a:lnTo>
                    <a:lnTo>
                      <a:pt x="181" y="1769"/>
                    </a:lnTo>
                    <a:lnTo>
                      <a:pt x="190" y="1766"/>
                    </a:lnTo>
                    <a:lnTo>
                      <a:pt x="201" y="1766"/>
                    </a:lnTo>
                    <a:lnTo>
                      <a:pt x="211" y="1768"/>
                    </a:lnTo>
                    <a:lnTo>
                      <a:pt x="219" y="1773"/>
                    </a:lnTo>
                    <a:lnTo>
                      <a:pt x="228" y="1779"/>
                    </a:lnTo>
                    <a:lnTo>
                      <a:pt x="235" y="1785"/>
                    </a:lnTo>
                    <a:lnTo>
                      <a:pt x="241" y="1791"/>
                    </a:lnTo>
                    <a:lnTo>
                      <a:pt x="245" y="1798"/>
                    </a:lnTo>
                    <a:lnTo>
                      <a:pt x="244" y="1809"/>
                    </a:lnTo>
                    <a:lnTo>
                      <a:pt x="239" y="1821"/>
                    </a:lnTo>
                    <a:lnTo>
                      <a:pt x="222" y="1831"/>
                    </a:lnTo>
                    <a:lnTo>
                      <a:pt x="218" y="1844"/>
                    </a:lnTo>
                    <a:lnTo>
                      <a:pt x="221" y="1857"/>
                    </a:lnTo>
                    <a:lnTo>
                      <a:pt x="225" y="1866"/>
                    </a:lnTo>
                    <a:lnTo>
                      <a:pt x="232" y="1874"/>
                    </a:lnTo>
                    <a:lnTo>
                      <a:pt x="240" y="1882"/>
                    </a:lnTo>
                    <a:lnTo>
                      <a:pt x="250" y="1889"/>
                    </a:lnTo>
                    <a:lnTo>
                      <a:pt x="257" y="1897"/>
                    </a:lnTo>
                    <a:lnTo>
                      <a:pt x="264" y="1905"/>
                    </a:lnTo>
                    <a:lnTo>
                      <a:pt x="267" y="1903"/>
                    </a:lnTo>
                    <a:lnTo>
                      <a:pt x="269" y="1900"/>
                    </a:lnTo>
                    <a:lnTo>
                      <a:pt x="280" y="1912"/>
                    </a:lnTo>
                    <a:lnTo>
                      <a:pt x="280" y="1912"/>
                    </a:lnTo>
                    <a:lnTo>
                      <a:pt x="274" y="1920"/>
                    </a:lnTo>
                    <a:lnTo>
                      <a:pt x="270" y="1927"/>
                    </a:lnTo>
                    <a:lnTo>
                      <a:pt x="268" y="1935"/>
                    </a:lnTo>
                    <a:lnTo>
                      <a:pt x="272" y="1943"/>
                    </a:lnTo>
                    <a:lnTo>
                      <a:pt x="280" y="1950"/>
                    </a:lnTo>
                    <a:lnTo>
                      <a:pt x="286" y="1952"/>
                    </a:lnTo>
                    <a:lnTo>
                      <a:pt x="292" y="1956"/>
                    </a:lnTo>
                    <a:lnTo>
                      <a:pt x="297" y="1957"/>
                    </a:lnTo>
                    <a:lnTo>
                      <a:pt x="303" y="1956"/>
                    </a:lnTo>
                    <a:lnTo>
                      <a:pt x="309" y="1950"/>
                    </a:lnTo>
                    <a:lnTo>
                      <a:pt x="320" y="1949"/>
                    </a:lnTo>
                    <a:lnTo>
                      <a:pt x="331" y="1949"/>
                    </a:lnTo>
                    <a:lnTo>
                      <a:pt x="343" y="1948"/>
                    </a:lnTo>
                    <a:lnTo>
                      <a:pt x="354" y="1943"/>
                    </a:lnTo>
                    <a:lnTo>
                      <a:pt x="354" y="1937"/>
                    </a:lnTo>
                    <a:lnTo>
                      <a:pt x="354" y="1937"/>
                    </a:lnTo>
                    <a:lnTo>
                      <a:pt x="357" y="1934"/>
                    </a:lnTo>
                    <a:lnTo>
                      <a:pt x="365" y="1939"/>
                    </a:lnTo>
                    <a:lnTo>
                      <a:pt x="374" y="1943"/>
                    </a:lnTo>
                    <a:lnTo>
                      <a:pt x="383" y="1942"/>
                    </a:lnTo>
                    <a:lnTo>
                      <a:pt x="386" y="1942"/>
                    </a:lnTo>
                    <a:lnTo>
                      <a:pt x="388" y="1942"/>
                    </a:lnTo>
                    <a:lnTo>
                      <a:pt x="391" y="1939"/>
                    </a:lnTo>
                    <a:lnTo>
                      <a:pt x="399" y="1935"/>
                    </a:lnTo>
                    <a:lnTo>
                      <a:pt x="409" y="1932"/>
                    </a:lnTo>
                    <a:lnTo>
                      <a:pt x="417" y="1926"/>
                    </a:lnTo>
                    <a:lnTo>
                      <a:pt x="419" y="1923"/>
                    </a:lnTo>
                    <a:lnTo>
                      <a:pt x="420" y="1921"/>
                    </a:lnTo>
                    <a:lnTo>
                      <a:pt x="431" y="1917"/>
                    </a:lnTo>
                    <a:lnTo>
                      <a:pt x="442" y="1915"/>
                    </a:lnTo>
                    <a:lnTo>
                      <a:pt x="453" y="1914"/>
                    </a:lnTo>
                    <a:lnTo>
                      <a:pt x="463" y="1917"/>
                    </a:lnTo>
                    <a:lnTo>
                      <a:pt x="482" y="1921"/>
                    </a:lnTo>
                    <a:lnTo>
                      <a:pt x="479" y="1939"/>
                    </a:lnTo>
                    <a:lnTo>
                      <a:pt x="477" y="1957"/>
                    </a:lnTo>
                    <a:lnTo>
                      <a:pt x="472" y="1975"/>
                    </a:lnTo>
                    <a:lnTo>
                      <a:pt x="462" y="1991"/>
                    </a:lnTo>
                    <a:lnTo>
                      <a:pt x="453" y="2000"/>
                    </a:lnTo>
                    <a:lnTo>
                      <a:pt x="443" y="2000"/>
                    </a:lnTo>
                    <a:lnTo>
                      <a:pt x="442" y="2016"/>
                    </a:lnTo>
                    <a:lnTo>
                      <a:pt x="436" y="2030"/>
                    </a:lnTo>
                    <a:lnTo>
                      <a:pt x="432" y="2032"/>
                    </a:lnTo>
                    <a:lnTo>
                      <a:pt x="431" y="2036"/>
                    </a:lnTo>
                    <a:lnTo>
                      <a:pt x="422" y="2039"/>
                    </a:lnTo>
                    <a:lnTo>
                      <a:pt x="419" y="2043"/>
                    </a:lnTo>
                    <a:lnTo>
                      <a:pt x="417" y="2049"/>
                    </a:lnTo>
                    <a:lnTo>
                      <a:pt x="420" y="2057"/>
                    </a:lnTo>
                    <a:lnTo>
                      <a:pt x="422" y="2064"/>
                    </a:lnTo>
                    <a:lnTo>
                      <a:pt x="387" y="2109"/>
                    </a:lnTo>
                    <a:lnTo>
                      <a:pt x="383" y="2117"/>
                    </a:lnTo>
                    <a:lnTo>
                      <a:pt x="382" y="2123"/>
                    </a:lnTo>
                    <a:lnTo>
                      <a:pt x="385" y="2127"/>
                    </a:lnTo>
                    <a:lnTo>
                      <a:pt x="389" y="2131"/>
                    </a:lnTo>
                    <a:lnTo>
                      <a:pt x="397" y="2132"/>
                    </a:lnTo>
                    <a:lnTo>
                      <a:pt x="404" y="2133"/>
                    </a:lnTo>
                    <a:lnTo>
                      <a:pt x="408" y="2132"/>
                    </a:lnTo>
                    <a:lnTo>
                      <a:pt x="411" y="2131"/>
                    </a:lnTo>
                    <a:lnTo>
                      <a:pt x="421" y="2145"/>
                    </a:lnTo>
                    <a:lnTo>
                      <a:pt x="431" y="2146"/>
                    </a:lnTo>
                    <a:lnTo>
                      <a:pt x="440" y="2144"/>
                    </a:lnTo>
                    <a:lnTo>
                      <a:pt x="450" y="2142"/>
                    </a:lnTo>
                    <a:lnTo>
                      <a:pt x="460" y="2144"/>
                    </a:lnTo>
                    <a:lnTo>
                      <a:pt x="477" y="2145"/>
                    </a:lnTo>
                    <a:lnTo>
                      <a:pt x="487" y="2153"/>
                    </a:lnTo>
                    <a:lnTo>
                      <a:pt x="497" y="2155"/>
                    </a:lnTo>
                    <a:lnTo>
                      <a:pt x="508" y="2154"/>
                    </a:lnTo>
                    <a:lnTo>
                      <a:pt x="513" y="2150"/>
                    </a:lnTo>
                    <a:lnTo>
                      <a:pt x="517" y="2148"/>
                    </a:lnTo>
                    <a:lnTo>
                      <a:pt x="520" y="2149"/>
                    </a:lnTo>
                    <a:lnTo>
                      <a:pt x="524" y="2150"/>
                    </a:lnTo>
                    <a:lnTo>
                      <a:pt x="528" y="2154"/>
                    </a:lnTo>
                    <a:lnTo>
                      <a:pt x="530" y="2157"/>
                    </a:lnTo>
                    <a:lnTo>
                      <a:pt x="561" y="2144"/>
                    </a:lnTo>
                    <a:lnTo>
                      <a:pt x="558" y="2138"/>
                    </a:lnTo>
                    <a:lnTo>
                      <a:pt x="553" y="2133"/>
                    </a:lnTo>
                    <a:lnTo>
                      <a:pt x="547" y="2131"/>
                    </a:lnTo>
                    <a:lnTo>
                      <a:pt x="541" y="2128"/>
                    </a:lnTo>
                    <a:lnTo>
                      <a:pt x="536" y="2125"/>
                    </a:lnTo>
                    <a:lnTo>
                      <a:pt x="533" y="2120"/>
                    </a:lnTo>
                    <a:lnTo>
                      <a:pt x="533" y="2113"/>
                    </a:lnTo>
                    <a:lnTo>
                      <a:pt x="539" y="2106"/>
                    </a:lnTo>
                    <a:lnTo>
                      <a:pt x="540" y="2100"/>
                    </a:lnTo>
                    <a:lnTo>
                      <a:pt x="537" y="2094"/>
                    </a:lnTo>
                    <a:lnTo>
                      <a:pt x="535" y="2088"/>
                    </a:lnTo>
                    <a:lnTo>
                      <a:pt x="534" y="2082"/>
                    </a:lnTo>
                    <a:lnTo>
                      <a:pt x="535" y="2076"/>
                    </a:lnTo>
                    <a:lnTo>
                      <a:pt x="535" y="2076"/>
                    </a:lnTo>
                    <a:lnTo>
                      <a:pt x="547" y="2079"/>
                    </a:lnTo>
                    <a:lnTo>
                      <a:pt x="557" y="2085"/>
                    </a:lnTo>
                    <a:lnTo>
                      <a:pt x="565" y="2092"/>
                    </a:lnTo>
                    <a:lnTo>
                      <a:pt x="575" y="2098"/>
                    </a:lnTo>
                    <a:lnTo>
                      <a:pt x="586" y="2103"/>
                    </a:lnTo>
                    <a:lnTo>
                      <a:pt x="587" y="2092"/>
                    </a:lnTo>
                    <a:lnTo>
                      <a:pt x="592" y="2082"/>
                    </a:lnTo>
                    <a:lnTo>
                      <a:pt x="598" y="2073"/>
                    </a:lnTo>
                    <a:lnTo>
                      <a:pt x="603" y="2064"/>
                    </a:lnTo>
                    <a:lnTo>
                      <a:pt x="608" y="2054"/>
                    </a:lnTo>
                    <a:lnTo>
                      <a:pt x="609" y="2043"/>
                    </a:lnTo>
                    <a:lnTo>
                      <a:pt x="607" y="2031"/>
                    </a:lnTo>
                    <a:lnTo>
                      <a:pt x="616" y="2024"/>
                    </a:lnTo>
                    <a:lnTo>
                      <a:pt x="629" y="2020"/>
                    </a:lnTo>
                    <a:lnTo>
                      <a:pt x="641" y="2018"/>
                    </a:lnTo>
                    <a:lnTo>
                      <a:pt x="652" y="2013"/>
                    </a:lnTo>
                    <a:lnTo>
                      <a:pt x="664" y="2007"/>
                    </a:lnTo>
                    <a:lnTo>
                      <a:pt x="672" y="2000"/>
                    </a:lnTo>
                    <a:lnTo>
                      <a:pt x="677" y="1992"/>
                    </a:lnTo>
                    <a:lnTo>
                      <a:pt x="678" y="1983"/>
                    </a:lnTo>
                    <a:lnTo>
                      <a:pt x="677" y="1973"/>
                    </a:lnTo>
                    <a:lnTo>
                      <a:pt x="675" y="1962"/>
                    </a:lnTo>
                    <a:lnTo>
                      <a:pt x="672" y="1952"/>
                    </a:lnTo>
                    <a:lnTo>
                      <a:pt x="672" y="1952"/>
                    </a:lnTo>
                    <a:lnTo>
                      <a:pt x="690" y="1944"/>
                    </a:lnTo>
                    <a:lnTo>
                      <a:pt x="718" y="1944"/>
                    </a:lnTo>
                    <a:lnTo>
                      <a:pt x="721" y="1935"/>
                    </a:lnTo>
                    <a:lnTo>
                      <a:pt x="722" y="1926"/>
                    </a:lnTo>
                    <a:lnTo>
                      <a:pt x="724" y="1916"/>
                    </a:lnTo>
                    <a:lnTo>
                      <a:pt x="728" y="1909"/>
                    </a:lnTo>
                    <a:lnTo>
                      <a:pt x="735" y="1901"/>
                    </a:lnTo>
                    <a:lnTo>
                      <a:pt x="745" y="1897"/>
                    </a:lnTo>
                    <a:lnTo>
                      <a:pt x="754" y="1893"/>
                    </a:lnTo>
                    <a:lnTo>
                      <a:pt x="762" y="1891"/>
                    </a:lnTo>
                    <a:lnTo>
                      <a:pt x="771" y="1891"/>
                    </a:lnTo>
                    <a:lnTo>
                      <a:pt x="780" y="1891"/>
                    </a:lnTo>
                    <a:lnTo>
                      <a:pt x="780" y="1892"/>
                    </a:lnTo>
                    <a:lnTo>
                      <a:pt x="782" y="1892"/>
                    </a:lnTo>
                    <a:lnTo>
                      <a:pt x="785" y="1894"/>
                    </a:lnTo>
                    <a:lnTo>
                      <a:pt x="789" y="1894"/>
                    </a:lnTo>
                    <a:lnTo>
                      <a:pt x="792" y="1892"/>
                    </a:lnTo>
                    <a:lnTo>
                      <a:pt x="795" y="1875"/>
                    </a:lnTo>
                    <a:lnTo>
                      <a:pt x="797" y="1858"/>
                    </a:lnTo>
                    <a:lnTo>
                      <a:pt x="802" y="1842"/>
                    </a:lnTo>
                    <a:lnTo>
                      <a:pt x="812" y="1828"/>
                    </a:lnTo>
                    <a:lnTo>
                      <a:pt x="819" y="1824"/>
                    </a:lnTo>
                    <a:lnTo>
                      <a:pt x="826" y="1820"/>
                    </a:lnTo>
                    <a:lnTo>
                      <a:pt x="832" y="1815"/>
                    </a:lnTo>
                    <a:lnTo>
                      <a:pt x="839" y="1811"/>
                    </a:lnTo>
                    <a:lnTo>
                      <a:pt x="841" y="1803"/>
                    </a:lnTo>
                    <a:lnTo>
                      <a:pt x="840" y="1794"/>
                    </a:lnTo>
                    <a:lnTo>
                      <a:pt x="841" y="1794"/>
                    </a:lnTo>
                    <a:lnTo>
                      <a:pt x="841" y="1794"/>
                    </a:lnTo>
                    <a:lnTo>
                      <a:pt x="849" y="1794"/>
                    </a:lnTo>
                    <a:lnTo>
                      <a:pt x="856" y="1791"/>
                    </a:lnTo>
                    <a:lnTo>
                      <a:pt x="862" y="1787"/>
                    </a:lnTo>
                    <a:lnTo>
                      <a:pt x="868" y="1784"/>
                    </a:lnTo>
                    <a:lnTo>
                      <a:pt x="876" y="1786"/>
                    </a:lnTo>
                    <a:lnTo>
                      <a:pt x="879" y="1789"/>
                    </a:lnTo>
                    <a:lnTo>
                      <a:pt x="881" y="1791"/>
                    </a:lnTo>
                    <a:lnTo>
                      <a:pt x="885" y="1792"/>
                    </a:lnTo>
                    <a:lnTo>
                      <a:pt x="888" y="1794"/>
                    </a:lnTo>
                    <a:lnTo>
                      <a:pt x="892" y="1795"/>
                    </a:lnTo>
                    <a:lnTo>
                      <a:pt x="896" y="1795"/>
                    </a:lnTo>
                    <a:lnTo>
                      <a:pt x="899" y="1787"/>
                    </a:lnTo>
                    <a:lnTo>
                      <a:pt x="898" y="1781"/>
                    </a:lnTo>
                    <a:lnTo>
                      <a:pt x="896" y="1774"/>
                    </a:lnTo>
                    <a:lnTo>
                      <a:pt x="896" y="1767"/>
                    </a:lnTo>
                    <a:lnTo>
                      <a:pt x="915" y="1739"/>
                    </a:lnTo>
                    <a:lnTo>
                      <a:pt x="931" y="1732"/>
                    </a:lnTo>
                    <a:lnTo>
                      <a:pt x="948" y="1726"/>
                    </a:lnTo>
                    <a:lnTo>
                      <a:pt x="962" y="1715"/>
                    </a:lnTo>
                    <a:lnTo>
                      <a:pt x="981" y="1709"/>
                    </a:lnTo>
                    <a:lnTo>
                      <a:pt x="989" y="1706"/>
                    </a:lnTo>
                    <a:lnTo>
                      <a:pt x="998" y="1706"/>
                    </a:lnTo>
                    <a:lnTo>
                      <a:pt x="998" y="1699"/>
                    </a:lnTo>
                    <a:lnTo>
                      <a:pt x="995" y="1692"/>
                    </a:lnTo>
                    <a:lnTo>
                      <a:pt x="988" y="1687"/>
                    </a:lnTo>
                    <a:lnTo>
                      <a:pt x="978" y="1681"/>
                    </a:lnTo>
                    <a:lnTo>
                      <a:pt x="967" y="1677"/>
                    </a:lnTo>
                    <a:lnTo>
                      <a:pt x="958" y="1677"/>
                    </a:lnTo>
                    <a:lnTo>
                      <a:pt x="949" y="1683"/>
                    </a:lnTo>
                    <a:lnTo>
                      <a:pt x="938" y="1682"/>
                    </a:lnTo>
                    <a:lnTo>
                      <a:pt x="927" y="1684"/>
                    </a:lnTo>
                    <a:lnTo>
                      <a:pt x="933" y="1675"/>
                    </a:lnTo>
                    <a:lnTo>
                      <a:pt x="942" y="1670"/>
                    </a:lnTo>
                    <a:lnTo>
                      <a:pt x="950" y="1669"/>
                    </a:lnTo>
                    <a:lnTo>
                      <a:pt x="960" y="1667"/>
                    </a:lnTo>
                    <a:lnTo>
                      <a:pt x="970" y="1666"/>
                    </a:lnTo>
                    <a:lnTo>
                      <a:pt x="971" y="1663"/>
                    </a:lnTo>
                    <a:lnTo>
                      <a:pt x="972" y="1659"/>
                    </a:lnTo>
                    <a:lnTo>
                      <a:pt x="973" y="1655"/>
                    </a:lnTo>
                    <a:lnTo>
                      <a:pt x="977" y="1652"/>
                    </a:lnTo>
                    <a:lnTo>
                      <a:pt x="979" y="1649"/>
                    </a:lnTo>
                    <a:lnTo>
                      <a:pt x="981" y="1652"/>
                    </a:lnTo>
                    <a:lnTo>
                      <a:pt x="1006" y="1644"/>
                    </a:lnTo>
                    <a:lnTo>
                      <a:pt x="1032" y="1643"/>
                    </a:lnTo>
                    <a:lnTo>
                      <a:pt x="1058" y="1643"/>
                    </a:lnTo>
                    <a:lnTo>
                      <a:pt x="1062" y="1646"/>
                    </a:lnTo>
                    <a:lnTo>
                      <a:pt x="1066" y="1648"/>
                    </a:lnTo>
                    <a:lnTo>
                      <a:pt x="1069" y="1647"/>
                    </a:lnTo>
                    <a:lnTo>
                      <a:pt x="1073" y="1646"/>
                    </a:lnTo>
                    <a:lnTo>
                      <a:pt x="1077" y="1643"/>
                    </a:lnTo>
                    <a:lnTo>
                      <a:pt x="1089" y="1629"/>
                    </a:lnTo>
                    <a:lnTo>
                      <a:pt x="1100" y="1613"/>
                    </a:lnTo>
                    <a:lnTo>
                      <a:pt x="1108" y="1597"/>
                    </a:lnTo>
                    <a:lnTo>
                      <a:pt x="1119" y="1581"/>
                    </a:lnTo>
                    <a:lnTo>
                      <a:pt x="1127" y="1572"/>
                    </a:lnTo>
                    <a:lnTo>
                      <a:pt x="1135" y="1564"/>
                    </a:lnTo>
                    <a:lnTo>
                      <a:pt x="1140" y="1557"/>
                    </a:lnTo>
                    <a:lnTo>
                      <a:pt x="1143" y="1547"/>
                    </a:lnTo>
                    <a:lnTo>
                      <a:pt x="1141" y="1538"/>
                    </a:lnTo>
                    <a:lnTo>
                      <a:pt x="1158" y="1529"/>
                    </a:lnTo>
                    <a:lnTo>
                      <a:pt x="1193" y="1519"/>
                    </a:lnTo>
                    <a:lnTo>
                      <a:pt x="1192" y="1516"/>
                    </a:lnTo>
                    <a:lnTo>
                      <a:pt x="1191" y="1513"/>
                    </a:lnTo>
                    <a:lnTo>
                      <a:pt x="1191" y="1510"/>
                    </a:lnTo>
                    <a:lnTo>
                      <a:pt x="1192" y="1507"/>
                    </a:lnTo>
                    <a:lnTo>
                      <a:pt x="1193" y="1505"/>
                    </a:lnTo>
                    <a:lnTo>
                      <a:pt x="1195" y="1504"/>
                    </a:lnTo>
                    <a:lnTo>
                      <a:pt x="1198" y="1502"/>
                    </a:lnTo>
                    <a:lnTo>
                      <a:pt x="1203" y="1502"/>
                    </a:lnTo>
                    <a:lnTo>
                      <a:pt x="1204" y="1479"/>
                    </a:lnTo>
                    <a:lnTo>
                      <a:pt x="1208" y="1476"/>
                    </a:lnTo>
                    <a:lnTo>
                      <a:pt x="1211" y="1472"/>
                    </a:lnTo>
                    <a:lnTo>
                      <a:pt x="1226" y="1448"/>
                    </a:lnTo>
                    <a:lnTo>
                      <a:pt x="1228" y="1455"/>
                    </a:lnTo>
                    <a:lnTo>
                      <a:pt x="1231" y="1462"/>
                    </a:lnTo>
                    <a:lnTo>
                      <a:pt x="1234" y="1470"/>
                    </a:lnTo>
                    <a:lnTo>
                      <a:pt x="1240" y="1473"/>
                    </a:lnTo>
                    <a:lnTo>
                      <a:pt x="1250" y="1477"/>
                    </a:lnTo>
                    <a:lnTo>
                      <a:pt x="1253" y="1468"/>
                    </a:lnTo>
                    <a:lnTo>
                      <a:pt x="1257" y="1466"/>
                    </a:lnTo>
                    <a:lnTo>
                      <a:pt x="1261" y="1462"/>
                    </a:lnTo>
                    <a:lnTo>
                      <a:pt x="1263" y="1459"/>
                    </a:lnTo>
                    <a:lnTo>
                      <a:pt x="1266" y="1455"/>
                    </a:lnTo>
                    <a:lnTo>
                      <a:pt x="1272" y="1435"/>
                    </a:lnTo>
                    <a:lnTo>
                      <a:pt x="1274" y="1413"/>
                    </a:lnTo>
                    <a:lnTo>
                      <a:pt x="1293" y="1409"/>
                    </a:lnTo>
                    <a:lnTo>
                      <a:pt x="1308" y="1401"/>
                    </a:lnTo>
                    <a:lnTo>
                      <a:pt x="1319" y="1388"/>
                    </a:lnTo>
                    <a:lnTo>
                      <a:pt x="1327" y="1370"/>
                    </a:lnTo>
                    <a:lnTo>
                      <a:pt x="1327" y="1370"/>
                    </a:lnTo>
                    <a:lnTo>
                      <a:pt x="1353" y="1344"/>
                    </a:lnTo>
                    <a:lnTo>
                      <a:pt x="1352" y="1339"/>
                    </a:lnTo>
                    <a:lnTo>
                      <a:pt x="1348" y="1336"/>
                    </a:lnTo>
                    <a:lnTo>
                      <a:pt x="1345" y="1335"/>
                    </a:lnTo>
                    <a:lnTo>
                      <a:pt x="1341" y="1334"/>
                    </a:lnTo>
                    <a:lnTo>
                      <a:pt x="1336" y="1333"/>
                    </a:lnTo>
                    <a:lnTo>
                      <a:pt x="1346" y="1316"/>
                    </a:lnTo>
                    <a:lnTo>
                      <a:pt x="1352" y="1316"/>
                    </a:lnTo>
                    <a:lnTo>
                      <a:pt x="1356" y="1314"/>
                    </a:lnTo>
                    <a:lnTo>
                      <a:pt x="1359" y="1312"/>
                    </a:lnTo>
                    <a:lnTo>
                      <a:pt x="1362" y="1308"/>
                    </a:lnTo>
                    <a:lnTo>
                      <a:pt x="1364" y="1304"/>
                    </a:lnTo>
                    <a:lnTo>
                      <a:pt x="1364" y="1297"/>
                    </a:lnTo>
                    <a:lnTo>
                      <a:pt x="1364" y="1300"/>
                    </a:lnTo>
                    <a:lnTo>
                      <a:pt x="1363" y="1301"/>
                    </a:lnTo>
                    <a:lnTo>
                      <a:pt x="1364" y="1297"/>
                    </a:lnTo>
                    <a:lnTo>
                      <a:pt x="1365" y="1299"/>
                    </a:lnTo>
                    <a:lnTo>
                      <a:pt x="1375" y="1301"/>
                    </a:lnTo>
                    <a:lnTo>
                      <a:pt x="1385" y="1304"/>
                    </a:lnTo>
                    <a:lnTo>
                      <a:pt x="1393" y="1306"/>
                    </a:lnTo>
                    <a:lnTo>
                      <a:pt x="1403" y="1305"/>
                    </a:lnTo>
                    <a:lnTo>
                      <a:pt x="1412" y="1300"/>
                    </a:lnTo>
                    <a:lnTo>
                      <a:pt x="1419" y="1290"/>
                    </a:lnTo>
                    <a:lnTo>
                      <a:pt x="1426" y="1297"/>
                    </a:lnTo>
                    <a:lnTo>
                      <a:pt x="1436" y="1300"/>
                    </a:lnTo>
                    <a:lnTo>
                      <a:pt x="1446" y="1300"/>
                    </a:lnTo>
                    <a:lnTo>
                      <a:pt x="1455" y="1301"/>
                    </a:lnTo>
                    <a:lnTo>
                      <a:pt x="1453" y="1312"/>
                    </a:lnTo>
                    <a:lnTo>
                      <a:pt x="1448" y="1321"/>
                    </a:lnTo>
                    <a:lnTo>
                      <a:pt x="1441" y="1329"/>
                    </a:lnTo>
                    <a:lnTo>
                      <a:pt x="1435" y="1337"/>
                    </a:lnTo>
                    <a:lnTo>
                      <a:pt x="1435" y="1345"/>
                    </a:lnTo>
                    <a:lnTo>
                      <a:pt x="1431" y="1348"/>
                    </a:lnTo>
                    <a:lnTo>
                      <a:pt x="1425" y="1350"/>
                    </a:lnTo>
                    <a:lnTo>
                      <a:pt x="1418" y="1350"/>
                    </a:lnTo>
                    <a:lnTo>
                      <a:pt x="1410" y="1350"/>
                    </a:lnTo>
                    <a:lnTo>
                      <a:pt x="1404" y="1351"/>
                    </a:lnTo>
                    <a:lnTo>
                      <a:pt x="1401" y="1357"/>
                    </a:lnTo>
                    <a:lnTo>
                      <a:pt x="1395" y="1359"/>
                    </a:lnTo>
                    <a:lnTo>
                      <a:pt x="1389" y="1364"/>
                    </a:lnTo>
                    <a:lnTo>
                      <a:pt x="1375" y="1381"/>
                    </a:lnTo>
                    <a:lnTo>
                      <a:pt x="1362" y="1398"/>
                    </a:lnTo>
                    <a:lnTo>
                      <a:pt x="1362" y="1407"/>
                    </a:lnTo>
                    <a:lnTo>
                      <a:pt x="1361" y="1415"/>
                    </a:lnTo>
                    <a:lnTo>
                      <a:pt x="1359" y="1422"/>
                    </a:lnTo>
                    <a:lnTo>
                      <a:pt x="1358" y="1428"/>
                    </a:lnTo>
                    <a:lnTo>
                      <a:pt x="1355" y="1432"/>
                    </a:lnTo>
                    <a:lnTo>
                      <a:pt x="1350" y="1433"/>
                    </a:lnTo>
                    <a:lnTo>
                      <a:pt x="1342" y="1432"/>
                    </a:lnTo>
                    <a:lnTo>
                      <a:pt x="1333" y="1426"/>
                    </a:lnTo>
                    <a:lnTo>
                      <a:pt x="1331" y="1424"/>
                    </a:lnTo>
                    <a:lnTo>
                      <a:pt x="1329" y="1422"/>
                    </a:lnTo>
                    <a:lnTo>
                      <a:pt x="1327" y="1422"/>
                    </a:lnTo>
                    <a:lnTo>
                      <a:pt x="1324" y="1425"/>
                    </a:lnTo>
                    <a:lnTo>
                      <a:pt x="1317" y="1477"/>
                    </a:lnTo>
                    <a:lnTo>
                      <a:pt x="1313" y="1481"/>
                    </a:lnTo>
                    <a:lnTo>
                      <a:pt x="1310" y="1485"/>
                    </a:lnTo>
                    <a:lnTo>
                      <a:pt x="1307" y="1490"/>
                    </a:lnTo>
                    <a:lnTo>
                      <a:pt x="1305" y="1496"/>
                    </a:lnTo>
                    <a:lnTo>
                      <a:pt x="1305" y="1495"/>
                    </a:lnTo>
                    <a:lnTo>
                      <a:pt x="1304" y="1494"/>
                    </a:lnTo>
                    <a:lnTo>
                      <a:pt x="1299" y="1490"/>
                    </a:lnTo>
                    <a:lnTo>
                      <a:pt x="1291" y="1488"/>
                    </a:lnTo>
                    <a:lnTo>
                      <a:pt x="1282" y="1488"/>
                    </a:lnTo>
                    <a:lnTo>
                      <a:pt x="1273" y="1490"/>
                    </a:lnTo>
                    <a:lnTo>
                      <a:pt x="1267" y="1496"/>
                    </a:lnTo>
                    <a:lnTo>
                      <a:pt x="1262" y="1505"/>
                    </a:lnTo>
                    <a:lnTo>
                      <a:pt x="1257" y="1512"/>
                    </a:lnTo>
                    <a:lnTo>
                      <a:pt x="1248" y="1518"/>
                    </a:lnTo>
                    <a:lnTo>
                      <a:pt x="1237" y="1523"/>
                    </a:lnTo>
                    <a:lnTo>
                      <a:pt x="1227" y="1529"/>
                    </a:lnTo>
                    <a:lnTo>
                      <a:pt x="1220" y="1539"/>
                    </a:lnTo>
                    <a:lnTo>
                      <a:pt x="1219" y="1544"/>
                    </a:lnTo>
                    <a:lnTo>
                      <a:pt x="1219" y="1547"/>
                    </a:lnTo>
                    <a:lnTo>
                      <a:pt x="1220" y="1550"/>
                    </a:lnTo>
                    <a:lnTo>
                      <a:pt x="1222" y="1552"/>
                    </a:lnTo>
                    <a:lnTo>
                      <a:pt x="1223" y="1555"/>
                    </a:lnTo>
                    <a:lnTo>
                      <a:pt x="1227" y="1556"/>
                    </a:lnTo>
                    <a:lnTo>
                      <a:pt x="1229" y="1557"/>
                    </a:lnTo>
                    <a:lnTo>
                      <a:pt x="1233" y="1557"/>
                    </a:lnTo>
                    <a:lnTo>
                      <a:pt x="1226" y="1562"/>
                    </a:lnTo>
                    <a:lnTo>
                      <a:pt x="1220" y="1566"/>
                    </a:lnTo>
                    <a:lnTo>
                      <a:pt x="1214" y="1570"/>
                    </a:lnTo>
                    <a:lnTo>
                      <a:pt x="1208" y="1574"/>
                    </a:lnTo>
                    <a:lnTo>
                      <a:pt x="1200" y="1579"/>
                    </a:lnTo>
                    <a:lnTo>
                      <a:pt x="1200" y="1576"/>
                    </a:lnTo>
                    <a:lnTo>
                      <a:pt x="1199" y="1579"/>
                    </a:lnTo>
                    <a:lnTo>
                      <a:pt x="1174" y="1592"/>
                    </a:lnTo>
                    <a:lnTo>
                      <a:pt x="1136" y="1619"/>
                    </a:lnTo>
                    <a:lnTo>
                      <a:pt x="1131" y="1631"/>
                    </a:lnTo>
                    <a:lnTo>
                      <a:pt x="1126" y="1642"/>
                    </a:lnTo>
                    <a:lnTo>
                      <a:pt x="1125" y="1655"/>
                    </a:lnTo>
                    <a:lnTo>
                      <a:pt x="1115" y="1654"/>
                    </a:lnTo>
                    <a:lnTo>
                      <a:pt x="1106" y="1658"/>
                    </a:lnTo>
                    <a:lnTo>
                      <a:pt x="1097" y="1664"/>
                    </a:lnTo>
                    <a:lnTo>
                      <a:pt x="1090" y="1670"/>
                    </a:lnTo>
                    <a:lnTo>
                      <a:pt x="1080" y="1678"/>
                    </a:lnTo>
                    <a:lnTo>
                      <a:pt x="1074" y="1688"/>
                    </a:lnTo>
                    <a:lnTo>
                      <a:pt x="1070" y="1699"/>
                    </a:lnTo>
                    <a:lnTo>
                      <a:pt x="1041" y="1723"/>
                    </a:lnTo>
                    <a:lnTo>
                      <a:pt x="1028" y="1740"/>
                    </a:lnTo>
                    <a:lnTo>
                      <a:pt x="1013" y="1756"/>
                    </a:lnTo>
                    <a:lnTo>
                      <a:pt x="995" y="1769"/>
                    </a:lnTo>
                    <a:lnTo>
                      <a:pt x="958" y="1804"/>
                    </a:lnTo>
                    <a:lnTo>
                      <a:pt x="932" y="1823"/>
                    </a:lnTo>
                    <a:lnTo>
                      <a:pt x="932" y="1823"/>
                    </a:lnTo>
                    <a:lnTo>
                      <a:pt x="920" y="1842"/>
                    </a:lnTo>
                    <a:lnTo>
                      <a:pt x="905" y="1859"/>
                    </a:lnTo>
                    <a:lnTo>
                      <a:pt x="890" y="1874"/>
                    </a:lnTo>
                    <a:lnTo>
                      <a:pt x="873" y="1888"/>
                    </a:lnTo>
                    <a:lnTo>
                      <a:pt x="856" y="1903"/>
                    </a:lnTo>
                    <a:lnTo>
                      <a:pt x="825" y="1937"/>
                    </a:lnTo>
                    <a:lnTo>
                      <a:pt x="813" y="1940"/>
                    </a:lnTo>
                    <a:lnTo>
                      <a:pt x="806" y="1946"/>
                    </a:lnTo>
                    <a:lnTo>
                      <a:pt x="800" y="1955"/>
                    </a:lnTo>
                    <a:lnTo>
                      <a:pt x="795" y="1963"/>
                    </a:lnTo>
                    <a:lnTo>
                      <a:pt x="790" y="1973"/>
                    </a:lnTo>
                    <a:lnTo>
                      <a:pt x="773" y="1989"/>
                    </a:lnTo>
                    <a:lnTo>
                      <a:pt x="760" y="2008"/>
                    </a:lnTo>
                    <a:lnTo>
                      <a:pt x="752" y="2018"/>
                    </a:lnTo>
                    <a:lnTo>
                      <a:pt x="748" y="2022"/>
                    </a:lnTo>
                    <a:lnTo>
                      <a:pt x="740" y="2025"/>
                    </a:lnTo>
                    <a:lnTo>
                      <a:pt x="735" y="2029"/>
                    </a:lnTo>
                    <a:lnTo>
                      <a:pt x="731" y="2034"/>
                    </a:lnTo>
                    <a:lnTo>
                      <a:pt x="729" y="2039"/>
                    </a:lnTo>
                    <a:lnTo>
                      <a:pt x="732" y="2046"/>
                    </a:lnTo>
                    <a:lnTo>
                      <a:pt x="739" y="2057"/>
                    </a:lnTo>
                    <a:lnTo>
                      <a:pt x="741" y="2065"/>
                    </a:lnTo>
                    <a:lnTo>
                      <a:pt x="741" y="2074"/>
                    </a:lnTo>
                    <a:lnTo>
                      <a:pt x="739" y="2081"/>
                    </a:lnTo>
                    <a:lnTo>
                      <a:pt x="734" y="2087"/>
                    </a:lnTo>
                    <a:lnTo>
                      <a:pt x="731" y="2089"/>
                    </a:lnTo>
                    <a:lnTo>
                      <a:pt x="727" y="2091"/>
                    </a:lnTo>
                    <a:lnTo>
                      <a:pt x="723" y="2093"/>
                    </a:lnTo>
                    <a:lnTo>
                      <a:pt x="721" y="2096"/>
                    </a:lnTo>
                    <a:lnTo>
                      <a:pt x="718" y="2098"/>
                    </a:lnTo>
                    <a:lnTo>
                      <a:pt x="718" y="2099"/>
                    </a:lnTo>
                    <a:lnTo>
                      <a:pt x="718" y="2102"/>
                    </a:lnTo>
                    <a:lnTo>
                      <a:pt x="715" y="2104"/>
                    </a:lnTo>
                    <a:lnTo>
                      <a:pt x="709" y="2110"/>
                    </a:lnTo>
                    <a:lnTo>
                      <a:pt x="703" y="2117"/>
                    </a:lnTo>
                    <a:lnTo>
                      <a:pt x="697" y="2121"/>
                    </a:lnTo>
                    <a:lnTo>
                      <a:pt x="692" y="2123"/>
                    </a:lnTo>
                    <a:lnTo>
                      <a:pt x="688" y="2127"/>
                    </a:lnTo>
                    <a:lnTo>
                      <a:pt x="688" y="2131"/>
                    </a:lnTo>
                    <a:lnTo>
                      <a:pt x="664" y="2153"/>
                    </a:lnTo>
                    <a:lnTo>
                      <a:pt x="661" y="2154"/>
                    </a:lnTo>
                    <a:lnTo>
                      <a:pt x="660" y="2156"/>
                    </a:lnTo>
                    <a:lnTo>
                      <a:pt x="659" y="2159"/>
                    </a:lnTo>
                    <a:lnTo>
                      <a:pt x="659" y="2161"/>
                    </a:lnTo>
                    <a:lnTo>
                      <a:pt x="647" y="2168"/>
                    </a:lnTo>
                    <a:lnTo>
                      <a:pt x="636" y="2177"/>
                    </a:lnTo>
                    <a:lnTo>
                      <a:pt x="626" y="2188"/>
                    </a:lnTo>
                    <a:lnTo>
                      <a:pt x="624" y="2190"/>
                    </a:lnTo>
                    <a:lnTo>
                      <a:pt x="622" y="2194"/>
                    </a:lnTo>
                    <a:lnTo>
                      <a:pt x="621" y="2196"/>
                    </a:lnTo>
                    <a:lnTo>
                      <a:pt x="613" y="2204"/>
                    </a:lnTo>
                    <a:lnTo>
                      <a:pt x="609" y="2205"/>
                    </a:lnTo>
                    <a:lnTo>
                      <a:pt x="605" y="2207"/>
                    </a:lnTo>
                    <a:lnTo>
                      <a:pt x="604" y="2210"/>
                    </a:lnTo>
                    <a:lnTo>
                      <a:pt x="603" y="2212"/>
                    </a:lnTo>
                    <a:lnTo>
                      <a:pt x="592" y="2222"/>
                    </a:lnTo>
                    <a:lnTo>
                      <a:pt x="588" y="2227"/>
                    </a:lnTo>
                    <a:lnTo>
                      <a:pt x="587" y="2230"/>
                    </a:lnTo>
                    <a:lnTo>
                      <a:pt x="588" y="2234"/>
                    </a:lnTo>
                    <a:lnTo>
                      <a:pt x="585" y="2234"/>
                    </a:lnTo>
                    <a:lnTo>
                      <a:pt x="582" y="2235"/>
                    </a:lnTo>
                    <a:lnTo>
                      <a:pt x="580" y="2236"/>
                    </a:lnTo>
                    <a:lnTo>
                      <a:pt x="578" y="2239"/>
                    </a:lnTo>
                    <a:lnTo>
                      <a:pt x="575" y="2241"/>
                    </a:lnTo>
                    <a:lnTo>
                      <a:pt x="574" y="2245"/>
                    </a:lnTo>
                    <a:lnTo>
                      <a:pt x="573" y="2248"/>
                    </a:lnTo>
                    <a:lnTo>
                      <a:pt x="578" y="2263"/>
                    </a:lnTo>
                    <a:lnTo>
                      <a:pt x="582" y="2267"/>
                    </a:lnTo>
                    <a:lnTo>
                      <a:pt x="588" y="2270"/>
                    </a:lnTo>
                    <a:lnTo>
                      <a:pt x="593" y="2273"/>
                    </a:lnTo>
                    <a:lnTo>
                      <a:pt x="581" y="2271"/>
                    </a:lnTo>
                    <a:lnTo>
                      <a:pt x="570" y="2265"/>
                    </a:lnTo>
                    <a:lnTo>
                      <a:pt x="563" y="2262"/>
                    </a:lnTo>
                    <a:lnTo>
                      <a:pt x="557" y="2263"/>
                    </a:lnTo>
                    <a:lnTo>
                      <a:pt x="552" y="2267"/>
                    </a:lnTo>
                    <a:lnTo>
                      <a:pt x="547" y="2271"/>
                    </a:lnTo>
                    <a:lnTo>
                      <a:pt x="541" y="2274"/>
                    </a:lnTo>
                    <a:lnTo>
                      <a:pt x="539" y="2281"/>
                    </a:lnTo>
                    <a:lnTo>
                      <a:pt x="541" y="2288"/>
                    </a:lnTo>
                    <a:lnTo>
                      <a:pt x="546" y="2296"/>
                    </a:lnTo>
                    <a:lnTo>
                      <a:pt x="550" y="2298"/>
                    </a:lnTo>
                    <a:lnTo>
                      <a:pt x="552" y="2301"/>
                    </a:lnTo>
                    <a:lnTo>
                      <a:pt x="552" y="2303"/>
                    </a:lnTo>
                    <a:lnTo>
                      <a:pt x="552" y="2307"/>
                    </a:lnTo>
                    <a:lnTo>
                      <a:pt x="552" y="2310"/>
                    </a:lnTo>
                    <a:lnTo>
                      <a:pt x="551" y="2313"/>
                    </a:lnTo>
                    <a:lnTo>
                      <a:pt x="553" y="2316"/>
                    </a:lnTo>
                    <a:lnTo>
                      <a:pt x="552" y="2316"/>
                    </a:lnTo>
                    <a:lnTo>
                      <a:pt x="550" y="2320"/>
                    </a:lnTo>
                    <a:lnTo>
                      <a:pt x="547" y="2324"/>
                    </a:lnTo>
                    <a:lnTo>
                      <a:pt x="546" y="2328"/>
                    </a:lnTo>
                    <a:lnTo>
                      <a:pt x="547" y="2332"/>
                    </a:lnTo>
                    <a:lnTo>
                      <a:pt x="544" y="2332"/>
                    </a:lnTo>
                    <a:lnTo>
                      <a:pt x="540" y="2333"/>
                    </a:lnTo>
                    <a:lnTo>
                      <a:pt x="537" y="2334"/>
                    </a:lnTo>
                    <a:lnTo>
                      <a:pt x="536" y="2331"/>
                    </a:lnTo>
                    <a:lnTo>
                      <a:pt x="534" y="2326"/>
                    </a:lnTo>
                    <a:lnTo>
                      <a:pt x="530" y="2322"/>
                    </a:lnTo>
                    <a:lnTo>
                      <a:pt x="528" y="2319"/>
                    </a:lnTo>
                    <a:lnTo>
                      <a:pt x="522" y="2313"/>
                    </a:lnTo>
                    <a:lnTo>
                      <a:pt x="516" y="2307"/>
                    </a:lnTo>
                    <a:lnTo>
                      <a:pt x="507" y="2303"/>
                    </a:lnTo>
                    <a:lnTo>
                      <a:pt x="496" y="2308"/>
                    </a:lnTo>
                    <a:lnTo>
                      <a:pt x="490" y="2313"/>
                    </a:lnTo>
                    <a:lnTo>
                      <a:pt x="489" y="2320"/>
                    </a:lnTo>
                    <a:lnTo>
                      <a:pt x="490" y="2330"/>
                    </a:lnTo>
                    <a:lnTo>
                      <a:pt x="495" y="2338"/>
                    </a:lnTo>
                    <a:lnTo>
                      <a:pt x="499" y="2343"/>
                    </a:lnTo>
                    <a:lnTo>
                      <a:pt x="500" y="2347"/>
                    </a:lnTo>
                    <a:lnTo>
                      <a:pt x="501" y="2350"/>
                    </a:lnTo>
                    <a:lnTo>
                      <a:pt x="500" y="2354"/>
                    </a:lnTo>
                    <a:lnTo>
                      <a:pt x="480" y="2337"/>
                    </a:lnTo>
                    <a:lnTo>
                      <a:pt x="477" y="2347"/>
                    </a:lnTo>
                    <a:lnTo>
                      <a:pt x="478" y="2353"/>
                    </a:lnTo>
                    <a:lnTo>
                      <a:pt x="483" y="2356"/>
                    </a:lnTo>
                    <a:lnTo>
                      <a:pt x="493" y="2356"/>
                    </a:lnTo>
                    <a:lnTo>
                      <a:pt x="493" y="2360"/>
                    </a:lnTo>
                    <a:lnTo>
                      <a:pt x="494" y="2362"/>
                    </a:lnTo>
                    <a:lnTo>
                      <a:pt x="495" y="2364"/>
                    </a:lnTo>
                    <a:lnTo>
                      <a:pt x="495" y="2367"/>
                    </a:lnTo>
                    <a:lnTo>
                      <a:pt x="495" y="2372"/>
                    </a:lnTo>
                    <a:lnTo>
                      <a:pt x="496" y="2372"/>
                    </a:lnTo>
                    <a:lnTo>
                      <a:pt x="496" y="2373"/>
                    </a:lnTo>
                    <a:lnTo>
                      <a:pt x="489" y="2381"/>
                    </a:lnTo>
                    <a:lnTo>
                      <a:pt x="483" y="2389"/>
                    </a:lnTo>
                    <a:lnTo>
                      <a:pt x="478" y="2398"/>
                    </a:lnTo>
                    <a:lnTo>
                      <a:pt x="477" y="2408"/>
                    </a:lnTo>
                    <a:lnTo>
                      <a:pt x="471" y="2411"/>
                    </a:lnTo>
                    <a:lnTo>
                      <a:pt x="465" y="2413"/>
                    </a:lnTo>
                    <a:lnTo>
                      <a:pt x="463" y="2415"/>
                    </a:lnTo>
                    <a:lnTo>
                      <a:pt x="462" y="2413"/>
                    </a:lnTo>
                    <a:lnTo>
                      <a:pt x="456" y="2415"/>
                    </a:lnTo>
                    <a:lnTo>
                      <a:pt x="453" y="2417"/>
                    </a:lnTo>
                    <a:lnTo>
                      <a:pt x="449" y="2421"/>
                    </a:lnTo>
                    <a:lnTo>
                      <a:pt x="446" y="2423"/>
                    </a:lnTo>
                    <a:lnTo>
                      <a:pt x="443" y="2427"/>
                    </a:lnTo>
                    <a:lnTo>
                      <a:pt x="440" y="2429"/>
                    </a:lnTo>
                    <a:lnTo>
                      <a:pt x="439" y="2434"/>
                    </a:lnTo>
                    <a:lnTo>
                      <a:pt x="438" y="2434"/>
                    </a:lnTo>
                    <a:lnTo>
                      <a:pt x="437" y="2435"/>
                    </a:lnTo>
                    <a:lnTo>
                      <a:pt x="437" y="2438"/>
                    </a:lnTo>
                    <a:lnTo>
                      <a:pt x="433" y="2429"/>
                    </a:lnTo>
                    <a:lnTo>
                      <a:pt x="433" y="2419"/>
                    </a:lnTo>
                    <a:lnTo>
                      <a:pt x="433" y="2410"/>
                    </a:lnTo>
                    <a:lnTo>
                      <a:pt x="433" y="2400"/>
                    </a:lnTo>
                    <a:lnTo>
                      <a:pt x="432" y="2395"/>
                    </a:lnTo>
                    <a:lnTo>
                      <a:pt x="432" y="2389"/>
                    </a:lnTo>
                    <a:lnTo>
                      <a:pt x="427" y="2378"/>
                    </a:lnTo>
                    <a:lnTo>
                      <a:pt x="429" y="2368"/>
                    </a:lnTo>
                    <a:lnTo>
                      <a:pt x="434" y="2359"/>
                    </a:lnTo>
                    <a:lnTo>
                      <a:pt x="436" y="2353"/>
                    </a:lnTo>
                    <a:lnTo>
                      <a:pt x="434" y="2348"/>
                    </a:lnTo>
                    <a:lnTo>
                      <a:pt x="429" y="2338"/>
                    </a:lnTo>
                    <a:lnTo>
                      <a:pt x="421" y="2332"/>
                    </a:lnTo>
                    <a:lnTo>
                      <a:pt x="411" y="2330"/>
                    </a:lnTo>
                    <a:lnTo>
                      <a:pt x="402" y="2328"/>
                    </a:lnTo>
                    <a:lnTo>
                      <a:pt x="393" y="2328"/>
                    </a:lnTo>
                    <a:lnTo>
                      <a:pt x="385" y="2332"/>
                    </a:lnTo>
                    <a:lnTo>
                      <a:pt x="381" y="2337"/>
                    </a:lnTo>
                    <a:lnTo>
                      <a:pt x="378" y="2341"/>
                    </a:lnTo>
                    <a:lnTo>
                      <a:pt x="374" y="2354"/>
                    </a:lnTo>
                    <a:lnTo>
                      <a:pt x="372" y="2366"/>
                    </a:lnTo>
                    <a:lnTo>
                      <a:pt x="375" y="2378"/>
                    </a:lnTo>
                    <a:lnTo>
                      <a:pt x="383" y="2389"/>
                    </a:lnTo>
                    <a:lnTo>
                      <a:pt x="397" y="2406"/>
                    </a:lnTo>
                    <a:lnTo>
                      <a:pt x="403" y="2423"/>
                    </a:lnTo>
                    <a:lnTo>
                      <a:pt x="404" y="2440"/>
                    </a:lnTo>
                    <a:lnTo>
                      <a:pt x="400" y="2458"/>
                    </a:lnTo>
                    <a:lnTo>
                      <a:pt x="394" y="2476"/>
                    </a:lnTo>
                    <a:lnTo>
                      <a:pt x="394" y="2481"/>
                    </a:lnTo>
                    <a:lnTo>
                      <a:pt x="395" y="2485"/>
                    </a:lnTo>
                    <a:lnTo>
                      <a:pt x="398" y="2487"/>
                    </a:lnTo>
                    <a:lnTo>
                      <a:pt x="400" y="2489"/>
                    </a:lnTo>
                    <a:lnTo>
                      <a:pt x="389" y="2489"/>
                    </a:lnTo>
                    <a:lnTo>
                      <a:pt x="378" y="2491"/>
                    </a:lnTo>
                    <a:lnTo>
                      <a:pt x="359" y="2503"/>
                    </a:lnTo>
                    <a:lnTo>
                      <a:pt x="343" y="2518"/>
                    </a:lnTo>
                    <a:lnTo>
                      <a:pt x="329" y="2535"/>
                    </a:lnTo>
                    <a:lnTo>
                      <a:pt x="329" y="2546"/>
                    </a:lnTo>
                    <a:lnTo>
                      <a:pt x="332" y="2558"/>
                    </a:lnTo>
                    <a:lnTo>
                      <a:pt x="336" y="2569"/>
                    </a:lnTo>
                    <a:lnTo>
                      <a:pt x="338" y="2572"/>
                    </a:lnTo>
                    <a:lnTo>
                      <a:pt x="342" y="2577"/>
                    </a:lnTo>
                    <a:lnTo>
                      <a:pt x="341" y="2577"/>
                    </a:lnTo>
                    <a:lnTo>
                      <a:pt x="323" y="2572"/>
                    </a:lnTo>
                    <a:lnTo>
                      <a:pt x="304" y="2573"/>
                    </a:lnTo>
                    <a:lnTo>
                      <a:pt x="293" y="2577"/>
                    </a:lnTo>
                    <a:lnTo>
                      <a:pt x="284" y="2581"/>
                    </a:lnTo>
                    <a:lnTo>
                      <a:pt x="275" y="2587"/>
                    </a:lnTo>
                    <a:lnTo>
                      <a:pt x="268" y="2594"/>
                    </a:lnTo>
                    <a:lnTo>
                      <a:pt x="264" y="2606"/>
                    </a:lnTo>
                    <a:lnTo>
                      <a:pt x="264" y="2607"/>
                    </a:lnTo>
                    <a:lnTo>
                      <a:pt x="264" y="2607"/>
                    </a:lnTo>
                    <a:lnTo>
                      <a:pt x="261" y="2607"/>
                    </a:lnTo>
                    <a:lnTo>
                      <a:pt x="257" y="2609"/>
                    </a:lnTo>
                    <a:lnTo>
                      <a:pt x="250" y="2616"/>
                    </a:lnTo>
                    <a:lnTo>
                      <a:pt x="246" y="2623"/>
                    </a:lnTo>
                    <a:lnTo>
                      <a:pt x="247" y="2630"/>
                    </a:lnTo>
                    <a:lnTo>
                      <a:pt x="234" y="2633"/>
                    </a:lnTo>
                    <a:lnTo>
                      <a:pt x="222" y="2638"/>
                    </a:lnTo>
                    <a:lnTo>
                      <a:pt x="216" y="2644"/>
                    </a:lnTo>
                    <a:lnTo>
                      <a:pt x="212" y="2649"/>
                    </a:lnTo>
                    <a:lnTo>
                      <a:pt x="210" y="2655"/>
                    </a:lnTo>
                    <a:lnTo>
                      <a:pt x="212" y="2663"/>
                    </a:lnTo>
                    <a:lnTo>
                      <a:pt x="212" y="2663"/>
                    </a:lnTo>
                    <a:lnTo>
                      <a:pt x="213" y="2663"/>
                    </a:lnTo>
                    <a:lnTo>
                      <a:pt x="213" y="2663"/>
                    </a:lnTo>
                    <a:lnTo>
                      <a:pt x="208" y="2663"/>
                    </a:lnTo>
                    <a:lnTo>
                      <a:pt x="205" y="2666"/>
                    </a:lnTo>
                    <a:lnTo>
                      <a:pt x="202" y="2669"/>
                    </a:lnTo>
                    <a:lnTo>
                      <a:pt x="204" y="2658"/>
                    </a:lnTo>
                    <a:lnTo>
                      <a:pt x="206" y="2649"/>
                    </a:lnTo>
                    <a:lnTo>
                      <a:pt x="206" y="2639"/>
                    </a:lnTo>
                    <a:lnTo>
                      <a:pt x="204" y="2634"/>
                    </a:lnTo>
                    <a:lnTo>
                      <a:pt x="199" y="2632"/>
                    </a:lnTo>
                    <a:lnTo>
                      <a:pt x="193" y="2633"/>
                    </a:lnTo>
                    <a:lnTo>
                      <a:pt x="185" y="2634"/>
                    </a:lnTo>
                    <a:lnTo>
                      <a:pt x="182" y="2638"/>
                    </a:lnTo>
                    <a:lnTo>
                      <a:pt x="178" y="2643"/>
                    </a:lnTo>
                    <a:lnTo>
                      <a:pt x="176" y="2652"/>
                    </a:lnTo>
                    <a:lnTo>
                      <a:pt x="172" y="2661"/>
                    </a:lnTo>
                    <a:lnTo>
                      <a:pt x="171" y="2670"/>
                    </a:lnTo>
                    <a:lnTo>
                      <a:pt x="173" y="2679"/>
                    </a:lnTo>
                    <a:lnTo>
                      <a:pt x="181" y="2687"/>
                    </a:lnTo>
                    <a:lnTo>
                      <a:pt x="177" y="2696"/>
                    </a:lnTo>
                    <a:lnTo>
                      <a:pt x="173" y="2698"/>
                    </a:lnTo>
                    <a:lnTo>
                      <a:pt x="164" y="2703"/>
                    </a:lnTo>
                    <a:lnTo>
                      <a:pt x="154" y="2708"/>
                    </a:lnTo>
                    <a:lnTo>
                      <a:pt x="145" y="2713"/>
                    </a:lnTo>
                    <a:lnTo>
                      <a:pt x="138" y="2721"/>
                    </a:lnTo>
                    <a:lnTo>
                      <a:pt x="133" y="2732"/>
                    </a:lnTo>
                    <a:lnTo>
                      <a:pt x="134" y="2735"/>
                    </a:lnTo>
                    <a:lnTo>
                      <a:pt x="126" y="2742"/>
                    </a:lnTo>
                    <a:lnTo>
                      <a:pt x="115" y="2761"/>
                    </a:lnTo>
                    <a:lnTo>
                      <a:pt x="81" y="2778"/>
                    </a:lnTo>
                    <a:lnTo>
                      <a:pt x="74" y="2788"/>
                    </a:lnTo>
                    <a:lnTo>
                      <a:pt x="76" y="2792"/>
                    </a:lnTo>
                    <a:lnTo>
                      <a:pt x="77" y="2794"/>
                    </a:lnTo>
                    <a:lnTo>
                      <a:pt x="70" y="2798"/>
                    </a:lnTo>
                    <a:lnTo>
                      <a:pt x="68" y="2799"/>
                    </a:lnTo>
                    <a:lnTo>
                      <a:pt x="66" y="2798"/>
                    </a:lnTo>
                    <a:lnTo>
                      <a:pt x="64" y="2795"/>
                    </a:lnTo>
                    <a:lnTo>
                      <a:pt x="60" y="2798"/>
                    </a:lnTo>
                    <a:lnTo>
                      <a:pt x="54" y="2798"/>
                    </a:lnTo>
                    <a:lnTo>
                      <a:pt x="49" y="2799"/>
                    </a:lnTo>
                    <a:lnTo>
                      <a:pt x="45" y="2801"/>
                    </a:lnTo>
                    <a:lnTo>
                      <a:pt x="43" y="2805"/>
                    </a:lnTo>
                    <a:lnTo>
                      <a:pt x="43" y="2812"/>
                    </a:lnTo>
                    <a:lnTo>
                      <a:pt x="47" y="2827"/>
                    </a:lnTo>
                    <a:lnTo>
                      <a:pt x="63" y="2835"/>
                    </a:lnTo>
                    <a:lnTo>
                      <a:pt x="60" y="2838"/>
                    </a:lnTo>
                    <a:lnTo>
                      <a:pt x="59" y="2840"/>
                    </a:lnTo>
                    <a:lnTo>
                      <a:pt x="59" y="2844"/>
                    </a:lnTo>
                    <a:lnTo>
                      <a:pt x="60" y="2846"/>
                    </a:lnTo>
                    <a:lnTo>
                      <a:pt x="56" y="2856"/>
                    </a:lnTo>
                    <a:lnTo>
                      <a:pt x="48" y="2858"/>
                    </a:lnTo>
                    <a:lnTo>
                      <a:pt x="42" y="2861"/>
                    </a:lnTo>
                    <a:lnTo>
                      <a:pt x="36" y="2865"/>
                    </a:lnTo>
                    <a:lnTo>
                      <a:pt x="34" y="2872"/>
                    </a:lnTo>
                    <a:lnTo>
                      <a:pt x="35" y="2875"/>
                    </a:lnTo>
                    <a:lnTo>
                      <a:pt x="36" y="2878"/>
                    </a:lnTo>
                    <a:lnTo>
                      <a:pt x="37" y="2879"/>
                    </a:lnTo>
                    <a:lnTo>
                      <a:pt x="41" y="2882"/>
                    </a:lnTo>
                    <a:lnTo>
                      <a:pt x="43" y="2882"/>
                    </a:lnTo>
                    <a:lnTo>
                      <a:pt x="47" y="2883"/>
                    </a:lnTo>
                    <a:lnTo>
                      <a:pt x="45" y="2886"/>
                    </a:lnTo>
                    <a:lnTo>
                      <a:pt x="42" y="2890"/>
                    </a:lnTo>
                    <a:lnTo>
                      <a:pt x="40" y="2895"/>
                    </a:lnTo>
                    <a:lnTo>
                      <a:pt x="37" y="2899"/>
                    </a:lnTo>
                    <a:lnTo>
                      <a:pt x="35" y="2901"/>
                    </a:lnTo>
                    <a:lnTo>
                      <a:pt x="31" y="2902"/>
                    </a:lnTo>
                    <a:lnTo>
                      <a:pt x="17" y="2907"/>
                    </a:lnTo>
                    <a:lnTo>
                      <a:pt x="7" y="2913"/>
                    </a:lnTo>
                    <a:lnTo>
                      <a:pt x="1" y="2922"/>
                    </a:lnTo>
                    <a:lnTo>
                      <a:pt x="0" y="2930"/>
                    </a:lnTo>
                    <a:lnTo>
                      <a:pt x="1" y="2940"/>
                    </a:lnTo>
                    <a:lnTo>
                      <a:pt x="3" y="2949"/>
                    </a:lnTo>
                    <a:lnTo>
                      <a:pt x="7" y="2960"/>
                    </a:lnTo>
                    <a:lnTo>
                      <a:pt x="9" y="2971"/>
                    </a:lnTo>
                    <a:lnTo>
                      <a:pt x="17" y="2968"/>
                    </a:lnTo>
                    <a:lnTo>
                      <a:pt x="29" y="2966"/>
                    </a:lnTo>
                    <a:lnTo>
                      <a:pt x="41" y="2968"/>
                    </a:lnTo>
                    <a:lnTo>
                      <a:pt x="51" y="2970"/>
                    </a:lnTo>
                    <a:lnTo>
                      <a:pt x="59" y="2976"/>
                    </a:lnTo>
                    <a:lnTo>
                      <a:pt x="65" y="2986"/>
                    </a:lnTo>
                    <a:lnTo>
                      <a:pt x="69" y="2998"/>
                    </a:lnTo>
                    <a:lnTo>
                      <a:pt x="70" y="3009"/>
                    </a:lnTo>
                    <a:lnTo>
                      <a:pt x="71" y="3020"/>
                    </a:lnTo>
                    <a:lnTo>
                      <a:pt x="75" y="3029"/>
                    </a:lnTo>
                    <a:lnTo>
                      <a:pt x="79" y="3029"/>
                    </a:lnTo>
                    <a:lnTo>
                      <a:pt x="81" y="3028"/>
                    </a:lnTo>
                    <a:lnTo>
                      <a:pt x="83" y="3026"/>
                    </a:lnTo>
                    <a:lnTo>
                      <a:pt x="86" y="3023"/>
                    </a:lnTo>
                    <a:lnTo>
                      <a:pt x="87" y="3020"/>
                    </a:lnTo>
                    <a:lnTo>
                      <a:pt x="91" y="3019"/>
                    </a:lnTo>
                    <a:lnTo>
                      <a:pt x="94" y="3017"/>
                    </a:lnTo>
                    <a:lnTo>
                      <a:pt x="98" y="3015"/>
                    </a:lnTo>
                    <a:lnTo>
                      <a:pt x="102" y="3013"/>
                    </a:lnTo>
                    <a:lnTo>
                      <a:pt x="104" y="3010"/>
                    </a:lnTo>
                    <a:lnTo>
                      <a:pt x="105" y="3006"/>
                    </a:lnTo>
                    <a:lnTo>
                      <a:pt x="132" y="2985"/>
                    </a:lnTo>
                    <a:lnTo>
                      <a:pt x="153" y="2977"/>
                    </a:lnTo>
                    <a:lnTo>
                      <a:pt x="162" y="2970"/>
                    </a:lnTo>
                    <a:lnTo>
                      <a:pt x="173" y="2964"/>
                    </a:lnTo>
                    <a:lnTo>
                      <a:pt x="184" y="2958"/>
                    </a:lnTo>
                    <a:lnTo>
                      <a:pt x="193" y="2948"/>
                    </a:lnTo>
                    <a:lnTo>
                      <a:pt x="190" y="2945"/>
                    </a:lnTo>
                    <a:lnTo>
                      <a:pt x="190" y="2945"/>
                    </a:lnTo>
                    <a:lnTo>
                      <a:pt x="191" y="2945"/>
                    </a:lnTo>
                    <a:lnTo>
                      <a:pt x="190" y="2945"/>
                    </a:lnTo>
                    <a:lnTo>
                      <a:pt x="204" y="2939"/>
                    </a:lnTo>
                    <a:lnTo>
                      <a:pt x="215" y="2930"/>
                    </a:lnTo>
                    <a:lnTo>
                      <a:pt x="222" y="2919"/>
                    </a:lnTo>
                    <a:lnTo>
                      <a:pt x="223" y="2919"/>
                    </a:lnTo>
                    <a:lnTo>
                      <a:pt x="223" y="2919"/>
                    </a:lnTo>
                    <a:lnTo>
                      <a:pt x="234" y="2909"/>
                    </a:lnTo>
                    <a:lnTo>
                      <a:pt x="249" y="2903"/>
                    </a:lnTo>
                    <a:lnTo>
                      <a:pt x="262" y="2899"/>
                    </a:lnTo>
                    <a:lnTo>
                      <a:pt x="269" y="2883"/>
                    </a:lnTo>
                    <a:lnTo>
                      <a:pt x="269" y="2883"/>
                    </a:lnTo>
                    <a:lnTo>
                      <a:pt x="272" y="2883"/>
                    </a:lnTo>
                    <a:lnTo>
                      <a:pt x="274" y="2882"/>
                    </a:lnTo>
                    <a:lnTo>
                      <a:pt x="285" y="2871"/>
                    </a:lnTo>
                    <a:lnTo>
                      <a:pt x="295" y="2860"/>
                    </a:lnTo>
                    <a:lnTo>
                      <a:pt x="303" y="2848"/>
                    </a:lnTo>
                    <a:lnTo>
                      <a:pt x="308" y="2833"/>
                    </a:lnTo>
                    <a:lnTo>
                      <a:pt x="329" y="2826"/>
                    </a:lnTo>
                    <a:lnTo>
                      <a:pt x="327" y="2818"/>
                    </a:lnTo>
                    <a:lnTo>
                      <a:pt x="332" y="2810"/>
                    </a:lnTo>
                    <a:lnTo>
                      <a:pt x="338" y="2809"/>
                    </a:lnTo>
                    <a:lnTo>
                      <a:pt x="343" y="2809"/>
                    </a:lnTo>
                    <a:lnTo>
                      <a:pt x="349" y="2808"/>
                    </a:lnTo>
                    <a:lnTo>
                      <a:pt x="354" y="2806"/>
                    </a:lnTo>
                    <a:lnTo>
                      <a:pt x="358" y="2801"/>
                    </a:lnTo>
                    <a:lnTo>
                      <a:pt x="359" y="2794"/>
                    </a:lnTo>
                    <a:lnTo>
                      <a:pt x="382" y="2788"/>
                    </a:lnTo>
                    <a:lnTo>
                      <a:pt x="402" y="2781"/>
                    </a:lnTo>
                    <a:lnTo>
                      <a:pt x="399" y="2768"/>
                    </a:lnTo>
                    <a:lnTo>
                      <a:pt x="439" y="2747"/>
                    </a:lnTo>
                    <a:lnTo>
                      <a:pt x="440" y="2744"/>
                    </a:lnTo>
                    <a:lnTo>
                      <a:pt x="440" y="2743"/>
                    </a:lnTo>
                    <a:lnTo>
                      <a:pt x="439" y="2742"/>
                    </a:lnTo>
                    <a:lnTo>
                      <a:pt x="439" y="2740"/>
                    </a:lnTo>
                    <a:lnTo>
                      <a:pt x="440" y="2736"/>
                    </a:lnTo>
                    <a:lnTo>
                      <a:pt x="439" y="2734"/>
                    </a:lnTo>
                    <a:lnTo>
                      <a:pt x="437" y="2730"/>
                    </a:lnTo>
                    <a:lnTo>
                      <a:pt x="439" y="2727"/>
                    </a:lnTo>
                    <a:lnTo>
                      <a:pt x="442" y="2726"/>
                    </a:lnTo>
                    <a:lnTo>
                      <a:pt x="444" y="2725"/>
                    </a:lnTo>
                    <a:lnTo>
                      <a:pt x="448" y="2726"/>
                    </a:lnTo>
                    <a:lnTo>
                      <a:pt x="451" y="2729"/>
                    </a:lnTo>
                    <a:lnTo>
                      <a:pt x="456" y="2719"/>
                    </a:lnTo>
                    <a:lnTo>
                      <a:pt x="456" y="2719"/>
                    </a:lnTo>
                    <a:lnTo>
                      <a:pt x="462" y="2718"/>
                    </a:lnTo>
                    <a:lnTo>
                      <a:pt x="473" y="2700"/>
                    </a:lnTo>
                    <a:lnTo>
                      <a:pt x="488" y="2695"/>
                    </a:lnTo>
                    <a:lnTo>
                      <a:pt x="499" y="2686"/>
                    </a:lnTo>
                    <a:lnTo>
                      <a:pt x="506" y="2675"/>
                    </a:lnTo>
                    <a:lnTo>
                      <a:pt x="513" y="2667"/>
                    </a:lnTo>
                    <a:lnTo>
                      <a:pt x="520" y="2663"/>
                    </a:lnTo>
                    <a:lnTo>
                      <a:pt x="530" y="2663"/>
                    </a:lnTo>
                    <a:lnTo>
                      <a:pt x="539" y="2663"/>
                    </a:lnTo>
                    <a:lnTo>
                      <a:pt x="547" y="2662"/>
                    </a:lnTo>
                    <a:lnTo>
                      <a:pt x="556" y="2660"/>
                    </a:lnTo>
                    <a:lnTo>
                      <a:pt x="556" y="2660"/>
                    </a:lnTo>
                    <a:lnTo>
                      <a:pt x="579" y="2649"/>
                    </a:lnTo>
                    <a:lnTo>
                      <a:pt x="598" y="2633"/>
                    </a:lnTo>
                    <a:lnTo>
                      <a:pt x="614" y="2615"/>
                    </a:lnTo>
                    <a:lnTo>
                      <a:pt x="615" y="2609"/>
                    </a:lnTo>
                    <a:lnTo>
                      <a:pt x="614" y="2604"/>
                    </a:lnTo>
                    <a:lnTo>
                      <a:pt x="612" y="2600"/>
                    </a:lnTo>
                    <a:lnTo>
                      <a:pt x="608" y="2599"/>
                    </a:lnTo>
                    <a:lnTo>
                      <a:pt x="609" y="2598"/>
                    </a:lnTo>
                    <a:lnTo>
                      <a:pt x="613" y="2595"/>
                    </a:lnTo>
                    <a:lnTo>
                      <a:pt x="615" y="2590"/>
                    </a:lnTo>
                    <a:lnTo>
                      <a:pt x="615" y="2589"/>
                    </a:lnTo>
                    <a:lnTo>
                      <a:pt x="620" y="2586"/>
                    </a:lnTo>
                    <a:lnTo>
                      <a:pt x="625" y="2581"/>
                    </a:lnTo>
                    <a:lnTo>
                      <a:pt x="629" y="2576"/>
                    </a:lnTo>
                    <a:lnTo>
                      <a:pt x="632" y="2571"/>
                    </a:lnTo>
                    <a:lnTo>
                      <a:pt x="639" y="2570"/>
                    </a:lnTo>
                    <a:lnTo>
                      <a:pt x="648" y="2570"/>
                    </a:lnTo>
                    <a:lnTo>
                      <a:pt x="653" y="2569"/>
                    </a:lnTo>
                    <a:lnTo>
                      <a:pt x="658" y="2567"/>
                    </a:lnTo>
                    <a:lnTo>
                      <a:pt x="663" y="2565"/>
                    </a:lnTo>
                    <a:lnTo>
                      <a:pt x="666" y="2561"/>
                    </a:lnTo>
                    <a:lnTo>
                      <a:pt x="670" y="2558"/>
                    </a:lnTo>
                    <a:lnTo>
                      <a:pt x="670" y="2553"/>
                    </a:lnTo>
                    <a:lnTo>
                      <a:pt x="670" y="2549"/>
                    </a:lnTo>
                    <a:lnTo>
                      <a:pt x="667" y="2544"/>
                    </a:lnTo>
                    <a:lnTo>
                      <a:pt x="675" y="2546"/>
                    </a:lnTo>
                    <a:lnTo>
                      <a:pt x="681" y="2546"/>
                    </a:lnTo>
                    <a:lnTo>
                      <a:pt x="687" y="2542"/>
                    </a:lnTo>
                    <a:lnTo>
                      <a:pt x="689" y="2541"/>
                    </a:lnTo>
                    <a:lnTo>
                      <a:pt x="692" y="2538"/>
                    </a:lnTo>
                    <a:lnTo>
                      <a:pt x="701" y="2541"/>
                    </a:lnTo>
                    <a:lnTo>
                      <a:pt x="717" y="2529"/>
                    </a:lnTo>
                    <a:lnTo>
                      <a:pt x="733" y="2515"/>
                    </a:lnTo>
                    <a:lnTo>
                      <a:pt x="749" y="2503"/>
                    </a:lnTo>
                    <a:lnTo>
                      <a:pt x="752" y="2499"/>
                    </a:lnTo>
                    <a:lnTo>
                      <a:pt x="755" y="2496"/>
                    </a:lnTo>
                    <a:lnTo>
                      <a:pt x="756" y="2491"/>
                    </a:lnTo>
                    <a:lnTo>
                      <a:pt x="757" y="2486"/>
                    </a:lnTo>
                    <a:lnTo>
                      <a:pt x="757" y="2482"/>
                    </a:lnTo>
                    <a:lnTo>
                      <a:pt x="761" y="2482"/>
                    </a:lnTo>
                    <a:lnTo>
                      <a:pt x="765" y="2481"/>
                    </a:lnTo>
                    <a:lnTo>
                      <a:pt x="769" y="2479"/>
                    </a:lnTo>
                    <a:lnTo>
                      <a:pt x="772" y="2476"/>
                    </a:lnTo>
                    <a:lnTo>
                      <a:pt x="774" y="2473"/>
                    </a:lnTo>
                    <a:lnTo>
                      <a:pt x="775" y="2468"/>
                    </a:lnTo>
                    <a:lnTo>
                      <a:pt x="775" y="2468"/>
                    </a:lnTo>
                    <a:lnTo>
                      <a:pt x="784" y="2468"/>
                    </a:lnTo>
                    <a:lnTo>
                      <a:pt x="791" y="2464"/>
                    </a:lnTo>
                    <a:lnTo>
                      <a:pt x="798" y="2458"/>
                    </a:lnTo>
                    <a:lnTo>
                      <a:pt x="802" y="2453"/>
                    </a:lnTo>
                    <a:lnTo>
                      <a:pt x="806" y="2446"/>
                    </a:lnTo>
                    <a:lnTo>
                      <a:pt x="807" y="2442"/>
                    </a:lnTo>
                    <a:lnTo>
                      <a:pt x="809" y="2440"/>
                    </a:lnTo>
                    <a:lnTo>
                      <a:pt x="815" y="2438"/>
                    </a:lnTo>
                    <a:lnTo>
                      <a:pt x="822" y="2434"/>
                    </a:lnTo>
                    <a:lnTo>
                      <a:pt x="825" y="2429"/>
                    </a:lnTo>
                    <a:lnTo>
                      <a:pt x="826" y="2421"/>
                    </a:lnTo>
                    <a:lnTo>
                      <a:pt x="823" y="2412"/>
                    </a:lnTo>
                    <a:lnTo>
                      <a:pt x="830" y="2411"/>
                    </a:lnTo>
                    <a:lnTo>
                      <a:pt x="831" y="2412"/>
                    </a:lnTo>
                    <a:lnTo>
                      <a:pt x="831" y="2413"/>
                    </a:lnTo>
                    <a:lnTo>
                      <a:pt x="843" y="2413"/>
                    </a:lnTo>
                    <a:lnTo>
                      <a:pt x="852" y="2408"/>
                    </a:lnTo>
                    <a:lnTo>
                      <a:pt x="858" y="2400"/>
                    </a:lnTo>
                    <a:lnTo>
                      <a:pt x="859" y="2394"/>
                    </a:lnTo>
                    <a:lnTo>
                      <a:pt x="859" y="2389"/>
                    </a:lnTo>
                    <a:lnTo>
                      <a:pt x="858" y="2387"/>
                    </a:lnTo>
                    <a:lnTo>
                      <a:pt x="858" y="2387"/>
                    </a:lnTo>
                    <a:lnTo>
                      <a:pt x="860" y="2387"/>
                    </a:lnTo>
                    <a:lnTo>
                      <a:pt x="862" y="2384"/>
                    </a:lnTo>
                    <a:lnTo>
                      <a:pt x="863" y="2385"/>
                    </a:lnTo>
                    <a:lnTo>
                      <a:pt x="862" y="2387"/>
                    </a:lnTo>
                    <a:lnTo>
                      <a:pt x="866" y="2385"/>
                    </a:lnTo>
                    <a:lnTo>
                      <a:pt x="869" y="2384"/>
                    </a:lnTo>
                    <a:lnTo>
                      <a:pt x="869" y="2382"/>
                    </a:lnTo>
                    <a:lnTo>
                      <a:pt x="873" y="2385"/>
                    </a:lnTo>
                    <a:lnTo>
                      <a:pt x="875" y="2388"/>
                    </a:lnTo>
                    <a:lnTo>
                      <a:pt x="879" y="2390"/>
                    </a:lnTo>
                    <a:lnTo>
                      <a:pt x="883" y="2390"/>
                    </a:lnTo>
                    <a:lnTo>
                      <a:pt x="887" y="2390"/>
                    </a:lnTo>
                    <a:lnTo>
                      <a:pt x="891" y="2392"/>
                    </a:lnTo>
                    <a:lnTo>
                      <a:pt x="894" y="2394"/>
                    </a:lnTo>
                    <a:lnTo>
                      <a:pt x="898" y="2395"/>
                    </a:lnTo>
                    <a:lnTo>
                      <a:pt x="902" y="2398"/>
                    </a:lnTo>
                    <a:lnTo>
                      <a:pt x="904" y="2399"/>
                    </a:lnTo>
                    <a:lnTo>
                      <a:pt x="908" y="2401"/>
                    </a:lnTo>
                    <a:lnTo>
                      <a:pt x="836" y="2476"/>
                    </a:lnTo>
                    <a:lnTo>
                      <a:pt x="836" y="2470"/>
                    </a:lnTo>
                    <a:lnTo>
                      <a:pt x="830" y="2473"/>
                    </a:lnTo>
                    <a:lnTo>
                      <a:pt x="828" y="2476"/>
                    </a:lnTo>
                    <a:lnTo>
                      <a:pt x="826" y="2482"/>
                    </a:lnTo>
                    <a:lnTo>
                      <a:pt x="825" y="2487"/>
                    </a:lnTo>
                    <a:lnTo>
                      <a:pt x="823" y="2491"/>
                    </a:lnTo>
                    <a:lnTo>
                      <a:pt x="823" y="2491"/>
                    </a:lnTo>
                    <a:lnTo>
                      <a:pt x="822" y="2492"/>
                    </a:lnTo>
                    <a:lnTo>
                      <a:pt x="812" y="2502"/>
                    </a:lnTo>
                    <a:lnTo>
                      <a:pt x="802" y="2508"/>
                    </a:lnTo>
                    <a:lnTo>
                      <a:pt x="791" y="2515"/>
                    </a:lnTo>
                    <a:lnTo>
                      <a:pt x="783" y="2523"/>
                    </a:lnTo>
                    <a:lnTo>
                      <a:pt x="777" y="2532"/>
                    </a:lnTo>
                    <a:lnTo>
                      <a:pt x="773" y="2546"/>
                    </a:lnTo>
                    <a:lnTo>
                      <a:pt x="756" y="2555"/>
                    </a:lnTo>
                    <a:lnTo>
                      <a:pt x="758" y="2560"/>
                    </a:lnTo>
                    <a:lnTo>
                      <a:pt x="762" y="2565"/>
                    </a:lnTo>
                    <a:lnTo>
                      <a:pt x="758" y="2572"/>
                    </a:lnTo>
                    <a:lnTo>
                      <a:pt x="757" y="2571"/>
                    </a:lnTo>
                    <a:lnTo>
                      <a:pt x="766" y="2593"/>
                    </a:lnTo>
                    <a:lnTo>
                      <a:pt x="760" y="2603"/>
                    </a:lnTo>
                    <a:lnTo>
                      <a:pt x="763" y="2613"/>
                    </a:lnTo>
                    <a:lnTo>
                      <a:pt x="758" y="2621"/>
                    </a:lnTo>
                    <a:lnTo>
                      <a:pt x="752" y="2627"/>
                    </a:lnTo>
                    <a:lnTo>
                      <a:pt x="735" y="2627"/>
                    </a:lnTo>
                    <a:lnTo>
                      <a:pt x="726" y="2637"/>
                    </a:lnTo>
                    <a:lnTo>
                      <a:pt x="720" y="2649"/>
                    </a:lnTo>
                    <a:lnTo>
                      <a:pt x="715" y="2661"/>
                    </a:lnTo>
                    <a:lnTo>
                      <a:pt x="717" y="2663"/>
                    </a:lnTo>
                    <a:lnTo>
                      <a:pt x="717" y="2663"/>
                    </a:lnTo>
                    <a:lnTo>
                      <a:pt x="715" y="2661"/>
                    </a:lnTo>
                    <a:lnTo>
                      <a:pt x="703" y="2664"/>
                    </a:lnTo>
                    <a:lnTo>
                      <a:pt x="693" y="2670"/>
                    </a:lnTo>
                    <a:lnTo>
                      <a:pt x="686" y="2679"/>
                    </a:lnTo>
                    <a:lnTo>
                      <a:pt x="680" y="2689"/>
                    </a:lnTo>
                    <a:lnTo>
                      <a:pt x="694" y="2698"/>
                    </a:lnTo>
                    <a:lnTo>
                      <a:pt x="693" y="2700"/>
                    </a:lnTo>
                    <a:lnTo>
                      <a:pt x="692" y="2701"/>
                    </a:lnTo>
                    <a:lnTo>
                      <a:pt x="686" y="2711"/>
                    </a:lnTo>
                    <a:lnTo>
                      <a:pt x="684" y="2719"/>
                    </a:lnTo>
                    <a:lnTo>
                      <a:pt x="687" y="2726"/>
                    </a:lnTo>
                    <a:lnTo>
                      <a:pt x="697" y="2734"/>
                    </a:lnTo>
                    <a:lnTo>
                      <a:pt x="697" y="2734"/>
                    </a:lnTo>
                    <a:lnTo>
                      <a:pt x="711" y="2742"/>
                    </a:lnTo>
                    <a:lnTo>
                      <a:pt x="727" y="2746"/>
                    </a:lnTo>
                    <a:lnTo>
                      <a:pt x="743" y="2743"/>
                    </a:lnTo>
                    <a:lnTo>
                      <a:pt x="758" y="2737"/>
                    </a:lnTo>
                    <a:lnTo>
                      <a:pt x="768" y="2746"/>
                    </a:lnTo>
                    <a:lnTo>
                      <a:pt x="782" y="2753"/>
                    </a:lnTo>
                    <a:lnTo>
                      <a:pt x="795" y="2757"/>
                    </a:lnTo>
                    <a:lnTo>
                      <a:pt x="811" y="2754"/>
                    </a:lnTo>
                    <a:lnTo>
                      <a:pt x="822" y="2749"/>
                    </a:lnTo>
                    <a:lnTo>
                      <a:pt x="831" y="2742"/>
                    </a:lnTo>
                    <a:lnTo>
                      <a:pt x="832" y="2748"/>
                    </a:lnTo>
                    <a:lnTo>
                      <a:pt x="829" y="2754"/>
                    </a:lnTo>
                    <a:lnTo>
                      <a:pt x="830" y="2760"/>
                    </a:lnTo>
                    <a:lnTo>
                      <a:pt x="834" y="2765"/>
                    </a:lnTo>
                    <a:lnTo>
                      <a:pt x="837" y="2770"/>
                    </a:lnTo>
                    <a:lnTo>
                      <a:pt x="835" y="2771"/>
                    </a:lnTo>
                    <a:lnTo>
                      <a:pt x="831" y="2774"/>
                    </a:lnTo>
                    <a:lnTo>
                      <a:pt x="829" y="2776"/>
                    </a:lnTo>
                    <a:lnTo>
                      <a:pt x="826" y="2778"/>
                    </a:lnTo>
                    <a:lnTo>
                      <a:pt x="822" y="2780"/>
                    </a:lnTo>
                    <a:lnTo>
                      <a:pt x="819" y="2782"/>
                    </a:lnTo>
                    <a:lnTo>
                      <a:pt x="815" y="2781"/>
                    </a:lnTo>
                    <a:lnTo>
                      <a:pt x="812" y="2780"/>
                    </a:lnTo>
                    <a:lnTo>
                      <a:pt x="808" y="2781"/>
                    </a:lnTo>
                    <a:lnTo>
                      <a:pt x="808" y="2776"/>
                    </a:lnTo>
                    <a:lnTo>
                      <a:pt x="802" y="2770"/>
                    </a:lnTo>
                    <a:lnTo>
                      <a:pt x="796" y="2764"/>
                    </a:lnTo>
                    <a:lnTo>
                      <a:pt x="789" y="2760"/>
                    </a:lnTo>
                    <a:lnTo>
                      <a:pt x="780" y="2761"/>
                    </a:lnTo>
                    <a:lnTo>
                      <a:pt x="774" y="2764"/>
                    </a:lnTo>
                    <a:lnTo>
                      <a:pt x="768" y="2770"/>
                    </a:lnTo>
                    <a:lnTo>
                      <a:pt x="768" y="2776"/>
                    </a:lnTo>
                    <a:lnTo>
                      <a:pt x="769" y="2783"/>
                    </a:lnTo>
                    <a:lnTo>
                      <a:pt x="772" y="2791"/>
                    </a:lnTo>
                    <a:lnTo>
                      <a:pt x="772" y="2797"/>
                    </a:lnTo>
                    <a:lnTo>
                      <a:pt x="769" y="2804"/>
                    </a:lnTo>
                    <a:lnTo>
                      <a:pt x="769" y="2815"/>
                    </a:lnTo>
                    <a:lnTo>
                      <a:pt x="775" y="2825"/>
                    </a:lnTo>
                    <a:lnTo>
                      <a:pt x="775" y="2828"/>
                    </a:lnTo>
                    <a:lnTo>
                      <a:pt x="773" y="2832"/>
                    </a:lnTo>
                    <a:lnTo>
                      <a:pt x="772" y="2835"/>
                    </a:lnTo>
                    <a:lnTo>
                      <a:pt x="772" y="2838"/>
                    </a:lnTo>
                    <a:lnTo>
                      <a:pt x="772" y="2841"/>
                    </a:lnTo>
                    <a:lnTo>
                      <a:pt x="772" y="2841"/>
                    </a:lnTo>
                    <a:lnTo>
                      <a:pt x="772" y="2841"/>
                    </a:lnTo>
                    <a:lnTo>
                      <a:pt x="767" y="2851"/>
                    </a:lnTo>
                    <a:lnTo>
                      <a:pt x="767" y="2861"/>
                    </a:lnTo>
                    <a:lnTo>
                      <a:pt x="763" y="2867"/>
                    </a:lnTo>
                    <a:lnTo>
                      <a:pt x="758" y="2873"/>
                    </a:lnTo>
                    <a:lnTo>
                      <a:pt x="752" y="2878"/>
                    </a:lnTo>
                    <a:lnTo>
                      <a:pt x="745" y="2882"/>
                    </a:lnTo>
                    <a:lnTo>
                      <a:pt x="761" y="2884"/>
                    </a:lnTo>
                    <a:lnTo>
                      <a:pt x="774" y="2883"/>
                    </a:lnTo>
                    <a:lnTo>
                      <a:pt x="784" y="2878"/>
                    </a:lnTo>
                    <a:lnTo>
                      <a:pt x="792" y="2871"/>
                    </a:lnTo>
                    <a:lnTo>
                      <a:pt x="796" y="2874"/>
                    </a:lnTo>
                    <a:lnTo>
                      <a:pt x="800" y="2878"/>
                    </a:lnTo>
                    <a:lnTo>
                      <a:pt x="805" y="2882"/>
                    </a:lnTo>
                    <a:lnTo>
                      <a:pt x="809" y="2884"/>
                    </a:lnTo>
                    <a:lnTo>
                      <a:pt x="807" y="2886"/>
                    </a:lnTo>
                    <a:lnTo>
                      <a:pt x="805" y="2888"/>
                    </a:lnTo>
                    <a:lnTo>
                      <a:pt x="802" y="2889"/>
                    </a:lnTo>
                    <a:lnTo>
                      <a:pt x="801" y="2891"/>
                    </a:lnTo>
                    <a:lnTo>
                      <a:pt x="800" y="2894"/>
                    </a:lnTo>
                    <a:lnTo>
                      <a:pt x="800" y="2895"/>
                    </a:lnTo>
                    <a:lnTo>
                      <a:pt x="796" y="2895"/>
                    </a:lnTo>
                    <a:lnTo>
                      <a:pt x="792" y="2895"/>
                    </a:lnTo>
                    <a:lnTo>
                      <a:pt x="790" y="2895"/>
                    </a:lnTo>
                    <a:lnTo>
                      <a:pt x="786" y="2896"/>
                    </a:lnTo>
                    <a:lnTo>
                      <a:pt x="784" y="2899"/>
                    </a:lnTo>
                    <a:lnTo>
                      <a:pt x="782" y="2902"/>
                    </a:lnTo>
                    <a:lnTo>
                      <a:pt x="783" y="2909"/>
                    </a:lnTo>
                    <a:lnTo>
                      <a:pt x="802" y="2919"/>
                    </a:lnTo>
                    <a:lnTo>
                      <a:pt x="819" y="2899"/>
                    </a:lnTo>
                    <a:lnTo>
                      <a:pt x="825" y="2896"/>
                    </a:lnTo>
                    <a:lnTo>
                      <a:pt x="825" y="2890"/>
                    </a:lnTo>
                    <a:lnTo>
                      <a:pt x="829" y="2891"/>
                    </a:lnTo>
                    <a:lnTo>
                      <a:pt x="830" y="2892"/>
                    </a:lnTo>
                    <a:lnTo>
                      <a:pt x="832" y="2901"/>
                    </a:lnTo>
                    <a:lnTo>
                      <a:pt x="837" y="2908"/>
                    </a:lnTo>
                    <a:lnTo>
                      <a:pt x="842" y="2912"/>
                    </a:lnTo>
                    <a:lnTo>
                      <a:pt x="851" y="2911"/>
                    </a:lnTo>
                    <a:lnTo>
                      <a:pt x="852" y="2912"/>
                    </a:lnTo>
                    <a:lnTo>
                      <a:pt x="854" y="2913"/>
                    </a:lnTo>
                    <a:lnTo>
                      <a:pt x="860" y="2909"/>
                    </a:lnTo>
                    <a:lnTo>
                      <a:pt x="862" y="2919"/>
                    </a:lnTo>
                    <a:lnTo>
                      <a:pt x="866" y="2926"/>
                    </a:lnTo>
                    <a:lnTo>
                      <a:pt x="873" y="2932"/>
                    </a:lnTo>
                    <a:lnTo>
                      <a:pt x="882" y="2935"/>
                    </a:lnTo>
                    <a:lnTo>
                      <a:pt x="887" y="2935"/>
                    </a:lnTo>
                    <a:lnTo>
                      <a:pt x="891" y="2935"/>
                    </a:lnTo>
                    <a:lnTo>
                      <a:pt x="896" y="2934"/>
                    </a:lnTo>
                    <a:lnTo>
                      <a:pt x="899" y="2931"/>
                    </a:lnTo>
                    <a:lnTo>
                      <a:pt x="902" y="2928"/>
                    </a:lnTo>
                    <a:lnTo>
                      <a:pt x="904" y="2925"/>
                    </a:lnTo>
                    <a:lnTo>
                      <a:pt x="908" y="2922"/>
                    </a:lnTo>
                    <a:lnTo>
                      <a:pt x="909" y="2918"/>
                    </a:lnTo>
                    <a:lnTo>
                      <a:pt x="905" y="2912"/>
                    </a:lnTo>
                    <a:lnTo>
                      <a:pt x="896" y="2902"/>
                    </a:lnTo>
                    <a:lnTo>
                      <a:pt x="886" y="2892"/>
                    </a:lnTo>
                    <a:lnTo>
                      <a:pt x="879" y="2880"/>
                    </a:lnTo>
                    <a:lnTo>
                      <a:pt x="874" y="2868"/>
                    </a:lnTo>
                    <a:lnTo>
                      <a:pt x="871" y="2865"/>
                    </a:lnTo>
                    <a:lnTo>
                      <a:pt x="874" y="2865"/>
                    </a:lnTo>
                    <a:lnTo>
                      <a:pt x="874" y="2865"/>
                    </a:lnTo>
                    <a:lnTo>
                      <a:pt x="874" y="2868"/>
                    </a:lnTo>
                    <a:lnTo>
                      <a:pt x="899" y="2868"/>
                    </a:lnTo>
                    <a:lnTo>
                      <a:pt x="924" y="2867"/>
                    </a:lnTo>
                    <a:lnTo>
                      <a:pt x="948" y="2861"/>
                    </a:lnTo>
                    <a:lnTo>
                      <a:pt x="950" y="2856"/>
                    </a:lnTo>
                    <a:lnTo>
                      <a:pt x="951" y="2851"/>
                    </a:lnTo>
                    <a:lnTo>
                      <a:pt x="951" y="2846"/>
                    </a:lnTo>
                    <a:lnTo>
                      <a:pt x="949" y="2841"/>
                    </a:lnTo>
                    <a:lnTo>
                      <a:pt x="948" y="2841"/>
                    </a:lnTo>
                    <a:lnTo>
                      <a:pt x="950" y="2838"/>
                    </a:lnTo>
                    <a:lnTo>
                      <a:pt x="950" y="2838"/>
                    </a:lnTo>
                    <a:lnTo>
                      <a:pt x="950" y="2835"/>
                    </a:lnTo>
                    <a:lnTo>
                      <a:pt x="955" y="2825"/>
                    </a:lnTo>
                    <a:lnTo>
                      <a:pt x="961" y="2815"/>
                    </a:lnTo>
                    <a:lnTo>
                      <a:pt x="971" y="2808"/>
                    </a:lnTo>
                    <a:lnTo>
                      <a:pt x="971" y="2815"/>
                    </a:lnTo>
                    <a:lnTo>
                      <a:pt x="970" y="2822"/>
                    </a:lnTo>
                    <a:lnTo>
                      <a:pt x="968" y="2828"/>
                    </a:lnTo>
                    <a:lnTo>
                      <a:pt x="970" y="2835"/>
                    </a:lnTo>
                    <a:lnTo>
                      <a:pt x="975" y="2840"/>
                    </a:lnTo>
                    <a:lnTo>
                      <a:pt x="984" y="2843"/>
                    </a:lnTo>
                    <a:lnTo>
                      <a:pt x="1004" y="2827"/>
                    </a:lnTo>
                    <a:lnTo>
                      <a:pt x="1004" y="2814"/>
                    </a:lnTo>
                    <a:lnTo>
                      <a:pt x="1007" y="2801"/>
                    </a:lnTo>
                    <a:lnTo>
                      <a:pt x="1013" y="2789"/>
                    </a:lnTo>
                    <a:lnTo>
                      <a:pt x="1013" y="2789"/>
                    </a:lnTo>
                    <a:lnTo>
                      <a:pt x="1039" y="2766"/>
                    </a:lnTo>
                    <a:lnTo>
                      <a:pt x="1040" y="2766"/>
                    </a:lnTo>
                    <a:lnTo>
                      <a:pt x="1040" y="2766"/>
                    </a:lnTo>
                    <a:lnTo>
                      <a:pt x="1045" y="2768"/>
                    </a:lnTo>
                    <a:lnTo>
                      <a:pt x="1049" y="2768"/>
                    </a:lnTo>
                    <a:lnTo>
                      <a:pt x="1052" y="2765"/>
                    </a:lnTo>
                    <a:lnTo>
                      <a:pt x="1055" y="2761"/>
                    </a:lnTo>
                    <a:lnTo>
                      <a:pt x="1061" y="2753"/>
                    </a:lnTo>
                    <a:lnTo>
                      <a:pt x="1062" y="2748"/>
                    </a:lnTo>
                    <a:lnTo>
                      <a:pt x="1062" y="2744"/>
                    </a:lnTo>
                    <a:lnTo>
                      <a:pt x="1061" y="2741"/>
                    </a:lnTo>
                    <a:lnTo>
                      <a:pt x="1060" y="2738"/>
                    </a:lnTo>
                    <a:lnTo>
                      <a:pt x="1060" y="2732"/>
                    </a:lnTo>
                    <a:lnTo>
                      <a:pt x="1060" y="2726"/>
                    </a:lnTo>
                    <a:lnTo>
                      <a:pt x="1069" y="2718"/>
                    </a:lnTo>
                    <a:lnTo>
                      <a:pt x="1077" y="2714"/>
                    </a:lnTo>
                    <a:lnTo>
                      <a:pt x="1084" y="2713"/>
                    </a:lnTo>
                    <a:lnTo>
                      <a:pt x="1090" y="2709"/>
                    </a:lnTo>
                    <a:lnTo>
                      <a:pt x="1091" y="2703"/>
                    </a:lnTo>
                    <a:lnTo>
                      <a:pt x="1091" y="2698"/>
                    </a:lnTo>
                    <a:lnTo>
                      <a:pt x="1090" y="2697"/>
                    </a:lnTo>
                    <a:lnTo>
                      <a:pt x="1104" y="2691"/>
                    </a:lnTo>
                    <a:lnTo>
                      <a:pt x="1118" y="2691"/>
                    </a:lnTo>
                    <a:lnTo>
                      <a:pt x="1132" y="2694"/>
                    </a:lnTo>
                    <a:lnTo>
                      <a:pt x="1147" y="2695"/>
                    </a:lnTo>
                    <a:lnTo>
                      <a:pt x="1161" y="2694"/>
                    </a:lnTo>
                    <a:lnTo>
                      <a:pt x="1175" y="2686"/>
                    </a:lnTo>
                    <a:lnTo>
                      <a:pt x="1175" y="2695"/>
                    </a:lnTo>
                    <a:lnTo>
                      <a:pt x="1171" y="2700"/>
                    </a:lnTo>
                    <a:lnTo>
                      <a:pt x="1166" y="2703"/>
                    </a:lnTo>
                    <a:lnTo>
                      <a:pt x="1163" y="2707"/>
                    </a:lnTo>
                    <a:lnTo>
                      <a:pt x="1160" y="2712"/>
                    </a:lnTo>
                    <a:lnTo>
                      <a:pt x="1168" y="2719"/>
                    </a:lnTo>
                    <a:lnTo>
                      <a:pt x="1168" y="2719"/>
                    </a:lnTo>
                    <a:lnTo>
                      <a:pt x="1165" y="2727"/>
                    </a:lnTo>
                    <a:lnTo>
                      <a:pt x="1165" y="2735"/>
                    </a:lnTo>
                    <a:lnTo>
                      <a:pt x="1169" y="2738"/>
                    </a:lnTo>
                    <a:lnTo>
                      <a:pt x="1175" y="2742"/>
                    </a:lnTo>
                    <a:lnTo>
                      <a:pt x="1181" y="2746"/>
                    </a:lnTo>
                    <a:lnTo>
                      <a:pt x="1186" y="2749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6" y="2758"/>
                    </a:lnTo>
                    <a:lnTo>
                      <a:pt x="1187" y="2765"/>
                    </a:lnTo>
                    <a:lnTo>
                      <a:pt x="1185" y="2770"/>
                    </a:lnTo>
                    <a:lnTo>
                      <a:pt x="1181" y="2774"/>
                    </a:lnTo>
                    <a:lnTo>
                      <a:pt x="1175" y="2776"/>
                    </a:lnTo>
                    <a:lnTo>
                      <a:pt x="1170" y="2780"/>
                    </a:lnTo>
                    <a:lnTo>
                      <a:pt x="1166" y="2783"/>
                    </a:lnTo>
                    <a:lnTo>
                      <a:pt x="1163" y="2788"/>
                    </a:lnTo>
                    <a:lnTo>
                      <a:pt x="1157" y="2786"/>
                    </a:lnTo>
                    <a:lnTo>
                      <a:pt x="1153" y="2787"/>
                    </a:lnTo>
                    <a:lnTo>
                      <a:pt x="1149" y="2788"/>
                    </a:lnTo>
                    <a:lnTo>
                      <a:pt x="1146" y="2789"/>
                    </a:lnTo>
                    <a:lnTo>
                      <a:pt x="1143" y="2792"/>
                    </a:lnTo>
                    <a:lnTo>
                      <a:pt x="1141" y="2795"/>
                    </a:lnTo>
                    <a:lnTo>
                      <a:pt x="1140" y="2801"/>
                    </a:lnTo>
                    <a:lnTo>
                      <a:pt x="1136" y="2808"/>
                    </a:lnTo>
                    <a:lnTo>
                      <a:pt x="1134" y="2814"/>
                    </a:lnTo>
                    <a:lnTo>
                      <a:pt x="1132" y="2820"/>
                    </a:lnTo>
                    <a:lnTo>
                      <a:pt x="1119" y="2816"/>
                    </a:lnTo>
                    <a:lnTo>
                      <a:pt x="1107" y="2815"/>
                    </a:lnTo>
                    <a:lnTo>
                      <a:pt x="1095" y="2818"/>
                    </a:lnTo>
                    <a:lnTo>
                      <a:pt x="1083" y="2826"/>
                    </a:lnTo>
                    <a:lnTo>
                      <a:pt x="1079" y="2828"/>
                    </a:lnTo>
                    <a:lnTo>
                      <a:pt x="1077" y="2831"/>
                    </a:lnTo>
                    <a:lnTo>
                      <a:pt x="1075" y="2834"/>
                    </a:lnTo>
                    <a:lnTo>
                      <a:pt x="1074" y="2838"/>
                    </a:lnTo>
                    <a:lnTo>
                      <a:pt x="1075" y="2843"/>
                    </a:lnTo>
                    <a:lnTo>
                      <a:pt x="1057" y="2848"/>
                    </a:lnTo>
                    <a:lnTo>
                      <a:pt x="1051" y="2856"/>
                    </a:lnTo>
                    <a:lnTo>
                      <a:pt x="1050" y="2857"/>
                    </a:lnTo>
                    <a:lnTo>
                      <a:pt x="1038" y="2865"/>
                    </a:lnTo>
                    <a:lnTo>
                      <a:pt x="1028" y="2873"/>
                    </a:lnTo>
                    <a:lnTo>
                      <a:pt x="1018" y="2883"/>
                    </a:lnTo>
                    <a:lnTo>
                      <a:pt x="1010" y="2884"/>
                    </a:lnTo>
                    <a:lnTo>
                      <a:pt x="1004" y="2888"/>
                    </a:lnTo>
                    <a:lnTo>
                      <a:pt x="1000" y="2894"/>
                    </a:lnTo>
                    <a:lnTo>
                      <a:pt x="1000" y="2902"/>
                    </a:lnTo>
                    <a:lnTo>
                      <a:pt x="994" y="2903"/>
                    </a:lnTo>
                    <a:lnTo>
                      <a:pt x="990" y="2903"/>
                    </a:lnTo>
                    <a:lnTo>
                      <a:pt x="988" y="2903"/>
                    </a:lnTo>
                    <a:lnTo>
                      <a:pt x="985" y="2905"/>
                    </a:lnTo>
                    <a:lnTo>
                      <a:pt x="984" y="2907"/>
                    </a:lnTo>
                    <a:lnTo>
                      <a:pt x="972" y="2911"/>
                    </a:lnTo>
                    <a:lnTo>
                      <a:pt x="967" y="2912"/>
                    </a:lnTo>
                    <a:lnTo>
                      <a:pt x="962" y="2913"/>
                    </a:lnTo>
                    <a:lnTo>
                      <a:pt x="959" y="2915"/>
                    </a:lnTo>
                    <a:lnTo>
                      <a:pt x="955" y="2919"/>
                    </a:lnTo>
                    <a:lnTo>
                      <a:pt x="953" y="2923"/>
                    </a:lnTo>
                    <a:lnTo>
                      <a:pt x="948" y="2925"/>
                    </a:lnTo>
                    <a:lnTo>
                      <a:pt x="943" y="2928"/>
                    </a:lnTo>
                    <a:lnTo>
                      <a:pt x="939" y="2931"/>
                    </a:lnTo>
                    <a:lnTo>
                      <a:pt x="936" y="2942"/>
                    </a:lnTo>
                    <a:lnTo>
                      <a:pt x="937" y="2953"/>
                    </a:lnTo>
                    <a:lnTo>
                      <a:pt x="937" y="2954"/>
                    </a:lnTo>
                    <a:lnTo>
                      <a:pt x="936" y="2953"/>
                    </a:lnTo>
                    <a:lnTo>
                      <a:pt x="934" y="2949"/>
                    </a:lnTo>
                    <a:lnTo>
                      <a:pt x="916" y="2958"/>
                    </a:lnTo>
                    <a:lnTo>
                      <a:pt x="900" y="2968"/>
                    </a:lnTo>
                    <a:lnTo>
                      <a:pt x="883" y="2977"/>
                    </a:lnTo>
                    <a:lnTo>
                      <a:pt x="881" y="2981"/>
                    </a:lnTo>
                    <a:lnTo>
                      <a:pt x="879" y="2987"/>
                    </a:lnTo>
                    <a:lnTo>
                      <a:pt x="880" y="2992"/>
                    </a:lnTo>
                    <a:lnTo>
                      <a:pt x="881" y="2997"/>
                    </a:lnTo>
                    <a:lnTo>
                      <a:pt x="881" y="2998"/>
                    </a:lnTo>
                    <a:lnTo>
                      <a:pt x="868" y="3002"/>
                    </a:lnTo>
                    <a:lnTo>
                      <a:pt x="857" y="3009"/>
                    </a:lnTo>
                    <a:lnTo>
                      <a:pt x="849" y="3020"/>
                    </a:lnTo>
                    <a:lnTo>
                      <a:pt x="845" y="3033"/>
                    </a:lnTo>
                    <a:lnTo>
                      <a:pt x="842" y="3036"/>
                    </a:lnTo>
                    <a:lnTo>
                      <a:pt x="840" y="3038"/>
                    </a:lnTo>
                    <a:lnTo>
                      <a:pt x="836" y="3043"/>
                    </a:lnTo>
                    <a:lnTo>
                      <a:pt x="822" y="3046"/>
                    </a:lnTo>
                    <a:lnTo>
                      <a:pt x="818" y="3062"/>
                    </a:lnTo>
                    <a:lnTo>
                      <a:pt x="818" y="3062"/>
                    </a:lnTo>
                    <a:lnTo>
                      <a:pt x="807" y="3061"/>
                    </a:lnTo>
                    <a:lnTo>
                      <a:pt x="797" y="3063"/>
                    </a:lnTo>
                    <a:lnTo>
                      <a:pt x="790" y="3071"/>
                    </a:lnTo>
                    <a:lnTo>
                      <a:pt x="785" y="3080"/>
                    </a:lnTo>
                    <a:lnTo>
                      <a:pt x="785" y="3082"/>
                    </a:lnTo>
                    <a:lnTo>
                      <a:pt x="782" y="3083"/>
                    </a:lnTo>
                    <a:lnTo>
                      <a:pt x="779" y="3084"/>
                    </a:lnTo>
                    <a:lnTo>
                      <a:pt x="777" y="3087"/>
                    </a:lnTo>
                    <a:lnTo>
                      <a:pt x="774" y="3089"/>
                    </a:lnTo>
                    <a:lnTo>
                      <a:pt x="774" y="3093"/>
                    </a:lnTo>
                    <a:lnTo>
                      <a:pt x="773" y="3096"/>
                    </a:lnTo>
                    <a:lnTo>
                      <a:pt x="769" y="3096"/>
                    </a:lnTo>
                    <a:lnTo>
                      <a:pt x="766" y="3096"/>
                    </a:lnTo>
                    <a:lnTo>
                      <a:pt x="762" y="3099"/>
                    </a:lnTo>
                    <a:lnTo>
                      <a:pt x="758" y="3101"/>
                    </a:lnTo>
                    <a:lnTo>
                      <a:pt x="748" y="3116"/>
                    </a:lnTo>
                    <a:lnTo>
                      <a:pt x="748" y="3116"/>
                    </a:lnTo>
                    <a:lnTo>
                      <a:pt x="746" y="3114"/>
                    </a:lnTo>
                    <a:lnTo>
                      <a:pt x="745" y="3113"/>
                    </a:lnTo>
                    <a:lnTo>
                      <a:pt x="734" y="3114"/>
                    </a:lnTo>
                    <a:lnTo>
                      <a:pt x="726" y="3120"/>
                    </a:lnTo>
                    <a:lnTo>
                      <a:pt x="721" y="3129"/>
                    </a:lnTo>
                    <a:lnTo>
                      <a:pt x="709" y="3141"/>
                    </a:lnTo>
                    <a:lnTo>
                      <a:pt x="700" y="3148"/>
                    </a:lnTo>
                    <a:lnTo>
                      <a:pt x="690" y="3154"/>
                    </a:lnTo>
                    <a:lnTo>
                      <a:pt x="683" y="3163"/>
                    </a:lnTo>
                    <a:lnTo>
                      <a:pt x="678" y="3174"/>
                    </a:lnTo>
                    <a:lnTo>
                      <a:pt x="678" y="3174"/>
                    </a:lnTo>
                    <a:lnTo>
                      <a:pt x="661" y="3193"/>
                    </a:lnTo>
                    <a:lnTo>
                      <a:pt x="659" y="3192"/>
                    </a:lnTo>
                    <a:lnTo>
                      <a:pt x="656" y="3192"/>
                    </a:lnTo>
                    <a:lnTo>
                      <a:pt x="653" y="3192"/>
                    </a:lnTo>
                    <a:lnTo>
                      <a:pt x="649" y="3193"/>
                    </a:lnTo>
                    <a:lnTo>
                      <a:pt x="646" y="3194"/>
                    </a:lnTo>
                    <a:lnTo>
                      <a:pt x="642" y="3197"/>
                    </a:lnTo>
                    <a:lnTo>
                      <a:pt x="638" y="3201"/>
                    </a:lnTo>
                    <a:lnTo>
                      <a:pt x="621" y="3221"/>
                    </a:lnTo>
                    <a:lnTo>
                      <a:pt x="616" y="3228"/>
                    </a:lnTo>
                    <a:lnTo>
                      <a:pt x="609" y="3234"/>
                    </a:lnTo>
                    <a:lnTo>
                      <a:pt x="603" y="3242"/>
                    </a:lnTo>
                    <a:lnTo>
                      <a:pt x="603" y="3242"/>
                    </a:lnTo>
                    <a:lnTo>
                      <a:pt x="605" y="3251"/>
                    </a:lnTo>
                    <a:lnTo>
                      <a:pt x="610" y="3260"/>
                    </a:lnTo>
                    <a:lnTo>
                      <a:pt x="616" y="3266"/>
                    </a:lnTo>
                    <a:lnTo>
                      <a:pt x="624" y="3273"/>
                    </a:lnTo>
                    <a:lnTo>
                      <a:pt x="629" y="3281"/>
                    </a:lnTo>
                    <a:lnTo>
                      <a:pt x="619" y="3281"/>
                    </a:lnTo>
                    <a:lnTo>
                      <a:pt x="614" y="3284"/>
                    </a:lnTo>
                    <a:lnTo>
                      <a:pt x="612" y="3289"/>
                    </a:lnTo>
                    <a:lnTo>
                      <a:pt x="610" y="3296"/>
                    </a:lnTo>
                    <a:lnTo>
                      <a:pt x="609" y="3302"/>
                    </a:lnTo>
                    <a:lnTo>
                      <a:pt x="607" y="3304"/>
                    </a:lnTo>
                    <a:lnTo>
                      <a:pt x="603" y="3307"/>
                    </a:lnTo>
                    <a:lnTo>
                      <a:pt x="599" y="3311"/>
                    </a:lnTo>
                    <a:lnTo>
                      <a:pt x="599" y="3312"/>
                    </a:lnTo>
                    <a:lnTo>
                      <a:pt x="591" y="3307"/>
                    </a:lnTo>
                    <a:lnTo>
                      <a:pt x="579" y="3306"/>
                    </a:lnTo>
                    <a:lnTo>
                      <a:pt x="570" y="3308"/>
                    </a:lnTo>
                    <a:lnTo>
                      <a:pt x="563" y="3312"/>
                    </a:lnTo>
                    <a:lnTo>
                      <a:pt x="558" y="3319"/>
                    </a:lnTo>
                    <a:lnTo>
                      <a:pt x="553" y="3327"/>
                    </a:lnTo>
                    <a:lnTo>
                      <a:pt x="550" y="3335"/>
                    </a:lnTo>
                    <a:lnTo>
                      <a:pt x="546" y="3344"/>
                    </a:lnTo>
                    <a:lnTo>
                      <a:pt x="546" y="3344"/>
                    </a:lnTo>
                    <a:lnTo>
                      <a:pt x="545" y="3346"/>
                    </a:lnTo>
                    <a:lnTo>
                      <a:pt x="542" y="3348"/>
                    </a:lnTo>
                    <a:lnTo>
                      <a:pt x="539" y="3350"/>
                    </a:lnTo>
                    <a:lnTo>
                      <a:pt x="536" y="3350"/>
                    </a:lnTo>
                    <a:lnTo>
                      <a:pt x="533" y="3351"/>
                    </a:lnTo>
                    <a:lnTo>
                      <a:pt x="530" y="3352"/>
                    </a:lnTo>
                    <a:lnTo>
                      <a:pt x="528" y="3355"/>
                    </a:lnTo>
                    <a:lnTo>
                      <a:pt x="527" y="3357"/>
                    </a:lnTo>
                    <a:lnTo>
                      <a:pt x="525" y="3365"/>
                    </a:lnTo>
                    <a:lnTo>
                      <a:pt x="528" y="3373"/>
                    </a:lnTo>
                    <a:lnTo>
                      <a:pt x="533" y="3379"/>
                    </a:lnTo>
                    <a:lnTo>
                      <a:pt x="533" y="3381"/>
                    </a:lnTo>
                    <a:lnTo>
                      <a:pt x="533" y="3384"/>
                    </a:lnTo>
                    <a:lnTo>
                      <a:pt x="531" y="3386"/>
                    </a:lnTo>
                    <a:lnTo>
                      <a:pt x="531" y="3389"/>
                    </a:lnTo>
                    <a:lnTo>
                      <a:pt x="531" y="3390"/>
                    </a:lnTo>
                    <a:lnTo>
                      <a:pt x="534" y="3392"/>
                    </a:lnTo>
                    <a:lnTo>
                      <a:pt x="536" y="3393"/>
                    </a:lnTo>
                    <a:lnTo>
                      <a:pt x="540" y="3403"/>
                    </a:lnTo>
                    <a:lnTo>
                      <a:pt x="544" y="3408"/>
                    </a:lnTo>
                    <a:lnTo>
                      <a:pt x="548" y="3408"/>
                    </a:lnTo>
                    <a:lnTo>
                      <a:pt x="554" y="3406"/>
                    </a:lnTo>
                    <a:lnTo>
                      <a:pt x="559" y="3403"/>
                    </a:lnTo>
                    <a:lnTo>
                      <a:pt x="565" y="3401"/>
                    </a:lnTo>
                    <a:lnTo>
                      <a:pt x="570" y="3399"/>
                    </a:lnTo>
                    <a:lnTo>
                      <a:pt x="582" y="3389"/>
                    </a:lnTo>
                    <a:lnTo>
                      <a:pt x="584" y="3380"/>
                    </a:lnTo>
                    <a:lnTo>
                      <a:pt x="581" y="3375"/>
                    </a:lnTo>
                    <a:lnTo>
                      <a:pt x="576" y="3369"/>
                    </a:lnTo>
                    <a:lnTo>
                      <a:pt x="571" y="3365"/>
                    </a:lnTo>
                    <a:lnTo>
                      <a:pt x="567" y="3361"/>
                    </a:lnTo>
                    <a:lnTo>
                      <a:pt x="565" y="3355"/>
                    </a:lnTo>
                    <a:lnTo>
                      <a:pt x="570" y="3350"/>
                    </a:lnTo>
                    <a:lnTo>
                      <a:pt x="574" y="3344"/>
                    </a:lnTo>
                    <a:lnTo>
                      <a:pt x="579" y="3338"/>
                    </a:lnTo>
                    <a:lnTo>
                      <a:pt x="584" y="3334"/>
                    </a:lnTo>
                    <a:lnTo>
                      <a:pt x="590" y="3333"/>
                    </a:lnTo>
                    <a:lnTo>
                      <a:pt x="599" y="3336"/>
                    </a:lnTo>
                    <a:lnTo>
                      <a:pt x="592" y="3342"/>
                    </a:lnTo>
                    <a:lnTo>
                      <a:pt x="587" y="3350"/>
                    </a:lnTo>
                    <a:lnTo>
                      <a:pt x="588" y="3357"/>
                    </a:lnTo>
                    <a:lnTo>
                      <a:pt x="592" y="3361"/>
                    </a:lnTo>
                    <a:lnTo>
                      <a:pt x="597" y="3362"/>
                    </a:lnTo>
                    <a:lnTo>
                      <a:pt x="602" y="3359"/>
                    </a:lnTo>
                    <a:lnTo>
                      <a:pt x="608" y="3357"/>
                    </a:lnTo>
                    <a:lnTo>
                      <a:pt x="613" y="3356"/>
                    </a:lnTo>
                    <a:lnTo>
                      <a:pt x="621" y="3353"/>
                    </a:lnTo>
                    <a:lnTo>
                      <a:pt x="627" y="3348"/>
                    </a:lnTo>
                    <a:lnTo>
                      <a:pt x="632" y="3342"/>
                    </a:lnTo>
                    <a:lnTo>
                      <a:pt x="636" y="3335"/>
                    </a:lnTo>
                    <a:lnTo>
                      <a:pt x="637" y="3336"/>
                    </a:lnTo>
                    <a:lnTo>
                      <a:pt x="641" y="3335"/>
                    </a:lnTo>
                    <a:lnTo>
                      <a:pt x="643" y="3334"/>
                    </a:lnTo>
                    <a:lnTo>
                      <a:pt x="644" y="3332"/>
                    </a:lnTo>
                    <a:lnTo>
                      <a:pt x="647" y="3330"/>
                    </a:lnTo>
                    <a:lnTo>
                      <a:pt x="648" y="3329"/>
                    </a:lnTo>
                    <a:lnTo>
                      <a:pt x="650" y="3327"/>
                    </a:lnTo>
                    <a:lnTo>
                      <a:pt x="652" y="3325"/>
                    </a:lnTo>
                    <a:lnTo>
                      <a:pt x="654" y="3325"/>
                    </a:lnTo>
                    <a:lnTo>
                      <a:pt x="656" y="3325"/>
                    </a:lnTo>
                    <a:lnTo>
                      <a:pt x="659" y="3327"/>
                    </a:lnTo>
                    <a:lnTo>
                      <a:pt x="673" y="3329"/>
                    </a:lnTo>
                    <a:lnTo>
                      <a:pt x="686" y="3327"/>
                    </a:lnTo>
                    <a:lnTo>
                      <a:pt x="698" y="3322"/>
                    </a:lnTo>
                    <a:lnTo>
                      <a:pt x="710" y="3316"/>
                    </a:lnTo>
                    <a:lnTo>
                      <a:pt x="712" y="3310"/>
                    </a:lnTo>
                    <a:lnTo>
                      <a:pt x="711" y="3305"/>
                    </a:lnTo>
                    <a:lnTo>
                      <a:pt x="710" y="3299"/>
                    </a:lnTo>
                    <a:lnTo>
                      <a:pt x="709" y="3298"/>
                    </a:lnTo>
                    <a:lnTo>
                      <a:pt x="707" y="3296"/>
                    </a:lnTo>
                    <a:lnTo>
                      <a:pt x="712" y="3295"/>
                    </a:lnTo>
                    <a:lnTo>
                      <a:pt x="716" y="3295"/>
                    </a:lnTo>
                    <a:lnTo>
                      <a:pt x="720" y="3294"/>
                    </a:lnTo>
                    <a:lnTo>
                      <a:pt x="723" y="3291"/>
                    </a:lnTo>
                    <a:lnTo>
                      <a:pt x="727" y="3289"/>
                    </a:lnTo>
                    <a:lnTo>
                      <a:pt x="731" y="3287"/>
                    </a:lnTo>
                    <a:lnTo>
                      <a:pt x="734" y="3284"/>
                    </a:lnTo>
                    <a:lnTo>
                      <a:pt x="735" y="3281"/>
                    </a:lnTo>
                    <a:lnTo>
                      <a:pt x="738" y="3279"/>
                    </a:lnTo>
                    <a:lnTo>
                      <a:pt x="740" y="3278"/>
                    </a:lnTo>
                    <a:lnTo>
                      <a:pt x="744" y="3277"/>
                    </a:lnTo>
                    <a:lnTo>
                      <a:pt x="746" y="3276"/>
                    </a:lnTo>
                    <a:lnTo>
                      <a:pt x="749" y="3275"/>
                    </a:lnTo>
                    <a:lnTo>
                      <a:pt x="751" y="3273"/>
                    </a:lnTo>
                    <a:lnTo>
                      <a:pt x="752" y="3270"/>
                    </a:lnTo>
                    <a:lnTo>
                      <a:pt x="761" y="3267"/>
                    </a:lnTo>
                    <a:lnTo>
                      <a:pt x="767" y="3264"/>
                    </a:lnTo>
                    <a:lnTo>
                      <a:pt x="771" y="3258"/>
                    </a:lnTo>
                    <a:lnTo>
                      <a:pt x="772" y="3249"/>
                    </a:lnTo>
                    <a:lnTo>
                      <a:pt x="769" y="3245"/>
                    </a:lnTo>
                    <a:lnTo>
                      <a:pt x="767" y="3243"/>
                    </a:lnTo>
                    <a:lnTo>
                      <a:pt x="768" y="3237"/>
                    </a:lnTo>
                    <a:lnTo>
                      <a:pt x="769" y="3231"/>
                    </a:lnTo>
                    <a:lnTo>
                      <a:pt x="773" y="3228"/>
                    </a:lnTo>
                    <a:lnTo>
                      <a:pt x="779" y="3227"/>
                    </a:lnTo>
                    <a:lnTo>
                      <a:pt x="788" y="3228"/>
                    </a:lnTo>
                    <a:lnTo>
                      <a:pt x="789" y="3224"/>
                    </a:lnTo>
                    <a:lnTo>
                      <a:pt x="790" y="3220"/>
                    </a:lnTo>
                    <a:lnTo>
                      <a:pt x="794" y="3218"/>
                    </a:lnTo>
                    <a:lnTo>
                      <a:pt x="796" y="3215"/>
                    </a:lnTo>
                    <a:lnTo>
                      <a:pt x="800" y="3213"/>
                    </a:lnTo>
                    <a:lnTo>
                      <a:pt x="803" y="3211"/>
                    </a:lnTo>
                    <a:lnTo>
                      <a:pt x="807" y="3209"/>
                    </a:lnTo>
                    <a:lnTo>
                      <a:pt x="808" y="3207"/>
                    </a:lnTo>
                    <a:lnTo>
                      <a:pt x="819" y="3204"/>
                    </a:lnTo>
                    <a:lnTo>
                      <a:pt x="819" y="3199"/>
                    </a:lnTo>
                    <a:lnTo>
                      <a:pt x="819" y="3194"/>
                    </a:lnTo>
                    <a:lnTo>
                      <a:pt x="820" y="3191"/>
                    </a:lnTo>
                    <a:lnTo>
                      <a:pt x="823" y="3187"/>
                    </a:lnTo>
                    <a:lnTo>
                      <a:pt x="823" y="3187"/>
                    </a:lnTo>
                    <a:lnTo>
                      <a:pt x="835" y="3185"/>
                    </a:lnTo>
                    <a:lnTo>
                      <a:pt x="846" y="3180"/>
                    </a:lnTo>
                    <a:lnTo>
                      <a:pt x="856" y="3173"/>
                    </a:lnTo>
                    <a:lnTo>
                      <a:pt x="865" y="3165"/>
                    </a:lnTo>
                    <a:lnTo>
                      <a:pt x="875" y="3159"/>
                    </a:lnTo>
                    <a:lnTo>
                      <a:pt x="887" y="3156"/>
                    </a:lnTo>
                    <a:lnTo>
                      <a:pt x="900" y="3157"/>
                    </a:lnTo>
                    <a:lnTo>
                      <a:pt x="899" y="3152"/>
                    </a:lnTo>
                    <a:lnTo>
                      <a:pt x="900" y="3147"/>
                    </a:lnTo>
                    <a:lnTo>
                      <a:pt x="903" y="3144"/>
                    </a:lnTo>
                    <a:lnTo>
                      <a:pt x="907" y="3141"/>
                    </a:lnTo>
                    <a:lnTo>
                      <a:pt x="910" y="3139"/>
                    </a:lnTo>
                    <a:lnTo>
                      <a:pt x="913" y="3134"/>
                    </a:lnTo>
                    <a:lnTo>
                      <a:pt x="913" y="3129"/>
                    </a:lnTo>
                    <a:lnTo>
                      <a:pt x="910" y="3123"/>
                    </a:lnTo>
                    <a:lnTo>
                      <a:pt x="907" y="3118"/>
                    </a:lnTo>
                    <a:lnTo>
                      <a:pt x="903" y="3114"/>
                    </a:lnTo>
                    <a:lnTo>
                      <a:pt x="897" y="3111"/>
                    </a:lnTo>
                    <a:lnTo>
                      <a:pt x="900" y="3108"/>
                    </a:lnTo>
                    <a:lnTo>
                      <a:pt x="903" y="3106"/>
                    </a:lnTo>
                    <a:lnTo>
                      <a:pt x="904" y="3101"/>
                    </a:lnTo>
                    <a:lnTo>
                      <a:pt x="908" y="3101"/>
                    </a:lnTo>
                    <a:lnTo>
                      <a:pt x="925" y="3103"/>
                    </a:lnTo>
                    <a:lnTo>
                      <a:pt x="932" y="3107"/>
                    </a:lnTo>
                    <a:lnTo>
                      <a:pt x="925" y="3116"/>
                    </a:lnTo>
                    <a:lnTo>
                      <a:pt x="921" y="3124"/>
                    </a:lnTo>
                    <a:lnTo>
                      <a:pt x="921" y="3133"/>
                    </a:lnTo>
                    <a:lnTo>
                      <a:pt x="927" y="3142"/>
                    </a:lnTo>
                    <a:lnTo>
                      <a:pt x="930" y="3150"/>
                    </a:lnTo>
                    <a:lnTo>
                      <a:pt x="937" y="3147"/>
                    </a:lnTo>
                    <a:lnTo>
                      <a:pt x="943" y="3142"/>
                    </a:lnTo>
                    <a:lnTo>
                      <a:pt x="945" y="3136"/>
                    </a:lnTo>
                    <a:lnTo>
                      <a:pt x="948" y="3129"/>
                    </a:lnTo>
                    <a:lnTo>
                      <a:pt x="954" y="3127"/>
                    </a:lnTo>
                    <a:lnTo>
                      <a:pt x="954" y="3114"/>
                    </a:lnTo>
                    <a:lnTo>
                      <a:pt x="958" y="3107"/>
                    </a:lnTo>
                    <a:lnTo>
                      <a:pt x="965" y="3101"/>
                    </a:lnTo>
                    <a:lnTo>
                      <a:pt x="975" y="3097"/>
                    </a:lnTo>
                    <a:lnTo>
                      <a:pt x="977" y="3101"/>
                    </a:lnTo>
                    <a:lnTo>
                      <a:pt x="979" y="3105"/>
                    </a:lnTo>
                    <a:lnTo>
                      <a:pt x="988" y="3106"/>
                    </a:lnTo>
                    <a:lnTo>
                      <a:pt x="995" y="3105"/>
                    </a:lnTo>
                    <a:lnTo>
                      <a:pt x="1000" y="3096"/>
                    </a:lnTo>
                    <a:lnTo>
                      <a:pt x="1000" y="3094"/>
                    </a:lnTo>
                    <a:lnTo>
                      <a:pt x="999" y="3091"/>
                    </a:lnTo>
                    <a:lnTo>
                      <a:pt x="999" y="3089"/>
                    </a:lnTo>
                    <a:lnTo>
                      <a:pt x="998" y="3087"/>
                    </a:lnTo>
                    <a:lnTo>
                      <a:pt x="999" y="3084"/>
                    </a:lnTo>
                    <a:lnTo>
                      <a:pt x="999" y="3083"/>
                    </a:lnTo>
                    <a:lnTo>
                      <a:pt x="1001" y="3080"/>
                    </a:lnTo>
                    <a:lnTo>
                      <a:pt x="1004" y="3079"/>
                    </a:lnTo>
                    <a:lnTo>
                      <a:pt x="1009" y="3079"/>
                    </a:lnTo>
                    <a:lnTo>
                      <a:pt x="1019" y="3077"/>
                    </a:lnTo>
                    <a:lnTo>
                      <a:pt x="1029" y="3074"/>
                    </a:lnTo>
                    <a:lnTo>
                      <a:pt x="1039" y="3070"/>
                    </a:lnTo>
                    <a:lnTo>
                      <a:pt x="1047" y="3061"/>
                    </a:lnTo>
                    <a:lnTo>
                      <a:pt x="1045" y="3057"/>
                    </a:lnTo>
                    <a:lnTo>
                      <a:pt x="1043" y="3056"/>
                    </a:lnTo>
                    <a:lnTo>
                      <a:pt x="1039" y="3033"/>
                    </a:lnTo>
                    <a:lnTo>
                      <a:pt x="1039" y="3033"/>
                    </a:lnTo>
                    <a:lnTo>
                      <a:pt x="1052" y="3029"/>
                    </a:lnTo>
                    <a:lnTo>
                      <a:pt x="1052" y="3029"/>
                    </a:lnTo>
                    <a:lnTo>
                      <a:pt x="1058" y="3034"/>
                    </a:lnTo>
                    <a:lnTo>
                      <a:pt x="1064" y="3037"/>
                    </a:lnTo>
                    <a:lnTo>
                      <a:pt x="1069" y="3037"/>
                    </a:lnTo>
                    <a:lnTo>
                      <a:pt x="1073" y="3033"/>
                    </a:lnTo>
                    <a:lnTo>
                      <a:pt x="1074" y="3022"/>
                    </a:lnTo>
                    <a:lnTo>
                      <a:pt x="1074" y="3022"/>
                    </a:lnTo>
                    <a:lnTo>
                      <a:pt x="1080" y="3020"/>
                    </a:lnTo>
                    <a:lnTo>
                      <a:pt x="1087" y="3015"/>
                    </a:lnTo>
                    <a:lnTo>
                      <a:pt x="1095" y="3014"/>
                    </a:lnTo>
                    <a:lnTo>
                      <a:pt x="1103" y="3015"/>
                    </a:lnTo>
                    <a:lnTo>
                      <a:pt x="1110" y="3013"/>
                    </a:lnTo>
                    <a:lnTo>
                      <a:pt x="1112" y="3008"/>
                    </a:lnTo>
                    <a:lnTo>
                      <a:pt x="1112" y="3004"/>
                    </a:lnTo>
                    <a:lnTo>
                      <a:pt x="1112" y="3000"/>
                    </a:lnTo>
                    <a:lnTo>
                      <a:pt x="1117" y="2999"/>
                    </a:lnTo>
                    <a:lnTo>
                      <a:pt x="1135" y="2992"/>
                    </a:lnTo>
                    <a:lnTo>
                      <a:pt x="1135" y="2989"/>
                    </a:lnTo>
                    <a:lnTo>
                      <a:pt x="1136" y="2989"/>
                    </a:lnTo>
                    <a:lnTo>
                      <a:pt x="1148" y="2985"/>
                    </a:lnTo>
                    <a:lnTo>
                      <a:pt x="1148" y="2980"/>
                    </a:lnTo>
                    <a:lnTo>
                      <a:pt x="1163" y="2975"/>
                    </a:lnTo>
                    <a:lnTo>
                      <a:pt x="1169" y="2975"/>
                    </a:lnTo>
                    <a:lnTo>
                      <a:pt x="1175" y="2975"/>
                    </a:lnTo>
                    <a:lnTo>
                      <a:pt x="1181" y="2976"/>
                    </a:lnTo>
                    <a:lnTo>
                      <a:pt x="1187" y="2976"/>
                    </a:lnTo>
                    <a:lnTo>
                      <a:pt x="1192" y="2974"/>
                    </a:lnTo>
                    <a:lnTo>
                      <a:pt x="1195" y="2970"/>
                    </a:lnTo>
                    <a:lnTo>
                      <a:pt x="1195" y="2964"/>
                    </a:lnTo>
                    <a:lnTo>
                      <a:pt x="1194" y="2953"/>
                    </a:lnTo>
                    <a:lnTo>
                      <a:pt x="1204" y="2947"/>
                    </a:lnTo>
                    <a:lnTo>
                      <a:pt x="1216" y="2943"/>
                    </a:lnTo>
                    <a:lnTo>
                      <a:pt x="1227" y="2937"/>
                    </a:lnTo>
                    <a:lnTo>
                      <a:pt x="1236" y="2930"/>
                    </a:lnTo>
                    <a:lnTo>
                      <a:pt x="1243" y="2926"/>
                    </a:lnTo>
                    <a:lnTo>
                      <a:pt x="1250" y="2926"/>
                    </a:lnTo>
                    <a:lnTo>
                      <a:pt x="1257" y="2923"/>
                    </a:lnTo>
                    <a:lnTo>
                      <a:pt x="1256" y="2919"/>
                    </a:lnTo>
                    <a:lnTo>
                      <a:pt x="1256" y="2915"/>
                    </a:lnTo>
                    <a:lnTo>
                      <a:pt x="1257" y="2913"/>
                    </a:lnTo>
                    <a:lnTo>
                      <a:pt x="1259" y="2911"/>
                    </a:lnTo>
                    <a:lnTo>
                      <a:pt x="1290" y="2907"/>
                    </a:lnTo>
                    <a:lnTo>
                      <a:pt x="1290" y="2911"/>
                    </a:lnTo>
                    <a:lnTo>
                      <a:pt x="1291" y="2915"/>
                    </a:lnTo>
                    <a:lnTo>
                      <a:pt x="1301" y="2920"/>
                    </a:lnTo>
                    <a:lnTo>
                      <a:pt x="1312" y="2920"/>
                    </a:lnTo>
                    <a:lnTo>
                      <a:pt x="1323" y="2919"/>
                    </a:lnTo>
                    <a:lnTo>
                      <a:pt x="1334" y="2919"/>
                    </a:lnTo>
                    <a:lnTo>
                      <a:pt x="1345" y="2920"/>
                    </a:lnTo>
                    <a:lnTo>
                      <a:pt x="1355" y="2925"/>
                    </a:lnTo>
                    <a:lnTo>
                      <a:pt x="1359" y="2925"/>
                    </a:lnTo>
                    <a:lnTo>
                      <a:pt x="1364" y="2925"/>
                    </a:lnTo>
                    <a:lnTo>
                      <a:pt x="1368" y="2924"/>
                    </a:lnTo>
                    <a:lnTo>
                      <a:pt x="1372" y="2922"/>
                    </a:lnTo>
                    <a:lnTo>
                      <a:pt x="1374" y="2918"/>
                    </a:lnTo>
                    <a:lnTo>
                      <a:pt x="1382" y="2917"/>
                    </a:lnTo>
                    <a:lnTo>
                      <a:pt x="1389" y="2919"/>
                    </a:lnTo>
                    <a:lnTo>
                      <a:pt x="1393" y="2924"/>
                    </a:lnTo>
                    <a:lnTo>
                      <a:pt x="1397" y="2930"/>
                    </a:lnTo>
                    <a:lnTo>
                      <a:pt x="1401" y="2937"/>
                    </a:lnTo>
                    <a:lnTo>
                      <a:pt x="1404" y="2943"/>
                    </a:lnTo>
                    <a:lnTo>
                      <a:pt x="1409" y="2947"/>
                    </a:lnTo>
                    <a:lnTo>
                      <a:pt x="1416" y="2948"/>
                    </a:lnTo>
                    <a:lnTo>
                      <a:pt x="1427" y="2945"/>
                    </a:lnTo>
                    <a:lnTo>
                      <a:pt x="1454" y="2931"/>
                    </a:lnTo>
                    <a:lnTo>
                      <a:pt x="1484" y="2935"/>
                    </a:lnTo>
                    <a:lnTo>
                      <a:pt x="1482" y="2937"/>
                    </a:lnTo>
                    <a:lnTo>
                      <a:pt x="1481" y="2940"/>
                    </a:lnTo>
                    <a:lnTo>
                      <a:pt x="1480" y="2942"/>
                    </a:lnTo>
                    <a:lnTo>
                      <a:pt x="1481" y="2946"/>
                    </a:lnTo>
                    <a:lnTo>
                      <a:pt x="1476" y="2946"/>
                    </a:lnTo>
                    <a:lnTo>
                      <a:pt x="1472" y="2947"/>
                    </a:lnTo>
                    <a:lnTo>
                      <a:pt x="1469" y="2949"/>
                    </a:lnTo>
                    <a:lnTo>
                      <a:pt x="1466" y="2953"/>
                    </a:lnTo>
                    <a:lnTo>
                      <a:pt x="1464" y="2956"/>
                    </a:lnTo>
                    <a:lnTo>
                      <a:pt x="1461" y="2959"/>
                    </a:lnTo>
                    <a:lnTo>
                      <a:pt x="1460" y="2963"/>
                    </a:lnTo>
                    <a:lnTo>
                      <a:pt x="1460" y="2966"/>
                    </a:lnTo>
                    <a:lnTo>
                      <a:pt x="1461" y="2970"/>
                    </a:lnTo>
                    <a:lnTo>
                      <a:pt x="1463" y="2972"/>
                    </a:lnTo>
                    <a:lnTo>
                      <a:pt x="1452" y="2982"/>
                    </a:lnTo>
                    <a:lnTo>
                      <a:pt x="1453" y="2989"/>
                    </a:lnTo>
                    <a:lnTo>
                      <a:pt x="1449" y="2989"/>
                    </a:lnTo>
                    <a:lnTo>
                      <a:pt x="1447" y="2991"/>
                    </a:lnTo>
                    <a:lnTo>
                      <a:pt x="1444" y="2992"/>
                    </a:lnTo>
                    <a:lnTo>
                      <a:pt x="1444" y="2989"/>
                    </a:lnTo>
                    <a:lnTo>
                      <a:pt x="1438" y="2987"/>
                    </a:lnTo>
                    <a:lnTo>
                      <a:pt x="1432" y="2987"/>
                    </a:lnTo>
                    <a:lnTo>
                      <a:pt x="1426" y="2988"/>
                    </a:lnTo>
                    <a:lnTo>
                      <a:pt x="1422" y="2996"/>
                    </a:lnTo>
                    <a:lnTo>
                      <a:pt x="1420" y="3003"/>
                    </a:lnTo>
                    <a:lnTo>
                      <a:pt x="1416" y="3011"/>
                    </a:lnTo>
                    <a:lnTo>
                      <a:pt x="1361" y="3070"/>
                    </a:lnTo>
                    <a:lnTo>
                      <a:pt x="1380" y="3089"/>
                    </a:lnTo>
                    <a:lnTo>
                      <a:pt x="1379" y="3099"/>
                    </a:lnTo>
                    <a:lnTo>
                      <a:pt x="1381" y="3103"/>
                    </a:lnTo>
                    <a:lnTo>
                      <a:pt x="1382" y="3107"/>
                    </a:lnTo>
                    <a:lnTo>
                      <a:pt x="1385" y="3110"/>
                    </a:lnTo>
                    <a:lnTo>
                      <a:pt x="1389" y="3112"/>
                    </a:lnTo>
                    <a:lnTo>
                      <a:pt x="1393" y="3113"/>
                    </a:lnTo>
                    <a:lnTo>
                      <a:pt x="1398" y="3113"/>
                    </a:lnTo>
                    <a:lnTo>
                      <a:pt x="1402" y="3112"/>
                    </a:lnTo>
                    <a:lnTo>
                      <a:pt x="1404" y="3107"/>
                    </a:lnTo>
                    <a:lnTo>
                      <a:pt x="1408" y="3102"/>
                    </a:lnTo>
                    <a:lnTo>
                      <a:pt x="1410" y="3097"/>
                    </a:lnTo>
                    <a:lnTo>
                      <a:pt x="1414" y="3096"/>
                    </a:lnTo>
                    <a:lnTo>
                      <a:pt x="1419" y="3101"/>
                    </a:lnTo>
                    <a:lnTo>
                      <a:pt x="1422" y="3112"/>
                    </a:lnTo>
                    <a:lnTo>
                      <a:pt x="1424" y="3113"/>
                    </a:lnTo>
                    <a:lnTo>
                      <a:pt x="1426" y="3116"/>
                    </a:lnTo>
                    <a:lnTo>
                      <a:pt x="1429" y="3116"/>
                    </a:lnTo>
                    <a:lnTo>
                      <a:pt x="1431" y="3117"/>
                    </a:lnTo>
                    <a:lnTo>
                      <a:pt x="1435" y="3117"/>
                    </a:lnTo>
                    <a:lnTo>
                      <a:pt x="1438" y="3117"/>
                    </a:lnTo>
                    <a:lnTo>
                      <a:pt x="1438" y="3119"/>
                    </a:lnTo>
                    <a:lnTo>
                      <a:pt x="1438" y="3123"/>
                    </a:lnTo>
                    <a:lnTo>
                      <a:pt x="1443" y="3128"/>
                    </a:lnTo>
                    <a:lnTo>
                      <a:pt x="1447" y="3131"/>
                    </a:lnTo>
                    <a:lnTo>
                      <a:pt x="1443" y="3131"/>
                    </a:lnTo>
                    <a:lnTo>
                      <a:pt x="1439" y="3131"/>
                    </a:lnTo>
                    <a:lnTo>
                      <a:pt x="1436" y="3131"/>
                    </a:lnTo>
                    <a:lnTo>
                      <a:pt x="1432" y="3133"/>
                    </a:lnTo>
                    <a:lnTo>
                      <a:pt x="1430" y="3136"/>
                    </a:lnTo>
                    <a:lnTo>
                      <a:pt x="1429" y="3136"/>
                    </a:lnTo>
                    <a:lnTo>
                      <a:pt x="1429" y="3140"/>
                    </a:lnTo>
                    <a:lnTo>
                      <a:pt x="1429" y="3142"/>
                    </a:lnTo>
                    <a:lnTo>
                      <a:pt x="1431" y="3146"/>
                    </a:lnTo>
                    <a:lnTo>
                      <a:pt x="1438" y="3147"/>
                    </a:lnTo>
                    <a:lnTo>
                      <a:pt x="1446" y="3150"/>
                    </a:lnTo>
                    <a:lnTo>
                      <a:pt x="1453" y="3153"/>
                    </a:lnTo>
                    <a:lnTo>
                      <a:pt x="1460" y="3156"/>
                    </a:lnTo>
                    <a:lnTo>
                      <a:pt x="1469" y="3154"/>
                    </a:lnTo>
                    <a:lnTo>
                      <a:pt x="1476" y="3148"/>
                    </a:lnTo>
                    <a:lnTo>
                      <a:pt x="1488" y="3141"/>
                    </a:lnTo>
                    <a:lnTo>
                      <a:pt x="1495" y="3136"/>
                    </a:lnTo>
                    <a:lnTo>
                      <a:pt x="1499" y="3133"/>
                    </a:lnTo>
                    <a:lnTo>
                      <a:pt x="1499" y="3129"/>
                    </a:lnTo>
                    <a:lnTo>
                      <a:pt x="1494" y="3125"/>
                    </a:lnTo>
                    <a:lnTo>
                      <a:pt x="1487" y="3120"/>
                    </a:lnTo>
                    <a:lnTo>
                      <a:pt x="1487" y="3120"/>
                    </a:lnTo>
                    <a:lnTo>
                      <a:pt x="1493" y="3110"/>
                    </a:lnTo>
                    <a:lnTo>
                      <a:pt x="1501" y="3102"/>
                    </a:lnTo>
                    <a:lnTo>
                      <a:pt x="1512" y="3097"/>
                    </a:lnTo>
                    <a:lnTo>
                      <a:pt x="1522" y="3094"/>
                    </a:lnTo>
                    <a:lnTo>
                      <a:pt x="1533" y="3090"/>
                    </a:lnTo>
                    <a:lnTo>
                      <a:pt x="1544" y="3085"/>
                    </a:lnTo>
                    <a:lnTo>
                      <a:pt x="1552" y="3078"/>
                    </a:lnTo>
                    <a:lnTo>
                      <a:pt x="1572" y="3091"/>
                    </a:lnTo>
                    <a:lnTo>
                      <a:pt x="1562" y="3100"/>
                    </a:lnTo>
                    <a:lnTo>
                      <a:pt x="1552" y="3108"/>
                    </a:lnTo>
                    <a:lnTo>
                      <a:pt x="1551" y="3108"/>
                    </a:lnTo>
                    <a:lnTo>
                      <a:pt x="1549" y="3110"/>
                    </a:lnTo>
                    <a:lnTo>
                      <a:pt x="1545" y="3113"/>
                    </a:lnTo>
                    <a:lnTo>
                      <a:pt x="1543" y="3117"/>
                    </a:lnTo>
                    <a:lnTo>
                      <a:pt x="1541" y="3122"/>
                    </a:lnTo>
                    <a:lnTo>
                      <a:pt x="1523" y="3144"/>
                    </a:lnTo>
                    <a:lnTo>
                      <a:pt x="1499" y="3165"/>
                    </a:lnTo>
                    <a:lnTo>
                      <a:pt x="1338" y="3299"/>
                    </a:lnTo>
                    <a:lnTo>
                      <a:pt x="1307" y="3325"/>
                    </a:lnTo>
                    <a:lnTo>
                      <a:pt x="1276" y="3350"/>
                    </a:lnTo>
                    <a:lnTo>
                      <a:pt x="1243" y="3374"/>
                    </a:lnTo>
                    <a:lnTo>
                      <a:pt x="1212" y="3399"/>
                    </a:lnTo>
                    <a:lnTo>
                      <a:pt x="1199" y="3410"/>
                    </a:lnTo>
                    <a:lnTo>
                      <a:pt x="1189" y="3431"/>
                    </a:lnTo>
                    <a:lnTo>
                      <a:pt x="1197" y="3431"/>
                    </a:lnTo>
                    <a:lnTo>
                      <a:pt x="1202" y="3427"/>
                    </a:lnTo>
                    <a:lnTo>
                      <a:pt x="1206" y="3424"/>
                    </a:lnTo>
                    <a:lnTo>
                      <a:pt x="1212" y="3421"/>
                    </a:lnTo>
                    <a:lnTo>
                      <a:pt x="1220" y="3422"/>
                    </a:lnTo>
                    <a:lnTo>
                      <a:pt x="1211" y="3431"/>
                    </a:lnTo>
                    <a:lnTo>
                      <a:pt x="1202" y="3439"/>
                    </a:lnTo>
                    <a:lnTo>
                      <a:pt x="1191" y="3447"/>
                    </a:lnTo>
                    <a:lnTo>
                      <a:pt x="1182" y="3456"/>
                    </a:lnTo>
                    <a:lnTo>
                      <a:pt x="1175" y="3469"/>
                    </a:lnTo>
                    <a:lnTo>
                      <a:pt x="1188" y="3465"/>
                    </a:lnTo>
                    <a:lnTo>
                      <a:pt x="1202" y="3459"/>
                    </a:lnTo>
                    <a:lnTo>
                      <a:pt x="1212" y="3453"/>
                    </a:lnTo>
                    <a:lnTo>
                      <a:pt x="1225" y="3450"/>
                    </a:lnTo>
                    <a:lnTo>
                      <a:pt x="1240" y="3441"/>
                    </a:lnTo>
                    <a:lnTo>
                      <a:pt x="1257" y="3432"/>
                    </a:lnTo>
                    <a:lnTo>
                      <a:pt x="1273" y="3422"/>
                    </a:lnTo>
                    <a:lnTo>
                      <a:pt x="1287" y="3409"/>
                    </a:lnTo>
                    <a:lnTo>
                      <a:pt x="1295" y="3403"/>
                    </a:lnTo>
                    <a:lnTo>
                      <a:pt x="1305" y="3399"/>
                    </a:lnTo>
                    <a:lnTo>
                      <a:pt x="1314" y="3393"/>
                    </a:lnTo>
                    <a:lnTo>
                      <a:pt x="1322" y="3387"/>
                    </a:lnTo>
                    <a:lnTo>
                      <a:pt x="1328" y="3378"/>
                    </a:lnTo>
                    <a:lnTo>
                      <a:pt x="1340" y="3373"/>
                    </a:lnTo>
                    <a:lnTo>
                      <a:pt x="1381" y="3346"/>
                    </a:lnTo>
                    <a:lnTo>
                      <a:pt x="1421" y="3318"/>
                    </a:lnTo>
                    <a:lnTo>
                      <a:pt x="1464" y="3293"/>
                    </a:lnTo>
                    <a:lnTo>
                      <a:pt x="1497" y="3276"/>
                    </a:lnTo>
                    <a:lnTo>
                      <a:pt x="1528" y="3258"/>
                    </a:lnTo>
                    <a:lnTo>
                      <a:pt x="1560" y="3237"/>
                    </a:lnTo>
                    <a:lnTo>
                      <a:pt x="1589" y="3214"/>
                    </a:lnTo>
                    <a:lnTo>
                      <a:pt x="1589" y="3214"/>
                    </a:lnTo>
                    <a:lnTo>
                      <a:pt x="1594" y="3214"/>
                    </a:lnTo>
                    <a:lnTo>
                      <a:pt x="1602" y="3205"/>
                    </a:lnTo>
                    <a:lnTo>
                      <a:pt x="1613" y="3198"/>
                    </a:lnTo>
                    <a:lnTo>
                      <a:pt x="1624" y="3193"/>
                    </a:lnTo>
                    <a:lnTo>
                      <a:pt x="1634" y="3186"/>
                    </a:lnTo>
                    <a:lnTo>
                      <a:pt x="1642" y="3177"/>
                    </a:lnTo>
                    <a:lnTo>
                      <a:pt x="1671" y="3168"/>
                    </a:lnTo>
                    <a:lnTo>
                      <a:pt x="1698" y="3154"/>
                    </a:lnTo>
                    <a:lnTo>
                      <a:pt x="1724" y="3139"/>
                    </a:lnTo>
                    <a:lnTo>
                      <a:pt x="1749" y="3124"/>
                    </a:lnTo>
                    <a:lnTo>
                      <a:pt x="1760" y="3119"/>
                    </a:lnTo>
                    <a:lnTo>
                      <a:pt x="1770" y="3116"/>
                    </a:lnTo>
                    <a:lnTo>
                      <a:pt x="1781" y="3114"/>
                    </a:lnTo>
                    <a:lnTo>
                      <a:pt x="1793" y="3117"/>
                    </a:lnTo>
                    <a:lnTo>
                      <a:pt x="1773" y="3134"/>
                    </a:lnTo>
                    <a:lnTo>
                      <a:pt x="1758" y="3148"/>
                    </a:lnTo>
                    <a:lnTo>
                      <a:pt x="1747" y="3154"/>
                    </a:lnTo>
                    <a:lnTo>
                      <a:pt x="1738" y="3163"/>
                    </a:lnTo>
                    <a:lnTo>
                      <a:pt x="1731" y="3171"/>
                    </a:lnTo>
                    <a:lnTo>
                      <a:pt x="1722" y="3180"/>
                    </a:lnTo>
                    <a:lnTo>
                      <a:pt x="1720" y="3179"/>
                    </a:lnTo>
                    <a:lnTo>
                      <a:pt x="1718" y="3179"/>
                    </a:lnTo>
                    <a:lnTo>
                      <a:pt x="1714" y="3180"/>
                    </a:lnTo>
                    <a:lnTo>
                      <a:pt x="1710" y="3181"/>
                    </a:lnTo>
                    <a:lnTo>
                      <a:pt x="1707" y="3185"/>
                    </a:lnTo>
                    <a:lnTo>
                      <a:pt x="1704" y="3187"/>
                    </a:lnTo>
                    <a:lnTo>
                      <a:pt x="1702" y="3191"/>
                    </a:lnTo>
                    <a:lnTo>
                      <a:pt x="1696" y="3197"/>
                    </a:lnTo>
                    <a:lnTo>
                      <a:pt x="1697" y="3205"/>
                    </a:lnTo>
                    <a:lnTo>
                      <a:pt x="1694" y="3213"/>
                    </a:lnTo>
                    <a:lnTo>
                      <a:pt x="1691" y="3219"/>
                    </a:lnTo>
                    <a:lnTo>
                      <a:pt x="1688" y="3226"/>
                    </a:lnTo>
                    <a:lnTo>
                      <a:pt x="1713" y="3226"/>
                    </a:lnTo>
                    <a:lnTo>
                      <a:pt x="1737" y="3222"/>
                    </a:lnTo>
                    <a:lnTo>
                      <a:pt x="1761" y="3218"/>
                    </a:lnTo>
                    <a:lnTo>
                      <a:pt x="1770" y="3213"/>
                    </a:lnTo>
                    <a:lnTo>
                      <a:pt x="1778" y="3209"/>
                    </a:lnTo>
                    <a:lnTo>
                      <a:pt x="1785" y="3203"/>
                    </a:lnTo>
                    <a:lnTo>
                      <a:pt x="1790" y="3194"/>
                    </a:lnTo>
                    <a:lnTo>
                      <a:pt x="1790" y="3192"/>
                    </a:lnTo>
                    <a:lnTo>
                      <a:pt x="1789" y="3190"/>
                    </a:lnTo>
                    <a:lnTo>
                      <a:pt x="1802" y="3188"/>
                    </a:lnTo>
                    <a:lnTo>
                      <a:pt x="1812" y="3184"/>
                    </a:lnTo>
                    <a:lnTo>
                      <a:pt x="1822" y="3176"/>
                    </a:lnTo>
                    <a:lnTo>
                      <a:pt x="1830" y="3169"/>
                    </a:lnTo>
                    <a:lnTo>
                      <a:pt x="1839" y="3162"/>
                    </a:lnTo>
                    <a:lnTo>
                      <a:pt x="1841" y="3159"/>
                    </a:lnTo>
                    <a:lnTo>
                      <a:pt x="1851" y="3159"/>
                    </a:lnTo>
                    <a:lnTo>
                      <a:pt x="1860" y="3157"/>
                    </a:lnTo>
                    <a:lnTo>
                      <a:pt x="1868" y="3151"/>
                    </a:lnTo>
                    <a:lnTo>
                      <a:pt x="1874" y="3146"/>
                    </a:lnTo>
                    <a:lnTo>
                      <a:pt x="1879" y="3153"/>
                    </a:lnTo>
                    <a:lnTo>
                      <a:pt x="1879" y="3162"/>
                    </a:lnTo>
                    <a:lnTo>
                      <a:pt x="1878" y="3170"/>
                    </a:lnTo>
                    <a:lnTo>
                      <a:pt x="1870" y="3176"/>
                    </a:lnTo>
                    <a:lnTo>
                      <a:pt x="1864" y="3181"/>
                    </a:lnTo>
                    <a:lnTo>
                      <a:pt x="1858" y="3187"/>
                    </a:lnTo>
                    <a:lnTo>
                      <a:pt x="1851" y="3193"/>
                    </a:lnTo>
                    <a:lnTo>
                      <a:pt x="1844" y="3197"/>
                    </a:lnTo>
                    <a:lnTo>
                      <a:pt x="1829" y="3208"/>
                    </a:lnTo>
                    <a:lnTo>
                      <a:pt x="1795" y="3239"/>
                    </a:lnTo>
                    <a:lnTo>
                      <a:pt x="1801" y="3243"/>
                    </a:lnTo>
                    <a:lnTo>
                      <a:pt x="1807" y="3242"/>
                    </a:lnTo>
                    <a:lnTo>
                      <a:pt x="1813" y="3239"/>
                    </a:lnTo>
                    <a:lnTo>
                      <a:pt x="1818" y="3236"/>
                    </a:lnTo>
                    <a:lnTo>
                      <a:pt x="1824" y="3231"/>
                    </a:lnTo>
                    <a:lnTo>
                      <a:pt x="1832" y="3230"/>
                    </a:lnTo>
                    <a:lnTo>
                      <a:pt x="1839" y="3233"/>
                    </a:lnTo>
                    <a:lnTo>
                      <a:pt x="1864" y="3216"/>
                    </a:lnTo>
                    <a:lnTo>
                      <a:pt x="1886" y="3197"/>
                    </a:lnTo>
                    <a:lnTo>
                      <a:pt x="1891" y="3197"/>
                    </a:lnTo>
                    <a:lnTo>
                      <a:pt x="1891" y="3197"/>
                    </a:lnTo>
                    <a:lnTo>
                      <a:pt x="1894" y="3208"/>
                    </a:lnTo>
                    <a:lnTo>
                      <a:pt x="1894" y="3218"/>
                    </a:lnTo>
                    <a:lnTo>
                      <a:pt x="1889" y="3226"/>
                    </a:lnTo>
                    <a:lnTo>
                      <a:pt x="1881" y="3234"/>
                    </a:lnTo>
                    <a:lnTo>
                      <a:pt x="1877" y="3237"/>
                    </a:lnTo>
                    <a:lnTo>
                      <a:pt x="1872" y="3242"/>
                    </a:lnTo>
                    <a:lnTo>
                      <a:pt x="1869" y="3247"/>
                    </a:lnTo>
                    <a:lnTo>
                      <a:pt x="1872" y="3251"/>
                    </a:lnTo>
                    <a:lnTo>
                      <a:pt x="1879" y="3256"/>
                    </a:lnTo>
                    <a:lnTo>
                      <a:pt x="1940" y="3215"/>
                    </a:lnTo>
                    <a:lnTo>
                      <a:pt x="1988" y="3173"/>
                    </a:lnTo>
                    <a:lnTo>
                      <a:pt x="1989" y="3167"/>
                    </a:lnTo>
                    <a:lnTo>
                      <a:pt x="2010" y="3156"/>
                    </a:lnTo>
                    <a:lnTo>
                      <a:pt x="2029" y="3144"/>
                    </a:lnTo>
                    <a:lnTo>
                      <a:pt x="2048" y="3129"/>
                    </a:lnTo>
                    <a:lnTo>
                      <a:pt x="2123" y="3071"/>
                    </a:lnTo>
                    <a:lnTo>
                      <a:pt x="2197" y="3013"/>
                    </a:lnTo>
                    <a:lnTo>
                      <a:pt x="2271" y="2953"/>
                    </a:lnTo>
                    <a:lnTo>
                      <a:pt x="2312" y="2918"/>
                    </a:lnTo>
                    <a:lnTo>
                      <a:pt x="2354" y="2885"/>
                    </a:lnTo>
                    <a:lnTo>
                      <a:pt x="2361" y="2882"/>
                    </a:lnTo>
                    <a:lnTo>
                      <a:pt x="2368" y="2877"/>
                    </a:lnTo>
                    <a:lnTo>
                      <a:pt x="2374" y="287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6" name="Freeform 13"/>
              <p:cNvSpPr>
                <a:spLocks noEditPoints="1"/>
              </p:cNvSpPr>
              <p:nvPr/>
            </p:nvSpPr>
            <p:spPr bwMode="auto">
              <a:xfrm>
                <a:off x="1146175" y="2146300"/>
                <a:ext cx="1139825" cy="987425"/>
              </a:xfrm>
              <a:custGeom>
                <a:avLst/>
                <a:gdLst>
                  <a:gd name="T0" fmla="*/ 3482 w 3591"/>
                  <a:gd name="T1" fmla="*/ 887 h 3113"/>
                  <a:gd name="T2" fmla="*/ 2949 w 3591"/>
                  <a:gd name="T3" fmla="*/ 610 h 3113"/>
                  <a:gd name="T4" fmla="*/ 3098 w 3591"/>
                  <a:gd name="T5" fmla="*/ 200 h 3113"/>
                  <a:gd name="T6" fmla="*/ 3040 w 3591"/>
                  <a:gd name="T7" fmla="*/ 182 h 3113"/>
                  <a:gd name="T8" fmla="*/ 2774 w 3591"/>
                  <a:gd name="T9" fmla="*/ 390 h 3113"/>
                  <a:gd name="T10" fmla="*/ 2796 w 3591"/>
                  <a:gd name="T11" fmla="*/ 407 h 3113"/>
                  <a:gd name="T12" fmla="*/ 2638 w 3591"/>
                  <a:gd name="T13" fmla="*/ 448 h 3113"/>
                  <a:gd name="T14" fmla="*/ 1794 w 3591"/>
                  <a:gd name="T15" fmla="*/ 128 h 3113"/>
                  <a:gd name="T16" fmla="*/ 1746 w 3591"/>
                  <a:gd name="T17" fmla="*/ 243 h 3113"/>
                  <a:gd name="T18" fmla="*/ 1694 w 3591"/>
                  <a:gd name="T19" fmla="*/ 237 h 3113"/>
                  <a:gd name="T20" fmla="*/ 149 w 3591"/>
                  <a:gd name="T21" fmla="*/ 1649 h 3113"/>
                  <a:gd name="T22" fmla="*/ 242 w 3591"/>
                  <a:gd name="T23" fmla="*/ 1774 h 3113"/>
                  <a:gd name="T24" fmla="*/ 288 w 3591"/>
                  <a:gd name="T25" fmla="*/ 1623 h 3113"/>
                  <a:gd name="T26" fmla="*/ 340 w 3591"/>
                  <a:gd name="T27" fmla="*/ 1559 h 3113"/>
                  <a:gd name="T28" fmla="*/ 611 w 3591"/>
                  <a:gd name="T29" fmla="*/ 1356 h 3113"/>
                  <a:gd name="T30" fmla="*/ 419 w 3591"/>
                  <a:gd name="T31" fmla="*/ 1769 h 3113"/>
                  <a:gd name="T32" fmla="*/ 443 w 3591"/>
                  <a:gd name="T33" fmla="*/ 1792 h 3113"/>
                  <a:gd name="T34" fmla="*/ 469 w 3591"/>
                  <a:gd name="T35" fmla="*/ 1590 h 3113"/>
                  <a:gd name="T36" fmla="*/ 521 w 3591"/>
                  <a:gd name="T37" fmla="*/ 1394 h 3113"/>
                  <a:gd name="T38" fmla="*/ 514 w 3591"/>
                  <a:gd name="T39" fmla="*/ 1628 h 3113"/>
                  <a:gd name="T40" fmla="*/ 494 w 3591"/>
                  <a:gd name="T41" fmla="*/ 1782 h 3113"/>
                  <a:gd name="T42" fmla="*/ 623 w 3591"/>
                  <a:gd name="T43" fmla="*/ 1666 h 3113"/>
                  <a:gd name="T44" fmla="*/ 725 w 3591"/>
                  <a:gd name="T45" fmla="*/ 1401 h 3113"/>
                  <a:gd name="T46" fmla="*/ 681 w 3591"/>
                  <a:gd name="T47" fmla="*/ 1217 h 3113"/>
                  <a:gd name="T48" fmla="*/ 49 w 3591"/>
                  <a:gd name="T49" fmla="*/ 2832 h 3113"/>
                  <a:gd name="T50" fmla="*/ 92 w 3591"/>
                  <a:gd name="T51" fmla="*/ 2658 h 3113"/>
                  <a:gd name="T52" fmla="*/ 158 w 3591"/>
                  <a:gd name="T53" fmla="*/ 2750 h 3113"/>
                  <a:gd name="T54" fmla="*/ 253 w 3591"/>
                  <a:gd name="T55" fmla="*/ 2654 h 3113"/>
                  <a:gd name="T56" fmla="*/ 430 w 3591"/>
                  <a:gd name="T57" fmla="*/ 2530 h 3113"/>
                  <a:gd name="T58" fmla="*/ 306 w 3591"/>
                  <a:gd name="T59" fmla="*/ 2601 h 3113"/>
                  <a:gd name="T60" fmla="*/ 526 w 3591"/>
                  <a:gd name="T61" fmla="*/ 2410 h 3113"/>
                  <a:gd name="T62" fmla="*/ 643 w 3591"/>
                  <a:gd name="T63" fmla="*/ 2314 h 3113"/>
                  <a:gd name="T64" fmla="*/ 796 w 3591"/>
                  <a:gd name="T65" fmla="*/ 2579 h 3113"/>
                  <a:gd name="T66" fmla="*/ 673 w 3591"/>
                  <a:gd name="T67" fmla="*/ 3111 h 3113"/>
                  <a:gd name="T68" fmla="*/ 758 w 3591"/>
                  <a:gd name="T69" fmla="*/ 3083 h 3113"/>
                  <a:gd name="T70" fmla="*/ 904 w 3591"/>
                  <a:gd name="T71" fmla="*/ 2943 h 3113"/>
                  <a:gd name="T72" fmla="*/ 965 w 3591"/>
                  <a:gd name="T73" fmla="*/ 2888 h 3113"/>
                  <a:gd name="T74" fmla="*/ 1433 w 3591"/>
                  <a:gd name="T75" fmla="*/ 1547 h 3113"/>
                  <a:gd name="T76" fmla="*/ 1484 w 3591"/>
                  <a:gd name="T77" fmla="*/ 1065 h 3113"/>
                  <a:gd name="T78" fmla="*/ 1531 w 3591"/>
                  <a:gd name="T79" fmla="*/ 1089 h 3113"/>
                  <a:gd name="T80" fmla="*/ 1498 w 3591"/>
                  <a:gd name="T81" fmla="*/ 1526 h 3113"/>
                  <a:gd name="T82" fmla="*/ 1550 w 3591"/>
                  <a:gd name="T83" fmla="*/ 1627 h 3113"/>
                  <a:gd name="T84" fmla="*/ 1696 w 3591"/>
                  <a:gd name="T85" fmla="*/ 874 h 3113"/>
                  <a:gd name="T86" fmla="*/ 1719 w 3591"/>
                  <a:gd name="T87" fmla="*/ 1524 h 3113"/>
                  <a:gd name="T88" fmla="*/ 1760 w 3591"/>
                  <a:gd name="T89" fmla="*/ 860 h 3113"/>
                  <a:gd name="T90" fmla="*/ 1763 w 3591"/>
                  <a:gd name="T91" fmla="*/ 1390 h 3113"/>
                  <a:gd name="T92" fmla="*/ 1774 w 3591"/>
                  <a:gd name="T93" fmla="*/ 1452 h 3113"/>
                  <a:gd name="T94" fmla="*/ 1743 w 3591"/>
                  <a:gd name="T95" fmla="*/ 1647 h 3113"/>
                  <a:gd name="T96" fmla="*/ 2732 w 3591"/>
                  <a:gd name="T97" fmla="*/ 769 h 3113"/>
                  <a:gd name="T98" fmla="*/ 3195 w 3591"/>
                  <a:gd name="T99" fmla="*/ 2160 h 3113"/>
                  <a:gd name="T100" fmla="*/ 2196 w 3591"/>
                  <a:gd name="T101" fmla="*/ 1367 h 3113"/>
                  <a:gd name="T102" fmla="*/ 1859 w 3591"/>
                  <a:gd name="T103" fmla="*/ 1355 h 3113"/>
                  <a:gd name="T104" fmla="*/ 1627 w 3591"/>
                  <a:gd name="T105" fmla="*/ 2650 h 3113"/>
                  <a:gd name="T106" fmla="*/ 3150 w 3591"/>
                  <a:gd name="T107" fmla="*/ 2200 h 3113"/>
                  <a:gd name="T108" fmla="*/ 3182 w 3591"/>
                  <a:gd name="T109" fmla="*/ 2174 h 3113"/>
                  <a:gd name="T110" fmla="*/ 3252 w 3591"/>
                  <a:gd name="T111" fmla="*/ 2165 h 3113"/>
                  <a:gd name="T112" fmla="*/ 3313 w 3591"/>
                  <a:gd name="T113" fmla="*/ 2091 h 3113"/>
                  <a:gd name="T114" fmla="*/ 3069 w 3591"/>
                  <a:gd name="T115" fmla="*/ 1076 h 3113"/>
                  <a:gd name="T116" fmla="*/ 2935 w 3591"/>
                  <a:gd name="T117" fmla="*/ 1028 h 3113"/>
                  <a:gd name="T118" fmla="*/ 2813 w 3591"/>
                  <a:gd name="T119" fmla="*/ 960 h 3113"/>
                  <a:gd name="T120" fmla="*/ 2832 w 3591"/>
                  <a:gd name="T121" fmla="*/ 746 h 3113"/>
                  <a:gd name="T122" fmla="*/ 2778 w 3591"/>
                  <a:gd name="T123" fmla="*/ 684 h 3113"/>
                  <a:gd name="T124" fmla="*/ 2786 w 3591"/>
                  <a:gd name="T125" fmla="*/ 755 h 3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91" h="3113">
                    <a:moveTo>
                      <a:pt x="3511" y="1829"/>
                    </a:moveTo>
                    <a:lnTo>
                      <a:pt x="3509" y="1832"/>
                    </a:lnTo>
                    <a:lnTo>
                      <a:pt x="3509" y="1829"/>
                    </a:lnTo>
                    <a:lnTo>
                      <a:pt x="3511" y="1829"/>
                    </a:lnTo>
                    <a:close/>
                    <a:moveTo>
                      <a:pt x="3591" y="1675"/>
                    </a:moveTo>
                    <a:lnTo>
                      <a:pt x="3589" y="1678"/>
                    </a:lnTo>
                    <a:lnTo>
                      <a:pt x="3589" y="1676"/>
                    </a:lnTo>
                    <a:lnTo>
                      <a:pt x="3589" y="1676"/>
                    </a:lnTo>
                    <a:lnTo>
                      <a:pt x="3591" y="1675"/>
                    </a:lnTo>
                    <a:close/>
                    <a:moveTo>
                      <a:pt x="3516" y="1718"/>
                    </a:moveTo>
                    <a:lnTo>
                      <a:pt x="3517" y="1718"/>
                    </a:lnTo>
                    <a:lnTo>
                      <a:pt x="3516" y="1718"/>
                    </a:lnTo>
                    <a:lnTo>
                      <a:pt x="3516" y="1718"/>
                    </a:lnTo>
                    <a:close/>
                    <a:moveTo>
                      <a:pt x="3447" y="1770"/>
                    </a:moveTo>
                    <a:lnTo>
                      <a:pt x="3444" y="1771"/>
                    </a:lnTo>
                    <a:lnTo>
                      <a:pt x="3443" y="1772"/>
                    </a:lnTo>
                    <a:lnTo>
                      <a:pt x="3442" y="1772"/>
                    </a:lnTo>
                    <a:lnTo>
                      <a:pt x="3441" y="1772"/>
                    </a:lnTo>
                    <a:lnTo>
                      <a:pt x="3441" y="1771"/>
                    </a:lnTo>
                    <a:lnTo>
                      <a:pt x="3447" y="1770"/>
                    </a:lnTo>
                    <a:close/>
                    <a:moveTo>
                      <a:pt x="3496" y="784"/>
                    </a:moveTo>
                    <a:lnTo>
                      <a:pt x="3496" y="786"/>
                    </a:lnTo>
                    <a:lnTo>
                      <a:pt x="3495" y="790"/>
                    </a:lnTo>
                    <a:lnTo>
                      <a:pt x="3495" y="786"/>
                    </a:lnTo>
                    <a:lnTo>
                      <a:pt x="3496" y="784"/>
                    </a:lnTo>
                    <a:close/>
                    <a:moveTo>
                      <a:pt x="3483" y="884"/>
                    </a:moveTo>
                    <a:lnTo>
                      <a:pt x="3483" y="882"/>
                    </a:lnTo>
                    <a:lnTo>
                      <a:pt x="3482" y="881"/>
                    </a:lnTo>
                    <a:lnTo>
                      <a:pt x="3484" y="881"/>
                    </a:lnTo>
                    <a:lnTo>
                      <a:pt x="3487" y="881"/>
                    </a:lnTo>
                    <a:lnTo>
                      <a:pt x="3481" y="889"/>
                    </a:lnTo>
                    <a:lnTo>
                      <a:pt x="3482" y="887"/>
                    </a:lnTo>
                    <a:lnTo>
                      <a:pt x="3483" y="884"/>
                    </a:lnTo>
                    <a:close/>
                    <a:moveTo>
                      <a:pt x="3477" y="894"/>
                    </a:moveTo>
                    <a:lnTo>
                      <a:pt x="3475" y="897"/>
                    </a:lnTo>
                    <a:lnTo>
                      <a:pt x="3473" y="899"/>
                    </a:lnTo>
                    <a:lnTo>
                      <a:pt x="3473" y="898"/>
                    </a:lnTo>
                    <a:lnTo>
                      <a:pt x="3477" y="894"/>
                    </a:lnTo>
                    <a:close/>
                    <a:moveTo>
                      <a:pt x="3398" y="647"/>
                    </a:moveTo>
                    <a:lnTo>
                      <a:pt x="3402" y="644"/>
                    </a:lnTo>
                    <a:lnTo>
                      <a:pt x="3405" y="642"/>
                    </a:lnTo>
                    <a:lnTo>
                      <a:pt x="3403" y="648"/>
                    </a:lnTo>
                    <a:lnTo>
                      <a:pt x="3403" y="654"/>
                    </a:lnTo>
                    <a:lnTo>
                      <a:pt x="3399" y="654"/>
                    </a:lnTo>
                    <a:lnTo>
                      <a:pt x="3394" y="654"/>
                    </a:lnTo>
                    <a:lnTo>
                      <a:pt x="3398" y="647"/>
                    </a:lnTo>
                    <a:close/>
                    <a:moveTo>
                      <a:pt x="3279" y="781"/>
                    </a:moveTo>
                    <a:lnTo>
                      <a:pt x="3274" y="784"/>
                    </a:lnTo>
                    <a:lnTo>
                      <a:pt x="3269" y="785"/>
                    </a:lnTo>
                    <a:lnTo>
                      <a:pt x="3268" y="780"/>
                    </a:lnTo>
                    <a:lnTo>
                      <a:pt x="3273" y="781"/>
                    </a:lnTo>
                    <a:lnTo>
                      <a:pt x="3279" y="781"/>
                    </a:lnTo>
                    <a:close/>
                    <a:moveTo>
                      <a:pt x="3069" y="810"/>
                    </a:moveTo>
                    <a:lnTo>
                      <a:pt x="3069" y="807"/>
                    </a:lnTo>
                    <a:lnTo>
                      <a:pt x="3070" y="807"/>
                    </a:lnTo>
                    <a:lnTo>
                      <a:pt x="3069" y="810"/>
                    </a:lnTo>
                    <a:close/>
                    <a:moveTo>
                      <a:pt x="3048" y="540"/>
                    </a:moveTo>
                    <a:lnTo>
                      <a:pt x="3047" y="541"/>
                    </a:lnTo>
                    <a:lnTo>
                      <a:pt x="3045" y="542"/>
                    </a:lnTo>
                    <a:lnTo>
                      <a:pt x="3041" y="544"/>
                    </a:lnTo>
                    <a:lnTo>
                      <a:pt x="3044" y="541"/>
                    </a:lnTo>
                    <a:lnTo>
                      <a:pt x="3046" y="540"/>
                    </a:lnTo>
                    <a:lnTo>
                      <a:pt x="3048" y="540"/>
                    </a:lnTo>
                    <a:close/>
                    <a:moveTo>
                      <a:pt x="2949" y="610"/>
                    </a:moveTo>
                    <a:lnTo>
                      <a:pt x="2949" y="610"/>
                    </a:lnTo>
                    <a:lnTo>
                      <a:pt x="2949" y="612"/>
                    </a:lnTo>
                    <a:lnTo>
                      <a:pt x="2946" y="612"/>
                    </a:lnTo>
                    <a:lnTo>
                      <a:pt x="2949" y="610"/>
                    </a:lnTo>
                    <a:close/>
                    <a:moveTo>
                      <a:pt x="2935" y="618"/>
                    </a:moveTo>
                    <a:lnTo>
                      <a:pt x="2931" y="622"/>
                    </a:lnTo>
                    <a:lnTo>
                      <a:pt x="2931" y="620"/>
                    </a:lnTo>
                    <a:lnTo>
                      <a:pt x="2929" y="618"/>
                    </a:lnTo>
                    <a:lnTo>
                      <a:pt x="2935" y="618"/>
                    </a:lnTo>
                    <a:close/>
                    <a:moveTo>
                      <a:pt x="3047" y="203"/>
                    </a:moveTo>
                    <a:lnTo>
                      <a:pt x="3052" y="203"/>
                    </a:lnTo>
                    <a:lnTo>
                      <a:pt x="3057" y="202"/>
                    </a:lnTo>
                    <a:lnTo>
                      <a:pt x="3062" y="198"/>
                    </a:lnTo>
                    <a:lnTo>
                      <a:pt x="3062" y="198"/>
                    </a:lnTo>
                    <a:lnTo>
                      <a:pt x="3075" y="199"/>
                    </a:lnTo>
                    <a:lnTo>
                      <a:pt x="3086" y="194"/>
                    </a:lnTo>
                    <a:lnTo>
                      <a:pt x="3098" y="185"/>
                    </a:lnTo>
                    <a:lnTo>
                      <a:pt x="3108" y="172"/>
                    </a:lnTo>
                    <a:lnTo>
                      <a:pt x="3113" y="159"/>
                    </a:lnTo>
                    <a:lnTo>
                      <a:pt x="3118" y="159"/>
                    </a:lnTo>
                    <a:lnTo>
                      <a:pt x="3121" y="158"/>
                    </a:lnTo>
                    <a:lnTo>
                      <a:pt x="3120" y="162"/>
                    </a:lnTo>
                    <a:lnTo>
                      <a:pt x="3119" y="164"/>
                    </a:lnTo>
                    <a:lnTo>
                      <a:pt x="3116" y="172"/>
                    </a:lnTo>
                    <a:lnTo>
                      <a:pt x="3115" y="180"/>
                    </a:lnTo>
                    <a:lnTo>
                      <a:pt x="3116" y="188"/>
                    </a:lnTo>
                    <a:lnTo>
                      <a:pt x="3113" y="193"/>
                    </a:lnTo>
                    <a:lnTo>
                      <a:pt x="3110" y="199"/>
                    </a:lnTo>
                    <a:lnTo>
                      <a:pt x="3107" y="205"/>
                    </a:lnTo>
                    <a:lnTo>
                      <a:pt x="3101" y="208"/>
                    </a:lnTo>
                    <a:lnTo>
                      <a:pt x="3101" y="206"/>
                    </a:lnTo>
                    <a:lnTo>
                      <a:pt x="3098" y="200"/>
                    </a:lnTo>
                    <a:lnTo>
                      <a:pt x="3090" y="199"/>
                    </a:lnTo>
                    <a:lnTo>
                      <a:pt x="3084" y="203"/>
                    </a:lnTo>
                    <a:lnTo>
                      <a:pt x="3079" y="208"/>
                    </a:lnTo>
                    <a:lnTo>
                      <a:pt x="3074" y="213"/>
                    </a:lnTo>
                    <a:lnTo>
                      <a:pt x="3068" y="217"/>
                    </a:lnTo>
                    <a:lnTo>
                      <a:pt x="3062" y="220"/>
                    </a:lnTo>
                    <a:lnTo>
                      <a:pt x="3059" y="221"/>
                    </a:lnTo>
                    <a:lnTo>
                      <a:pt x="3052" y="216"/>
                    </a:lnTo>
                    <a:lnTo>
                      <a:pt x="3047" y="210"/>
                    </a:lnTo>
                    <a:lnTo>
                      <a:pt x="3044" y="200"/>
                    </a:lnTo>
                    <a:lnTo>
                      <a:pt x="3047" y="203"/>
                    </a:lnTo>
                    <a:close/>
                    <a:moveTo>
                      <a:pt x="3018" y="301"/>
                    </a:moveTo>
                    <a:lnTo>
                      <a:pt x="3018" y="301"/>
                    </a:lnTo>
                    <a:lnTo>
                      <a:pt x="3018" y="301"/>
                    </a:lnTo>
                    <a:lnTo>
                      <a:pt x="3018" y="301"/>
                    </a:lnTo>
                    <a:close/>
                    <a:moveTo>
                      <a:pt x="3040" y="182"/>
                    </a:moveTo>
                    <a:lnTo>
                      <a:pt x="3037" y="182"/>
                    </a:lnTo>
                    <a:lnTo>
                      <a:pt x="3035" y="183"/>
                    </a:lnTo>
                    <a:lnTo>
                      <a:pt x="3034" y="185"/>
                    </a:lnTo>
                    <a:lnTo>
                      <a:pt x="3033" y="187"/>
                    </a:lnTo>
                    <a:lnTo>
                      <a:pt x="3033" y="183"/>
                    </a:lnTo>
                    <a:lnTo>
                      <a:pt x="3033" y="179"/>
                    </a:lnTo>
                    <a:lnTo>
                      <a:pt x="3030" y="175"/>
                    </a:lnTo>
                    <a:lnTo>
                      <a:pt x="3031" y="175"/>
                    </a:lnTo>
                    <a:lnTo>
                      <a:pt x="3034" y="175"/>
                    </a:lnTo>
                    <a:lnTo>
                      <a:pt x="3036" y="174"/>
                    </a:lnTo>
                    <a:lnTo>
                      <a:pt x="3039" y="174"/>
                    </a:lnTo>
                    <a:lnTo>
                      <a:pt x="3040" y="174"/>
                    </a:lnTo>
                    <a:lnTo>
                      <a:pt x="3041" y="175"/>
                    </a:lnTo>
                    <a:lnTo>
                      <a:pt x="3042" y="176"/>
                    </a:lnTo>
                    <a:lnTo>
                      <a:pt x="3041" y="179"/>
                    </a:lnTo>
                    <a:lnTo>
                      <a:pt x="3040" y="182"/>
                    </a:lnTo>
                    <a:close/>
                    <a:moveTo>
                      <a:pt x="3029" y="197"/>
                    </a:moveTo>
                    <a:lnTo>
                      <a:pt x="3031" y="192"/>
                    </a:lnTo>
                    <a:lnTo>
                      <a:pt x="3029" y="198"/>
                    </a:lnTo>
                    <a:lnTo>
                      <a:pt x="3029" y="203"/>
                    </a:lnTo>
                    <a:lnTo>
                      <a:pt x="3025" y="202"/>
                    </a:lnTo>
                    <a:lnTo>
                      <a:pt x="3022" y="199"/>
                    </a:lnTo>
                    <a:lnTo>
                      <a:pt x="3024" y="199"/>
                    </a:lnTo>
                    <a:lnTo>
                      <a:pt x="3027" y="198"/>
                    </a:lnTo>
                    <a:lnTo>
                      <a:pt x="3029" y="197"/>
                    </a:lnTo>
                    <a:close/>
                    <a:moveTo>
                      <a:pt x="3017" y="197"/>
                    </a:moveTo>
                    <a:lnTo>
                      <a:pt x="3018" y="199"/>
                    </a:lnTo>
                    <a:lnTo>
                      <a:pt x="3016" y="199"/>
                    </a:lnTo>
                    <a:lnTo>
                      <a:pt x="3017" y="197"/>
                    </a:lnTo>
                    <a:close/>
                    <a:moveTo>
                      <a:pt x="2891" y="330"/>
                    </a:moveTo>
                    <a:lnTo>
                      <a:pt x="2888" y="333"/>
                    </a:lnTo>
                    <a:lnTo>
                      <a:pt x="2887" y="335"/>
                    </a:lnTo>
                    <a:lnTo>
                      <a:pt x="2885" y="333"/>
                    </a:lnTo>
                    <a:lnTo>
                      <a:pt x="2882" y="329"/>
                    </a:lnTo>
                    <a:lnTo>
                      <a:pt x="2881" y="325"/>
                    </a:lnTo>
                    <a:lnTo>
                      <a:pt x="2886" y="328"/>
                    </a:lnTo>
                    <a:lnTo>
                      <a:pt x="2891" y="330"/>
                    </a:lnTo>
                    <a:close/>
                    <a:moveTo>
                      <a:pt x="2800" y="331"/>
                    </a:moveTo>
                    <a:lnTo>
                      <a:pt x="2800" y="331"/>
                    </a:lnTo>
                    <a:lnTo>
                      <a:pt x="2798" y="331"/>
                    </a:lnTo>
                    <a:lnTo>
                      <a:pt x="2800" y="331"/>
                    </a:lnTo>
                    <a:close/>
                    <a:moveTo>
                      <a:pt x="2752" y="417"/>
                    </a:moveTo>
                    <a:lnTo>
                      <a:pt x="2755" y="415"/>
                    </a:lnTo>
                    <a:lnTo>
                      <a:pt x="2758" y="404"/>
                    </a:lnTo>
                    <a:lnTo>
                      <a:pt x="2758" y="393"/>
                    </a:lnTo>
                    <a:lnTo>
                      <a:pt x="2763" y="394"/>
                    </a:lnTo>
                    <a:lnTo>
                      <a:pt x="2769" y="392"/>
                    </a:lnTo>
                    <a:lnTo>
                      <a:pt x="2774" y="390"/>
                    </a:lnTo>
                    <a:lnTo>
                      <a:pt x="2775" y="385"/>
                    </a:lnTo>
                    <a:lnTo>
                      <a:pt x="2775" y="385"/>
                    </a:lnTo>
                    <a:lnTo>
                      <a:pt x="2778" y="388"/>
                    </a:lnTo>
                    <a:lnTo>
                      <a:pt x="2781" y="391"/>
                    </a:lnTo>
                    <a:lnTo>
                      <a:pt x="2785" y="392"/>
                    </a:lnTo>
                    <a:lnTo>
                      <a:pt x="2790" y="392"/>
                    </a:lnTo>
                    <a:lnTo>
                      <a:pt x="2792" y="391"/>
                    </a:lnTo>
                    <a:lnTo>
                      <a:pt x="2793" y="388"/>
                    </a:lnTo>
                    <a:lnTo>
                      <a:pt x="2797" y="390"/>
                    </a:lnTo>
                    <a:lnTo>
                      <a:pt x="2801" y="388"/>
                    </a:lnTo>
                    <a:lnTo>
                      <a:pt x="2808" y="380"/>
                    </a:lnTo>
                    <a:lnTo>
                      <a:pt x="2813" y="373"/>
                    </a:lnTo>
                    <a:lnTo>
                      <a:pt x="2815" y="364"/>
                    </a:lnTo>
                    <a:lnTo>
                      <a:pt x="2814" y="353"/>
                    </a:lnTo>
                    <a:lnTo>
                      <a:pt x="2817" y="356"/>
                    </a:lnTo>
                    <a:lnTo>
                      <a:pt x="2820" y="357"/>
                    </a:lnTo>
                    <a:lnTo>
                      <a:pt x="2825" y="359"/>
                    </a:lnTo>
                    <a:lnTo>
                      <a:pt x="2830" y="362"/>
                    </a:lnTo>
                    <a:lnTo>
                      <a:pt x="2835" y="367"/>
                    </a:lnTo>
                    <a:lnTo>
                      <a:pt x="2840" y="371"/>
                    </a:lnTo>
                    <a:lnTo>
                      <a:pt x="2844" y="377"/>
                    </a:lnTo>
                    <a:lnTo>
                      <a:pt x="2834" y="377"/>
                    </a:lnTo>
                    <a:lnTo>
                      <a:pt x="2824" y="382"/>
                    </a:lnTo>
                    <a:lnTo>
                      <a:pt x="2821" y="382"/>
                    </a:lnTo>
                    <a:lnTo>
                      <a:pt x="2820" y="385"/>
                    </a:lnTo>
                    <a:lnTo>
                      <a:pt x="2819" y="386"/>
                    </a:lnTo>
                    <a:lnTo>
                      <a:pt x="2819" y="390"/>
                    </a:lnTo>
                    <a:lnTo>
                      <a:pt x="2808" y="392"/>
                    </a:lnTo>
                    <a:lnTo>
                      <a:pt x="2806" y="404"/>
                    </a:lnTo>
                    <a:lnTo>
                      <a:pt x="2803" y="403"/>
                    </a:lnTo>
                    <a:lnTo>
                      <a:pt x="2800" y="404"/>
                    </a:lnTo>
                    <a:lnTo>
                      <a:pt x="2796" y="407"/>
                    </a:lnTo>
                    <a:lnTo>
                      <a:pt x="2793" y="409"/>
                    </a:lnTo>
                    <a:lnTo>
                      <a:pt x="2791" y="413"/>
                    </a:lnTo>
                    <a:lnTo>
                      <a:pt x="2784" y="421"/>
                    </a:lnTo>
                    <a:lnTo>
                      <a:pt x="2775" y="425"/>
                    </a:lnTo>
                    <a:lnTo>
                      <a:pt x="2766" y="427"/>
                    </a:lnTo>
                    <a:lnTo>
                      <a:pt x="2757" y="430"/>
                    </a:lnTo>
                    <a:lnTo>
                      <a:pt x="2753" y="428"/>
                    </a:lnTo>
                    <a:lnTo>
                      <a:pt x="2752" y="427"/>
                    </a:lnTo>
                    <a:lnTo>
                      <a:pt x="2751" y="426"/>
                    </a:lnTo>
                    <a:lnTo>
                      <a:pt x="2751" y="424"/>
                    </a:lnTo>
                    <a:lnTo>
                      <a:pt x="2751" y="421"/>
                    </a:lnTo>
                    <a:lnTo>
                      <a:pt x="2752" y="419"/>
                    </a:lnTo>
                    <a:lnTo>
                      <a:pt x="2752" y="417"/>
                    </a:lnTo>
                    <a:close/>
                    <a:moveTo>
                      <a:pt x="2638" y="448"/>
                    </a:moveTo>
                    <a:lnTo>
                      <a:pt x="2638" y="448"/>
                    </a:lnTo>
                    <a:lnTo>
                      <a:pt x="2650" y="444"/>
                    </a:lnTo>
                    <a:lnTo>
                      <a:pt x="2650" y="448"/>
                    </a:lnTo>
                    <a:lnTo>
                      <a:pt x="2650" y="450"/>
                    </a:lnTo>
                    <a:lnTo>
                      <a:pt x="2651" y="454"/>
                    </a:lnTo>
                    <a:lnTo>
                      <a:pt x="2654" y="456"/>
                    </a:lnTo>
                    <a:lnTo>
                      <a:pt x="2650" y="459"/>
                    </a:lnTo>
                    <a:lnTo>
                      <a:pt x="2649" y="462"/>
                    </a:lnTo>
                    <a:lnTo>
                      <a:pt x="2648" y="467"/>
                    </a:lnTo>
                    <a:lnTo>
                      <a:pt x="2647" y="471"/>
                    </a:lnTo>
                    <a:lnTo>
                      <a:pt x="2645" y="466"/>
                    </a:lnTo>
                    <a:lnTo>
                      <a:pt x="2643" y="462"/>
                    </a:lnTo>
                    <a:lnTo>
                      <a:pt x="2640" y="459"/>
                    </a:lnTo>
                    <a:lnTo>
                      <a:pt x="2637" y="456"/>
                    </a:lnTo>
                    <a:lnTo>
                      <a:pt x="2633" y="454"/>
                    </a:lnTo>
                    <a:lnTo>
                      <a:pt x="2636" y="451"/>
                    </a:lnTo>
                    <a:lnTo>
                      <a:pt x="2637" y="450"/>
                    </a:lnTo>
                    <a:lnTo>
                      <a:pt x="2638" y="448"/>
                    </a:lnTo>
                    <a:close/>
                    <a:moveTo>
                      <a:pt x="2627" y="485"/>
                    </a:moveTo>
                    <a:lnTo>
                      <a:pt x="2628" y="485"/>
                    </a:lnTo>
                    <a:lnTo>
                      <a:pt x="2627" y="485"/>
                    </a:lnTo>
                    <a:lnTo>
                      <a:pt x="2627" y="490"/>
                    </a:lnTo>
                    <a:lnTo>
                      <a:pt x="2628" y="495"/>
                    </a:lnTo>
                    <a:lnTo>
                      <a:pt x="2631" y="500"/>
                    </a:lnTo>
                    <a:lnTo>
                      <a:pt x="2632" y="501"/>
                    </a:lnTo>
                    <a:lnTo>
                      <a:pt x="2628" y="501"/>
                    </a:lnTo>
                    <a:lnTo>
                      <a:pt x="2626" y="498"/>
                    </a:lnTo>
                    <a:lnTo>
                      <a:pt x="2622" y="495"/>
                    </a:lnTo>
                    <a:lnTo>
                      <a:pt x="2620" y="493"/>
                    </a:lnTo>
                    <a:lnTo>
                      <a:pt x="2622" y="490"/>
                    </a:lnTo>
                    <a:lnTo>
                      <a:pt x="2626" y="488"/>
                    </a:lnTo>
                    <a:lnTo>
                      <a:pt x="2627" y="485"/>
                    </a:lnTo>
                    <a:close/>
                    <a:moveTo>
                      <a:pt x="2477" y="521"/>
                    </a:moveTo>
                    <a:lnTo>
                      <a:pt x="2477" y="522"/>
                    </a:lnTo>
                    <a:lnTo>
                      <a:pt x="2475" y="522"/>
                    </a:lnTo>
                    <a:lnTo>
                      <a:pt x="2474" y="521"/>
                    </a:lnTo>
                    <a:lnTo>
                      <a:pt x="2477" y="521"/>
                    </a:lnTo>
                    <a:close/>
                    <a:moveTo>
                      <a:pt x="1899" y="0"/>
                    </a:moveTo>
                    <a:lnTo>
                      <a:pt x="1899" y="1"/>
                    </a:lnTo>
                    <a:lnTo>
                      <a:pt x="1898" y="1"/>
                    </a:lnTo>
                    <a:lnTo>
                      <a:pt x="1898" y="1"/>
                    </a:lnTo>
                    <a:lnTo>
                      <a:pt x="1899" y="0"/>
                    </a:lnTo>
                    <a:close/>
                    <a:moveTo>
                      <a:pt x="1776" y="143"/>
                    </a:moveTo>
                    <a:lnTo>
                      <a:pt x="1777" y="140"/>
                    </a:lnTo>
                    <a:lnTo>
                      <a:pt x="1777" y="135"/>
                    </a:lnTo>
                    <a:lnTo>
                      <a:pt x="1781" y="137"/>
                    </a:lnTo>
                    <a:lnTo>
                      <a:pt x="1786" y="137"/>
                    </a:lnTo>
                    <a:lnTo>
                      <a:pt x="1789" y="135"/>
                    </a:lnTo>
                    <a:lnTo>
                      <a:pt x="1792" y="131"/>
                    </a:lnTo>
                    <a:lnTo>
                      <a:pt x="1794" y="128"/>
                    </a:lnTo>
                    <a:lnTo>
                      <a:pt x="1796" y="124"/>
                    </a:lnTo>
                    <a:lnTo>
                      <a:pt x="1796" y="120"/>
                    </a:lnTo>
                    <a:lnTo>
                      <a:pt x="1804" y="119"/>
                    </a:lnTo>
                    <a:lnTo>
                      <a:pt x="1799" y="126"/>
                    </a:lnTo>
                    <a:lnTo>
                      <a:pt x="1799" y="135"/>
                    </a:lnTo>
                    <a:lnTo>
                      <a:pt x="1803" y="145"/>
                    </a:lnTo>
                    <a:lnTo>
                      <a:pt x="1803" y="145"/>
                    </a:lnTo>
                    <a:lnTo>
                      <a:pt x="1808" y="153"/>
                    </a:lnTo>
                    <a:lnTo>
                      <a:pt x="1815" y="162"/>
                    </a:lnTo>
                    <a:lnTo>
                      <a:pt x="1822" y="168"/>
                    </a:lnTo>
                    <a:lnTo>
                      <a:pt x="1819" y="171"/>
                    </a:lnTo>
                    <a:lnTo>
                      <a:pt x="1814" y="174"/>
                    </a:lnTo>
                    <a:lnTo>
                      <a:pt x="1815" y="171"/>
                    </a:lnTo>
                    <a:lnTo>
                      <a:pt x="1814" y="168"/>
                    </a:lnTo>
                    <a:lnTo>
                      <a:pt x="1813" y="164"/>
                    </a:lnTo>
                    <a:lnTo>
                      <a:pt x="1809" y="162"/>
                    </a:lnTo>
                    <a:lnTo>
                      <a:pt x="1805" y="159"/>
                    </a:lnTo>
                    <a:lnTo>
                      <a:pt x="1802" y="159"/>
                    </a:lnTo>
                    <a:lnTo>
                      <a:pt x="1797" y="160"/>
                    </a:lnTo>
                    <a:lnTo>
                      <a:pt x="1793" y="163"/>
                    </a:lnTo>
                    <a:lnTo>
                      <a:pt x="1783" y="171"/>
                    </a:lnTo>
                    <a:lnTo>
                      <a:pt x="1785" y="172"/>
                    </a:lnTo>
                    <a:lnTo>
                      <a:pt x="1770" y="172"/>
                    </a:lnTo>
                    <a:lnTo>
                      <a:pt x="1769" y="171"/>
                    </a:lnTo>
                    <a:lnTo>
                      <a:pt x="1768" y="169"/>
                    </a:lnTo>
                    <a:lnTo>
                      <a:pt x="1765" y="169"/>
                    </a:lnTo>
                    <a:lnTo>
                      <a:pt x="1763" y="169"/>
                    </a:lnTo>
                    <a:lnTo>
                      <a:pt x="1769" y="155"/>
                    </a:lnTo>
                    <a:lnTo>
                      <a:pt x="1776" y="143"/>
                    </a:lnTo>
                    <a:close/>
                    <a:moveTo>
                      <a:pt x="1746" y="243"/>
                    </a:moveTo>
                    <a:lnTo>
                      <a:pt x="1746" y="243"/>
                    </a:lnTo>
                    <a:lnTo>
                      <a:pt x="1746" y="243"/>
                    </a:lnTo>
                    <a:lnTo>
                      <a:pt x="1746" y="243"/>
                    </a:lnTo>
                    <a:close/>
                    <a:moveTo>
                      <a:pt x="1671" y="238"/>
                    </a:moveTo>
                    <a:lnTo>
                      <a:pt x="1673" y="236"/>
                    </a:lnTo>
                    <a:lnTo>
                      <a:pt x="1675" y="232"/>
                    </a:lnTo>
                    <a:lnTo>
                      <a:pt x="1679" y="229"/>
                    </a:lnTo>
                    <a:lnTo>
                      <a:pt x="1681" y="226"/>
                    </a:lnTo>
                    <a:lnTo>
                      <a:pt x="1683" y="222"/>
                    </a:lnTo>
                    <a:lnTo>
                      <a:pt x="1684" y="219"/>
                    </a:lnTo>
                    <a:lnTo>
                      <a:pt x="1687" y="219"/>
                    </a:lnTo>
                    <a:lnTo>
                      <a:pt x="1692" y="216"/>
                    </a:lnTo>
                    <a:lnTo>
                      <a:pt x="1697" y="214"/>
                    </a:lnTo>
                    <a:lnTo>
                      <a:pt x="1701" y="210"/>
                    </a:lnTo>
                    <a:lnTo>
                      <a:pt x="1704" y="206"/>
                    </a:lnTo>
                    <a:lnTo>
                      <a:pt x="1707" y="208"/>
                    </a:lnTo>
                    <a:lnTo>
                      <a:pt x="1711" y="208"/>
                    </a:lnTo>
                    <a:lnTo>
                      <a:pt x="1713" y="208"/>
                    </a:lnTo>
                    <a:lnTo>
                      <a:pt x="1717" y="209"/>
                    </a:lnTo>
                    <a:lnTo>
                      <a:pt x="1720" y="210"/>
                    </a:lnTo>
                    <a:lnTo>
                      <a:pt x="1724" y="213"/>
                    </a:lnTo>
                    <a:lnTo>
                      <a:pt x="1726" y="214"/>
                    </a:lnTo>
                    <a:lnTo>
                      <a:pt x="1729" y="216"/>
                    </a:lnTo>
                    <a:lnTo>
                      <a:pt x="1731" y="219"/>
                    </a:lnTo>
                    <a:lnTo>
                      <a:pt x="1731" y="222"/>
                    </a:lnTo>
                    <a:lnTo>
                      <a:pt x="1731" y="226"/>
                    </a:lnTo>
                    <a:lnTo>
                      <a:pt x="1729" y="232"/>
                    </a:lnTo>
                    <a:lnTo>
                      <a:pt x="1723" y="233"/>
                    </a:lnTo>
                    <a:lnTo>
                      <a:pt x="1715" y="233"/>
                    </a:lnTo>
                    <a:lnTo>
                      <a:pt x="1708" y="234"/>
                    </a:lnTo>
                    <a:lnTo>
                      <a:pt x="1704" y="233"/>
                    </a:lnTo>
                    <a:lnTo>
                      <a:pt x="1700" y="233"/>
                    </a:lnTo>
                    <a:lnTo>
                      <a:pt x="1696" y="234"/>
                    </a:lnTo>
                    <a:lnTo>
                      <a:pt x="1694" y="237"/>
                    </a:lnTo>
                    <a:lnTo>
                      <a:pt x="1690" y="242"/>
                    </a:lnTo>
                    <a:lnTo>
                      <a:pt x="1681" y="245"/>
                    </a:lnTo>
                    <a:lnTo>
                      <a:pt x="1674" y="244"/>
                    </a:lnTo>
                    <a:lnTo>
                      <a:pt x="1668" y="240"/>
                    </a:lnTo>
                    <a:lnTo>
                      <a:pt x="1671" y="238"/>
                    </a:lnTo>
                    <a:close/>
                    <a:moveTo>
                      <a:pt x="1610" y="297"/>
                    </a:moveTo>
                    <a:lnTo>
                      <a:pt x="1613" y="310"/>
                    </a:lnTo>
                    <a:lnTo>
                      <a:pt x="1617" y="320"/>
                    </a:lnTo>
                    <a:lnTo>
                      <a:pt x="1622" y="329"/>
                    </a:lnTo>
                    <a:lnTo>
                      <a:pt x="1628" y="336"/>
                    </a:lnTo>
                    <a:lnTo>
                      <a:pt x="1638" y="340"/>
                    </a:lnTo>
                    <a:lnTo>
                      <a:pt x="1634" y="345"/>
                    </a:lnTo>
                    <a:lnTo>
                      <a:pt x="1634" y="345"/>
                    </a:lnTo>
                    <a:lnTo>
                      <a:pt x="1630" y="345"/>
                    </a:lnTo>
                    <a:lnTo>
                      <a:pt x="1627" y="346"/>
                    </a:lnTo>
                    <a:lnTo>
                      <a:pt x="1624" y="348"/>
                    </a:lnTo>
                    <a:lnTo>
                      <a:pt x="1626" y="344"/>
                    </a:lnTo>
                    <a:lnTo>
                      <a:pt x="1624" y="340"/>
                    </a:lnTo>
                    <a:lnTo>
                      <a:pt x="1623" y="336"/>
                    </a:lnTo>
                    <a:lnTo>
                      <a:pt x="1621" y="334"/>
                    </a:lnTo>
                    <a:lnTo>
                      <a:pt x="1618" y="331"/>
                    </a:lnTo>
                    <a:lnTo>
                      <a:pt x="1616" y="330"/>
                    </a:lnTo>
                    <a:lnTo>
                      <a:pt x="1612" y="329"/>
                    </a:lnTo>
                    <a:lnTo>
                      <a:pt x="1607" y="329"/>
                    </a:lnTo>
                    <a:lnTo>
                      <a:pt x="1609" y="328"/>
                    </a:lnTo>
                    <a:lnTo>
                      <a:pt x="1610" y="325"/>
                    </a:lnTo>
                    <a:lnTo>
                      <a:pt x="1607" y="312"/>
                    </a:lnTo>
                    <a:lnTo>
                      <a:pt x="1610" y="297"/>
                    </a:lnTo>
                    <a:close/>
                    <a:moveTo>
                      <a:pt x="161" y="1645"/>
                    </a:moveTo>
                    <a:lnTo>
                      <a:pt x="160" y="1650"/>
                    </a:lnTo>
                    <a:lnTo>
                      <a:pt x="154" y="1647"/>
                    </a:lnTo>
                    <a:lnTo>
                      <a:pt x="149" y="1649"/>
                    </a:lnTo>
                    <a:lnTo>
                      <a:pt x="143" y="1650"/>
                    </a:lnTo>
                    <a:lnTo>
                      <a:pt x="144" y="1639"/>
                    </a:lnTo>
                    <a:lnTo>
                      <a:pt x="148" y="1641"/>
                    </a:lnTo>
                    <a:lnTo>
                      <a:pt x="153" y="1644"/>
                    </a:lnTo>
                    <a:lnTo>
                      <a:pt x="157" y="1644"/>
                    </a:lnTo>
                    <a:lnTo>
                      <a:pt x="161" y="1645"/>
                    </a:lnTo>
                    <a:lnTo>
                      <a:pt x="161" y="1645"/>
                    </a:lnTo>
                    <a:close/>
                    <a:moveTo>
                      <a:pt x="209" y="1666"/>
                    </a:moveTo>
                    <a:lnTo>
                      <a:pt x="205" y="1664"/>
                    </a:lnTo>
                    <a:lnTo>
                      <a:pt x="203" y="1662"/>
                    </a:lnTo>
                    <a:lnTo>
                      <a:pt x="203" y="1658"/>
                    </a:lnTo>
                    <a:lnTo>
                      <a:pt x="204" y="1655"/>
                    </a:lnTo>
                    <a:lnTo>
                      <a:pt x="208" y="1655"/>
                    </a:lnTo>
                    <a:lnTo>
                      <a:pt x="210" y="1653"/>
                    </a:lnTo>
                    <a:lnTo>
                      <a:pt x="221" y="1655"/>
                    </a:lnTo>
                    <a:lnTo>
                      <a:pt x="221" y="1655"/>
                    </a:lnTo>
                    <a:lnTo>
                      <a:pt x="229" y="1660"/>
                    </a:lnTo>
                    <a:lnTo>
                      <a:pt x="236" y="1667"/>
                    </a:lnTo>
                    <a:lnTo>
                      <a:pt x="238" y="1675"/>
                    </a:lnTo>
                    <a:lnTo>
                      <a:pt x="223" y="1670"/>
                    </a:lnTo>
                    <a:lnTo>
                      <a:pt x="209" y="1666"/>
                    </a:lnTo>
                    <a:close/>
                    <a:moveTo>
                      <a:pt x="250" y="1774"/>
                    </a:moveTo>
                    <a:lnTo>
                      <a:pt x="245" y="1774"/>
                    </a:lnTo>
                    <a:lnTo>
                      <a:pt x="242" y="1775"/>
                    </a:lnTo>
                    <a:lnTo>
                      <a:pt x="239" y="1777"/>
                    </a:lnTo>
                    <a:lnTo>
                      <a:pt x="237" y="1780"/>
                    </a:lnTo>
                    <a:lnTo>
                      <a:pt x="234" y="1782"/>
                    </a:lnTo>
                    <a:lnTo>
                      <a:pt x="232" y="1786"/>
                    </a:lnTo>
                    <a:lnTo>
                      <a:pt x="233" y="1781"/>
                    </a:lnTo>
                    <a:lnTo>
                      <a:pt x="236" y="1778"/>
                    </a:lnTo>
                    <a:lnTo>
                      <a:pt x="238" y="1776"/>
                    </a:lnTo>
                    <a:lnTo>
                      <a:pt x="242" y="1774"/>
                    </a:lnTo>
                    <a:lnTo>
                      <a:pt x="244" y="1772"/>
                    </a:lnTo>
                    <a:lnTo>
                      <a:pt x="248" y="1771"/>
                    </a:lnTo>
                    <a:lnTo>
                      <a:pt x="251" y="1769"/>
                    </a:lnTo>
                    <a:lnTo>
                      <a:pt x="250" y="1774"/>
                    </a:lnTo>
                    <a:close/>
                    <a:moveTo>
                      <a:pt x="262" y="1811"/>
                    </a:moveTo>
                    <a:lnTo>
                      <a:pt x="261" y="1809"/>
                    </a:lnTo>
                    <a:lnTo>
                      <a:pt x="262" y="1810"/>
                    </a:lnTo>
                    <a:lnTo>
                      <a:pt x="262" y="1811"/>
                    </a:lnTo>
                    <a:close/>
                    <a:moveTo>
                      <a:pt x="253" y="1734"/>
                    </a:moveTo>
                    <a:lnTo>
                      <a:pt x="253" y="1727"/>
                    </a:lnTo>
                    <a:lnTo>
                      <a:pt x="253" y="1720"/>
                    </a:lnTo>
                    <a:lnTo>
                      <a:pt x="253" y="1714"/>
                    </a:lnTo>
                    <a:lnTo>
                      <a:pt x="256" y="1715"/>
                    </a:lnTo>
                    <a:lnTo>
                      <a:pt x="260" y="1715"/>
                    </a:lnTo>
                    <a:lnTo>
                      <a:pt x="265" y="1713"/>
                    </a:lnTo>
                    <a:lnTo>
                      <a:pt x="267" y="1712"/>
                    </a:lnTo>
                    <a:lnTo>
                      <a:pt x="266" y="1719"/>
                    </a:lnTo>
                    <a:lnTo>
                      <a:pt x="262" y="1724"/>
                    </a:lnTo>
                    <a:lnTo>
                      <a:pt x="256" y="1729"/>
                    </a:lnTo>
                    <a:lnTo>
                      <a:pt x="253" y="1734"/>
                    </a:lnTo>
                    <a:close/>
                    <a:moveTo>
                      <a:pt x="312" y="1776"/>
                    </a:moveTo>
                    <a:lnTo>
                      <a:pt x="312" y="1774"/>
                    </a:lnTo>
                    <a:lnTo>
                      <a:pt x="311" y="1770"/>
                    </a:lnTo>
                    <a:lnTo>
                      <a:pt x="311" y="1767"/>
                    </a:lnTo>
                    <a:lnTo>
                      <a:pt x="312" y="1764"/>
                    </a:lnTo>
                    <a:lnTo>
                      <a:pt x="314" y="1761"/>
                    </a:lnTo>
                    <a:lnTo>
                      <a:pt x="317" y="1759"/>
                    </a:lnTo>
                    <a:lnTo>
                      <a:pt x="321" y="1763"/>
                    </a:lnTo>
                    <a:lnTo>
                      <a:pt x="324" y="1765"/>
                    </a:lnTo>
                    <a:lnTo>
                      <a:pt x="328" y="1766"/>
                    </a:lnTo>
                    <a:lnTo>
                      <a:pt x="312" y="1776"/>
                    </a:lnTo>
                    <a:close/>
                    <a:moveTo>
                      <a:pt x="288" y="1623"/>
                    </a:moveTo>
                    <a:lnTo>
                      <a:pt x="278" y="1629"/>
                    </a:lnTo>
                    <a:lnTo>
                      <a:pt x="277" y="1626"/>
                    </a:lnTo>
                    <a:lnTo>
                      <a:pt x="278" y="1619"/>
                    </a:lnTo>
                    <a:lnTo>
                      <a:pt x="279" y="1612"/>
                    </a:lnTo>
                    <a:lnTo>
                      <a:pt x="279" y="1605"/>
                    </a:lnTo>
                    <a:lnTo>
                      <a:pt x="277" y="1598"/>
                    </a:lnTo>
                    <a:lnTo>
                      <a:pt x="270" y="1593"/>
                    </a:lnTo>
                    <a:lnTo>
                      <a:pt x="271" y="1589"/>
                    </a:lnTo>
                    <a:lnTo>
                      <a:pt x="271" y="1586"/>
                    </a:lnTo>
                    <a:lnTo>
                      <a:pt x="268" y="1582"/>
                    </a:lnTo>
                    <a:lnTo>
                      <a:pt x="280" y="1583"/>
                    </a:lnTo>
                    <a:lnTo>
                      <a:pt x="291" y="1587"/>
                    </a:lnTo>
                    <a:lnTo>
                      <a:pt x="302" y="1592"/>
                    </a:lnTo>
                    <a:lnTo>
                      <a:pt x="313" y="1596"/>
                    </a:lnTo>
                    <a:lnTo>
                      <a:pt x="316" y="1595"/>
                    </a:lnTo>
                    <a:lnTo>
                      <a:pt x="318" y="1593"/>
                    </a:lnTo>
                    <a:lnTo>
                      <a:pt x="334" y="1601"/>
                    </a:lnTo>
                    <a:lnTo>
                      <a:pt x="327" y="1610"/>
                    </a:lnTo>
                    <a:lnTo>
                      <a:pt x="318" y="1615"/>
                    </a:lnTo>
                    <a:lnTo>
                      <a:pt x="307" y="1617"/>
                    </a:lnTo>
                    <a:lnTo>
                      <a:pt x="297" y="1619"/>
                    </a:lnTo>
                    <a:lnTo>
                      <a:pt x="288" y="1623"/>
                    </a:lnTo>
                    <a:close/>
                    <a:moveTo>
                      <a:pt x="347" y="1583"/>
                    </a:moveTo>
                    <a:lnTo>
                      <a:pt x="347" y="1583"/>
                    </a:lnTo>
                    <a:lnTo>
                      <a:pt x="347" y="1583"/>
                    </a:lnTo>
                    <a:lnTo>
                      <a:pt x="345" y="1581"/>
                    </a:lnTo>
                    <a:lnTo>
                      <a:pt x="341" y="1578"/>
                    </a:lnTo>
                    <a:lnTo>
                      <a:pt x="335" y="1576"/>
                    </a:lnTo>
                    <a:lnTo>
                      <a:pt x="328" y="1573"/>
                    </a:lnTo>
                    <a:lnTo>
                      <a:pt x="331" y="1569"/>
                    </a:lnTo>
                    <a:lnTo>
                      <a:pt x="335" y="1562"/>
                    </a:lnTo>
                    <a:lnTo>
                      <a:pt x="340" y="1559"/>
                    </a:lnTo>
                    <a:lnTo>
                      <a:pt x="348" y="1550"/>
                    </a:lnTo>
                    <a:lnTo>
                      <a:pt x="345" y="1561"/>
                    </a:lnTo>
                    <a:lnTo>
                      <a:pt x="345" y="1572"/>
                    </a:lnTo>
                    <a:lnTo>
                      <a:pt x="347" y="1583"/>
                    </a:lnTo>
                    <a:close/>
                    <a:moveTo>
                      <a:pt x="344" y="1458"/>
                    </a:moveTo>
                    <a:lnTo>
                      <a:pt x="341" y="1455"/>
                    </a:lnTo>
                    <a:lnTo>
                      <a:pt x="339" y="1451"/>
                    </a:lnTo>
                    <a:lnTo>
                      <a:pt x="341" y="1447"/>
                    </a:lnTo>
                    <a:lnTo>
                      <a:pt x="342" y="1445"/>
                    </a:lnTo>
                    <a:lnTo>
                      <a:pt x="348" y="1448"/>
                    </a:lnTo>
                    <a:lnTo>
                      <a:pt x="355" y="1452"/>
                    </a:lnTo>
                    <a:lnTo>
                      <a:pt x="362" y="1453"/>
                    </a:lnTo>
                    <a:lnTo>
                      <a:pt x="358" y="1457"/>
                    </a:lnTo>
                    <a:lnTo>
                      <a:pt x="353" y="1458"/>
                    </a:lnTo>
                    <a:lnTo>
                      <a:pt x="348" y="1458"/>
                    </a:lnTo>
                    <a:lnTo>
                      <a:pt x="344" y="1458"/>
                    </a:lnTo>
                    <a:close/>
                    <a:moveTo>
                      <a:pt x="686" y="1013"/>
                    </a:moveTo>
                    <a:lnTo>
                      <a:pt x="686" y="1014"/>
                    </a:lnTo>
                    <a:lnTo>
                      <a:pt x="685" y="1014"/>
                    </a:lnTo>
                    <a:lnTo>
                      <a:pt x="686" y="1013"/>
                    </a:lnTo>
                    <a:close/>
                    <a:moveTo>
                      <a:pt x="620" y="1327"/>
                    </a:moveTo>
                    <a:lnTo>
                      <a:pt x="620" y="1324"/>
                    </a:lnTo>
                    <a:lnTo>
                      <a:pt x="631" y="1325"/>
                    </a:lnTo>
                    <a:lnTo>
                      <a:pt x="642" y="1322"/>
                    </a:lnTo>
                    <a:lnTo>
                      <a:pt x="646" y="1326"/>
                    </a:lnTo>
                    <a:lnTo>
                      <a:pt x="647" y="1330"/>
                    </a:lnTo>
                    <a:lnTo>
                      <a:pt x="648" y="1334"/>
                    </a:lnTo>
                    <a:lnTo>
                      <a:pt x="648" y="1339"/>
                    </a:lnTo>
                    <a:lnTo>
                      <a:pt x="637" y="1342"/>
                    </a:lnTo>
                    <a:lnTo>
                      <a:pt x="629" y="1345"/>
                    </a:lnTo>
                    <a:lnTo>
                      <a:pt x="619" y="1351"/>
                    </a:lnTo>
                    <a:lnTo>
                      <a:pt x="611" y="1356"/>
                    </a:lnTo>
                    <a:lnTo>
                      <a:pt x="600" y="1357"/>
                    </a:lnTo>
                    <a:lnTo>
                      <a:pt x="599" y="1353"/>
                    </a:lnTo>
                    <a:lnTo>
                      <a:pt x="608" y="1348"/>
                    </a:lnTo>
                    <a:lnTo>
                      <a:pt x="616" y="1339"/>
                    </a:lnTo>
                    <a:lnTo>
                      <a:pt x="620" y="1327"/>
                    </a:lnTo>
                    <a:close/>
                    <a:moveTo>
                      <a:pt x="556" y="1470"/>
                    </a:moveTo>
                    <a:lnTo>
                      <a:pt x="556" y="1470"/>
                    </a:lnTo>
                    <a:lnTo>
                      <a:pt x="563" y="1473"/>
                    </a:lnTo>
                    <a:lnTo>
                      <a:pt x="572" y="1474"/>
                    </a:lnTo>
                    <a:lnTo>
                      <a:pt x="580" y="1474"/>
                    </a:lnTo>
                    <a:lnTo>
                      <a:pt x="586" y="1478"/>
                    </a:lnTo>
                    <a:lnTo>
                      <a:pt x="582" y="1478"/>
                    </a:lnTo>
                    <a:lnTo>
                      <a:pt x="575" y="1479"/>
                    </a:lnTo>
                    <a:lnTo>
                      <a:pt x="571" y="1482"/>
                    </a:lnTo>
                    <a:lnTo>
                      <a:pt x="568" y="1478"/>
                    </a:lnTo>
                    <a:lnTo>
                      <a:pt x="565" y="1475"/>
                    </a:lnTo>
                    <a:lnTo>
                      <a:pt x="560" y="1473"/>
                    </a:lnTo>
                    <a:lnTo>
                      <a:pt x="555" y="1472"/>
                    </a:lnTo>
                    <a:lnTo>
                      <a:pt x="556" y="1470"/>
                    </a:lnTo>
                    <a:close/>
                    <a:moveTo>
                      <a:pt x="461" y="1371"/>
                    </a:moveTo>
                    <a:lnTo>
                      <a:pt x="461" y="1371"/>
                    </a:lnTo>
                    <a:lnTo>
                      <a:pt x="461" y="1371"/>
                    </a:lnTo>
                    <a:lnTo>
                      <a:pt x="461" y="1371"/>
                    </a:lnTo>
                    <a:close/>
                    <a:moveTo>
                      <a:pt x="413" y="1379"/>
                    </a:moveTo>
                    <a:lnTo>
                      <a:pt x="413" y="1387"/>
                    </a:lnTo>
                    <a:lnTo>
                      <a:pt x="412" y="1394"/>
                    </a:lnTo>
                    <a:lnTo>
                      <a:pt x="409" y="1390"/>
                    </a:lnTo>
                    <a:lnTo>
                      <a:pt x="406" y="1388"/>
                    </a:lnTo>
                    <a:lnTo>
                      <a:pt x="402" y="1387"/>
                    </a:lnTo>
                    <a:lnTo>
                      <a:pt x="413" y="1379"/>
                    </a:lnTo>
                    <a:close/>
                    <a:moveTo>
                      <a:pt x="416" y="1770"/>
                    </a:moveTo>
                    <a:lnTo>
                      <a:pt x="419" y="1769"/>
                    </a:lnTo>
                    <a:lnTo>
                      <a:pt x="419" y="1770"/>
                    </a:lnTo>
                    <a:lnTo>
                      <a:pt x="416" y="1770"/>
                    </a:lnTo>
                    <a:close/>
                    <a:moveTo>
                      <a:pt x="419" y="1658"/>
                    </a:moveTo>
                    <a:lnTo>
                      <a:pt x="402" y="1658"/>
                    </a:lnTo>
                    <a:lnTo>
                      <a:pt x="384" y="1662"/>
                    </a:lnTo>
                    <a:lnTo>
                      <a:pt x="380" y="1667"/>
                    </a:lnTo>
                    <a:lnTo>
                      <a:pt x="378" y="1672"/>
                    </a:lnTo>
                    <a:lnTo>
                      <a:pt x="375" y="1670"/>
                    </a:lnTo>
                    <a:lnTo>
                      <a:pt x="374" y="1669"/>
                    </a:lnTo>
                    <a:lnTo>
                      <a:pt x="375" y="1669"/>
                    </a:lnTo>
                    <a:lnTo>
                      <a:pt x="375" y="1658"/>
                    </a:lnTo>
                    <a:lnTo>
                      <a:pt x="397" y="1650"/>
                    </a:lnTo>
                    <a:lnTo>
                      <a:pt x="402" y="1649"/>
                    </a:lnTo>
                    <a:lnTo>
                      <a:pt x="408" y="1645"/>
                    </a:lnTo>
                    <a:lnTo>
                      <a:pt x="413" y="1641"/>
                    </a:lnTo>
                    <a:lnTo>
                      <a:pt x="418" y="1638"/>
                    </a:lnTo>
                    <a:lnTo>
                      <a:pt x="423" y="1632"/>
                    </a:lnTo>
                    <a:lnTo>
                      <a:pt x="426" y="1627"/>
                    </a:lnTo>
                    <a:lnTo>
                      <a:pt x="429" y="1628"/>
                    </a:lnTo>
                    <a:lnTo>
                      <a:pt x="431" y="1628"/>
                    </a:lnTo>
                    <a:lnTo>
                      <a:pt x="432" y="1628"/>
                    </a:lnTo>
                    <a:lnTo>
                      <a:pt x="433" y="1630"/>
                    </a:lnTo>
                    <a:lnTo>
                      <a:pt x="436" y="1633"/>
                    </a:lnTo>
                    <a:lnTo>
                      <a:pt x="427" y="1636"/>
                    </a:lnTo>
                    <a:lnTo>
                      <a:pt x="420" y="1643"/>
                    </a:lnTo>
                    <a:lnTo>
                      <a:pt x="418" y="1649"/>
                    </a:lnTo>
                    <a:lnTo>
                      <a:pt x="419" y="1658"/>
                    </a:lnTo>
                    <a:close/>
                    <a:moveTo>
                      <a:pt x="443" y="1794"/>
                    </a:moveTo>
                    <a:lnTo>
                      <a:pt x="437" y="1791"/>
                    </a:lnTo>
                    <a:lnTo>
                      <a:pt x="444" y="1788"/>
                    </a:lnTo>
                    <a:lnTo>
                      <a:pt x="444" y="1791"/>
                    </a:lnTo>
                    <a:lnTo>
                      <a:pt x="443" y="1792"/>
                    </a:lnTo>
                    <a:lnTo>
                      <a:pt x="443" y="1794"/>
                    </a:lnTo>
                    <a:close/>
                    <a:moveTo>
                      <a:pt x="458" y="1806"/>
                    </a:moveTo>
                    <a:lnTo>
                      <a:pt x="458" y="1801"/>
                    </a:lnTo>
                    <a:lnTo>
                      <a:pt x="460" y="1803"/>
                    </a:lnTo>
                    <a:lnTo>
                      <a:pt x="463" y="1804"/>
                    </a:lnTo>
                    <a:lnTo>
                      <a:pt x="458" y="1806"/>
                    </a:lnTo>
                    <a:close/>
                    <a:moveTo>
                      <a:pt x="467" y="1628"/>
                    </a:moveTo>
                    <a:lnTo>
                      <a:pt x="466" y="1626"/>
                    </a:lnTo>
                    <a:lnTo>
                      <a:pt x="467" y="1626"/>
                    </a:lnTo>
                    <a:lnTo>
                      <a:pt x="469" y="1626"/>
                    </a:lnTo>
                    <a:lnTo>
                      <a:pt x="467" y="1628"/>
                    </a:lnTo>
                    <a:close/>
                    <a:moveTo>
                      <a:pt x="469" y="1594"/>
                    </a:moveTo>
                    <a:lnTo>
                      <a:pt x="463" y="1594"/>
                    </a:lnTo>
                    <a:lnTo>
                      <a:pt x="456" y="1594"/>
                    </a:lnTo>
                    <a:lnTo>
                      <a:pt x="456" y="1594"/>
                    </a:lnTo>
                    <a:lnTo>
                      <a:pt x="454" y="1590"/>
                    </a:lnTo>
                    <a:lnTo>
                      <a:pt x="450" y="1588"/>
                    </a:lnTo>
                    <a:lnTo>
                      <a:pt x="455" y="1587"/>
                    </a:lnTo>
                    <a:lnTo>
                      <a:pt x="460" y="1583"/>
                    </a:lnTo>
                    <a:lnTo>
                      <a:pt x="464" y="1581"/>
                    </a:lnTo>
                    <a:lnTo>
                      <a:pt x="466" y="1576"/>
                    </a:lnTo>
                    <a:lnTo>
                      <a:pt x="470" y="1572"/>
                    </a:lnTo>
                    <a:lnTo>
                      <a:pt x="475" y="1572"/>
                    </a:lnTo>
                    <a:lnTo>
                      <a:pt x="478" y="1573"/>
                    </a:lnTo>
                    <a:lnTo>
                      <a:pt x="483" y="1575"/>
                    </a:lnTo>
                    <a:lnTo>
                      <a:pt x="486" y="1577"/>
                    </a:lnTo>
                    <a:lnTo>
                      <a:pt x="482" y="1579"/>
                    </a:lnTo>
                    <a:lnTo>
                      <a:pt x="478" y="1581"/>
                    </a:lnTo>
                    <a:lnTo>
                      <a:pt x="476" y="1582"/>
                    </a:lnTo>
                    <a:lnTo>
                      <a:pt x="472" y="1584"/>
                    </a:lnTo>
                    <a:lnTo>
                      <a:pt x="470" y="1587"/>
                    </a:lnTo>
                    <a:lnTo>
                      <a:pt x="469" y="1590"/>
                    </a:lnTo>
                    <a:lnTo>
                      <a:pt x="469" y="1594"/>
                    </a:lnTo>
                    <a:close/>
                    <a:moveTo>
                      <a:pt x="475" y="1463"/>
                    </a:moveTo>
                    <a:lnTo>
                      <a:pt x="472" y="1462"/>
                    </a:lnTo>
                    <a:lnTo>
                      <a:pt x="471" y="1470"/>
                    </a:lnTo>
                    <a:lnTo>
                      <a:pt x="464" y="1472"/>
                    </a:lnTo>
                    <a:lnTo>
                      <a:pt x="418" y="1461"/>
                    </a:lnTo>
                    <a:lnTo>
                      <a:pt x="395" y="1453"/>
                    </a:lnTo>
                    <a:lnTo>
                      <a:pt x="393" y="1451"/>
                    </a:lnTo>
                    <a:lnTo>
                      <a:pt x="392" y="1448"/>
                    </a:lnTo>
                    <a:lnTo>
                      <a:pt x="396" y="1447"/>
                    </a:lnTo>
                    <a:lnTo>
                      <a:pt x="398" y="1444"/>
                    </a:lnTo>
                    <a:lnTo>
                      <a:pt x="401" y="1446"/>
                    </a:lnTo>
                    <a:lnTo>
                      <a:pt x="402" y="1447"/>
                    </a:lnTo>
                    <a:lnTo>
                      <a:pt x="414" y="1452"/>
                    </a:lnTo>
                    <a:lnTo>
                      <a:pt x="429" y="1452"/>
                    </a:lnTo>
                    <a:lnTo>
                      <a:pt x="435" y="1451"/>
                    </a:lnTo>
                    <a:lnTo>
                      <a:pt x="441" y="1448"/>
                    </a:lnTo>
                    <a:lnTo>
                      <a:pt x="446" y="1445"/>
                    </a:lnTo>
                    <a:lnTo>
                      <a:pt x="447" y="1445"/>
                    </a:lnTo>
                    <a:lnTo>
                      <a:pt x="448" y="1444"/>
                    </a:lnTo>
                    <a:lnTo>
                      <a:pt x="450" y="1447"/>
                    </a:lnTo>
                    <a:lnTo>
                      <a:pt x="460" y="1447"/>
                    </a:lnTo>
                    <a:lnTo>
                      <a:pt x="467" y="1445"/>
                    </a:lnTo>
                    <a:lnTo>
                      <a:pt x="472" y="1438"/>
                    </a:lnTo>
                    <a:lnTo>
                      <a:pt x="477" y="1439"/>
                    </a:lnTo>
                    <a:lnTo>
                      <a:pt x="481" y="1439"/>
                    </a:lnTo>
                    <a:lnTo>
                      <a:pt x="492" y="1433"/>
                    </a:lnTo>
                    <a:lnTo>
                      <a:pt x="499" y="1424"/>
                    </a:lnTo>
                    <a:lnTo>
                      <a:pt x="507" y="1416"/>
                    </a:lnTo>
                    <a:lnTo>
                      <a:pt x="516" y="1405"/>
                    </a:lnTo>
                    <a:lnTo>
                      <a:pt x="520" y="1393"/>
                    </a:lnTo>
                    <a:lnTo>
                      <a:pt x="521" y="1394"/>
                    </a:lnTo>
                    <a:lnTo>
                      <a:pt x="526" y="1394"/>
                    </a:lnTo>
                    <a:lnTo>
                      <a:pt x="528" y="1395"/>
                    </a:lnTo>
                    <a:lnTo>
                      <a:pt x="531" y="1395"/>
                    </a:lnTo>
                    <a:lnTo>
                      <a:pt x="532" y="1396"/>
                    </a:lnTo>
                    <a:lnTo>
                      <a:pt x="532" y="1398"/>
                    </a:lnTo>
                    <a:lnTo>
                      <a:pt x="531" y="1400"/>
                    </a:lnTo>
                    <a:lnTo>
                      <a:pt x="529" y="1401"/>
                    </a:lnTo>
                    <a:lnTo>
                      <a:pt x="527" y="1402"/>
                    </a:lnTo>
                    <a:lnTo>
                      <a:pt x="526" y="1405"/>
                    </a:lnTo>
                    <a:lnTo>
                      <a:pt x="524" y="1406"/>
                    </a:lnTo>
                    <a:lnTo>
                      <a:pt x="522" y="1407"/>
                    </a:lnTo>
                    <a:lnTo>
                      <a:pt x="522" y="1410"/>
                    </a:lnTo>
                    <a:lnTo>
                      <a:pt x="522" y="1411"/>
                    </a:lnTo>
                    <a:lnTo>
                      <a:pt x="523" y="1412"/>
                    </a:lnTo>
                    <a:lnTo>
                      <a:pt x="524" y="1412"/>
                    </a:lnTo>
                    <a:lnTo>
                      <a:pt x="527" y="1417"/>
                    </a:lnTo>
                    <a:lnTo>
                      <a:pt x="529" y="1419"/>
                    </a:lnTo>
                    <a:lnTo>
                      <a:pt x="533" y="1422"/>
                    </a:lnTo>
                    <a:lnTo>
                      <a:pt x="535" y="1423"/>
                    </a:lnTo>
                    <a:lnTo>
                      <a:pt x="540" y="1423"/>
                    </a:lnTo>
                    <a:lnTo>
                      <a:pt x="537" y="1427"/>
                    </a:lnTo>
                    <a:lnTo>
                      <a:pt x="534" y="1429"/>
                    </a:lnTo>
                    <a:lnTo>
                      <a:pt x="532" y="1433"/>
                    </a:lnTo>
                    <a:lnTo>
                      <a:pt x="532" y="1438"/>
                    </a:lnTo>
                    <a:lnTo>
                      <a:pt x="523" y="1440"/>
                    </a:lnTo>
                    <a:lnTo>
                      <a:pt x="514" y="1440"/>
                    </a:lnTo>
                    <a:lnTo>
                      <a:pt x="505" y="1441"/>
                    </a:lnTo>
                    <a:lnTo>
                      <a:pt x="497" y="1445"/>
                    </a:lnTo>
                    <a:lnTo>
                      <a:pt x="490" y="1453"/>
                    </a:lnTo>
                    <a:lnTo>
                      <a:pt x="475" y="1463"/>
                    </a:lnTo>
                    <a:close/>
                    <a:moveTo>
                      <a:pt x="514" y="1628"/>
                    </a:moveTo>
                    <a:lnTo>
                      <a:pt x="514" y="1628"/>
                    </a:lnTo>
                    <a:lnTo>
                      <a:pt x="514" y="1627"/>
                    </a:lnTo>
                    <a:lnTo>
                      <a:pt x="514" y="1627"/>
                    </a:lnTo>
                    <a:lnTo>
                      <a:pt x="514" y="1628"/>
                    </a:lnTo>
                    <a:lnTo>
                      <a:pt x="514" y="1628"/>
                    </a:lnTo>
                    <a:close/>
                    <a:moveTo>
                      <a:pt x="591" y="1765"/>
                    </a:moveTo>
                    <a:lnTo>
                      <a:pt x="591" y="1765"/>
                    </a:lnTo>
                    <a:lnTo>
                      <a:pt x="591" y="1765"/>
                    </a:lnTo>
                    <a:lnTo>
                      <a:pt x="591" y="1765"/>
                    </a:lnTo>
                    <a:close/>
                    <a:moveTo>
                      <a:pt x="625" y="1689"/>
                    </a:moveTo>
                    <a:lnTo>
                      <a:pt x="622" y="1691"/>
                    </a:lnTo>
                    <a:lnTo>
                      <a:pt x="618" y="1695"/>
                    </a:lnTo>
                    <a:lnTo>
                      <a:pt x="614" y="1697"/>
                    </a:lnTo>
                    <a:lnTo>
                      <a:pt x="612" y="1701"/>
                    </a:lnTo>
                    <a:lnTo>
                      <a:pt x="611" y="1704"/>
                    </a:lnTo>
                    <a:lnTo>
                      <a:pt x="602" y="1704"/>
                    </a:lnTo>
                    <a:lnTo>
                      <a:pt x="596" y="1707"/>
                    </a:lnTo>
                    <a:lnTo>
                      <a:pt x="591" y="1712"/>
                    </a:lnTo>
                    <a:lnTo>
                      <a:pt x="586" y="1717"/>
                    </a:lnTo>
                    <a:lnTo>
                      <a:pt x="582" y="1721"/>
                    </a:lnTo>
                    <a:lnTo>
                      <a:pt x="575" y="1724"/>
                    </a:lnTo>
                    <a:lnTo>
                      <a:pt x="575" y="1738"/>
                    </a:lnTo>
                    <a:lnTo>
                      <a:pt x="574" y="1742"/>
                    </a:lnTo>
                    <a:lnTo>
                      <a:pt x="574" y="1746"/>
                    </a:lnTo>
                    <a:lnTo>
                      <a:pt x="571" y="1746"/>
                    </a:lnTo>
                    <a:lnTo>
                      <a:pt x="567" y="1748"/>
                    </a:lnTo>
                    <a:lnTo>
                      <a:pt x="543" y="1791"/>
                    </a:lnTo>
                    <a:lnTo>
                      <a:pt x="521" y="1800"/>
                    </a:lnTo>
                    <a:lnTo>
                      <a:pt x="512" y="1792"/>
                    </a:lnTo>
                    <a:lnTo>
                      <a:pt x="501" y="1787"/>
                    </a:lnTo>
                    <a:lnTo>
                      <a:pt x="498" y="1787"/>
                    </a:lnTo>
                    <a:lnTo>
                      <a:pt x="493" y="1787"/>
                    </a:lnTo>
                    <a:lnTo>
                      <a:pt x="494" y="1782"/>
                    </a:lnTo>
                    <a:lnTo>
                      <a:pt x="494" y="1777"/>
                    </a:lnTo>
                    <a:lnTo>
                      <a:pt x="494" y="1777"/>
                    </a:lnTo>
                    <a:lnTo>
                      <a:pt x="506" y="1766"/>
                    </a:lnTo>
                    <a:lnTo>
                      <a:pt x="516" y="1755"/>
                    </a:lnTo>
                    <a:lnTo>
                      <a:pt x="517" y="1754"/>
                    </a:lnTo>
                    <a:lnTo>
                      <a:pt x="527" y="1754"/>
                    </a:lnTo>
                    <a:lnTo>
                      <a:pt x="529" y="1747"/>
                    </a:lnTo>
                    <a:lnTo>
                      <a:pt x="544" y="1738"/>
                    </a:lnTo>
                    <a:lnTo>
                      <a:pt x="551" y="1731"/>
                    </a:lnTo>
                    <a:lnTo>
                      <a:pt x="552" y="1725"/>
                    </a:lnTo>
                    <a:lnTo>
                      <a:pt x="549" y="1718"/>
                    </a:lnTo>
                    <a:lnTo>
                      <a:pt x="538" y="1709"/>
                    </a:lnTo>
                    <a:lnTo>
                      <a:pt x="538" y="1710"/>
                    </a:lnTo>
                    <a:lnTo>
                      <a:pt x="538" y="1710"/>
                    </a:lnTo>
                    <a:lnTo>
                      <a:pt x="538" y="1710"/>
                    </a:lnTo>
                    <a:lnTo>
                      <a:pt x="541" y="1707"/>
                    </a:lnTo>
                    <a:lnTo>
                      <a:pt x="540" y="1702"/>
                    </a:lnTo>
                    <a:lnTo>
                      <a:pt x="539" y="1698"/>
                    </a:lnTo>
                    <a:lnTo>
                      <a:pt x="548" y="1692"/>
                    </a:lnTo>
                    <a:lnTo>
                      <a:pt x="563" y="1692"/>
                    </a:lnTo>
                    <a:lnTo>
                      <a:pt x="579" y="1690"/>
                    </a:lnTo>
                    <a:lnTo>
                      <a:pt x="594" y="1684"/>
                    </a:lnTo>
                    <a:lnTo>
                      <a:pt x="599" y="1683"/>
                    </a:lnTo>
                    <a:lnTo>
                      <a:pt x="603" y="1679"/>
                    </a:lnTo>
                    <a:lnTo>
                      <a:pt x="606" y="1675"/>
                    </a:lnTo>
                    <a:lnTo>
                      <a:pt x="608" y="1672"/>
                    </a:lnTo>
                    <a:lnTo>
                      <a:pt x="609" y="1667"/>
                    </a:lnTo>
                    <a:lnTo>
                      <a:pt x="609" y="1662"/>
                    </a:lnTo>
                    <a:lnTo>
                      <a:pt x="609" y="1658"/>
                    </a:lnTo>
                    <a:lnTo>
                      <a:pt x="608" y="1653"/>
                    </a:lnTo>
                    <a:lnTo>
                      <a:pt x="616" y="1660"/>
                    </a:lnTo>
                    <a:lnTo>
                      <a:pt x="623" y="1666"/>
                    </a:lnTo>
                    <a:lnTo>
                      <a:pt x="631" y="1670"/>
                    </a:lnTo>
                    <a:lnTo>
                      <a:pt x="640" y="1673"/>
                    </a:lnTo>
                    <a:lnTo>
                      <a:pt x="650" y="1672"/>
                    </a:lnTo>
                    <a:lnTo>
                      <a:pt x="637" y="1680"/>
                    </a:lnTo>
                    <a:lnTo>
                      <a:pt x="625" y="1689"/>
                    </a:lnTo>
                    <a:close/>
                    <a:moveTo>
                      <a:pt x="674" y="1405"/>
                    </a:moveTo>
                    <a:lnTo>
                      <a:pt x="674" y="1406"/>
                    </a:lnTo>
                    <a:lnTo>
                      <a:pt x="671" y="1405"/>
                    </a:lnTo>
                    <a:lnTo>
                      <a:pt x="674" y="1405"/>
                    </a:lnTo>
                    <a:lnTo>
                      <a:pt x="674" y="1405"/>
                    </a:lnTo>
                    <a:close/>
                    <a:moveTo>
                      <a:pt x="674" y="1405"/>
                    </a:moveTo>
                    <a:lnTo>
                      <a:pt x="674" y="1405"/>
                    </a:lnTo>
                    <a:lnTo>
                      <a:pt x="675" y="1405"/>
                    </a:lnTo>
                    <a:lnTo>
                      <a:pt x="675" y="1404"/>
                    </a:lnTo>
                    <a:lnTo>
                      <a:pt x="675" y="1405"/>
                    </a:lnTo>
                    <a:lnTo>
                      <a:pt x="674" y="1405"/>
                    </a:lnTo>
                    <a:close/>
                    <a:moveTo>
                      <a:pt x="705" y="1576"/>
                    </a:moveTo>
                    <a:lnTo>
                      <a:pt x="708" y="1581"/>
                    </a:lnTo>
                    <a:lnTo>
                      <a:pt x="710" y="1584"/>
                    </a:lnTo>
                    <a:lnTo>
                      <a:pt x="714" y="1588"/>
                    </a:lnTo>
                    <a:lnTo>
                      <a:pt x="718" y="1592"/>
                    </a:lnTo>
                    <a:lnTo>
                      <a:pt x="715" y="1590"/>
                    </a:lnTo>
                    <a:lnTo>
                      <a:pt x="711" y="1588"/>
                    </a:lnTo>
                    <a:lnTo>
                      <a:pt x="709" y="1586"/>
                    </a:lnTo>
                    <a:lnTo>
                      <a:pt x="707" y="1583"/>
                    </a:lnTo>
                    <a:lnTo>
                      <a:pt x="705" y="1579"/>
                    </a:lnTo>
                    <a:lnTo>
                      <a:pt x="705" y="1576"/>
                    </a:lnTo>
                    <a:close/>
                    <a:moveTo>
                      <a:pt x="722" y="1658"/>
                    </a:moveTo>
                    <a:lnTo>
                      <a:pt x="722" y="1658"/>
                    </a:lnTo>
                    <a:lnTo>
                      <a:pt x="724" y="1658"/>
                    </a:lnTo>
                    <a:lnTo>
                      <a:pt x="722" y="1658"/>
                    </a:lnTo>
                    <a:close/>
                    <a:moveTo>
                      <a:pt x="725" y="1401"/>
                    </a:moveTo>
                    <a:lnTo>
                      <a:pt x="721" y="1401"/>
                    </a:lnTo>
                    <a:lnTo>
                      <a:pt x="721" y="1384"/>
                    </a:lnTo>
                    <a:lnTo>
                      <a:pt x="725" y="1387"/>
                    </a:lnTo>
                    <a:lnTo>
                      <a:pt x="728" y="1389"/>
                    </a:lnTo>
                    <a:lnTo>
                      <a:pt x="733" y="1390"/>
                    </a:lnTo>
                    <a:lnTo>
                      <a:pt x="738" y="1390"/>
                    </a:lnTo>
                    <a:lnTo>
                      <a:pt x="737" y="1394"/>
                    </a:lnTo>
                    <a:lnTo>
                      <a:pt x="737" y="1399"/>
                    </a:lnTo>
                    <a:lnTo>
                      <a:pt x="738" y="1402"/>
                    </a:lnTo>
                    <a:lnTo>
                      <a:pt x="739" y="1406"/>
                    </a:lnTo>
                    <a:lnTo>
                      <a:pt x="732" y="1404"/>
                    </a:lnTo>
                    <a:lnTo>
                      <a:pt x="725" y="1401"/>
                    </a:lnTo>
                    <a:close/>
                    <a:moveTo>
                      <a:pt x="708" y="1242"/>
                    </a:moveTo>
                    <a:lnTo>
                      <a:pt x="714" y="1256"/>
                    </a:lnTo>
                    <a:lnTo>
                      <a:pt x="713" y="1256"/>
                    </a:lnTo>
                    <a:lnTo>
                      <a:pt x="704" y="1258"/>
                    </a:lnTo>
                    <a:lnTo>
                      <a:pt x="697" y="1254"/>
                    </a:lnTo>
                    <a:lnTo>
                      <a:pt x="690" y="1252"/>
                    </a:lnTo>
                    <a:lnTo>
                      <a:pt x="684" y="1250"/>
                    </a:lnTo>
                    <a:lnTo>
                      <a:pt x="676" y="1252"/>
                    </a:lnTo>
                    <a:lnTo>
                      <a:pt x="669" y="1258"/>
                    </a:lnTo>
                    <a:lnTo>
                      <a:pt x="662" y="1259"/>
                    </a:lnTo>
                    <a:lnTo>
                      <a:pt x="643" y="1258"/>
                    </a:lnTo>
                    <a:lnTo>
                      <a:pt x="642" y="1257"/>
                    </a:lnTo>
                    <a:lnTo>
                      <a:pt x="650" y="1253"/>
                    </a:lnTo>
                    <a:lnTo>
                      <a:pt x="654" y="1247"/>
                    </a:lnTo>
                    <a:lnTo>
                      <a:pt x="656" y="1240"/>
                    </a:lnTo>
                    <a:lnTo>
                      <a:pt x="653" y="1231"/>
                    </a:lnTo>
                    <a:lnTo>
                      <a:pt x="660" y="1224"/>
                    </a:lnTo>
                    <a:lnTo>
                      <a:pt x="669" y="1224"/>
                    </a:lnTo>
                    <a:lnTo>
                      <a:pt x="675" y="1220"/>
                    </a:lnTo>
                    <a:lnTo>
                      <a:pt x="681" y="1217"/>
                    </a:lnTo>
                    <a:lnTo>
                      <a:pt x="687" y="1212"/>
                    </a:lnTo>
                    <a:lnTo>
                      <a:pt x="697" y="1206"/>
                    </a:lnTo>
                    <a:lnTo>
                      <a:pt x="705" y="1197"/>
                    </a:lnTo>
                    <a:lnTo>
                      <a:pt x="714" y="1189"/>
                    </a:lnTo>
                    <a:lnTo>
                      <a:pt x="724" y="1182"/>
                    </a:lnTo>
                    <a:lnTo>
                      <a:pt x="727" y="1179"/>
                    </a:lnTo>
                    <a:lnTo>
                      <a:pt x="736" y="1188"/>
                    </a:lnTo>
                    <a:lnTo>
                      <a:pt x="736" y="1196"/>
                    </a:lnTo>
                    <a:lnTo>
                      <a:pt x="736" y="1203"/>
                    </a:lnTo>
                    <a:lnTo>
                      <a:pt x="738" y="1211"/>
                    </a:lnTo>
                    <a:lnTo>
                      <a:pt x="743" y="1217"/>
                    </a:lnTo>
                    <a:lnTo>
                      <a:pt x="724" y="1228"/>
                    </a:lnTo>
                    <a:lnTo>
                      <a:pt x="708" y="1242"/>
                    </a:lnTo>
                    <a:close/>
                    <a:moveTo>
                      <a:pt x="0" y="2789"/>
                    </a:moveTo>
                    <a:lnTo>
                      <a:pt x="1" y="2788"/>
                    </a:lnTo>
                    <a:lnTo>
                      <a:pt x="1" y="2788"/>
                    </a:lnTo>
                    <a:lnTo>
                      <a:pt x="0" y="2789"/>
                    </a:lnTo>
                    <a:close/>
                    <a:moveTo>
                      <a:pt x="57" y="2710"/>
                    </a:moveTo>
                    <a:lnTo>
                      <a:pt x="57" y="2710"/>
                    </a:lnTo>
                    <a:lnTo>
                      <a:pt x="57" y="2710"/>
                    </a:lnTo>
                    <a:lnTo>
                      <a:pt x="57" y="2710"/>
                    </a:lnTo>
                    <a:close/>
                    <a:moveTo>
                      <a:pt x="64" y="2855"/>
                    </a:moveTo>
                    <a:lnTo>
                      <a:pt x="64" y="2859"/>
                    </a:lnTo>
                    <a:lnTo>
                      <a:pt x="66" y="2862"/>
                    </a:lnTo>
                    <a:lnTo>
                      <a:pt x="61" y="2859"/>
                    </a:lnTo>
                    <a:lnTo>
                      <a:pt x="57" y="2857"/>
                    </a:lnTo>
                    <a:lnTo>
                      <a:pt x="55" y="2853"/>
                    </a:lnTo>
                    <a:lnTo>
                      <a:pt x="52" y="2848"/>
                    </a:lnTo>
                    <a:lnTo>
                      <a:pt x="51" y="2843"/>
                    </a:lnTo>
                    <a:lnTo>
                      <a:pt x="49" y="2840"/>
                    </a:lnTo>
                    <a:lnTo>
                      <a:pt x="46" y="2837"/>
                    </a:lnTo>
                    <a:lnTo>
                      <a:pt x="49" y="2832"/>
                    </a:lnTo>
                    <a:lnTo>
                      <a:pt x="50" y="2831"/>
                    </a:lnTo>
                    <a:lnTo>
                      <a:pt x="51" y="2829"/>
                    </a:lnTo>
                    <a:lnTo>
                      <a:pt x="51" y="2829"/>
                    </a:lnTo>
                    <a:lnTo>
                      <a:pt x="51" y="2829"/>
                    </a:lnTo>
                    <a:lnTo>
                      <a:pt x="52" y="2825"/>
                    </a:lnTo>
                    <a:lnTo>
                      <a:pt x="56" y="2821"/>
                    </a:lnTo>
                    <a:lnTo>
                      <a:pt x="60" y="2820"/>
                    </a:lnTo>
                    <a:lnTo>
                      <a:pt x="61" y="2830"/>
                    </a:lnTo>
                    <a:lnTo>
                      <a:pt x="66" y="2838"/>
                    </a:lnTo>
                    <a:lnTo>
                      <a:pt x="74" y="2843"/>
                    </a:lnTo>
                    <a:lnTo>
                      <a:pt x="70" y="2847"/>
                    </a:lnTo>
                    <a:lnTo>
                      <a:pt x="67" y="2851"/>
                    </a:lnTo>
                    <a:lnTo>
                      <a:pt x="64" y="2855"/>
                    </a:lnTo>
                    <a:close/>
                    <a:moveTo>
                      <a:pt x="208" y="2556"/>
                    </a:moveTo>
                    <a:lnTo>
                      <a:pt x="209" y="2557"/>
                    </a:lnTo>
                    <a:lnTo>
                      <a:pt x="208" y="2558"/>
                    </a:lnTo>
                    <a:lnTo>
                      <a:pt x="208" y="2556"/>
                    </a:lnTo>
                    <a:close/>
                    <a:moveTo>
                      <a:pt x="95" y="2654"/>
                    </a:moveTo>
                    <a:lnTo>
                      <a:pt x="96" y="2655"/>
                    </a:lnTo>
                    <a:lnTo>
                      <a:pt x="100" y="2660"/>
                    </a:lnTo>
                    <a:lnTo>
                      <a:pt x="103" y="2664"/>
                    </a:lnTo>
                    <a:lnTo>
                      <a:pt x="107" y="2669"/>
                    </a:lnTo>
                    <a:lnTo>
                      <a:pt x="111" y="2672"/>
                    </a:lnTo>
                    <a:lnTo>
                      <a:pt x="115" y="2675"/>
                    </a:lnTo>
                    <a:lnTo>
                      <a:pt x="111" y="2681"/>
                    </a:lnTo>
                    <a:lnTo>
                      <a:pt x="107" y="2687"/>
                    </a:lnTo>
                    <a:lnTo>
                      <a:pt x="103" y="2681"/>
                    </a:lnTo>
                    <a:lnTo>
                      <a:pt x="98" y="2676"/>
                    </a:lnTo>
                    <a:lnTo>
                      <a:pt x="92" y="2670"/>
                    </a:lnTo>
                    <a:lnTo>
                      <a:pt x="91" y="2665"/>
                    </a:lnTo>
                    <a:lnTo>
                      <a:pt x="91" y="2661"/>
                    </a:lnTo>
                    <a:lnTo>
                      <a:pt x="92" y="2658"/>
                    </a:lnTo>
                    <a:lnTo>
                      <a:pt x="95" y="2654"/>
                    </a:lnTo>
                    <a:close/>
                    <a:moveTo>
                      <a:pt x="89" y="2837"/>
                    </a:moveTo>
                    <a:lnTo>
                      <a:pt x="90" y="2835"/>
                    </a:lnTo>
                    <a:lnTo>
                      <a:pt x="92" y="2835"/>
                    </a:lnTo>
                    <a:lnTo>
                      <a:pt x="95" y="2834"/>
                    </a:lnTo>
                    <a:lnTo>
                      <a:pt x="97" y="2835"/>
                    </a:lnTo>
                    <a:lnTo>
                      <a:pt x="89" y="2837"/>
                    </a:lnTo>
                    <a:close/>
                    <a:moveTo>
                      <a:pt x="132" y="2818"/>
                    </a:moveTo>
                    <a:lnTo>
                      <a:pt x="132" y="2818"/>
                    </a:lnTo>
                    <a:lnTo>
                      <a:pt x="128" y="2815"/>
                    </a:lnTo>
                    <a:lnTo>
                      <a:pt x="123" y="2813"/>
                    </a:lnTo>
                    <a:lnTo>
                      <a:pt x="119" y="2809"/>
                    </a:lnTo>
                    <a:lnTo>
                      <a:pt x="117" y="2807"/>
                    </a:lnTo>
                    <a:lnTo>
                      <a:pt x="113" y="2803"/>
                    </a:lnTo>
                    <a:lnTo>
                      <a:pt x="109" y="2800"/>
                    </a:lnTo>
                    <a:lnTo>
                      <a:pt x="104" y="2795"/>
                    </a:lnTo>
                    <a:lnTo>
                      <a:pt x="98" y="2792"/>
                    </a:lnTo>
                    <a:lnTo>
                      <a:pt x="103" y="2789"/>
                    </a:lnTo>
                    <a:lnTo>
                      <a:pt x="107" y="2784"/>
                    </a:lnTo>
                    <a:lnTo>
                      <a:pt x="111" y="2780"/>
                    </a:lnTo>
                    <a:lnTo>
                      <a:pt x="112" y="2781"/>
                    </a:lnTo>
                    <a:lnTo>
                      <a:pt x="128" y="2792"/>
                    </a:lnTo>
                    <a:lnTo>
                      <a:pt x="146" y="2798"/>
                    </a:lnTo>
                    <a:lnTo>
                      <a:pt x="137" y="2807"/>
                    </a:lnTo>
                    <a:lnTo>
                      <a:pt x="132" y="2818"/>
                    </a:lnTo>
                    <a:close/>
                    <a:moveTo>
                      <a:pt x="186" y="2744"/>
                    </a:moveTo>
                    <a:lnTo>
                      <a:pt x="185" y="2747"/>
                    </a:lnTo>
                    <a:lnTo>
                      <a:pt x="180" y="2741"/>
                    </a:lnTo>
                    <a:lnTo>
                      <a:pt x="172" y="2739"/>
                    </a:lnTo>
                    <a:lnTo>
                      <a:pt x="163" y="2740"/>
                    </a:lnTo>
                    <a:lnTo>
                      <a:pt x="159" y="2745"/>
                    </a:lnTo>
                    <a:lnTo>
                      <a:pt x="158" y="2750"/>
                    </a:lnTo>
                    <a:lnTo>
                      <a:pt x="159" y="2755"/>
                    </a:lnTo>
                    <a:lnTo>
                      <a:pt x="160" y="2758"/>
                    </a:lnTo>
                    <a:lnTo>
                      <a:pt x="158" y="2756"/>
                    </a:lnTo>
                    <a:lnTo>
                      <a:pt x="155" y="2752"/>
                    </a:lnTo>
                    <a:lnTo>
                      <a:pt x="153" y="2750"/>
                    </a:lnTo>
                    <a:lnTo>
                      <a:pt x="151" y="2749"/>
                    </a:lnTo>
                    <a:lnTo>
                      <a:pt x="163" y="2733"/>
                    </a:lnTo>
                    <a:lnTo>
                      <a:pt x="169" y="2726"/>
                    </a:lnTo>
                    <a:lnTo>
                      <a:pt x="172" y="2718"/>
                    </a:lnTo>
                    <a:lnTo>
                      <a:pt x="175" y="2718"/>
                    </a:lnTo>
                    <a:lnTo>
                      <a:pt x="177" y="2718"/>
                    </a:lnTo>
                    <a:lnTo>
                      <a:pt x="192" y="2711"/>
                    </a:lnTo>
                    <a:lnTo>
                      <a:pt x="205" y="2701"/>
                    </a:lnTo>
                    <a:lnTo>
                      <a:pt x="215" y="2689"/>
                    </a:lnTo>
                    <a:lnTo>
                      <a:pt x="216" y="2693"/>
                    </a:lnTo>
                    <a:lnTo>
                      <a:pt x="215" y="2694"/>
                    </a:lnTo>
                    <a:lnTo>
                      <a:pt x="216" y="2698"/>
                    </a:lnTo>
                    <a:lnTo>
                      <a:pt x="217" y="2700"/>
                    </a:lnTo>
                    <a:lnTo>
                      <a:pt x="205" y="2707"/>
                    </a:lnTo>
                    <a:lnTo>
                      <a:pt x="195" y="2717"/>
                    </a:lnTo>
                    <a:lnTo>
                      <a:pt x="188" y="2729"/>
                    </a:lnTo>
                    <a:lnTo>
                      <a:pt x="186" y="2744"/>
                    </a:lnTo>
                    <a:close/>
                    <a:moveTo>
                      <a:pt x="290" y="2644"/>
                    </a:moveTo>
                    <a:lnTo>
                      <a:pt x="288" y="2654"/>
                    </a:lnTo>
                    <a:lnTo>
                      <a:pt x="283" y="2665"/>
                    </a:lnTo>
                    <a:lnTo>
                      <a:pt x="276" y="2674"/>
                    </a:lnTo>
                    <a:lnTo>
                      <a:pt x="272" y="2677"/>
                    </a:lnTo>
                    <a:lnTo>
                      <a:pt x="267" y="2680"/>
                    </a:lnTo>
                    <a:lnTo>
                      <a:pt x="261" y="2676"/>
                    </a:lnTo>
                    <a:lnTo>
                      <a:pt x="257" y="2670"/>
                    </a:lnTo>
                    <a:lnTo>
                      <a:pt x="255" y="2663"/>
                    </a:lnTo>
                    <a:lnTo>
                      <a:pt x="253" y="2654"/>
                    </a:lnTo>
                    <a:lnTo>
                      <a:pt x="250" y="2647"/>
                    </a:lnTo>
                    <a:lnTo>
                      <a:pt x="261" y="2629"/>
                    </a:lnTo>
                    <a:lnTo>
                      <a:pt x="267" y="2626"/>
                    </a:lnTo>
                    <a:lnTo>
                      <a:pt x="272" y="2619"/>
                    </a:lnTo>
                    <a:lnTo>
                      <a:pt x="279" y="2615"/>
                    </a:lnTo>
                    <a:lnTo>
                      <a:pt x="288" y="2614"/>
                    </a:lnTo>
                    <a:lnTo>
                      <a:pt x="295" y="2636"/>
                    </a:lnTo>
                    <a:lnTo>
                      <a:pt x="293" y="2640"/>
                    </a:lnTo>
                    <a:lnTo>
                      <a:pt x="290" y="2644"/>
                    </a:lnTo>
                    <a:close/>
                    <a:moveTo>
                      <a:pt x="379" y="2604"/>
                    </a:moveTo>
                    <a:lnTo>
                      <a:pt x="378" y="2600"/>
                    </a:lnTo>
                    <a:lnTo>
                      <a:pt x="376" y="2596"/>
                    </a:lnTo>
                    <a:lnTo>
                      <a:pt x="373" y="2592"/>
                    </a:lnTo>
                    <a:lnTo>
                      <a:pt x="370" y="2586"/>
                    </a:lnTo>
                    <a:lnTo>
                      <a:pt x="374" y="2587"/>
                    </a:lnTo>
                    <a:lnTo>
                      <a:pt x="379" y="2589"/>
                    </a:lnTo>
                    <a:lnTo>
                      <a:pt x="382" y="2589"/>
                    </a:lnTo>
                    <a:lnTo>
                      <a:pt x="387" y="2587"/>
                    </a:lnTo>
                    <a:lnTo>
                      <a:pt x="387" y="2589"/>
                    </a:lnTo>
                    <a:lnTo>
                      <a:pt x="385" y="2592"/>
                    </a:lnTo>
                    <a:lnTo>
                      <a:pt x="384" y="2597"/>
                    </a:lnTo>
                    <a:lnTo>
                      <a:pt x="382" y="2601"/>
                    </a:lnTo>
                    <a:lnTo>
                      <a:pt x="379" y="2604"/>
                    </a:lnTo>
                    <a:close/>
                    <a:moveTo>
                      <a:pt x="437" y="2483"/>
                    </a:moveTo>
                    <a:lnTo>
                      <a:pt x="432" y="2488"/>
                    </a:lnTo>
                    <a:lnTo>
                      <a:pt x="427" y="2493"/>
                    </a:lnTo>
                    <a:lnTo>
                      <a:pt x="424" y="2498"/>
                    </a:lnTo>
                    <a:lnTo>
                      <a:pt x="421" y="2504"/>
                    </a:lnTo>
                    <a:lnTo>
                      <a:pt x="423" y="2512"/>
                    </a:lnTo>
                    <a:lnTo>
                      <a:pt x="424" y="2519"/>
                    </a:lnTo>
                    <a:lnTo>
                      <a:pt x="426" y="2519"/>
                    </a:lnTo>
                    <a:lnTo>
                      <a:pt x="430" y="2530"/>
                    </a:lnTo>
                    <a:lnTo>
                      <a:pt x="425" y="2533"/>
                    </a:lnTo>
                    <a:lnTo>
                      <a:pt x="421" y="2538"/>
                    </a:lnTo>
                    <a:lnTo>
                      <a:pt x="419" y="2543"/>
                    </a:lnTo>
                    <a:lnTo>
                      <a:pt x="419" y="2543"/>
                    </a:lnTo>
                    <a:lnTo>
                      <a:pt x="410" y="2534"/>
                    </a:lnTo>
                    <a:lnTo>
                      <a:pt x="401" y="2532"/>
                    </a:lnTo>
                    <a:lnTo>
                      <a:pt x="390" y="2532"/>
                    </a:lnTo>
                    <a:lnTo>
                      <a:pt x="375" y="2539"/>
                    </a:lnTo>
                    <a:lnTo>
                      <a:pt x="363" y="2550"/>
                    </a:lnTo>
                    <a:lnTo>
                      <a:pt x="365" y="2557"/>
                    </a:lnTo>
                    <a:lnTo>
                      <a:pt x="363" y="2562"/>
                    </a:lnTo>
                    <a:lnTo>
                      <a:pt x="359" y="2567"/>
                    </a:lnTo>
                    <a:lnTo>
                      <a:pt x="355" y="2570"/>
                    </a:lnTo>
                    <a:lnTo>
                      <a:pt x="350" y="2575"/>
                    </a:lnTo>
                    <a:lnTo>
                      <a:pt x="348" y="2581"/>
                    </a:lnTo>
                    <a:lnTo>
                      <a:pt x="346" y="2581"/>
                    </a:lnTo>
                    <a:lnTo>
                      <a:pt x="341" y="2584"/>
                    </a:lnTo>
                    <a:lnTo>
                      <a:pt x="338" y="2587"/>
                    </a:lnTo>
                    <a:lnTo>
                      <a:pt x="334" y="2591"/>
                    </a:lnTo>
                    <a:lnTo>
                      <a:pt x="333" y="2604"/>
                    </a:lnTo>
                    <a:lnTo>
                      <a:pt x="334" y="2617"/>
                    </a:lnTo>
                    <a:lnTo>
                      <a:pt x="335" y="2631"/>
                    </a:lnTo>
                    <a:lnTo>
                      <a:pt x="329" y="2643"/>
                    </a:lnTo>
                    <a:lnTo>
                      <a:pt x="328" y="2646"/>
                    </a:lnTo>
                    <a:lnTo>
                      <a:pt x="319" y="2620"/>
                    </a:lnTo>
                    <a:lnTo>
                      <a:pt x="312" y="2623"/>
                    </a:lnTo>
                    <a:lnTo>
                      <a:pt x="305" y="2621"/>
                    </a:lnTo>
                    <a:lnTo>
                      <a:pt x="299" y="2619"/>
                    </a:lnTo>
                    <a:lnTo>
                      <a:pt x="295" y="2612"/>
                    </a:lnTo>
                    <a:lnTo>
                      <a:pt x="301" y="2602"/>
                    </a:lnTo>
                    <a:lnTo>
                      <a:pt x="304" y="2602"/>
                    </a:lnTo>
                    <a:lnTo>
                      <a:pt x="306" y="2601"/>
                    </a:lnTo>
                    <a:lnTo>
                      <a:pt x="307" y="2598"/>
                    </a:lnTo>
                    <a:lnTo>
                      <a:pt x="307" y="2596"/>
                    </a:lnTo>
                    <a:lnTo>
                      <a:pt x="306" y="2592"/>
                    </a:lnTo>
                    <a:lnTo>
                      <a:pt x="311" y="2586"/>
                    </a:lnTo>
                    <a:lnTo>
                      <a:pt x="318" y="2581"/>
                    </a:lnTo>
                    <a:lnTo>
                      <a:pt x="325" y="2576"/>
                    </a:lnTo>
                    <a:lnTo>
                      <a:pt x="333" y="2573"/>
                    </a:lnTo>
                    <a:lnTo>
                      <a:pt x="340" y="2568"/>
                    </a:lnTo>
                    <a:lnTo>
                      <a:pt x="344" y="2559"/>
                    </a:lnTo>
                    <a:lnTo>
                      <a:pt x="361" y="2549"/>
                    </a:lnTo>
                    <a:lnTo>
                      <a:pt x="376" y="2536"/>
                    </a:lnTo>
                    <a:lnTo>
                      <a:pt x="391" y="2524"/>
                    </a:lnTo>
                    <a:lnTo>
                      <a:pt x="408" y="2513"/>
                    </a:lnTo>
                    <a:lnTo>
                      <a:pt x="423" y="2495"/>
                    </a:lnTo>
                    <a:lnTo>
                      <a:pt x="440" y="2481"/>
                    </a:lnTo>
                    <a:lnTo>
                      <a:pt x="442" y="2477"/>
                    </a:lnTo>
                    <a:lnTo>
                      <a:pt x="444" y="2472"/>
                    </a:lnTo>
                    <a:lnTo>
                      <a:pt x="446" y="2469"/>
                    </a:lnTo>
                    <a:lnTo>
                      <a:pt x="448" y="2470"/>
                    </a:lnTo>
                    <a:lnTo>
                      <a:pt x="452" y="2470"/>
                    </a:lnTo>
                    <a:lnTo>
                      <a:pt x="453" y="2469"/>
                    </a:lnTo>
                    <a:lnTo>
                      <a:pt x="446" y="2476"/>
                    </a:lnTo>
                    <a:lnTo>
                      <a:pt x="437" y="2483"/>
                    </a:lnTo>
                    <a:close/>
                    <a:moveTo>
                      <a:pt x="523" y="2419"/>
                    </a:moveTo>
                    <a:lnTo>
                      <a:pt x="520" y="2416"/>
                    </a:lnTo>
                    <a:lnTo>
                      <a:pt x="516" y="2415"/>
                    </a:lnTo>
                    <a:lnTo>
                      <a:pt x="511" y="2416"/>
                    </a:lnTo>
                    <a:lnTo>
                      <a:pt x="509" y="2413"/>
                    </a:lnTo>
                    <a:lnTo>
                      <a:pt x="509" y="2412"/>
                    </a:lnTo>
                    <a:lnTo>
                      <a:pt x="515" y="2412"/>
                    </a:lnTo>
                    <a:lnTo>
                      <a:pt x="520" y="2412"/>
                    </a:lnTo>
                    <a:lnTo>
                      <a:pt x="526" y="2410"/>
                    </a:lnTo>
                    <a:lnTo>
                      <a:pt x="523" y="2419"/>
                    </a:lnTo>
                    <a:close/>
                    <a:moveTo>
                      <a:pt x="561" y="2222"/>
                    </a:moveTo>
                    <a:lnTo>
                      <a:pt x="561" y="2224"/>
                    </a:lnTo>
                    <a:lnTo>
                      <a:pt x="562" y="2224"/>
                    </a:lnTo>
                    <a:lnTo>
                      <a:pt x="561" y="2224"/>
                    </a:lnTo>
                    <a:lnTo>
                      <a:pt x="561" y="2224"/>
                    </a:lnTo>
                    <a:lnTo>
                      <a:pt x="561" y="2222"/>
                    </a:lnTo>
                    <a:lnTo>
                      <a:pt x="561" y="2222"/>
                    </a:lnTo>
                    <a:close/>
                    <a:moveTo>
                      <a:pt x="640" y="2334"/>
                    </a:moveTo>
                    <a:lnTo>
                      <a:pt x="633" y="2336"/>
                    </a:lnTo>
                    <a:lnTo>
                      <a:pt x="619" y="2347"/>
                    </a:lnTo>
                    <a:lnTo>
                      <a:pt x="606" y="2352"/>
                    </a:lnTo>
                    <a:lnTo>
                      <a:pt x="607" y="2358"/>
                    </a:lnTo>
                    <a:lnTo>
                      <a:pt x="579" y="2367"/>
                    </a:lnTo>
                    <a:lnTo>
                      <a:pt x="579" y="2369"/>
                    </a:lnTo>
                    <a:lnTo>
                      <a:pt x="575" y="2370"/>
                    </a:lnTo>
                    <a:lnTo>
                      <a:pt x="572" y="2373"/>
                    </a:lnTo>
                    <a:lnTo>
                      <a:pt x="567" y="2380"/>
                    </a:lnTo>
                    <a:lnTo>
                      <a:pt x="550" y="2390"/>
                    </a:lnTo>
                    <a:lnTo>
                      <a:pt x="548" y="2386"/>
                    </a:lnTo>
                    <a:lnTo>
                      <a:pt x="546" y="2384"/>
                    </a:lnTo>
                    <a:lnTo>
                      <a:pt x="543" y="2382"/>
                    </a:lnTo>
                    <a:lnTo>
                      <a:pt x="548" y="2380"/>
                    </a:lnTo>
                    <a:lnTo>
                      <a:pt x="552" y="2376"/>
                    </a:lnTo>
                    <a:lnTo>
                      <a:pt x="556" y="2373"/>
                    </a:lnTo>
                    <a:lnTo>
                      <a:pt x="561" y="2369"/>
                    </a:lnTo>
                    <a:lnTo>
                      <a:pt x="578" y="2351"/>
                    </a:lnTo>
                    <a:lnTo>
                      <a:pt x="596" y="2335"/>
                    </a:lnTo>
                    <a:lnTo>
                      <a:pt x="617" y="2319"/>
                    </a:lnTo>
                    <a:lnTo>
                      <a:pt x="636" y="2304"/>
                    </a:lnTo>
                    <a:lnTo>
                      <a:pt x="639" y="2310"/>
                    </a:lnTo>
                    <a:lnTo>
                      <a:pt x="643" y="2314"/>
                    </a:lnTo>
                    <a:lnTo>
                      <a:pt x="648" y="2319"/>
                    </a:lnTo>
                    <a:lnTo>
                      <a:pt x="648" y="2323"/>
                    </a:lnTo>
                    <a:lnTo>
                      <a:pt x="646" y="2327"/>
                    </a:lnTo>
                    <a:lnTo>
                      <a:pt x="643" y="2330"/>
                    </a:lnTo>
                    <a:lnTo>
                      <a:pt x="640" y="2334"/>
                    </a:lnTo>
                    <a:close/>
                    <a:moveTo>
                      <a:pt x="747" y="2507"/>
                    </a:moveTo>
                    <a:lnTo>
                      <a:pt x="747" y="2505"/>
                    </a:lnTo>
                    <a:lnTo>
                      <a:pt x="748" y="2507"/>
                    </a:lnTo>
                    <a:lnTo>
                      <a:pt x="747" y="2507"/>
                    </a:lnTo>
                    <a:close/>
                    <a:moveTo>
                      <a:pt x="768" y="2726"/>
                    </a:moveTo>
                    <a:lnTo>
                      <a:pt x="767" y="2724"/>
                    </a:lnTo>
                    <a:lnTo>
                      <a:pt x="768" y="2722"/>
                    </a:lnTo>
                    <a:lnTo>
                      <a:pt x="768" y="2721"/>
                    </a:lnTo>
                    <a:lnTo>
                      <a:pt x="771" y="2722"/>
                    </a:lnTo>
                    <a:lnTo>
                      <a:pt x="772" y="2723"/>
                    </a:lnTo>
                    <a:lnTo>
                      <a:pt x="770" y="2724"/>
                    </a:lnTo>
                    <a:lnTo>
                      <a:pt x="768" y="2726"/>
                    </a:lnTo>
                    <a:close/>
                    <a:moveTo>
                      <a:pt x="817" y="2630"/>
                    </a:moveTo>
                    <a:lnTo>
                      <a:pt x="821" y="2626"/>
                    </a:lnTo>
                    <a:lnTo>
                      <a:pt x="822" y="2621"/>
                    </a:lnTo>
                    <a:lnTo>
                      <a:pt x="823" y="2626"/>
                    </a:lnTo>
                    <a:lnTo>
                      <a:pt x="823" y="2631"/>
                    </a:lnTo>
                    <a:lnTo>
                      <a:pt x="817" y="2630"/>
                    </a:lnTo>
                    <a:close/>
                    <a:moveTo>
                      <a:pt x="836" y="2591"/>
                    </a:moveTo>
                    <a:lnTo>
                      <a:pt x="835" y="2590"/>
                    </a:lnTo>
                    <a:lnTo>
                      <a:pt x="835" y="2586"/>
                    </a:lnTo>
                    <a:lnTo>
                      <a:pt x="834" y="2583"/>
                    </a:lnTo>
                    <a:lnTo>
                      <a:pt x="833" y="2579"/>
                    </a:lnTo>
                    <a:lnTo>
                      <a:pt x="829" y="2576"/>
                    </a:lnTo>
                    <a:lnTo>
                      <a:pt x="813" y="2573"/>
                    </a:lnTo>
                    <a:lnTo>
                      <a:pt x="799" y="2576"/>
                    </a:lnTo>
                    <a:lnTo>
                      <a:pt x="796" y="2579"/>
                    </a:lnTo>
                    <a:lnTo>
                      <a:pt x="794" y="2580"/>
                    </a:lnTo>
                    <a:lnTo>
                      <a:pt x="792" y="2576"/>
                    </a:lnTo>
                    <a:lnTo>
                      <a:pt x="788" y="2574"/>
                    </a:lnTo>
                    <a:lnTo>
                      <a:pt x="802" y="2572"/>
                    </a:lnTo>
                    <a:lnTo>
                      <a:pt x="818" y="2573"/>
                    </a:lnTo>
                    <a:lnTo>
                      <a:pt x="833" y="2574"/>
                    </a:lnTo>
                    <a:lnTo>
                      <a:pt x="838" y="2574"/>
                    </a:lnTo>
                    <a:lnTo>
                      <a:pt x="841" y="2574"/>
                    </a:lnTo>
                    <a:lnTo>
                      <a:pt x="846" y="2583"/>
                    </a:lnTo>
                    <a:lnTo>
                      <a:pt x="849" y="2580"/>
                    </a:lnTo>
                    <a:lnTo>
                      <a:pt x="850" y="2579"/>
                    </a:lnTo>
                    <a:lnTo>
                      <a:pt x="852" y="2578"/>
                    </a:lnTo>
                    <a:lnTo>
                      <a:pt x="852" y="2575"/>
                    </a:lnTo>
                    <a:lnTo>
                      <a:pt x="852" y="2573"/>
                    </a:lnTo>
                    <a:lnTo>
                      <a:pt x="860" y="2573"/>
                    </a:lnTo>
                    <a:lnTo>
                      <a:pt x="867" y="2575"/>
                    </a:lnTo>
                    <a:lnTo>
                      <a:pt x="868" y="2579"/>
                    </a:lnTo>
                    <a:lnTo>
                      <a:pt x="869" y="2581"/>
                    </a:lnTo>
                    <a:lnTo>
                      <a:pt x="858" y="2584"/>
                    </a:lnTo>
                    <a:lnTo>
                      <a:pt x="847" y="2587"/>
                    </a:lnTo>
                    <a:lnTo>
                      <a:pt x="836" y="2591"/>
                    </a:lnTo>
                    <a:close/>
                    <a:moveTo>
                      <a:pt x="743" y="3068"/>
                    </a:moveTo>
                    <a:lnTo>
                      <a:pt x="738" y="3068"/>
                    </a:lnTo>
                    <a:lnTo>
                      <a:pt x="733" y="3069"/>
                    </a:lnTo>
                    <a:lnTo>
                      <a:pt x="728" y="3071"/>
                    </a:lnTo>
                    <a:lnTo>
                      <a:pt x="727" y="3073"/>
                    </a:lnTo>
                    <a:lnTo>
                      <a:pt x="715" y="3071"/>
                    </a:lnTo>
                    <a:lnTo>
                      <a:pt x="703" y="3076"/>
                    </a:lnTo>
                    <a:lnTo>
                      <a:pt x="692" y="3086"/>
                    </a:lnTo>
                    <a:lnTo>
                      <a:pt x="682" y="3098"/>
                    </a:lnTo>
                    <a:lnTo>
                      <a:pt x="676" y="3111"/>
                    </a:lnTo>
                    <a:lnTo>
                      <a:pt x="673" y="3111"/>
                    </a:lnTo>
                    <a:lnTo>
                      <a:pt x="669" y="3113"/>
                    </a:lnTo>
                    <a:lnTo>
                      <a:pt x="669" y="3109"/>
                    </a:lnTo>
                    <a:lnTo>
                      <a:pt x="670" y="3107"/>
                    </a:lnTo>
                    <a:lnTo>
                      <a:pt x="674" y="3098"/>
                    </a:lnTo>
                    <a:lnTo>
                      <a:pt x="675" y="3091"/>
                    </a:lnTo>
                    <a:lnTo>
                      <a:pt x="674" y="3082"/>
                    </a:lnTo>
                    <a:lnTo>
                      <a:pt x="677" y="3077"/>
                    </a:lnTo>
                    <a:lnTo>
                      <a:pt x="680" y="3071"/>
                    </a:lnTo>
                    <a:lnTo>
                      <a:pt x="684" y="3065"/>
                    </a:lnTo>
                    <a:lnTo>
                      <a:pt x="688" y="3063"/>
                    </a:lnTo>
                    <a:lnTo>
                      <a:pt x="690" y="3064"/>
                    </a:lnTo>
                    <a:lnTo>
                      <a:pt x="691" y="3070"/>
                    </a:lnTo>
                    <a:lnTo>
                      <a:pt x="699" y="3071"/>
                    </a:lnTo>
                    <a:lnTo>
                      <a:pt x="705" y="3068"/>
                    </a:lnTo>
                    <a:lnTo>
                      <a:pt x="711" y="3063"/>
                    </a:lnTo>
                    <a:lnTo>
                      <a:pt x="716" y="3057"/>
                    </a:lnTo>
                    <a:lnTo>
                      <a:pt x="721" y="3053"/>
                    </a:lnTo>
                    <a:lnTo>
                      <a:pt x="728" y="3051"/>
                    </a:lnTo>
                    <a:lnTo>
                      <a:pt x="731" y="3050"/>
                    </a:lnTo>
                    <a:lnTo>
                      <a:pt x="738" y="3054"/>
                    </a:lnTo>
                    <a:lnTo>
                      <a:pt x="743" y="3060"/>
                    </a:lnTo>
                    <a:lnTo>
                      <a:pt x="745" y="3069"/>
                    </a:lnTo>
                    <a:lnTo>
                      <a:pt x="743" y="3068"/>
                    </a:lnTo>
                    <a:close/>
                    <a:moveTo>
                      <a:pt x="772" y="2968"/>
                    </a:moveTo>
                    <a:lnTo>
                      <a:pt x="772" y="2969"/>
                    </a:lnTo>
                    <a:lnTo>
                      <a:pt x="772" y="2968"/>
                    </a:lnTo>
                    <a:lnTo>
                      <a:pt x="772" y="2968"/>
                    </a:lnTo>
                    <a:close/>
                    <a:moveTo>
                      <a:pt x="749" y="3088"/>
                    </a:moveTo>
                    <a:lnTo>
                      <a:pt x="753" y="3088"/>
                    </a:lnTo>
                    <a:lnTo>
                      <a:pt x="754" y="3087"/>
                    </a:lnTo>
                    <a:lnTo>
                      <a:pt x="756" y="3086"/>
                    </a:lnTo>
                    <a:lnTo>
                      <a:pt x="758" y="3083"/>
                    </a:lnTo>
                    <a:lnTo>
                      <a:pt x="756" y="3087"/>
                    </a:lnTo>
                    <a:lnTo>
                      <a:pt x="758" y="3092"/>
                    </a:lnTo>
                    <a:lnTo>
                      <a:pt x="760" y="3096"/>
                    </a:lnTo>
                    <a:lnTo>
                      <a:pt x="758" y="3096"/>
                    </a:lnTo>
                    <a:lnTo>
                      <a:pt x="756" y="3096"/>
                    </a:lnTo>
                    <a:lnTo>
                      <a:pt x="754" y="3097"/>
                    </a:lnTo>
                    <a:lnTo>
                      <a:pt x="751" y="3097"/>
                    </a:lnTo>
                    <a:lnTo>
                      <a:pt x="750" y="3096"/>
                    </a:lnTo>
                    <a:lnTo>
                      <a:pt x="749" y="3096"/>
                    </a:lnTo>
                    <a:lnTo>
                      <a:pt x="748" y="3094"/>
                    </a:lnTo>
                    <a:lnTo>
                      <a:pt x="748" y="3092"/>
                    </a:lnTo>
                    <a:lnTo>
                      <a:pt x="749" y="3088"/>
                    </a:lnTo>
                    <a:close/>
                    <a:moveTo>
                      <a:pt x="761" y="3074"/>
                    </a:moveTo>
                    <a:lnTo>
                      <a:pt x="759" y="3079"/>
                    </a:lnTo>
                    <a:lnTo>
                      <a:pt x="760" y="3073"/>
                    </a:lnTo>
                    <a:lnTo>
                      <a:pt x="761" y="3068"/>
                    </a:lnTo>
                    <a:lnTo>
                      <a:pt x="765" y="3069"/>
                    </a:lnTo>
                    <a:lnTo>
                      <a:pt x="768" y="3070"/>
                    </a:lnTo>
                    <a:lnTo>
                      <a:pt x="766" y="3071"/>
                    </a:lnTo>
                    <a:lnTo>
                      <a:pt x="764" y="3073"/>
                    </a:lnTo>
                    <a:lnTo>
                      <a:pt x="761" y="3074"/>
                    </a:lnTo>
                    <a:close/>
                    <a:moveTo>
                      <a:pt x="772" y="3074"/>
                    </a:moveTo>
                    <a:lnTo>
                      <a:pt x="771" y="3071"/>
                    </a:lnTo>
                    <a:lnTo>
                      <a:pt x="775" y="3071"/>
                    </a:lnTo>
                    <a:lnTo>
                      <a:pt x="772" y="3074"/>
                    </a:lnTo>
                    <a:close/>
                    <a:moveTo>
                      <a:pt x="900" y="2940"/>
                    </a:moveTo>
                    <a:lnTo>
                      <a:pt x="902" y="2938"/>
                    </a:lnTo>
                    <a:lnTo>
                      <a:pt x="902" y="2934"/>
                    </a:lnTo>
                    <a:lnTo>
                      <a:pt x="906" y="2938"/>
                    </a:lnTo>
                    <a:lnTo>
                      <a:pt x="908" y="2942"/>
                    </a:lnTo>
                    <a:lnTo>
                      <a:pt x="909" y="2945"/>
                    </a:lnTo>
                    <a:lnTo>
                      <a:pt x="904" y="2943"/>
                    </a:lnTo>
                    <a:lnTo>
                      <a:pt x="900" y="2940"/>
                    </a:lnTo>
                    <a:close/>
                    <a:moveTo>
                      <a:pt x="991" y="2939"/>
                    </a:moveTo>
                    <a:lnTo>
                      <a:pt x="991" y="2938"/>
                    </a:lnTo>
                    <a:lnTo>
                      <a:pt x="991" y="2939"/>
                    </a:lnTo>
                    <a:lnTo>
                      <a:pt x="992" y="2939"/>
                    </a:lnTo>
                    <a:lnTo>
                      <a:pt x="992" y="2939"/>
                    </a:lnTo>
                    <a:lnTo>
                      <a:pt x="991" y="2939"/>
                    </a:lnTo>
                    <a:close/>
                    <a:moveTo>
                      <a:pt x="1017" y="2868"/>
                    </a:moveTo>
                    <a:lnTo>
                      <a:pt x="1014" y="2871"/>
                    </a:lnTo>
                    <a:lnTo>
                      <a:pt x="1011" y="2874"/>
                    </a:lnTo>
                    <a:lnTo>
                      <a:pt x="1009" y="2876"/>
                    </a:lnTo>
                    <a:lnTo>
                      <a:pt x="1009" y="2880"/>
                    </a:lnTo>
                    <a:lnTo>
                      <a:pt x="1006" y="2878"/>
                    </a:lnTo>
                    <a:lnTo>
                      <a:pt x="1004" y="2878"/>
                    </a:lnTo>
                    <a:lnTo>
                      <a:pt x="1000" y="2878"/>
                    </a:lnTo>
                    <a:lnTo>
                      <a:pt x="998" y="2880"/>
                    </a:lnTo>
                    <a:lnTo>
                      <a:pt x="997" y="2882"/>
                    </a:lnTo>
                    <a:lnTo>
                      <a:pt x="992" y="2881"/>
                    </a:lnTo>
                    <a:lnTo>
                      <a:pt x="988" y="2882"/>
                    </a:lnTo>
                    <a:lnTo>
                      <a:pt x="982" y="2889"/>
                    </a:lnTo>
                    <a:lnTo>
                      <a:pt x="977" y="2898"/>
                    </a:lnTo>
                    <a:lnTo>
                      <a:pt x="975" y="2906"/>
                    </a:lnTo>
                    <a:lnTo>
                      <a:pt x="976" y="2916"/>
                    </a:lnTo>
                    <a:lnTo>
                      <a:pt x="972" y="2915"/>
                    </a:lnTo>
                    <a:lnTo>
                      <a:pt x="970" y="2914"/>
                    </a:lnTo>
                    <a:lnTo>
                      <a:pt x="964" y="2911"/>
                    </a:lnTo>
                    <a:lnTo>
                      <a:pt x="959" y="2909"/>
                    </a:lnTo>
                    <a:lnTo>
                      <a:pt x="955" y="2904"/>
                    </a:lnTo>
                    <a:lnTo>
                      <a:pt x="951" y="2899"/>
                    </a:lnTo>
                    <a:lnTo>
                      <a:pt x="946" y="2893"/>
                    </a:lnTo>
                    <a:lnTo>
                      <a:pt x="955" y="2893"/>
                    </a:lnTo>
                    <a:lnTo>
                      <a:pt x="965" y="2888"/>
                    </a:lnTo>
                    <a:lnTo>
                      <a:pt x="969" y="2887"/>
                    </a:lnTo>
                    <a:lnTo>
                      <a:pt x="970" y="2886"/>
                    </a:lnTo>
                    <a:lnTo>
                      <a:pt x="971" y="2883"/>
                    </a:lnTo>
                    <a:lnTo>
                      <a:pt x="971" y="2881"/>
                    </a:lnTo>
                    <a:lnTo>
                      <a:pt x="982" y="2878"/>
                    </a:lnTo>
                    <a:lnTo>
                      <a:pt x="985" y="2866"/>
                    </a:lnTo>
                    <a:lnTo>
                      <a:pt x="986" y="2866"/>
                    </a:lnTo>
                    <a:lnTo>
                      <a:pt x="991" y="2866"/>
                    </a:lnTo>
                    <a:lnTo>
                      <a:pt x="994" y="2864"/>
                    </a:lnTo>
                    <a:lnTo>
                      <a:pt x="997" y="2862"/>
                    </a:lnTo>
                    <a:lnTo>
                      <a:pt x="999" y="2858"/>
                    </a:lnTo>
                    <a:lnTo>
                      <a:pt x="1002" y="2853"/>
                    </a:lnTo>
                    <a:lnTo>
                      <a:pt x="1005" y="2851"/>
                    </a:lnTo>
                    <a:lnTo>
                      <a:pt x="1010" y="2849"/>
                    </a:lnTo>
                    <a:lnTo>
                      <a:pt x="1015" y="2848"/>
                    </a:lnTo>
                    <a:lnTo>
                      <a:pt x="1019" y="2846"/>
                    </a:lnTo>
                    <a:lnTo>
                      <a:pt x="1023" y="2843"/>
                    </a:lnTo>
                    <a:lnTo>
                      <a:pt x="1026" y="2843"/>
                    </a:lnTo>
                    <a:lnTo>
                      <a:pt x="1032" y="2851"/>
                    </a:lnTo>
                    <a:lnTo>
                      <a:pt x="1032" y="2855"/>
                    </a:lnTo>
                    <a:lnTo>
                      <a:pt x="1030" y="2860"/>
                    </a:lnTo>
                    <a:lnTo>
                      <a:pt x="1025" y="2864"/>
                    </a:lnTo>
                    <a:lnTo>
                      <a:pt x="1017" y="2868"/>
                    </a:lnTo>
                    <a:close/>
                    <a:moveTo>
                      <a:pt x="1617" y="2877"/>
                    </a:moveTo>
                    <a:lnTo>
                      <a:pt x="1617" y="2876"/>
                    </a:lnTo>
                    <a:lnTo>
                      <a:pt x="1620" y="2874"/>
                    </a:lnTo>
                    <a:lnTo>
                      <a:pt x="1622" y="2870"/>
                    </a:lnTo>
                    <a:lnTo>
                      <a:pt x="1620" y="2874"/>
                    </a:lnTo>
                    <a:lnTo>
                      <a:pt x="1617" y="2877"/>
                    </a:lnTo>
                    <a:close/>
                    <a:moveTo>
                      <a:pt x="1428" y="1549"/>
                    </a:moveTo>
                    <a:lnTo>
                      <a:pt x="1430" y="1548"/>
                    </a:lnTo>
                    <a:lnTo>
                      <a:pt x="1433" y="1547"/>
                    </a:lnTo>
                    <a:lnTo>
                      <a:pt x="1434" y="1545"/>
                    </a:lnTo>
                    <a:lnTo>
                      <a:pt x="1435" y="1545"/>
                    </a:lnTo>
                    <a:lnTo>
                      <a:pt x="1436" y="1547"/>
                    </a:lnTo>
                    <a:lnTo>
                      <a:pt x="1436" y="1547"/>
                    </a:lnTo>
                    <a:lnTo>
                      <a:pt x="1435" y="1548"/>
                    </a:lnTo>
                    <a:lnTo>
                      <a:pt x="1431" y="1549"/>
                    </a:lnTo>
                    <a:lnTo>
                      <a:pt x="1428" y="1549"/>
                    </a:lnTo>
                    <a:close/>
                    <a:moveTo>
                      <a:pt x="1475" y="886"/>
                    </a:moveTo>
                    <a:lnTo>
                      <a:pt x="1475" y="886"/>
                    </a:lnTo>
                    <a:lnTo>
                      <a:pt x="1475" y="883"/>
                    </a:lnTo>
                    <a:lnTo>
                      <a:pt x="1474" y="880"/>
                    </a:lnTo>
                    <a:lnTo>
                      <a:pt x="1469" y="877"/>
                    </a:lnTo>
                    <a:lnTo>
                      <a:pt x="1464" y="877"/>
                    </a:lnTo>
                    <a:lnTo>
                      <a:pt x="1459" y="878"/>
                    </a:lnTo>
                    <a:lnTo>
                      <a:pt x="1457" y="871"/>
                    </a:lnTo>
                    <a:lnTo>
                      <a:pt x="1462" y="871"/>
                    </a:lnTo>
                    <a:lnTo>
                      <a:pt x="1467" y="870"/>
                    </a:lnTo>
                    <a:lnTo>
                      <a:pt x="1470" y="867"/>
                    </a:lnTo>
                    <a:lnTo>
                      <a:pt x="1474" y="864"/>
                    </a:lnTo>
                    <a:lnTo>
                      <a:pt x="1475" y="861"/>
                    </a:lnTo>
                    <a:lnTo>
                      <a:pt x="1481" y="864"/>
                    </a:lnTo>
                    <a:lnTo>
                      <a:pt x="1498" y="864"/>
                    </a:lnTo>
                    <a:lnTo>
                      <a:pt x="1498" y="872"/>
                    </a:lnTo>
                    <a:lnTo>
                      <a:pt x="1501" y="878"/>
                    </a:lnTo>
                    <a:lnTo>
                      <a:pt x="1507" y="884"/>
                    </a:lnTo>
                    <a:lnTo>
                      <a:pt x="1507" y="884"/>
                    </a:lnTo>
                    <a:lnTo>
                      <a:pt x="1507" y="887"/>
                    </a:lnTo>
                    <a:lnTo>
                      <a:pt x="1508" y="889"/>
                    </a:lnTo>
                    <a:lnTo>
                      <a:pt x="1504" y="886"/>
                    </a:lnTo>
                    <a:lnTo>
                      <a:pt x="1490" y="882"/>
                    </a:lnTo>
                    <a:lnTo>
                      <a:pt x="1475" y="886"/>
                    </a:lnTo>
                    <a:close/>
                    <a:moveTo>
                      <a:pt x="1484" y="1065"/>
                    </a:moveTo>
                    <a:lnTo>
                      <a:pt x="1480" y="1068"/>
                    </a:lnTo>
                    <a:lnTo>
                      <a:pt x="1477" y="1071"/>
                    </a:lnTo>
                    <a:lnTo>
                      <a:pt x="1479" y="1063"/>
                    </a:lnTo>
                    <a:lnTo>
                      <a:pt x="1481" y="1064"/>
                    </a:lnTo>
                    <a:lnTo>
                      <a:pt x="1484" y="1065"/>
                    </a:lnTo>
                    <a:close/>
                    <a:moveTo>
                      <a:pt x="1539" y="1082"/>
                    </a:moveTo>
                    <a:lnTo>
                      <a:pt x="1541" y="1082"/>
                    </a:lnTo>
                    <a:lnTo>
                      <a:pt x="1542" y="1081"/>
                    </a:lnTo>
                    <a:lnTo>
                      <a:pt x="1543" y="1080"/>
                    </a:lnTo>
                    <a:lnTo>
                      <a:pt x="1542" y="1077"/>
                    </a:lnTo>
                    <a:lnTo>
                      <a:pt x="1539" y="1074"/>
                    </a:lnTo>
                    <a:lnTo>
                      <a:pt x="1549" y="1063"/>
                    </a:lnTo>
                    <a:lnTo>
                      <a:pt x="1561" y="1058"/>
                    </a:lnTo>
                    <a:lnTo>
                      <a:pt x="1576" y="1057"/>
                    </a:lnTo>
                    <a:lnTo>
                      <a:pt x="1577" y="1093"/>
                    </a:lnTo>
                    <a:lnTo>
                      <a:pt x="1573" y="1089"/>
                    </a:lnTo>
                    <a:lnTo>
                      <a:pt x="1564" y="1086"/>
                    </a:lnTo>
                    <a:lnTo>
                      <a:pt x="1554" y="1087"/>
                    </a:lnTo>
                    <a:lnTo>
                      <a:pt x="1544" y="1093"/>
                    </a:lnTo>
                    <a:lnTo>
                      <a:pt x="1541" y="1097"/>
                    </a:lnTo>
                    <a:lnTo>
                      <a:pt x="1538" y="1102"/>
                    </a:lnTo>
                    <a:lnTo>
                      <a:pt x="1535" y="1099"/>
                    </a:lnTo>
                    <a:lnTo>
                      <a:pt x="1532" y="1099"/>
                    </a:lnTo>
                    <a:lnTo>
                      <a:pt x="1528" y="1100"/>
                    </a:lnTo>
                    <a:lnTo>
                      <a:pt x="1526" y="1102"/>
                    </a:lnTo>
                    <a:lnTo>
                      <a:pt x="1525" y="1103"/>
                    </a:lnTo>
                    <a:lnTo>
                      <a:pt x="1522" y="1105"/>
                    </a:lnTo>
                    <a:lnTo>
                      <a:pt x="1511" y="1097"/>
                    </a:lnTo>
                    <a:lnTo>
                      <a:pt x="1499" y="1093"/>
                    </a:lnTo>
                    <a:lnTo>
                      <a:pt x="1510" y="1092"/>
                    </a:lnTo>
                    <a:lnTo>
                      <a:pt x="1520" y="1092"/>
                    </a:lnTo>
                    <a:lnTo>
                      <a:pt x="1531" y="1089"/>
                    </a:lnTo>
                    <a:lnTo>
                      <a:pt x="1539" y="1082"/>
                    </a:lnTo>
                    <a:close/>
                    <a:moveTo>
                      <a:pt x="1583" y="1167"/>
                    </a:moveTo>
                    <a:lnTo>
                      <a:pt x="1586" y="1168"/>
                    </a:lnTo>
                    <a:lnTo>
                      <a:pt x="1588" y="1169"/>
                    </a:lnTo>
                    <a:lnTo>
                      <a:pt x="1589" y="1173"/>
                    </a:lnTo>
                    <a:lnTo>
                      <a:pt x="1592" y="1178"/>
                    </a:lnTo>
                    <a:lnTo>
                      <a:pt x="1586" y="1177"/>
                    </a:lnTo>
                    <a:lnTo>
                      <a:pt x="1581" y="1177"/>
                    </a:lnTo>
                    <a:lnTo>
                      <a:pt x="1578" y="1173"/>
                    </a:lnTo>
                    <a:lnTo>
                      <a:pt x="1575" y="1171"/>
                    </a:lnTo>
                    <a:lnTo>
                      <a:pt x="1579" y="1169"/>
                    </a:lnTo>
                    <a:lnTo>
                      <a:pt x="1583" y="1167"/>
                    </a:lnTo>
                    <a:close/>
                    <a:moveTo>
                      <a:pt x="1570" y="1267"/>
                    </a:moveTo>
                    <a:lnTo>
                      <a:pt x="1569" y="1267"/>
                    </a:lnTo>
                    <a:lnTo>
                      <a:pt x="1566" y="1267"/>
                    </a:lnTo>
                    <a:lnTo>
                      <a:pt x="1570" y="1267"/>
                    </a:lnTo>
                    <a:close/>
                    <a:moveTo>
                      <a:pt x="1524" y="1184"/>
                    </a:moveTo>
                    <a:lnTo>
                      <a:pt x="1527" y="1185"/>
                    </a:lnTo>
                    <a:lnTo>
                      <a:pt x="1530" y="1186"/>
                    </a:lnTo>
                    <a:lnTo>
                      <a:pt x="1532" y="1186"/>
                    </a:lnTo>
                    <a:lnTo>
                      <a:pt x="1533" y="1188"/>
                    </a:lnTo>
                    <a:lnTo>
                      <a:pt x="1533" y="1190"/>
                    </a:lnTo>
                    <a:lnTo>
                      <a:pt x="1532" y="1191"/>
                    </a:lnTo>
                    <a:lnTo>
                      <a:pt x="1528" y="1194"/>
                    </a:lnTo>
                    <a:lnTo>
                      <a:pt x="1525" y="1196"/>
                    </a:lnTo>
                    <a:lnTo>
                      <a:pt x="1504" y="1193"/>
                    </a:lnTo>
                    <a:lnTo>
                      <a:pt x="1510" y="1191"/>
                    </a:lnTo>
                    <a:lnTo>
                      <a:pt x="1514" y="1190"/>
                    </a:lnTo>
                    <a:lnTo>
                      <a:pt x="1519" y="1188"/>
                    </a:lnTo>
                    <a:lnTo>
                      <a:pt x="1524" y="1184"/>
                    </a:lnTo>
                    <a:close/>
                    <a:moveTo>
                      <a:pt x="1509" y="1529"/>
                    </a:moveTo>
                    <a:lnTo>
                      <a:pt x="1498" y="1526"/>
                    </a:lnTo>
                    <a:lnTo>
                      <a:pt x="1487" y="1526"/>
                    </a:lnTo>
                    <a:lnTo>
                      <a:pt x="1492" y="1521"/>
                    </a:lnTo>
                    <a:lnTo>
                      <a:pt x="1494" y="1516"/>
                    </a:lnTo>
                    <a:lnTo>
                      <a:pt x="1499" y="1521"/>
                    </a:lnTo>
                    <a:lnTo>
                      <a:pt x="1504" y="1525"/>
                    </a:lnTo>
                    <a:lnTo>
                      <a:pt x="1509" y="1529"/>
                    </a:lnTo>
                    <a:close/>
                    <a:moveTo>
                      <a:pt x="1559" y="1609"/>
                    </a:moveTo>
                    <a:lnTo>
                      <a:pt x="1564" y="1603"/>
                    </a:lnTo>
                    <a:lnTo>
                      <a:pt x="1570" y="1607"/>
                    </a:lnTo>
                    <a:lnTo>
                      <a:pt x="1577" y="1609"/>
                    </a:lnTo>
                    <a:lnTo>
                      <a:pt x="1583" y="1609"/>
                    </a:lnTo>
                    <a:lnTo>
                      <a:pt x="1589" y="1606"/>
                    </a:lnTo>
                    <a:lnTo>
                      <a:pt x="1594" y="1605"/>
                    </a:lnTo>
                    <a:lnTo>
                      <a:pt x="1598" y="1600"/>
                    </a:lnTo>
                    <a:lnTo>
                      <a:pt x="1601" y="1595"/>
                    </a:lnTo>
                    <a:lnTo>
                      <a:pt x="1606" y="1590"/>
                    </a:lnTo>
                    <a:lnTo>
                      <a:pt x="1610" y="1588"/>
                    </a:lnTo>
                    <a:lnTo>
                      <a:pt x="1616" y="1589"/>
                    </a:lnTo>
                    <a:lnTo>
                      <a:pt x="1623" y="1595"/>
                    </a:lnTo>
                    <a:lnTo>
                      <a:pt x="1611" y="1596"/>
                    </a:lnTo>
                    <a:lnTo>
                      <a:pt x="1603" y="1603"/>
                    </a:lnTo>
                    <a:lnTo>
                      <a:pt x="1595" y="1611"/>
                    </a:lnTo>
                    <a:lnTo>
                      <a:pt x="1588" y="1621"/>
                    </a:lnTo>
                    <a:lnTo>
                      <a:pt x="1589" y="1632"/>
                    </a:lnTo>
                    <a:lnTo>
                      <a:pt x="1587" y="1639"/>
                    </a:lnTo>
                    <a:lnTo>
                      <a:pt x="1582" y="1646"/>
                    </a:lnTo>
                    <a:lnTo>
                      <a:pt x="1575" y="1651"/>
                    </a:lnTo>
                    <a:lnTo>
                      <a:pt x="1569" y="1657"/>
                    </a:lnTo>
                    <a:lnTo>
                      <a:pt x="1562" y="1663"/>
                    </a:lnTo>
                    <a:lnTo>
                      <a:pt x="1558" y="1651"/>
                    </a:lnTo>
                    <a:lnTo>
                      <a:pt x="1553" y="1639"/>
                    </a:lnTo>
                    <a:lnTo>
                      <a:pt x="1550" y="1627"/>
                    </a:lnTo>
                    <a:lnTo>
                      <a:pt x="1552" y="1626"/>
                    </a:lnTo>
                    <a:lnTo>
                      <a:pt x="1554" y="1624"/>
                    </a:lnTo>
                    <a:lnTo>
                      <a:pt x="1556" y="1619"/>
                    </a:lnTo>
                    <a:lnTo>
                      <a:pt x="1559" y="1615"/>
                    </a:lnTo>
                    <a:lnTo>
                      <a:pt x="1559" y="1610"/>
                    </a:lnTo>
                    <a:lnTo>
                      <a:pt x="1559" y="1609"/>
                    </a:lnTo>
                    <a:close/>
                    <a:moveTo>
                      <a:pt x="1640" y="1348"/>
                    </a:moveTo>
                    <a:lnTo>
                      <a:pt x="1640" y="1349"/>
                    </a:lnTo>
                    <a:lnTo>
                      <a:pt x="1640" y="1349"/>
                    </a:lnTo>
                    <a:lnTo>
                      <a:pt x="1640" y="1348"/>
                    </a:lnTo>
                    <a:close/>
                    <a:moveTo>
                      <a:pt x="1630" y="990"/>
                    </a:moveTo>
                    <a:lnTo>
                      <a:pt x="1634" y="990"/>
                    </a:lnTo>
                    <a:lnTo>
                      <a:pt x="1638" y="989"/>
                    </a:lnTo>
                    <a:lnTo>
                      <a:pt x="1639" y="992"/>
                    </a:lnTo>
                    <a:lnTo>
                      <a:pt x="1643" y="995"/>
                    </a:lnTo>
                    <a:lnTo>
                      <a:pt x="1645" y="997"/>
                    </a:lnTo>
                    <a:lnTo>
                      <a:pt x="1641" y="997"/>
                    </a:lnTo>
                    <a:lnTo>
                      <a:pt x="1638" y="996"/>
                    </a:lnTo>
                    <a:lnTo>
                      <a:pt x="1635" y="995"/>
                    </a:lnTo>
                    <a:lnTo>
                      <a:pt x="1633" y="992"/>
                    </a:lnTo>
                    <a:lnTo>
                      <a:pt x="1630" y="990"/>
                    </a:lnTo>
                    <a:close/>
                    <a:moveTo>
                      <a:pt x="1702" y="1341"/>
                    </a:moveTo>
                    <a:lnTo>
                      <a:pt x="1698" y="1347"/>
                    </a:lnTo>
                    <a:lnTo>
                      <a:pt x="1694" y="1353"/>
                    </a:lnTo>
                    <a:lnTo>
                      <a:pt x="1691" y="1359"/>
                    </a:lnTo>
                    <a:lnTo>
                      <a:pt x="1692" y="1366"/>
                    </a:lnTo>
                    <a:lnTo>
                      <a:pt x="1686" y="1368"/>
                    </a:lnTo>
                    <a:lnTo>
                      <a:pt x="1689" y="1357"/>
                    </a:lnTo>
                    <a:lnTo>
                      <a:pt x="1694" y="1348"/>
                    </a:lnTo>
                    <a:lnTo>
                      <a:pt x="1702" y="1341"/>
                    </a:lnTo>
                    <a:close/>
                    <a:moveTo>
                      <a:pt x="1694" y="877"/>
                    </a:moveTo>
                    <a:lnTo>
                      <a:pt x="1696" y="874"/>
                    </a:lnTo>
                    <a:lnTo>
                      <a:pt x="1700" y="869"/>
                    </a:lnTo>
                    <a:lnTo>
                      <a:pt x="1701" y="864"/>
                    </a:lnTo>
                    <a:lnTo>
                      <a:pt x="1702" y="870"/>
                    </a:lnTo>
                    <a:lnTo>
                      <a:pt x="1703" y="876"/>
                    </a:lnTo>
                    <a:lnTo>
                      <a:pt x="1704" y="881"/>
                    </a:lnTo>
                    <a:lnTo>
                      <a:pt x="1702" y="880"/>
                    </a:lnTo>
                    <a:lnTo>
                      <a:pt x="1700" y="877"/>
                    </a:lnTo>
                    <a:lnTo>
                      <a:pt x="1696" y="877"/>
                    </a:lnTo>
                    <a:lnTo>
                      <a:pt x="1694" y="877"/>
                    </a:lnTo>
                    <a:close/>
                    <a:moveTo>
                      <a:pt x="1689" y="1514"/>
                    </a:moveTo>
                    <a:lnTo>
                      <a:pt x="1697" y="1508"/>
                    </a:lnTo>
                    <a:lnTo>
                      <a:pt x="1706" y="1503"/>
                    </a:lnTo>
                    <a:lnTo>
                      <a:pt x="1713" y="1497"/>
                    </a:lnTo>
                    <a:lnTo>
                      <a:pt x="1713" y="1485"/>
                    </a:lnTo>
                    <a:lnTo>
                      <a:pt x="1711" y="1474"/>
                    </a:lnTo>
                    <a:lnTo>
                      <a:pt x="1714" y="1473"/>
                    </a:lnTo>
                    <a:lnTo>
                      <a:pt x="1719" y="1472"/>
                    </a:lnTo>
                    <a:lnTo>
                      <a:pt x="1725" y="1476"/>
                    </a:lnTo>
                    <a:lnTo>
                      <a:pt x="1728" y="1485"/>
                    </a:lnTo>
                    <a:lnTo>
                      <a:pt x="1729" y="1493"/>
                    </a:lnTo>
                    <a:lnTo>
                      <a:pt x="1731" y="1502"/>
                    </a:lnTo>
                    <a:lnTo>
                      <a:pt x="1736" y="1508"/>
                    </a:lnTo>
                    <a:lnTo>
                      <a:pt x="1736" y="1512"/>
                    </a:lnTo>
                    <a:lnTo>
                      <a:pt x="1735" y="1516"/>
                    </a:lnTo>
                    <a:lnTo>
                      <a:pt x="1735" y="1522"/>
                    </a:lnTo>
                    <a:lnTo>
                      <a:pt x="1735" y="1530"/>
                    </a:lnTo>
                    <a:lnTo>
                      <a:pt x="1731" y="1527"/>
                    </a:lnTo>
                    <a:lnTo>
                      <a:pt x="1728" y="1525"/>
                    </a:lnTo>
                    <a:lnTo>
                      <a:pt x="1724" y="1524"/>
                    </a:lnTo>
                    <a:lnTo>
                      <a:pt x="1719" y="1522"/>
                    </a:lnTo>
                    <a:lnTo>
                      <a:pt x="1719" y="1524"/>
                    </a:lnTo>
                    <a:lnTo>
                      <a:pt x="1719" y="1524"/>
                    </a:lnTo>
                    <a:lnTo>
                      <a:pt x="1718" y="1516"/>
                    </a:lnTo>
                    <a:lnTo>
                      <a:pt x="1709" y="1514"/>
                    </a:lnTo>
                    <a:lnTo>
                      <a:pt x="1706" y="1516"/>
                    </a:lnTo>
                    <a:lnTo>
                      <a:pt x="1703" y="1520"/>
                    </a:lnTo>
                    <a:lnTo>
                      <a:pt x="1701" y="1524"/>
                    </a:lnTo>
                    <a:lnTo>
                      <a:pt x="1701" y="1527"/>
                    </a:lnTo>
                    <a:lnTo>
                      <a:pt x="1701" y="1532"/>
                    </a:lnTo>
                    <a:lnTo>
                      <a:pt x="1698" y="1531"/>
                    </a:lnTo>
                    <a:lnTo>
                      <a:pt x="1695" y="1536"/>
                    </a:lnTo>
                    <a:lnTo>
                      <a:pt x="1692" y="1541"/>
                    </a:lnTo>
                    <a:lnTo>
                      <a:pt x="1691" y="1545"/>
                    </a:lnTo>
                    <a:lnTo>
                      <a:pt x="1690" y="1544"/>
                    </a:lnTo>
                    <a:lnTo>
                      <a:pt x="1687" y="1543"/>
                    </a:lnTo>
                    <a:lnTo>
                      <a:pt x="1683" y="1536"/>
                    </a:lnTo>
                    <a:lnTo>
                      <a:pt x="1681" y="1529"/>
                    </a:lnTo>
                    <a:lnTo>
                      <a:pt x="1685" y="1521"/>
                    </a:lnTo>
                    <a:lnTo>
                      <a:pt x="1689" y="1514"/>
                    </a:lnTo>
                    <a:close/>
                    <a:moveTo>
                      <a:pt x="1788" y="924"/>
                    </a:moveTo>
                    <a:lnTo>
                      <a:pt x="1787" y="924"/>
                    </a:lnTo>
                    <a:lnTo>
                      <a:pt x="1777" y="923"/>
                    </a:lnTo>
                    <a:lnTo>
                      <a:pt x="1768" y="922"/>
                    </a:lnTo>
                    <a:lnTo>
                      <a:pt x="1766" y="908"/>
                    </a:lnTo>
                    <a:lnTo>
                      <a:pt x="1762" y="894"/>
                    </a:lnTo>
                    <a:lnTo>
                      <a:pt x="1753" y="881"/>
                    </a:lnTo>
                    <a:lnTo>
                      <a:pt x="1749" y="877"/>
                    </a:lnTo>
                    <a:lnTo>
                      <a:pt x="1743" y="877"/>
                    </a:lnTo>
                    <a:lnTo>
                      <a:pt x="1738" y="877"/>
                    </a:lnTo>
                    <a:lnTo>
                      <a:pt x="1745" y="874"/>
                    </a:lnTo>
                    <a:lnTo>
                      <a:pt x="1749" y="870"/>
                    </a:lnTo>
                    <a:lnTo>
                      <a:pt x="1754" y="867"/>
                    </a:lnTo>
                    <a:lnTo>
                      <a:pt x="1758" y="864"/>
                    </a:lnTo>
                    <a:lnTo>
                      <a:pt x="1760" y="860"/>
                    </a:lnTo>
                    <a:lnTo>
                      <a:pt x="1763" y="857"/>
                    </a:lnTo>
                    <a:lnTo>
                      <a:pt x="1766" y="861"/>
                    </a:lnTo>
                    <a:lnTo>
                      <a:pt x="1770" y="865"/>
                    </a:lnTo>
                    <a:lnTo>
                      <a:pt x="1775" y="869"/>
                    </a:lnTo>
                    <a:lnTo>
                      <a:pt x="1781" y="871"/>
                    </a:lnTo>
                    <a:lnTo>
                      <a:pt x="1785" y="871"/>
                    </a:lnTo>
                    <a:lnTo>
                      <a:pt x="1788" y="872"/>
                    </a:lnTo>
                    <a:lnTo>
                      <a:pt x="1793" y="874"/>
                    </a:lnTo>
                    <a:lnTo>
                      <a:pt x="1797" y="872"/>
                    </a:lnTo>
                    <a:lnTo>
                      <a:pt x="1802" y="871"/>
                    </a:lnTo>
                    <a:lnTo>
                      <a:pt x="1800" y="874"/>
                    </a:lnTo>
                    <a:lnTo>
                      <a:pt x="1798" y="875"/>
                    </a:lnTo>
                    <a:lnTo>
                      <a:pt x="1796" y="875"/>
                    </a:lnTo>
                    <a:lnTo>
                      <a:pt x="1793" y="874"/>
                    </a:lnTo>
                    <a:lnTo>
                      <a:pt x="1783" y="878"/>
                    </a:lnTo>
                    <a:lnTo>
                      <a:pt x="1780" y="884"/>
                    </a:lnTo>
                    <a:lnTo>
                      <a:pt x="1779" y="892"/>
                    </a:lnTo>
                    <a:lnTo>
                      <a:pt x="1780" y="900"/>
                    </a:lnTo>
                    <a:lnTo>
                      <a:pt x="1783" y="909"/>
                    </a:lnTo>
                    <a:lnTo>
                      <a:pt x="1786" y="917"/>
                    </a:lnTo>
                    <a:lnTo>
                      <a:pt x="1788" y="924"/>
                    </a:lnTo>
                    <a:close/>
                    <a:moveTo>
                      <a:pt x="1752" y="1336"/>
                    </a:moveTo>
                    <a:lnTo>
                      <a:pt x="1752" y="1336"/>
                    </a:lnTo>
                    <a:lnTo>
                      <a:pt x="1751" y="1336"/>
                    </a:lnTo>
                    <a:lnTo>
                      <a:pt x="1751" y="1334"/>
                    </a:lnTo>
                    <a:lnTo>
                      <a:pt x="1751" y="1334"/>
                    </a:lnTo>
                    <a:lnTo>
                      <a:pt x="1752" y="1336"/>
                    </a:lnTo>
                    <a:close/>
                    <a:moveTo>
                      <a:pt x="1742" y="1362"/>
                    </a:moveTo>
                    <a:lnTo>
                      <a:pt x="1748" y="1364"/>
                    </a:lnTo>
                    <a:lnTo>
                      <a:pt x="1748" y="1364"/>
                    </a:lnTo>
                    <a:lnTo>
                      <a:pt x="1754" y="1378"/>
                    </a:lnTo>
                    <a:lnTo>
                      <a:pt x="1763" y="1390"/>
                    </a:lnTo>
                    <a:lnTo>
                      <a:pt x="1776" y="1400"/>
                    </a:lnTo>
                    <a:lnTo>
                      <a:pt x="1776" y="1401"/>
                    </a:lnTo>
                    <a:lnTo>
                      <a:pt x="1775" y="1404"/>
                    </a:lnTo>
                    <a:lnTo>
                      <a:pt x="1774" y="1402"/>
                    </a:lnTo>
                    <a:lnTo>
                      <a:pt x="1772" y="1401"/>
                    </a:lnTo>
                    <a:lnTo>
                      <a:pt x="1765" y="1400"/>
                    </a:lnTo>
                    <a:lnTo>
                      <a:pt x="1758" y="1399"/>
                    </a:lnTo>
                    <a:lnTo>
                      <a:pt x="1751" y="1400"/>
                    </a:lnTo>
                    <a:lnTo>
                      <a:pt x="1745" y="1405"/>
                    </a:lnTo>
                    <a:lnTo>
                      <a:pt x="1741" y="1413"/>
                    </a:lnTo>
                    <a:lnTo>
                      <a:pt x="1741" y="1415"/>
                    </a:lnTo>
                    <a:lnTo>
                      <a:pt x="1736" y="1412"/>
                    </a:lnTo>
                    <a:lnTo>
                      <a:pt x="1731" y="1411"/>
                    </a:lnTo>
                    <a:lnTo>
                      <a:pt x="1725" y="1411"/>
                    </a:lnTo>
                    <a:lnTo>
                      <a:pt x="1721" y="1413"/>
                    </a:lnTo>
                    <a:lnTo>
                      <a:pt x="1719" y="1416"/>
                    </a:lnTo>
                    <a:lnTo>
                      <a:pt x="1717" y="1419"/>
                    </a:lnTo>
                    <a:lnTo>
                      <a:pt x="1717" y="1425"/>
                    </a:lnTo>
                    <a:lnTo>
                      <a:pt x="1714" y="1425"/>
                    </a:lnTo>
                    <a:lnTo>
                      <a:pt x="1713" y="1422"/>
                    </a:lnTo>
                    <a:lnTo>
                      <a:pt x="1713" y="1417"/>
                    </a:lnTo>
                    <a:lnTo>
                      <a:pt x="1713" y="1412"/>
                    </a:lnTo>
                    <a:lnTo>
                      <a:pt x="1714" y="1408"/>
                    </a:lnTo>
                    <a:lnTo>
                      <a:pt x="1717" y="1408"/>
                    </a:lnTo>
                    <a:lnTo>
                      <a:pt x="1719" y="1408"/>
                    </a:lnTo>
                    <a:lnTo>
                      <a:pt x="1721" y="1407"/>
                    </a:lnTo>
                    <a:lnTo>
                      <a:pt x="1724" y="1398"/>
                    </a:lnTo>
                    <a:lnTo>
                      <a:pt x="1730" y="1389"/>
                    </a:lnTo>
                    <a:lnTo>
                      <a:pt x="1736" y="1382"/>
                    </a:lnTo>
                    <a:lnTo>
                      <a:pt x="1741" y="1373"/>
                    </a:lnTo>
                    <a:lnTo>
                      <a:pt x="1742" y="1362"/>
                    </a:lnTo>
                    <a:close/>
                    <a:moveTo>
                      <a:pt x="1774" y="1452"/>
                    </a:moveTo>
                    <a:lnTo>
                      <a:pt x="1771" y="1452"/>
                    </a:lnTo>
                    <a:lnTo>
                      <a:pt x="1774" y="1451"/>
                    </a:lnTo>
                    <a:lnTo>
                      <a:pt x="1775" y="1452"/>
                    </a:lnTo>
                    <a:lnTo>
                      <a:pt x="1774" y="1452"/>
                    </a:lnTo>
                    <a:lnTo>
                      <a:pt x="1774" y="1452"/>
                    </a:lnTo>
                    <a:lnTo>
                      <a:pt x="1774" y="1452"/>
                    </a:lnTo>
                    <a:close/>
                    <a:moveTo>
                      <a:pt x="1732" y="1617"/>
                    </a:moveTo>
                    <a:lnTo>
                      <a:pt x="1732" y="1617"/>
                    </a:lnTo>
                    <a:lnTo>
                      <a:pt x="1732" y="1611"/>
                    </a:lnTo>
                    <a:lnTo>
                      <a:pt x="1732" y="1605"/>
                    </a:lnTo>
                    <a:lnTo>
                      <a:pt x="1732" y="1599"/>
                    </a:lnTo>
                    <a:lnTo>
                      <a:pt x="1735" y="1595"/>
                    </a:lnTo>
                    <a:lnTo>
                      <a:pt x="1741" y="1593"/>
                    </a:lnTo>
                    <a:lnTo>
                      <a:pt x="1732" y="1617"/>
                    </a:lnTo>
                    <a:close/>
                    <a:moveTo>
                      <a:pt x="1735" y="1638"/>
                    </a:moveTo>
                    <a:lnTo>
                      <a:pt x="1734" y="1636"/>
                    </a:lnTo>
                    <a:lnTo>
                      <a:pt x="1734" y="1636"/>
                    </a:lnTo>
                    <a:lnTo>
                      <a:pt x="1735" y="1638"/>
                    </a:lnTo>
                    <a:close/>
                    <a:moveTo>
                      <a:pt x="1760" y="1641"/>
                    </a:moveTo>
                    <a:lnTo>
                      <a:pt x="1763" y="1640"/>
                    </a:lnTo>
                    <a:lnTo>
                      <a:pt x="1764" y="1645"/>
                    </a:lnTo>
                    <a:lnTo>
                      <a:pt x="1764" y="1649"/>
                    </a:lnTo>
                    <a:lnTo>
                      <a:pt x="1764" y="1651"/>
                    </a:lnTo>
                    <a:lnTo>
                      <a:pt x="1763" y="1652"/>
                    </a:lnTo>
                    <a:lnTo>
                      <a:pt x="1762" y="1653"/>
                    </a:lnTo>
                    <a:lnTo>
                      <a:pt x="1759" y="1653"/>
                    </a:lnTo>
                    <a:lnTo>
                      <a:pt x="1757" y="1653"/>
                    </a:lnTo>
                    <a:lnTo>
                      <a:pt x="1754" y="1653"/>
                    </a:lnTo>
                    <a:lnTo>
                      <a:pt x="1752" y="1653"/>
                    </a:lnTo>
                    <a:lnTo>
                      <a:pt x="1749" y="1653"/>
                    </a:lnTo>
                    <a:lnTo>
                      <a:pt x="1746" y="1652"/>
                    </a:lnTo>
                    <a:lnTo>
                      <a:pt x="1743" y="1647"/>
                    </a:lnTo>
                    <a:lnTo>
                      <a:pt x="1740" y="1643"/>
                    </a:lnTo>
                    <a:lnTo>
                      <a:pt x="1736" y="1638"/>
                    </a:lnTo>
                    <a:lnTo>
                      <a:pt x="1748" y="1643"/>
                    </a:lnTo>
                    <a:lnTo>
                      <a:pt x="1760" y="1641"/>
                    </a:lnTo>
                    <a:close/>
                    <a:moveTo>
                      <a:pt x="2100" y="1431"/>
                    </a:moveTo>
                    <a:lnTo>
                      <a:pt x="2100" y="1431"/>
                    </a:lnTo>
                    <a:lnTo>
                      <a:pt x="2106" y="1440"/>
                    </a:lnTo>
                    <a:lnTo>
                      <a:pt x="2114" y="1447"/>
                    </a:lnTo>
                    <a:lnTo>
                      <a:pt x="2110" y="1450"/>
                    </a:lnTo>
                    <a:lnTo>
                      <a:pt x="2110" y="1450"/>
                    </a:lnTo>
                    <a:lnTo>
                      <a:pt x="2108" y="1444"/>
                    </a:lnTo>
                    <a:lnTo>
                      <a:pt x="2104" y="1438"/>
                    </a:lnTo>
                    <a:lnTo>
                      <a:pt x="2100" y="1431"/>
                    </a:lnTo>
                    <a:close/>
                    <a:moveTo>
                      <a:pt x="2310" y="510"/>
                    </a:moveTo>
                    <a:lnTo>
                      <a:pt x="2311" y="510"/>
                    </a:lnTo>
                    <a:lnTo>
                      <a:pt x="2311" y="510"/>
                    </a:lnTo>
                    <a:lnTo>
                      <a:pt x="2310" y="510"/>
                    </a:lnTo>
                    <a:close/>
                    <a:moveTo>
                      <a:pt x="2732" y="769"/>
                    </a:moveTo>
                    <a:lnTo>
                      <a:pt x="2729" y="768"/>
                    </a:lnTo>
                    <a:lnTo>
                      <a:pt x="2725" y="768"/>
                    </a:lnTo>
                    <a:lnTo>
                      <a:pt x="2723" y="766"/>
                    </a:lnTo>
                    <a:lnTo>
                      <a:pt x="2724" y="763"/>
                    </a:lnTo>
                    <a:lnTo>
                      <a:pt x="2725" y="761"/>
                    </a:lnTo>
                    <a:lnTo>
                      <a:pt x="2727" y="758"/>
                    </a:lnTo>
                    <a:lnTo>
                      <a:pt x="2728" y="756"/>
                    </a:lnTo>
                    <a:lnTo>
                      <a:pt x="2730" y="756"/>
                    </a:lnTo>
                    <a:lnTo>
                      <a:pt x="2733" y="755"/>
                    </a:lnTo>
                    <a:lnTo>
                      <a:pt x="2736" y="756"/>
                    </a:lnTo>
                    <a:lnTo>
                      <a:pt x="2733" y="760"/>
                    </a:lnTo>
                    <a:lnTo>
                      <a:pt x="2730" y="762"/>
                    </a:lnTo>
                    <a:lnTo>
                      <a:pt x="2730" y="766"/>
                    </a:lnTo>
                    <a:lnTo>
                      <a:pt x="2732" y="769"/>
                    </a:lnTo>
                    <a:close/>
                    <a:moveTo>
                      <a:pt x="3337" y="1179"/>
                    </a:moveTo>
                    <a:lnTo>
                      <a:pt x="3330" y="1173"/>
                    </a:lnTo>
                    <a:lnTo>
                      <a:pt x="3339" y="1171"/>
                    </a:lnTo>
                    <a:lnTo>
                      <a:pt x="3341" y="1173"/>
                    </a:lnTo>
                    <a:lnTo>
                      <a:pt x="3342" y="1176"/>
                    </a:lnTo>
                    <a:lnTo>
                      <a:pt x="3337" y="1179"/>
                    </a:lnTo>
                    <a:close/>
                    <a:moveTo>
                      <a:pt x="3300" y="1190"/>
                    </a:moveTo>
                    <a:lnTo>
                      <a:pt x="3300" y="1189"/>
                    </a:lnTo>
                    <a:lnTo>
                      <a:pt x="3302" y="1189"/>
                    </a:lnTo>
                    <a:lnTo>
                      <a:pt x="3303" y="1194"/>
                    </a:lnTo>
                    <a:lnTo>
                      <a:pt x="3303" y="1200"/>
                    </a:lnTo>
                    <a:lnTo>
                      <a:pt x="3305" y="1206"/>
                    </a:lnTo>
                    <a:lnTo>
                      <a:pt x="3302" y="1207"/>
                    </a:lnTo>
                    <a:lnTo>
                      <a:pt x="3298" y="1208"/>
                    </a:lnTo>
                    <a:lnTo>
                      <a:pt x="3296" y="1210"/>
                    </a:lnTo>
                    <a:lnTo>
                      <a:pt x="3296" y="1208"/>
                    </a:lnTo>
                    <a:lnTo>
                      <a:pt x="3298" y="1205"/>
                    </a:lnTo>
                    <a:lnTo>
                      <a:pt x="3301" y="1200"/>
                    </a:lnTo>
                    <a:lnTo>
                      <a:pt x="3301" y="1195"/>
                    </a:lnTo>
                    <a:lnTo>
                      <a:pt x="3300" y="1190"/>
                    </a:lnTo>
                    <a:close/>
                    <a:moveTo>
                      <a:pt x="3283" y="1178"/>
                    </a:moveTo>
                    <a:lnTo>
                      <a:pt x="3288" y="1179"/>
                    </a:lnTo>
                    <a:lnTo>
                      <a:pt x="3288" y="1179"/>
                    </a:lnTo>
                    <a:lnTo>
                      <a:pt x="3283" y="1178"/>
                    </a:lnTo>
                    <a:close/>
                    <a:moveTo>
                      <a:pt x="3206" y="2136"/>
                    </a:move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6" y="2136"/>
                    </a:lnTo>
                    <a:close/>
                    <a:moveTo>
                      <a:pt x="3195" y="2160"/>
                    </a:moveTo>
                    <a:lnTo>
                      <a:pt x="3194" y="2163"/>
                    </a:lnTo>
                    <a:lnTo>
                      <a:pt x="3194" y="2162"/>
                    </a:lnTo>
                    <a:lnTo>
                      <a:pt x="3195" y="2160"/>
                    </a:lnTo>
                    <a:close/>
                    <a:moveTo>
                      <a:pt x="2437" y="2390"/>
                    </a:move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close/>
                    <a:moveTo>
                      <a:pt x="2413" y="912"/>
                    </a:moveTo>
                    <a:lnTo>
                      <a:pt x="2417" y="914"/>
                    </a:lnTo>
                    <a:lnTo>
                      <a:pt x="2421" y="914"/>
                    </a:lnTo>
                    <a:lnTo>
                      <a:pt x="2420" y="915"/>
                    </a:lnTo>
                    <a:lnTo>
                      <a:pt x="2417" y="917"/>
                    </a:lnTo>
                    <a:lnTo>
                      <a:pt x="2417" y="920"/>
                    </a:lnTo>
                    <a:lnTo>
                      <a:pt x="2416" y="916"/>
                    </a:lnTo>
                    <a:lnTo>
                      <a:pt x="2413" y="912"/>
                    </a:lnTo>
                    <a:close/>
                    <a:moveTo>
                      <a:pt x="2196" y="410"/>
                    </a:moveTo>
                    <a:lnTo>
                      <a:pt x="2196" y="410"/>
                    </a:lnTo>
                    <a:lnTo>
                      <a:pt x="2196" y="410"/>
                    </a:lnTo>
                    <a:lnTo>
                      <a:pt x="2196" y="410"/>
                    </a:lnTo>
                    <a:lnTo>
                      <a:pt x="2196" y="410"/>
                    </a:lnTo>
                    <a:close/>
                    <a:moveTo>
                      <a:pt x="2199" y="1366"/>
                    </a:moveTo>
                    <a:lnTo>
                      <a:pt x="2200" y="1365"/>
                    </a:lnTo>
                    <a:lnTo>
                      <a:pt x="2201" y="1365"/>
                    </a:lnTo>
                    <a:lnTo>
                      <a:pt x="2202" y="1366"/>
                    </a:lnTo>
                    <a:lnTo>
                      <a:pt x="2200" y="1368"/>
                    </a:lnTo>
                    <a:lnTo>
                      <a:pt x="2197" y="1372"/>
                    </a:lnTo>
                    <a:lnTo>
                      <a:pt x="2196" y="1371"/>
                    </a:lnTo>
                    <a:lnTo>
                      <a:pt x="2196" y="1368"/>
                    </a:lnTo>
                    <a:lnTo>
                      <a:pt x="2196" y="1367"/>
                    </a:lnTo>
                    <a:lnTo>
                      <a:pt x="2199" y="1366"/>
                    </a:lnTo>
                    <a:close/>
                    <a:moveTo>
                      <a:pt x="2186" y="1047"/>
                    </a:moveTo>
                    <a:lnTo>
                      <a:pt x="2178" y="1046"/>
                    </a:lnTo>
                    <a:lnTo>
                      <a:pt x="2171" y="1046"/>
                    </a:lnTo>
                    <a:lnTo>
                      <a:pt x="2163" y="1043"/>
                    </a:lnTo>
                    <a:lnTo>
                      <a:pt x="2159" y="1037"/>
                    </a:lnTo>
                    <a:lnTo>
                      <a:pt x="2159" y="1037"/>
                    </a:lnTo>
                    <a:lnTo>
                      <a:pt x="2165" y="1034"/>
                    </a:lnTo>
                    <a:lnTo>
                      <a:pt x="2168" y="1031"/>
                    </a:lnTo>
                    <a:lnTo>
                      <a:pt x="2173" y="1030"/>
                    </a:lnTo>
                    <a:lnTo>
                      <a:pt x="2177" y="1029"/>
                    </a:lnTo>
                    <a:lnTo>
                      <a:pt x="2177" y="1029"/>
                    </a:lnTo>
                    <a:lnTo>
                      <a:pt x="2182" y="1031"/>
                    </a:lnTo>
                    <a:lnTo>
                      <a:pt x="2188" y="1030"/>
                    </a:lnTo>
                    <a:lnTo>
                      <a:pt x="2186" y="1047"/>
                    </a:lnTo>
                    <a:close/>
                    <a:moveTo>
                      <a:pt x="2184" y="1063"/>
                    </a:moveTo>
                    <a:lnTo>
                      <a:pt x="2176" y="1071"/>
                    </a:lnTo>
                    <a:lnTo>
                      <a:pt x="2167" y="1075"/>
                    </a:lnTo>
                    <a:lnTo>
                      <a:pt x="2159" y="1074"/>
                    </a:lnTo>
                    <a:lnTo>
                      <a:pt x="2150" y="1071"/>
                    </a:lnTo>
                    <a:lnTo>
                      <a:pt x="2143" y="1066"/>
                    </a:lnTo>
                    <a:lnTo>
                      <a:pt x="2163" y="1068"/>
                    </a:lnTo>
                    <a:lnTo>
                      <a:pt x="2184" y="1063"/>
                    </a:lnTo>
                    <a:close/>
                    <a:moveTo>
                      <a:pt x="2152" y="1538"/>
                    </a:moveTo>
                    <a:lnTo>
                      <a:pt x="2154" y="1538"/>
                    </a:lnTo>
                    <a:lnTo>
                      <a:pt x="2155" y="1539"/>
                    </a:lnTo>
                    <a:lnTo>
                      <a:pt x="2154" y="1541"/>
                    </a:lnTo>
                    <a:lnTo>
                      <a:pt x="2152" y="1538"/>
                    </a:lnTo>
                    <a:close/>
                    <a:moveTo>
                      <a:pt x="1905" y="1348"/>
                    </a:moveTo>
                    <a:lnTo>
                      <a:pt x="1905" y="1348"/>
                    </a:lnTo>
                    <a:lnTo>
                      <a:pt x="1860" y="1347"/>
                    </a:lnTo>
                    <a:lnTo>
                      <a:pt x="1859" y="1355"/>
                    </a:lnTo>
                    <a:lnTo>
                      <a:pt x="1851" y="1361"/>
                    </a:lnTo>
                    <a:lnTo>
                      <a:pt x="1849" y="1353"/>
                    </a:lnTo>
                    <a:lnTo>
                      <a:pt x="1848" y="1343"/>
                    </a:lnTo>
                    <a:lnTo>
                      <a:pt x="1848" y="1333"/>
                    </a:lnTo>
                    <a:lnTo>
                      <a:pt x="1857" y="1331"/>
                    </a:lnTo>
                    <a:lnTo>
                      <a:pt x="1868" y="1330"/>
                    </a:lnTo>
                    <a:lnTo>
                      <a:pt x="1873" y="1328"/>
                    </a:lnTo>
                    <a:lnTo>
                      <a:pt x="1879" y="1326"/>
                    </a:lnTo>
                    <a:lnTo>
                      <a:pt x="1882" y="1334"/>
                    </a:lnTo>
                    <a:lnTo>
                      <a:pt x="1888" y="1339"/>
                    </a:lnTo>
                    <a:lnTo>
                      <a:pt x="1896" y="1343"/>
                    </a:lnTo>
                    <a:lnTo>
                      <a:pt x="1905" y="1344"/>
                    </a:lnTo>
                    <a:lnTo>
                      <a:pt x="1905" y="1348"/>
                    </a:lnTo>
                    <a:close/>
                    <a:moveTo>
                      <a:pt x="1908" y="1364"/>
                    </a:moveTo>
                    <a:lnTo>
                      <a:pt x="1887" y="1365"/>
                    </a:lnTo>
                    <a:lnTo>
                      <a:pt x="1884" y="1362"/>
                    </a:lnTo>
                    <a:lnTo>
                      <a:pt x="1883" y="1360"/>
                    </a:lnTo>
                    <a:lnTo>
                      <a:pt x="1887" y="1359"/>
                    </a:lnTo>
                    <a:lnTo>
                      <a:pt x="1890" y="1357"/>
                    </a:lnTo>
                    <a:lnTo>
                      <a:pt x="1894" y="1356"/>
                    </a:lnTo>
                    <a:lnTo>
                      <a:pt x="1898" y="1356"/>
                    </a:lnTo>
                    <a:lnTo>
                      <a:pt x="1902" y="1356"/>
                    </a:lnTo>
                    <a:lnTo>
                      <a:pt x="1904" y="1360"/>
                    </a:lnTo>
                    <a:lnTo>
                      <a:pt x="1906" y="1362"/>
                    </a:lnTo>
                    <a:lnTo>
                      <a:pt x="1908" y="1364"/>
                    </a:lnTo>
                    <a:close/>
                    <a:moveTo>
                      <a:pt x="1627" y="2650"/>
                    </a:moveTo>
                    <a:lnTo>
                      <a:pt x="1627" y="2650"/>
                    </a:lnTo>
                    <a:lnTo>
                      <a:pt x="1627" y="2650"/>
                    </a:lnTo>
                    <a:lnTo>
                      <a:pt x="1626" y="2652"/>
                    </a:lnTo>
                    <a:lnTo>
                      <a:pt x="1626" y="2650"/>
                    </a:lnTo>
                    <a:lnTo>
                      <a:pt x="1627" y="2650"/>
                    </a:lnTo>
                    <a:lnTo>
                      <a:pt x="1627" y="2650"/>
                    </a:lnTo>
                    <a:close/>
                    <a:moveTo>
                      <a:pt x="2801" y="2408"/>
                    </a:moveTo>
                    <a:lnTo>
                      <a:pt x="2800" y="2407"/>
                    </a:lnTo>
                    <a:lnTo>
                      <a:pt x="2803" y="2408"/>
                    </a:lnTo>
                    <a:lnTo>
                      <a:pt x="2801" y="2408"/>
                    </a:lnTo>
                    <a:close/>
                    <a:moveTo>
                      <a:pt x="3126" y="2254"/>
                    </a:moveTo>
                    <a:lnTo>
                      <a:pt x="3119" y="2250"/>
                    </a:lnTo>
                    <a:lnTo>
                      <a:pt x="3112" y="2245"/>
                    </a:lnTo>
                    <a:lnTo>
                      <a:pt x="3103" y="2245"/>
                    </a:lnTo>
                    <a:lnTo>
                      <a:pt x="3101" y="2245"/>
                    </a:lnTo>
                    <a:lnTo>
                      <a:pt x="3103" y="2240"/>
                    </a:lnTo>
                    <a:lnTo>
                      <a:pt x="3105" y="2234"/>
                    </a:lnTo>
                    <a:lnTo>
                      <a:pt x="3107" y="2237"/>
                    </a:lnTo>
                    <a:lnTo>
                      <a:pt x="3113" y="2243"/>
                    </a:lnTo>
                    <a:lnTo>
                      <a:pt x="3119" y="2249"/>
                    </a:lnTo>
                    <a:lnTo>
                      <a:pt x="3127" y="2253"/>
                    </a:lnTo>
                    <a:lnTo>
                      <a:pt x="3129" y="2251"/>
                    </a:lnTo>
                    <a:lnTo>
                      <a:pt x="3126" y="2254"/>
                    </a:lnTo>
                    <a:close/>
                    <a:moveTo>
                      <a:pt x="3129" y="2222"/>
                    </a:moveTo>
                    <a:lnTo>
                      <a:pt x="3114" y="2209"/>
                    </a:lnTo>
                    <a:lnTo>
                      <a:pt x="3112" y="2209"/>
                    </a:lnTo>
                    <a:lnTo>
                      <a:pt x="3109" y="2207"/>
                    </a:lnTo>
                    <a:lnTo>
                      <a:pt x="3129" y="2209"/>
                    </a:lnTo>
                    <a:lnTo>
                      <a:pt x="3148" y="2208"/>
                    </a:lnTo>
                    <a:lnTo>
                      <a:pt x="3148" y="2207"/>
                    </a:lnTo>
                    <a:lnTo>
                      <a:pt x="3150" y="2217"/>
                    </a:lnTo>
                    <a:lnTo>
                      <a:pt x="3146" y="2221"/>
                    </a:lnTo>
                    <a:lnTo>
                      <a:pt x="3141" y="2225"/>
                    </a:lnTo>
                    <a:lnTo>
                      <a:pt x="3135" y="2226"/>
                    </a:lnTo>
                    <a:lnTo>
                      <a:pt x="3129" y="2222"/>
                    </a:lnTo>
                    <a:close/>
                    <a:moveTo>
                      <a:pt x="3158" y="2198"/>
                    </a:moveTo>
                    <a:lnTo>
                      <a:pt x="3149" y="2200"/>
                    </a:lnTo>
                    <a:lnTo>
                      <a:pt x="3150" y="2200"/>
                    </a:lnTo>
                    <a:lnTo>
                      <a:pt x="3148" y="2197"/>
                    </a:lnTo>
                    <a:lnTo>
                      <a:pt x="3147" y="2193"/>
                    </a:lnTo>
                    <a:lnTo>
                      <a:pt x="3144" y="2190"/>
                    </a:lnTo>
                    <a:lnTo>
                      <a:pt x="3141" y="2187"/>
                    </a:lnTo>
                    <a:lnTo>
                      <a:pt x="3146" y="2183"/>
                    </a:lnTo>
                    <a:lnTo>
                      <a:pt x="3149" y="2179"/>
                    </a:lnTo>
                    <a:lnTo>
                      <a:pt x="3153" y="2174"/>
                    </a:lnTo>
                    <a:lnTo>
                      <a:pt x="3155" y="2177"/>
                    </a:lnTo>
                    <a:lnTo>
                      <a:pt x="3158" y="2181"/>
                    </a:lnTo>
                    <a:lnTo>
                      <a:pt x="3160" y="2185"/>
                    </a:lnTo>
                    <a:lnTo>
                      <a:pt x="3161" y="2192"/>
                    </a:lnTo>
                    <a:lnTo>
                      <a:pt x="3158" y="2198"/>
                    </a:lnTo>
                    <a:close/>
                    <a:moveTo>
                      <a:pt x="3183" y="2217"/>
                    </a:moveTo>
                    <a:lnTo>
                      <a:pt x="3184" y="2215"/>
                    </a:lnTo>
                    <a:lnTo>
                      <a:pt x="3184" y="2214"/>
                    </a:lnTo>
                    <a:lnTo>
                      <a:pt x="3183" y="2211"/>
                    </a:lnTo>
                    <a:lnTo>
                      <a:pt x="3187" y="2210"/>
                    </a:lnTo>
                    <a:lnTo>
                      <a:pt x="3187" y="2209"/>
                    </a:lnTo>
                    <a:lnTo>
                      <a:pt x="3190" y="2213"/>
                    </a:lnTo>
                    <a:lnTo>
                      <a:pt x="3194" y="2215"/>
                    </a:lnTo>
                    <a:lnTo>
                      <a:pt x="3190" y="2215"/>
                    </a:lnTo>
                    <a:lnTo>
                      <a:pt x="3187" y="2216"/>
                    </a:lnTo>
                    <a:lnTo>
                      <a:pt x="3183" y="2217"/>
                    </a:lnTo>
                    <a:close/>
                    <a:moveTo>
                      <a:pt x="3206" y="2176"/>
                    </a:moveTo>
                    <a:lnTo>
                      <a:pt x="3193" y="2181"/>
                    </a:lnTo>
                    <a:lnTo>
                      <a:pt x="3183" y="2191"/>
                    </a:lnTo>
                    <a:lnTo>
                      <a:pt x="3183" y="2191"/>
                    </a:lnTo>
                    <a:lnTo>
                      <a:pt x="3178" y="2188"/>
                    </a:lnTo>
                    <a:lnTo>
                      <a:pt x="3181" y="2183"/>
                    </a:lnTo>
                    <a:lnTo>
                      <a:pt x="3181" y="2179"/>
                    </a:lnTo>
                    <a:lnTo>
                      <a:pt x="3181" y="2175"/>
                    </a:lnTo>
                    <a:lnTo>
                      <a:pt x="3182" y="2174"/>
                    </a:lnTo>
                    <a:lnTo>
                      <a:pt x="3183" y="2173"/>
                    </a:lnTo>
                    <a:lnTo>
                      <a:pt x="3184" y="2173"/>
                    </a:lnTo>
                    <a:lnTo>
                      <a:pt x="3186" y="2173"/>
                    </a:lnTo>
                    <a:lnTo>
                      <a:pt x="3188" y="2173"/>
                    </a:lnTo>
                    <a:lnTo>
                      <a:pt x="3190" y="2171"/>
                    </a:lnTo>
                    <a:lnTo>
                      <a:pt x="3193" y="2170"/>
                    </a:lnTo>
                    <a:lnTo>
                      <a:pt x="3194" y="2169"/>
                    </a:lnTo>
                    <a:lnTo>
                      <a:pt x="3195" y="2167"/>
                    </a:lnTo>
                    <a:lnTo>
                      <a:pt x="3195" y="2164"/>
                    </a:lnTo>
                    <a:lnTo>
                      <a:pt x="3198" y="2165"/>
                    </a:lnTo>
                    <a:lnTo>
                      <a:pt x="3203" y="2165"/>
                    </a:lnTo>
                    <a:lnTo>
                      <a:pt x="3206" y="2165"/>
                    </a:lnTo>
                    <a:lnTo>
                      <a:pt x="3211" y="2164"/>
                    </a:lnTo>
                    <a:lnTo>
                      <a:pt x="3212" y="2168"/>
                    </a:lnTo>
                    <a:lnTo>
                      <a:pt x="3213" y="2170"/>
                    </a:lnTo>
                    <a:lnTo>
                      <a:pt x="3217" y="2173"/>
                    </a:lnTo>
                    <a:lnTo>
                      <a:pt x="3221" y="2173"/>
                    </a:lnTo>
                    <a:lnTo>
                      <a:pt x="3222" y="2174"/>
                    </a:lnTo>
                    <a:lnTo>
                      <a:pt x="3222" y="2175"/>
                    </a:lnTo>
                    <a:lnTo>
                      <a:pt x="3223" y="2176"/>
                    </a:lnTo>
                    <a:lnTo>
                      <a:pt x="3226" y="2177"/>
                    </a:lnTo>
                    <a:lnTo>
                      <a:pt x="3222" y="2180"/>
                    </a:lnTo>
                    <a:lnTo>
                      <a:pt x="3218" y="2180"/>
                    </a:lnTo>
                    <a:lnTo>
                      <a:pt x="3216" y="2179"/>
                    </a:lnTo>
                    <a:lnTo>
                      <a:pt x="3212" y="2177"/>
                    </a:lnTo>
                    <a:lnTo>
                      <a:pt x="3210" y="2176"/>
                    </a:lnTo>
                    <a:lnTo>
                      <a:pt x="3206" y="2176"/>
                    </a:lnTo>
                    <a:close/>
                    <a:moveTo>
                      <a:pt x="3252" y="2167"/>
                    </a:move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7"/>
                    </a:lnTo>
                    <a:close/>
                    <a:moveTo>
                      <a:pt x="3268" y="2162"/>
                    </a:moveTo>
                    <a:lnTo>
                      <a:pt x="3268" y="2162"/>
                    </a:lnTo>
                    <a:lnTo>
                      <a:pt x="3268" y="2162"/>
                    </a:lnTo>
                    <a:lnTo>
                      <a:pt x="3268" y="2162"/>
                    </a:lnTo>
                    <a:close/>
                    <a:moveTo>
                      <a:pt x="3273" y="2137"/>
                    </a:moveTo>
                    <a:lnTo>
                      <a:pt x="3272" y="2129"/>
                    </a:lnTo>
                    <a:lnTo>
                      <a:pt x="3274" y="2126"/>
                    </a:lnTo>
                    <a:lnTo>
                      <a:pt x="3275" y="2123"/>
                    </a:lnTo>
                    <a:lnTo>
                      <a:pt x="3277" y="2119"/>
                    </a:lnTo>
                    <a:lnTo>
                      <a:pt x="3279" y="2123"/>
                    </a:lnTo>
                    <a:lnTo>
                      <a:pt x="3281" y="2125"/>
                    </a:lnTo>
                    <a:lnTo>
                      <a:pt x="3281" y="2125"/>
                    </a:lnTo>
                    <a:lnTo>
                      <a:pt x="3279" y="2126"/>
                    </a:lnTo>
                    <a:lnTo>
                      <a:pt x="3278" y="2129"/>
                    </a:lnTo>
                    <a:lnTo>
                      <a:pt x="3278" y="2131"/>
                    </a:lnTo>
                    <a:lnTo>
                      <a:pt x="3277" y="2134"/>
                    </a:lnTo>
                    <a:lnTo>
                      <a:pt x="3275" y="2136"/>
                    </a:lnTo>
                    <a:lnTo>
                      <a:pt x="3273" y="2137"/>
                    </a:lnTo>
                    <a:close/>
                    <a:moveTo>
                      <a:pt x="3314" y="2111"/>
                    </a:moveTo>
                    <a:lnTo>
                      <a:pt x="3311" y="2112"/>
                    </a:lnTo>
                    <a:lnTo>
                      <a:pt x="3308" y="2114"/>
                    </a:lnTo>
                    <a:lnTo>
                      <a:pt x="3306" y="2117"/>
                    </a:lnTo>
                    <a:lnTo>
                      <a:pt x="3303" y="2119"/>
                    </a:lnTo>
                    <a:lnTo>
                      <a:pt x="3298" y="2114"/>
                    </a:lnTo>
                    <a:lnTo>
                      <a:pt x="3298" y="2108"/>
                    </a:lnTo>
                    <a:lnTo>
                      <a:pt x="3300" y="2102"/>
                    </a:lnTo>
                    <a:lnTo>
                      <a:pt x="3298" y="2096"/>
                    </a:lnTo>
                    <a:lnTo>
                      <a:pt x="3300" y="2096"/>
                    </a:lnTo>
                    <a:lnTo>
                      <a:pt x="3305" y="2095"/>
                    </a:lnTo>
                    <a:lnTo>
                      <a:pt x="3309" y="2094"/>
                    </a:lnTo>
                    <a:lnTo>
                      <a:pt x="3313" y="2091"/>
                    </a:lnTo>
                    <a:lnTo>
                      <a:pt x="3318" y="2089"/>
                    </a:lnTo>
                    <a:lnTo>
                      <a:pt x="3318" y="2090"/>
                    </a:lnTo>
                    <a:lnTo>
                      <a:pt x="3318" y="2094"/>
                    </a:lnTo>
                    <a:lnTo>
                      <a:pt x="3319" y="2096"/>
                    </a:lnTo>
                    <a:lnTo>
                      <a:pt x="3320" y="2100"/>
                    </a:lnTo>
                    <a:lnTo>
                      <a:pt x="3320" y="2103"/>
                    </a:lnTo>
                    <a:lnTo>
                      <a:pt x="3319" y="2106"/>
                    </a:lnTo>
                    <a:lnTo>
                      <a:pt x="3318" y="2108"/>
                    </a:lnTo>
                    <a:lnTo>
                      <a:pt x="3314" y="2111"/>
                    </a:lnTo>
                    <a:close/>
                    <a:moveTo>
                      <a:pt x="3381" y="1983"/>
                    </a:moveTo>
                    <a:lnTo>
                      <a:pt x="3382" y="1988"/>
                    </a:lnTo>
                    <a:lnTo>
                      <a:pt x="3381" y="1988"/>
                    </a:lnTo>
                    <a:lnTo>
                      <a:pt x="3381" y="1986"/>
                    </a:lnTo>
                    <a:lnTo>
                      <a:pt x="3381" y="1983"/>
                    </a:lnTo>
                    <a:close/>
                    <a:moveTo>
                      <a:pt x="3319" y="1364"/>
                    </a:moveTo>
                    <a:lnTo>
                      <a:pt x="3319" y="1364"/>
                    </a:lnTo>
                    <a:lnTo>
                      <a:pt x="3319" y="1364"/>
                    </a:lnTo>
                    <a:lnTo>
                      <a:pt x="3319" y="1364"/>
                    </a:lnTo>
                    <a:close/>
                    <a:moveTo>
                      <a:pt x="3402" y="860"/>
                    </a:moveTo>
                    <a:lnTo>
                      <a:pt x="3408" y="853"/>
                    </a:lnTo>
                    <a:lnTo>
                      <a:pt x="3411" y="854"/>
                    </a:lnTo>
                    <a:lnTo>
                      <a:pt x="3415" y="855"/>
                    </a:lnTo>
                    <a:lnTo>
                      <a:pt x="3408" y="858"/>
                    </a:lnTo>
                    <a:lnTo>
                      <a:pt x="3402" y="860"/>
                    </a:lnTo>
                    <a:close/>
                    <a:moveTo>
                      <a:pt x="3403" y="836"/>
                    </a:moveTo>
                    <a:lnTo>
                      <a:pt x="3405" y="840"/>
                    </a:lnTo>
                    <a:lnTo>
                      <a:pt x="3386" y="857"/>
                    </a:lnTo>
                    <a:lnTo>
                      <a:pt x="3385" y="852"/>
                    </a:lnTo>
                    <a:lnTo>
                      <a:pt x="3383" y="848"/>
                    </a:lnTo>
                    <a:lnTo>
                      <a:pt x="3393" y="842"/>
                    </a:lnTo>
                    <a:lnTo>
                      <a:pt x="3403" y="836"/>
                    </a:lnTo>
                    <a:close/>
                    <a:moveTo>
                      <a:pt x="3069" y="1076"/>
                    </a:moveTo>
                    <a:lnTo>
                      <a:pt x="3074" y="1074"/>
                    </a:lnTo>
                    <a:lnTo>
                      <a:pt x="3082" y="1081"/>
                    </a:lnTo>
                    <a:lnTo>
                      <a:pt x="3092" y="1087"/>
                    </a:lnTo>
                    <a:lnTo>
                      <a:pt x="3103" y="1091"/>
                    </a:lnTo>
                    <a:lnTo>
                      <a:pt x="3098" y="1100"/>
                    </a:lnTo>
                    <a:lnTo>
                      <a:pt x="3075" y="1115"/>
                    </a:lnTo>
                    <a:lnTo>
                      <a:pt x="3067" y="1104"/>
                    </a:lnTo>
                    <a:lnTo>
                      <a:pt x="3062" y="1091"/>
                    </a:lnTo>
                    <a:lnTo>
                      <a:pt x="3061" y="1077"/>
                    </a:lnTo>
                    <a:lnTo>
                      <a:pt x="3064" y="1077"/>
                    </a:lnTo>
                    <a:lnTo>
                      <a:pt x="3069" y="1076"/>
                    </a:lnTo>
                    <a:close/>
                    <a:moveTo>
                      <a:pt x="2965" y="1196"/>
                    </a:moveTo>
                    <a:lnTo>
                      <a:pt x="2974" y="1171"/>
                    </a:lnTo>
                    <a:lnTo>
                      <a:pt x="2979" y="1173"/>
                    </a:lnTo>
                    <a:lnTo>
                      <a:pt x="2984" y="1176"/>
                    </a:lnTo>
                    <a:lnTo>
                      <a:pt x="2990" y="1176"/>
                    </a:lnTo>
                    <a:lnTo>
                      <a:pt x="2995" y="1178"/>
                    </a:lnTo>
                    <a:lnTo>
                      <a:pt x="2999" y="1180"/>
                    </a:lnTo>
                    <a:lnTo>
                      <a:pt x="2996" y="1184"/>
                    </a:lnTo>
                    <a:lnTo>
                      <a:pt x="2994" y="1186"/>
                    </a:lnTo>
                    <a:lnTo>
                      <a:pt x="2969" y="1205"/>
                    </a:lnTo>
                    <a:lnTo>
                      <a:pt x="2968" y="1205"/>
                    </a:lnTo>
                    <a:lnTo>
                      <a:pt x="2965" y="1196"/>
                    </a:lnTo>
                    <a:lnTo>
                      <a:pt x="2965" y="1196"/>
                    </a:lnTo>
                    <a:lnTo>
                      <a:pt x="2965" y="1196"/>
                    </a:lnTo>
                    <a:close/>
                    <a:moveTo>
                      <a:pt x="2917" y="1030"/>
                    </a:moveTo>
                    <a:lnTo>
                      <a:pt x="2921" y="1030"/>
                    </a:lnTo>
                    <a:lnTo>
                      <a:pt x="2925" y="1030"/>
                    </a:lnTo>
                    <a:lnTo>
                      <a:pt x="2927" y="1030"/>
                    </a:lnTo>
                    <a:lnTo>
                      <a:pt x="2931" y="1030"/>
                    </a:lnTo>
                    <a:lnTo>
                      <a:pt x="2933" y="1030"/>
                    </a:lnTo>
                    <a:lnTo>
                      <a:pt x="2935" y="1028"/>
                    </a:lnTo>
                    <a:lnTo>
                      <a:pt x="2939" y="1031"/>
                    </a:lnTo>
                    <a:lnTo>
                      <a:pt x="2944" y="1032"/>
                    </a:lnTo>
                    <a:lnTo>
                      <a:pt x="2948" y="1034"/>
                    </a:lnTo>
                    <a:lnTo>
                      <a:pt x="2949" y="1037"/>
                    </a:lnTo>
                    <a:lnTo>
                      <a:pt x="2950" y="1041"/>
                    </a:lnTo>
                    <a:lnTo>
                      <a:pt x="2954" y="1045"/>
                    </a:lnTo>
                    <a:lnTo>
                      <a:pt x="2956" y="1047"/>
                    </a:lnTo>
                    <a:lnTo>
                      <a:pt x="2951" y="1058"/>
                    </a:lnTo>
                    <a:lnTo>
                      <a:pt x="2948" y="1059"/>
                    </a:lnTo>
                    <a:lnTo>
                      <a:pt x="2937" y="1064"/>
                    </a:lnTo>
                    <a:lnTo>
                      <a:pt x="2935" y="1064"/>
                    </a:lnTo>
                    <a:lnTo>
                      <a:pt x="2925" y="1062"/>
                    </a:lnTo>
                    <a:lnTo>
                      <a:pt x="2915" y="1065"/>
                    </a:lnTo>
                    <a:lnTo>
                      <a:pt x="2911" y="1063"/>
                    </a:lnTo>
                    <a:lnTo>
                      <a:pt x="2908" y="1063"/>
                    </a:lnTo>
                    <a:lnTo>
                      <a:pt x="2911" y="1047"/>
                    </a:lnTo>
                    <a:lnTo>
                      <a:pt x="2917" y="1030"/>
                    </a:lnTo>
                    <a:close/>
                    <a:moveTo>
                      <a:pt x="2898" y="989"/>
                    </a:moveTo>
                    <a:lnTo>
                      <a:pt x="2893" y="990"/>
                    </a:lnTo>
                    <a:lnTo>
                      <a:pt x="2891" y="989"/>
                    </a:lnTo>
                    <a:lnTo>
                      <a:pt x="2898" y="989"/>
                    </a:lnTo>
                    <a:close/>
                    <a:moveTo>
                      <a:pt x="2864" y="979"/>
                    </a:moveTo>
                    <a:lnTo>
                      <a:pt x="2864" y="979"/>
                    </a:lnTo>
                    <a:lnTo>
                      <a:pt x="2861" y="981"/>
                    </a:lnTo>
                    <a:lnTo>
                      <a:pt x="2859" y="984"/>
                    </a:lnTo>
                    <a:lnTo>
                      <a:pt x="2857" y="984"/>
                    </a:lnTo>
                    <a:lnTo>
                      <a:pt x="2860" y="983"/>
                    </a:lnTo>
                    <a:lnTo>
                      <a:pt x="2864" y="979"/>
                    </a:lnTo>
                    <a:close/>
                    <a:moveTo>
                      <a:pt x="2818" y="954"/>
                    </a:moveTo>
                    <a:lnTo>
                      <a:pt x="2819" y="957"/>
                    </a:lnTo>
                    <a:lnTo>
                      <a:pt x="2821" y="961"/>
                    </a:lnTo>
                    <a:lnTo>
                      <a:pt x="2813" y="960"/>
                    </a:lnTo>
                    <a:lnTo>
                      <a:pt x="2804" y="963"/>
                    </a:lnTo>
                    <a:lnTo>
                      <a:pt x="2796" y="969"/>
                    </a:lnTo>
                    <a:lnTo>
                      <a:pt x="2796" y="971"/>
                    </a:lnTo>
                    <a:lnTo>
                      <a:pt x="2792" y="967"/>
                    </a:lnTo>
                    <a:lnTo>
                      <a:pt x="2818" y="954"/>
                    </a:lnTo>
                    <a:close/>
                    <a:moveTo>
                      <a:pt x="2759" y="1043"/>
                    </a:moveTo>
                    <a:lnTo>
                      <a:pt x="2762" y="1042"/>
                    </a:lnTo>
                    <a:lnTo>
                      <a:pt x="2763" y="1042"/>
                    </a:lnTo>
                    <a:lnTo>
                      <a:pt x="2763" y="1043"/>
                    </a:lnTo>
                    <a:lnTo>
                      <a:pt x="2762" y="1043"/>
                    </a:lnTo>
                    <a:lnTo>
                      <a:pt x="2761" y="1043"/>
                    </a:lnTo>
                    <a:lnTo>
                      <a:pt x="2759" y="1043"/>
                    </a:lnTo>
                    <a:lnTo>
                      <a:pt x="2759" y="1043"/>
                    </a:lnTo>
                    <a:close/>
                    <a:moveTo>
                      <a:pt x="2752" y="785"/>
                    </a:moveTo>
                    <a:lnTo>
                      <a:pt x="2749" y="784"/>
                    </a:lnTo>
                    <a:lnTo>
                      <a:pt x="2744" y="783"/>
                    </a:lnTo>
                    <a:lnTo>
                      <a:pt x="2744" y="781"/>
                    </a:lnTo>
                    <a:lnTo>
                      <a:pt x="2742" y="779"/>
                    </a:lnTo>
                    <a:lnTo>
                      <a:pt x="2741" y="779"/>
                    </a:lnTo>
                    <a:lnTo>
                      <a:pt x="2746" y="779"/>
                    </a:lnTo>
                    <a:lnTo>
                      <a:pt x="2751" y="779"/>
                    </a:lnTo>
                    <a:lnTo>
                      <a:pt x="2755" y="779"/>
                    </a:lnTo>
                    <a:lnTo>
                      <a:pt x="2759" y="778"/>
                    </a:lnTo>
                    <a:lnTo>
                      <a:pt x="2756" y="781"/>
                    </a:lnTo>
                    <a:lnTo>
                      <a:pt x="2752" y="785"/>
                    </a:lnTo>
                    <a:close/>
                    <a:moveTo>
                      <a:pt x="2832" y="746"/>
                    </a:moveTo>
                    <a:lnTo>
                      <a:pt x="2830" y="744"/>
                    </a:lnTo>
                    <a:lnTo>
                      <a:pt x="2832" y="745"/>
                    </a:lnTo>
                    <a:lnTo>
                      <a:pt x="2831" y="745"/>
                    </a:lnTo>
                    <a:lnTo>
                      <a:pt x="2832" y="745"/>
                    </a:lnTo>
                    <a:lnTo>
                      <a:pt x="2832" y="746"/>
                    </a:lnTo>
                    <a:lnTo>
                      <a:pt x="2832" y="746"/>
                    </a:lnTo>
                    <a:close/>
                    <a:moveTo>
                      <a:pt x="2819" y="671"/>
                    </a:moveTo>
                    <a:lnTo>
                      <a:pt x="2823" y="669"/>
                    </a:lnTo>
                    <a:lnTo>
                      <a:pt x="2826" y="665"/>
                    </a:lnTo>
                    <a:lnTo>
                      <a:pt x="2834" y="681"/>
                    </a:lnTo>
                    <a:lnTo>
                      <a:pt x="2842" y="694"/>
                    </a:lnTo>
                    <a:lnTo>
                      <a:pt x="2843" y="694"/>
                    </a:lnTo>
                    <a:lnTo>
                      <a:pt x="2843" y="694"/>
                    </a:lnTo>
                    <a:lnTo>
                      <a:pt x="2843" y="703"/>
                    </a:lnTo>
                    <a:lnTo>
                      <a:pt x="2841" y="704"/>
                    </a:lnTo>
                    <a:lnTo>
                      <a:pt x="2838" y="706"/>
                    </a:lnTo>
                    <a:lnTo>
                      <a:pt x="2837" y="709"/>
                    </a:lnTo>
                    <a:lnTo>
                      <a:pt x="2835" y="699"/>
                    </a:lnTo>
                    <a:lnTo>
                      <a:pt x="2829" y="689"/>
                    </a:lnTo>
                    <a:lnTo>
                      <a:pt x="2821" y="681"/>
                    </a:lnTo>
                    <a:lnTo>
                      <a:pt x="2817" y="672"/>
                    </a:lnTo>
                    <a:lnTo>
                      <a:pt x="2819" y="671"/>
                    </a:lnTo>
                    <a:close/>
                    <a:moveTo>
                      <a:pt x="2791" y="659"/>
                    </a:moveTo>
                    <a:lnTo>
                      <a:pt x="2790" y="660"/>
                    </a:lnTo>
                    <a:lnTo>
                      <a:pt x="2790" y="658"/>
                    </a:lnTo>
                    <a:lnTo>
                      <a:pt x="2791" y="659"/>
                    </a:lnTo>
                    <a:close/>
                    <a:moveTo>
                      <a:pt x="2701" y="704"/>
                    </a:moveTo>
                    <a:lnTo>
                      <a:pt x="2705" y="705"/>
                    </a:lnTo>
                    <a:lnTo>
                      <a:pt x="2722" y="707"/>
                    </a:lnTo>
                    <a:lnTo>
                      <a:pt x="2740" y="705"/>
                    </a:lnTo>
                    <a:lnTo>
                      <a:pt x="2750" y="699"/>
                    </a:lnTo>
                    <a:lnTo>
                      <a:pt x="2757" y="693"/>
                    </a:lnTo>
                    <a:lnTo>
                      <a:pt x="2763" y="683"/>
                    </a:lnTo>
                    <a:lnTo>
                      <a:pt x="2763" y="682"/>
                    </a:lnTo>
                    <a:lnTo>
                      <a:pt x="2767" y="684"/>
                    </a:lnTo>
                    <a:lnTo>
                      <a:pt x="2770" y="686"/>
                    </a:lnTo>
                    <a:lnTo>
                      <a:pt x="2774" y="686"/>
                    </a:lnTo>
                    <a:lnTo>
                      <a:pt x="2778" y="684"/>
                    </a:lnTo>
                    <a:lnTo>
                      <a:pt x="2784" y="681"/>
                    </a:lnTo>
                    <a:lnTo>
                      <a:pt x="2787" y="677"/>
                    </a:lnTo>
                    <a:lnTo>
                      <a:pt x="2790" y="672"/>
                    </a:lnTo>
                    <a:lnTo>
                      <a:pt x="2791" y="675"/>
                    </a:lnTo>
                    <a:lnTo>
                      <a:pt x="2793" y="677"/>
                    </a:lnTo>
                    <a:lnTo>
                      <a:pt x="2802" y="678"/>
                    </a:lnTo>
                    <a:lnTo>
                      <a:pt x="2808" y="676"/>
                    </a:lnTo>
                    <a:lnTo>
                      <a:pt x="2815" y="672"/>
                    </a:lnTo>
                    <a:lnTo>
                      <a:pt x="2813" y="681"/>
                    </a:lnTo>
                    <a:lnTo>
                      <a:pt x="2814" y="688"/>
                    </a:lnTo>
                    <a:lnTo>
                      <a:pt x="2815" y="696"/>
                    </a:lnTo>
                    <a:lnTo>
                      <a:pt x="2814" y="700"/>
                    </a:lnTo>
                    <a:lnTo>
                      <a:pt x="2815" y="704"/>
                    </a:lnTo>
                    <a:lnTo>
                      <a:pt x="2817" y="706"/>
                    </a:lnTo>
                    <a:lnTo>
                      <a:pt x="2820" y="709"/>
                    </a:lnTo>
                    <a:lnTo>
                      <a:pt x="2824" y="711"/>
                    </a:lnTo>
                    <a:lnTo>
                      <a:pt x="2826" y="712"/>
                    </a:lnTo>
                    <a:lnTo>
                      <a:pt x="2829" y="716"/>
                    </a:lnTo>
                    <a:lnTo>
                      <a:pt x="2830" y="718"/>
                    </a:lnTo>
                    <a:lnTo>
                      <a:pt x="2830" y="720"/>
                    </a:lnTo>
                    <a:lnTo>
                      <a:pt x="2830" y="726"/>
                    </a:lnTo>
                    <a:lnTo>
                      <a:pt x="2831" y="730"/>
                    </a:lnTo>
                    <a:lnTo>
                      <a:pt x="2830" y="735"/>
                    </a:lnTo>
                    <a:lnTo>
                      <a:pt x="2829" y="739"/>
                    </a:lnTo>
                    <a:lnTo>
                      <a:pt x="2830" y="744"/>
                    </a:lnTo>
                    <a:lnTo>
                      <a:pt x="2830" y="744"/>
                    </a:lnTo>
                    <a:lnTo>
                      <a:pt x="2818" y="739"/>
                    </a:lnTo>
                    <a:lnTo>
                      <a:pt x="2807" y="741"/>
                    </a:lnTo>
                    <a:lnTo>
                      <a:pt x="2796" y="747"/>
                    </a:lnTo>
                    <a:lnTo>
                      <a:pt x="2792" y="750"/>
                    </a:lnTo>
                    <a:lnTo>
                      <a:pt x="2790" y="755"/>
                    </a:lnTo>
                    <a:lnTo>
                      <a:pt x="2786" y="755"/>
                    </a:lnTo>
                    <a:lnTo>
                      <a:pt x="2786" y="745"/>
                    </a:lnTo>
                    <a:lnTo>
                      <a:pt x="2783" y="740"/>
                    </a:lnTo>
                    <a:lnTo>
                      <a:pt x="2776" y="739"/>
                    </a:lnTo>
                    <a:lnTo>
                      <a:pt x="2770" y="739"/>
                    </a:lnTo>
                    <a:lnTo>
                      <a:pt x="2763" y="741"/>
                    </a:lnTo>
                    <a:lnTo>
                      <a:pt x="2763" y="733"/>
                    </a:lnTo>
                    <a:lnTo>
                      <a:pt x="2759" y="724"/>
                    </a:lnTo>
                    <a:lnTo>
                      <a:pt x="2755" y="717"/>
                    </a:lnTo>
                    <a:lnTo>
                      <a:pt x="2751" y="715"/>
                    </a:lnTo>
                    <a:lnTo>
                      <a:pt x="2747" y="715"/>
                    </a:lnTo>
                    <a:lnTo>
                      <a:pt x="2742" y="715"/>
                    </a:lnTo>
                    <a:lnTo>
                      <a:pt x="2733" y="717"/>
                    </a:lnTo>
                    <a:lnTo>
                      <a:pt x="2725" y="715"/>
                    </a:lnTo>
                    <a:lnTo>
                      <a:pt x="2716" y="716"/>
                    </a:lnTo>
                    <a:lnTo>
                      <a:pt x="2708" y="715"/>
                    </a:lnTo>
                    <a:lnTo>
                      <a:pt x="2705" y="713"/>
                    </a:lnTo>
                    <a:lnTo>
                      <a:pt x="2704" y="712"/>
                    </a:lnTo>
                    <a:lnTo>
                      <a:pt x="2701" y="710"/>
                    </a:lnTo>
                    <a:lnTo>
                      <a:pt x="2701" y="707"/>
                    </a:lnTo>
                    <a:lnTo>
                      <a:pt x="2701" y="704"/>
                    </a:lnTo>
                    <a:lnTo>
                      <a:pt x="2701" y="70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7" name="Freeform 14"/>
              <p:cNvSpPr>
                <a:spLocks noEditPoints="1"/>
              </p:cNvSpPr>
              <p:nvPr/>
            </p:nvSpPr>
            <p:spPr bwMode="auto">
              <a:xfrm>
                <a:off x="1392238" y="2193925"/>
                <a:ext cx="606425" cy="920750"/>
              </a:xfrm>
              <a:custGeom>
                <a:avLst/>
                <a:gdLst>
                  <a:gd name="T0" fmla="*/ 1879 w 1910"/>
                  <a:gd name="T1" fmla="*/ 621 h 2900"/>
                  <a:gd name="T2" fmla="*/ 1751 w 1910"/>
                  <a:gd name="T3" fmla="*/ 698 h 2900"/>
                  <a:gd name="T4" fmla="*/ 1656 w 1910"/>
                  <a:gd name="T5" fmla="*/ 256 h 2900"/>
                  <a:gd name="T6" fmla="*/ 1462 w 1910"/>
                  <a:gd name="T7" fmla="*/ 840 h 2900"/>
                  <a:gd name="T8" fmla="*/ 1418 w 1910"/>
                  <a:gd name="T9" fmla="*/ 473 h 2900"/>
                  <a:gd name="T10" fmla="*/ 1378 w 1910"/>
                  <a:gd name="T11" fmla="*/ 265 h 2900"/>
                  <a:gd name="T12" fmla="*/ 1306 w 1910"/>
                  <a:gd name="T13" fmla="*/ 557 h 2900"/>
                  <a:gd name="T14" fmla="*/ 1269 w 1910"/>
                  <a:gd name="T15" fmla="*/ 253 h 2900"/>
                  <a:gd name="T16" fmla="*/ 1323 w 1910"/>
                  <a:gd name="T17" fmla="*/ 954 h 2900"/>
                  <a:gd name="T18" fmla="*/ 1308 w 1910"/>
                  <a:gd name="T19" fmla="*/ 991 h 2900"/>
                  <a:gd name="T20" fmla="*/ 1224 w 1910"/>
                  <a:gd name="T21" fmla="*/ 878 h 2900"/>
                  <a:gd name="T22" fmla="*/ 1197 w 1910"/>
                  <a:gd name="T23" fmla="*/ 187 h 2900"/>
                  <a:gd name="T24" fmla="*/ 1161 w 1910"/>
                  <a:gd name="T25" fmla="*/ 1146 h 2900"/>
                  <a:gd name="T26" fmla="*/ 1075 w 1910"/>
                  <a:gd name="T27" fmla="*/ 960 h 2900"/>
                  <a:gd name="T28" fmla="*/ 1093 w 1910"/>
                  <a:gd name="T29" fmla="*/ 319 h 2900"/>
                  <a:gd name="T30" fmla="*/ 1044 w 1910"/>
                  <a:gd name="T31" fmla="*/ 991 h 2900"/>
                  <a:gd name="T32" fmla="*/ 1022 w 1910"/>
                  <a:gd name="T33" fmla="*/ 322 h 2900"/>
                  <a:gd name="T34" fmla="*/ 1002 w 1910"/>
                  <a:gd name="T35" fmla="*/ 477 h 2900"/>
                  <a:gd name="T36" fmla="*/ 953 w 1910"/>
                  <a:gd name="T37" fmla="*/ 396 h 2900"/>
                  <a:gd name="T38" fmla="*/ 850 w 1910"/>
                  <a:gd name="T39" fmla="*/ 430 h 2900"/>
                  <a:gd name="T40" fmla="*/ 863 w 1910"/>
                  <a:gd name="T41" fmla="*/ 1244 h 2900"/>
                  <a:gd name="T42" fmla="*/ 780 w 1910"/>
                  <a:gd name="T43" fmla="*/ 1287 h 2900"/>
                  <a:gd name="T44" fmla="*/ 863 w 1910"/>
                  <a:gd name="T45" fmla="*/ 1244 h 2900"/>
                  <a:gd name="T46" fmla="*/ 795 w 1910"/>
                  <a:gd name="T47" fmla="*/ 587 h 2900"/>
                  <a:gd name="T48" fmla="*/ 769 w 1910"/>
                  <a:gd name="T49" fmla="*/ 310 h 2900"/>
                  <a:gd name="T50" fmla="*/ 614 w 1910"/>
                  <a:gd name="T51" fmla="*/ 333 h 2900"/>
                  <a:gd name="T52" fmla="*/ 599 w 1910"/>
                  <a:gd name="T53" fmla="*/ 365 h 2900"/>
                  <a:gd name="T54" fmla="*/ 503 w 1910"/>
                  <a:gd name="T55" fmla="*/ 385 h 2900"/>
                  <a:gd name="T56" fmla="*/ 532 w 1910"/>
                  <a:gd name="T57" fmla="*/ 499 h 2900"/>
                  <a:gd name="T58" fmla="*/ 595 w 1910"/>
                  <a:gd name="T59" fmla="*/ 477 h 2900"/>
                  <a:gd name="T60" fmla="*/ 693 w 1910"/>
                  <a:gd name="T61" fmla="*/ 426 h 2900"/>
                  <a:gd name="T62" fmla="*/ 578 w 1910"/>
                  <a:gd name="T63" fmla="*/ 562 h 2900"/>
                  <a:gd name="T64" fmla="*/ 409 w 1910"/>
                  <a:gd name="T65" fmla="*/ 624 h 2900"/>
                  <a:gd name="T66" fmla="*/ 386 w 1910"/>
                  <a:gd name="T67" fmla="*/ 877 h 2900"/>
                  <a:gd name="T68" fmla="*/ 5 w 1910"/>
                  <a:gd name="T69" fmla="*/ 840 h 2900"/>
                  <a:gd name="T70" fmla="*/ 35 w 1910"/>
                  <a:gd name="T71" fmla="*/ 951 h 2900"/>
                  <a:gd name="T72" fmla="*/ 134 w 1910"/>
                  <a:gd name="T73" fmla="*/ 943 h 2900"/>
                  <a:gd name="T74" fmla="*/ 78 w 1910"/>
                  <a:gd name="T75" fmla="*/ 1136 h 2900"/>
                  <a:gd name="T76" fmla="*/ 49 w 1910"/>
                  <a:gd name="T77" fmla="*/ 1309 h 2900"/>
                  <a:gd name="T78" fmla="*/ 154 w 1910"/>
                  <a:gd name="T79" fmla="*/ 1224 h 2900"/>
                  <a:gd name="T80" fmla="*/ 272 w 1910"/>
                  <a:gd name="T81" fmla="*/ 1190 h 2900"/>
                  <a:gd name="T82" fmla="*/ 291 w 1910"/>
                  <a:gd name="T83" fmla="*/ 809 h 2900"/>
                  <a:gd name="T84" fmla="*/ 221 w 1910"/>
                  <a:gd name="T85" fmla="*/ 795 h 2900"/>
                  <a:gd name="T86" fmla="*/ 345 w 1910"/>
                  <a:gd name="T87" fmla="*/ 754 h 2900"/>
                  <a:gd name="T88" fmla="*/ 362 w 1910"/>
                  <a:gd name="T89" fmla="*/ 973 h 2900"/>
                  <a:gd name="T90" fmla="*/ 464 w 1910"/>
                  <a:gd name="T91" fmla="*/ 801 h 2900"/>
                  <a:gd name="T92" fmla="*/ 511 w 1910"/>
                  <a:gd name="T93" fmla="*/ 777 h 2900"/>
                  <a:gd name="T94" fmla="*/ 593 w 1910"/>
                  <a:gd name="T95" fmla="*/ 859 h 2900"/>
                  <a:gd name="T96" fmla="*/ 651 w 1910"/>
                  <a:gd name="T97" fmla="*/ 618 h 2900"/>
                  <a:gd name="T98" fmla="*/ 702 w 1910"/>
                  <a:gd name="T99" fmla="*/ 627 h 2900"/>
                  <a:gd name="T100" fmla="*/ 716 w 1910"/>
                  <a:gd name="T101" fmla="*/ 994 h 2900"/>
                  <a:gd name="T102" fmla="*/ 503 w 1910"/>
                  <a:gd name="T103" fmla="*/ 2276 h 2900"/>
                  <a:gd name="T104" fmla="*/ 406 w 1910"/>
                  <a:gd name="T105" fmla="*/ 2016 h 2900"/>
                  <a:gd name="T106" fmla="*/ 383 w 1910"/>
                  <a:gd name="T107" fmla="*/ 2285 h 2900"/>
                  <a:gd name="T108" fmla="*/ 262 w 1910"/>
                  <a:gd name="T109" fmla="*/ 1989 h 2900"/>
                  <a:gd name="T110" fmla="*/ 130 w 1910"/>
                  <a:gd name="T111" fmla="*/ 2110 h 2900"/>
                  <a:gd name="T112" fmla="*/ 185 w 1910"/>
                  <a:gd name="T113" fmla="*/ 2051 h 2900"/>
                  <a:gd name="T114" fmla="*/ 483 w 1910"/>
                  <a:gd name="T115" fmla="*/ 2635 h 2900"/>
                  <a:gd name="T116" fmla="*/ 822 w 1910"/>
                  <a:gd name="T117" fmla="*/ 2800 h 2900"/>
                  <a:gd name="T118" fmla="*/ 793 w 1910"/>
                  <a:gd name="T119" fmla="*/ 2797 h 2900"/>
                  <a:gd name="T120" fmla="*/ 1051 w 1910"/>
                  <a:gd name="T121" fmla="*/ 2885 h 2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10" h="2900">
                    <a:moveTo>
                      <a:pt x="1909" y="767"/>
                    </a:moveTo>
                    <a:lnTo>
                      <a:pt x="1901" y="766"/>
                    </a:lnTo>
                    <a:lnTo>
                      <a:pt x="1910" y="767"/>
                    </a:lnTo>
                    <a:lnTo>
                      <a:pt x="1909" y="767"/>
                    </a:lnTo>
                    <a:close/>
                    <a:moveTo>
                      <a:pt x="1901" y="696"/>
                    </a:moveTo>
                    <a:lnTo>
                      <a:pt x="1906" y="701"/>
                    </a:lnTo>
                    <a:lnTo>
                      <a:pt x="1910" y="706"/>
                    </a:lnTo>
                    <a:lnTo>
                      <a:pt x="1909" y="710"/>
                    </a:lnTo>
                    <a:lnTo>
                      <a:pt x="1907" y="713"/>
                    </a:lnTo>
                    <a:lnTo>
                      <a:pt x="1905" y="716"/>
                    </a:lnTo>
                    <a:lnTo>
                      <a:pt x="1901" y="712"/>
                    </a:lnTo>
                    <a:lnTo>
                      <a:pt x="1900" y="709"/>
                    </a:lnTo>
                    <a:lnTo>
                      <a:pt x="1898" y="704"/>
                    </a:lnTo>
                    <a:lnTo>
                      <a:pt x="1900" y="700"/>
                    </a:lnTo>
                    <a:lnTo>
                      <a:pt x="1901" y="696"/>
                    </a:lnTo>
                    <a:close/>
                    <a:moveTo>
                      <a:pt x="1877" y="601"/>
                    </a:moveTo>
                    <a:lnTo>
                      <a:pt x="1875" y="597"/>
                    </a:lnTo>
                    <a:lnTo>
                      <a:pt x="1872" y="596"/>
                    </a:lnTo>
                    <a:lnTo>
                      <a:pt x="1877" y="596"/>
                    </a:lnTo>
                    <a:lnTo>
                      <a:pt x="1881" y="597"/>
                    </a:lnTo>
                    <a:lnTo>
                      <a:pt x="1885" y="598"/>
                    </a:lnTo>
                    <a:lnTo>
                      <a:pt x="1882" y="607"/>
                    </a:lnTo>
                    <a:lnTo>
                      <a:pt x="1884" y="614"/>
                    </a:lnTo>
                    <a:lnTo>
                      <a:pt x="1890" y="620"/>
                    </a:lnTo>
                    <a:lnTo>
                      <a:pt x="1888" y="620"/>
                    </a:lnTo>
                    <a:lnTo>
                      <a:pt x="1879" y="621"/>
                    </a:lnTo>
                    <a:lnTo>
                      <a:pt x="1872" y="624"/>
                    </a:lnTo>
                    <a:lnTo>
                      <a:pt x="1871" y="623"/>
                    </a:lnTo>
                    <a:lnTo>
                      <a:pt x="1875" y="616"/>
                    </a:lnTo>
                    <a:lnTo>
                      <a:pt x="1877" y="609"/>
                    </a:lnTo>
                    <a:lnTo>
                      <a:pt x="1877" y="601"/>
                    </a:lnTo>
                    <a:close/>
                    <a:moveTo>
                      <a:pt x="1849" y="677"/>
                    </a:moveTo>
                    <a:lnTo>
                      <a:pt x="1848" y="677"/>
                    </a:lnTo>
                    <a:lnTo>
                      <a:pt x="1848" y="677"/>
                    </a:lnTo>
                    <a:lnTo>
                      <a:pt x="1849" y="677"/>
                    </a:lnTo>
                    <a:close/>
                    <a:moveTo>
                      <a:pt x="1751" y="698"/>
                    </a:moveTo>
                    <a:lnTo>
                      <a:pt x="1763" y="696"/>
                    </a:lnTo>
                    <a:lnTo>
                      <a:pt x="1775" y="695"/>
                    </a:lnTo>
                    <a:lnTo>
                      <a:pt x="1777" y="700"/>
                    </a:lnTo>
                    <a:lnTo>
                      <a:pt x="1780" y="705"/>
                    </a:lnTo>
                    <a:lnTo>
                      <a:pt x="1784" y="710"/>
                    </a:lnTo>
                    <a:lnTo>
                      <a:pt x="1784" y="711"/>
                    </a:lnTo>
                    <a:lnTo>
                      <a:pt x="1775" y="711"/>
                    </a:lnTo>
                    <a:lnTo>
                      <a:pt x="1767" y="712"/>
                    </a:lnTo>
                    <a:lnTo>
                      <a:pt x="1760" y="715"/>
                    </a:lnTo>
                    <a:lnTo>
                      <a:pt x="1758" y="712"/>
                    </a:lnTo>
                    <a:lnTo>
                      <a:pt x="1754" y="710"/>
                    </a:lnTo>
                    <a:lnTo>
                      <a:pt x="1752" y="707"/>
                    </a:lnTo>
                    <a:lnTo>
                      <a:pt x="1751" y="704"/>
                    </a:lnTo>
                    <a:lnTo>
                      <a:pt x="1748" y="700"/>
                    </a:lnTo>
                    <a:lnTo>
                      <a:pt x="1748" y="696"/>
                    </a:lnTo>
                    <a:lnTo>
                      <a:pt x="1751" y="698"/>
                    </a:lnTo>
                    <a:close/>
                    <a:moveTo>
                      <a:pt x="1720" y="1076"/>
                    </a:moveTo>
                    <a:lnTo>
                      <a:pt x="1722" y="1077"/>
                    </a:lnTo>
                    <a:lnTo>
                      <a:pt x="1720" y="1076"/>
                    </a:lnTo>
                    <a:lnTo>
                      <a:pt x="1720" y="1076"/>
                    </a:lnTo>
                    <a:close/>
                    <a:moveTo>
                      <a:pt x="1685" y="607"/>
                    </a:moveTo>
                    <a:lnTo>
                      <a:pt x="1686" y="607"/>
                    </a:lnTo>
                    <a:lnTo>
                      <a:pt x="1685" y="607"/>
                    </a:lnTo>
                    <a:lnTo>
                      <a:pt x="1685" y="607"/>
                    </a:lnTo>
                    <a:close/>
                    <a:moveTo>
                      <a:pt x="1686" y="663"/>
                    </a:moveTo>
                    <a:lnTo>
                      <a:pt x="1686" y="663"/>
                    </a:lnTo>
                    <a:lnTo>
                      <a:pt x="1686" y="664"/>
                    </a:lnTo>
                    <a:lnTo>
                      <a:pt x="1689" y="672"/>
                    </a:lnTo>
                    <a:lnTo>
                      <a:pt x="1688" y="678"/>
                    </a:lnTo>
                    <a:lnTo>
                      <a:pt x="1682" y="684"/>
                    </a:lnTo>
                    <a:lnTo>
                      <a:pt x="1675" y="689"/>
                    </a:lnTo>
                    <a:lnTo>
                      <a:pt x="1651" y="687"/>
                    </a:lnTo>
                    <a:lnTo>
                      <a:pt x="1650" y="686"/>
                    </a:lnTo>
                    <a:lnTo>
                      <a:pt x="1649" y="683"/>
                    </a:lnTo>
                    <a:lnTo>
                      <a:pt x="1661" y="676"/>
                    </a:lnTo>
                    <a:lnTo>
                      <a:pt x="1673" y="669"/>
                    </a:lnTo>
                    <a:lnTo>
                      <a:pt x="1686" y="663"/>
                    </a:lnTo>
                    <a:close/>
                    <a:moveTo>
                      <a:pt x="1641" y="233"/>
                    </a:moveTo>
                    <a:lnTo>
                      <a:pt x="1652" y="244"/>
                    </a:lnTo>
                    <a:lnTo>
                      <a:pt x="1662" y="257"/>
                    </a:lnTo>
                    <a:lnTo>
                      <a:pt x="1658" y="256"/>
                    </a:lnTo>
                    <a:lnTo>
                      <a:pt x="1656" y="256"/>
                    </a:lnTo>
                    <a:lnTo>
                      <a:pt x="1654" y="256"/>
                    </a:lnTo>
                    <a:lnTo>
                      <a:pt x="1643" y="254"/>
                    </a:lnTo>
                    <a:lnTo>
                      <a:pt x="1632" y="254"/>
                    </a:lnTo>
                    <a:lnTo>
                      <a:pt x="1637" y="243"/>
                    </a:lnTo>
                    <a:lnTo>
                      <a:pt x="1641" y="233"/>
                    </a:lnTo>
                    <a:close/>
                    <a:moveTo>
                      <a:pt x="1578" y="859"/>
                    </a:moveTo>
                    <a:lnTo>
                      <a:pt x="1578" y="860"/>
                    </a:lnTo>
                    <a:lnTo>
                      <a:pt x="1576" y="859"/>
                    </a:lnTo>
                    <a:lnTo>
                      <a:pt x="1576" y="859"/>
                    </a:lnTo>
                    <a:lnTo>
                      <a:pt x="1578" y="859"/>
                    </a:lnTo>
                    <a:close/>
                    <a:moveTo>
                      <a:pt x="1475" y="220"/>
                    </a:moveTo>
                    <a:lnTo>
                      <a:pt x="1478" y="214"/>
                    </a:lnTo>
                    <a:lnTo>
                      <a:pt x="1480" y="208"/>
                    </a:lnTo>
                    <a:lnTo>
                      <a:pt x="1491" y="210"/>
                    </a:lnTo>
                    <a:lnTo>
                      <a:pt x="1502" y="210"/>
                    </a:lnTo>
                    <a:lnTo>
                      <a:pt x="1514" y="211"/>
                    </a:lnTo>
                    <a:lnTo>
                      <a:pt x="1524" y="215"/>
                    </a:lnTo>
                    <a:lnTo>
                      <a:pt x="1533" y="221"/>
                    </a:lnTo>
                    <a:lnTo>
                      <a:pt x="1541" y="232"/>
                    </a:lnTo>
                    <a:lnTo>
                      <a:pt x="1541" y="232"/>
                    </a:lnTo>
                    <a:lnTo>
                      <a:pt x="1519" y="226"/>
                    </a:lnTo>
                    <a:lnTo>
                      <a:pt x="1496" y="222"/>
                    </a:lnTo>
                    <a:lnTo>
                      <a:pt x="1474" y="221"/>
                    </a:lnTo>
                    <a:lnTo>
                      <a:pt x="1475" y="220"/>
                    </a:lnTo>
                    <a:close/>
                    <a:moveTo>
                      <a:pt x="1462" y="840"/>
                    </a:moveTo>
                    <a:lnTo>
                      <a:pt x="1462" y="840"/>
                    </a:lnTo>
                    <a:lnTo>
                      <a:pt x="1462" y="840"/>
                    </a:lnTo>
                    <a:lnTo>
                      <a:pt x="1462" y="840"/>
                    </a:lnTo>
                    <a:lnTo>
                      <a:pt x="1462" y="840"/>
                    </a:lnTo>
                    <a:close/>
                    <a:moveTo>
                      <a:pt x="1427" y="57"/>
                    </a:moveTo>
                    <a:lnTo>
                      <a:pt x="1430" y="61"/>
                    </a:lnTo>
                    <a:lnTo>
                      <a:pt x="1440" y="66"/>
                    </a:lnTo>
                    <a:lnTo>
                      <a:pt x="1435" y="65"/>
                    </a:lnTo>
                    <a:lnTo>
                      <a:pt x="1430" y="63"/>
                    </a:lnTo>
                    <a:lnTo>
                      <a:pt x="1427" y="62"/>
                    </a:lnTo>
                    <a:lnTo>
                      <a:pt x="1423" y="62"/>
                    </a:lnTo>
                    <a:lnTo>
                      <a:pt x="1427" y="57"/>
                    </a:lnTo>
                    <a:close/>
                    <a:moveTo>
                      <a:pt x="1417" y="761"/>
                    </a:moveTo>
                    <a:lnTo>
                      <a:pt x="1416" y="756"/>
                    </a:lnTo>
                    <a:lnTo>
                      <a:pt x="1416" y="751"/>
                    </a:lnTo>
                    <a:lnTo>
                      <a:pt x="1413" y="746"/>
                    </a:lnTo>
                    <a:lnTo>
                      <a:pt x="1411" y="743"/>
                    </a:lnTo>
                    <a:lnTo>
                      <a:pt x="1410" y="740"/>
                    </a:lnTo>
                    <a:lnTo>
                      <a:pt x="1412" y="728"/>
                    </a:lnTo>
                    <a:lnTo>
                      <a:pt x="1419" y="726"/>
                    </a:lnTo>
                    <a:lnTo>
                      <a:pt x="1419" y="743"/>
                    </a:lnTo>
                    <a:lnTo>
                      <a:pt x="1417" y="761"/>
                    </a:lnTo>
                    <a:close/>
                    <a:moveTo>
                      <a:pt x="1384" y="479"/>
                    </a:moveTo>
                    <a:lnTo>
                      <a:pt x="1390" y="473"/>
                    </a:lnTo>
                    <a:lnTo>
                      <a:pt x="1414" y="466"/>
                    </a:lnTo>
                    <a:lnTo>
                      <a:pt x="1416" y="470"/>
                    </a:lnTo>
                    <a:lnTo>
                      <a:pt x="1418" y="473"/>
                    </a:lnTo>
                    <a:lnTo>
                      <a:pt x="1408" y="477"/>
                    </a:lnTo>
                    <a:lnTo>
                      <a:pt x="1400" y="481"/>
                    </a:lnTo>
                    <a:lnTo>
                      <a:pt x="1393" y="488"/>
                    </a:lnTo>
                    <a:lnTo>
                      <a:pt x="1389" y="498"/>
                    </a:lnTo>
                    <a:lnTo>
                      <a:pt x="1383" y="499"/>
                    </a:lnTo>
                    <a:lnTo>
                      <a:pt x="1378" y="499"/>
                    </a:lnTo>
                    <a:lnTo>
                      <a:pt x="1373" y="496"/>
                    </a:lnTo>
                    <a:lnTo>
                      <a:pt x="1370" y="492"/>
                    </a:lnTo>
                    <a:lnTo>
                      <a:pt x="1371" y="492"/>
                    </a:lnTo>
                    <a:lnTo>
                      <a:pt x="1374" y="493"/>
                    </a:lnTo>
                    <a:lnTo>
                      <a:pt x="1377" y="493"/>
                    </a:lnTo>
                    <a:lnTo>
                      <a:pt x="1379" y="492"/>
                    </a:lnTo>
                    <a:lnTo>
                      <a:pt x="1382" y="490"/>
                    </a:lnTo>
                    <a:lnTo>
                      <a:pt x="1384" y="488"/>
                    </a:lnTo>
                    <a:lnTo>
                      <a:pt x="1385" y="484"/>
                    </a:lnTo>
                    <a:lnTo>
                      <a:pt x="1384" y="482"/>
                    </a:lnTo>
                    <a:lnTo>
                      <a:pt x="1384" y="479"/>
                    </a:lnTo>
                    <a:close/>
                    <a:moveTo>
                      <a:pt x="1371" y="458"/>
                    </a:moveTo>
                    <a:lnTo>
                      <a:pt x="1372" y="456"/>
                    </a:lnTo>
                    <a:lnTo>
                      <a:pt x="1373" y="455"/>
                    </a:lnTo>
                    <a:lnTo>
                      <a:pt x="1372" y="456"/>
                    </a:lnTo>
                    <a:lnTo>
                      <a:pt x="1371" y="458"/>
                    </a:lnTo>
                    <a:close/>
                    <a:moveTo>
                      <a:pt x="1378" y="265"/>
                    </a:moveTo>
                    <a:lnTo>
                      <a:pt x="1378" y="265"/>
                    </a:lnTo>
                    <a:lnTo>
                      <a:pt x="1378" y="265"/>
                    </a:lnTo>
                    <a:lnTo>
                      <a:pt x="1378" y="265"/>
                    </a:lnTo>
                    <a:close/>
                    <a:moveTo>
                      <a:pt x="1339" y="10"/>
                    </a:moveTo>
                    <a:lnTo>
                      <a:pt x="1342" y="12"/>
                    </a:lnTo>
                    <a:lnTo>
                      <a:pt x="1346" y="14"/>
                    </a:lnTo>
                    <a:lnTo>
                      <a:pt x="1353" y="14"/>
                    </a:lnTo>
                    <a:lnTo>
                      <a:pt x="1360" y="10"/>
                    </a:lnTo>
                    <a:lnTo>
                      <a:pt x="1366" y="5"/>
                    </a:lnTo>
                    <a:lnTo>
                      <a:pt x="1371" y="0"/>
                    </a:lnTo>
                    <a:lnTo>
                      <a:pt x="1371" y="9"/>
                    </a:lnTo>
                    <a:lnTo>
                      <a:pt x="1371" y="18"/>
                    </a:lnTo>
                    <a:lnTo>
                      <a:pt x="1373" y="26"/>
                    </a:lnTo>
                    <a:lnTo>
                      <a:pt x="1379" y="32"/>
                    </a:lnTo>
                    <a:lnTo>
                      <a:pt x="1372" y="31"/>
                    </a:lnTo>
                    <a:lnTo>
                      <a:pt x="1365" y="31"/>
                    </a:lnTo>
                    <a:lnTo>
                      <a:pt x="1359" y="34"/>
                    </a:lnTo>
                    <a:lnTo>
                      <a:pt x="1357" y="33"/>
                    </a:lnTo>
                    <a:lnTo>
                      <a:pt x="1353" y="29"/>
                    </a:lnTo>
                    <a:lnTo>
                      <a:pt x="1348" y="27"/>
                    </a:lnTo>
                    <a:lnTo>
                      <a:pt x="1332" y="22"/>
                    </a:lnTo>
                    <a:lnTo>
                      <a:pt x="1334" y="21"/>
                    </a:lnTo>
                    <a:lnTo>
                      <a:pt x="1336" y="18"/>
                    </a:lnTo>
                    <a:lnTo>
                      <a:pt x="1338" y="15"/>
                    </a:lnTo>
                    <a:lnTo>
                      <a:pt x="1339" y="10"/>
                    </a:lnTo>
                    <a:close/>
                    <a:moveTo>
                      <a:pt x="1327" y="535"/>
                    </a:moveTo>
                    <a:lnTo>
                      <a:pt x="1319" y="547"/>
                    </a:lnTo>
                    <a:lnTo>
                      <a:pt x="1311" y="558"/>
                    </a:lnTo>
                    <a:lnTo>
                      <a:pt x="1306" y="557"/>
                    </a:lnTo>
                    <a:lnTo>
                      <a:pt x="1302" y="557"/>
                    </a:lnTo>
                    <a:lnTo>
                      <a:pt x="1297" y="558"/>
                    </a:lnTo>
                    <a:lnTo>
                      <a:pt x="1294" y="561"/>
                    </a:lnTo>
                    <a:lnTo>
                      <a:pt x="1292" y="562"/>
                    </a:lnTo>
                    <a:lnTo>
                      <a:pt x="1289" y="555"/>
                    </a:lnTo>
                    <a:lnTo>
                      <a:pt x="1309" y="546"/>
                    </a:lnTo>
                    <a:lnTo>
                      <a:pt x="1327" y="535"/>
                    </a:lnTo>
                    <a:close/>
                    <a:moveTo>
                      <a:pt x="1319" y="885"/>
                    </a:moveTo>
                    <a:lnTo>
                      <a:pt x="1319" y="885"/>
                    </a:lnTo>
                    <a:lnTo>
                      <a:pt x="1317" y="882"/>
                    </a:lnTo>
                    <a:lnTo>
                      <a:pt x="1317" y="880"/>
                    </a:lnTo>
                    <a:lnTo>
                      <a:pt x="1319" y="880"/>
                    </a:lnTo>
                    <a:lnTo>
                      <a:pt x="1319" y="882"/>
                    </a:lnTo>
                    <a:lnTo>
                      <a:pt x="1319" y="885"/>
                    </a:lnTo>
                    <a:close/>
                    <a:moveTo>
                      <a:pt x="1314" y="608"/>
                    </a:moveTo>
                    <a:lnTo>
                      <a:pt x="1314" y="608"/>
                    </a:lnTo>
                    <a:lnTo>
                      <a:pt x="1314" y="608"/>
                    </a:lnTo>
                    <a:lnTo>
                      <a:pt x="1314" y="608"/>
                    </a:lnTo>
                    <a:close/>
                    <a:moveTo>
                      <a:pt x="1276" y="232"/>
                    </a:moveTo>
                    <a:lnTo>
                      <a:pt x="1272" y="236"/>
                    </a:lnTo>
                    <a:lnTo>
                      <a:pt x="1270" y="240"/>
                    </a:lnTo>
                    <a:lnTo>
                      <a:pt x="1269" y="245"/>
                    </a:lnTo>
                    <a:lnTo>
                      <a:pt x="1269" y="251"/>
                    </a:lnTo>
                    <a:lnTo>
                      <a:pt x="1269" y="251"/>
                    </a:lnTo>
                    <a:lnTo>
                      <a:pt x="1269" y="251"/>
                    </a:lnTo>
                    <a:lnTo>
                      <a:pt x="1269" y="253"/>
                    </a:lnTo>
                    <a:lnTo>
                      <a:pt x="1264" y="250"/>
                    </a:lnTo>
                    <a:lnTo>
                      <a:pt x="1259" y="249"/>
                    </a:lnTo>
                    <a:lnTo>
                      <a:pt x="1254" y="250"/>
                    </a:lnTo>
                    <a:lnTo>
                      <a:pt x="1258" y="243"/>
                    </a:lnTo>
                    <a:lnTo>
                      <a:pt x="1263" y="237"/>
                    </a:lnTo>
                    <a:lnTo>
                      <a:pt x="1268" y="233"/>
                    </a:lnTo>
                    <a:lnTo>
                      <a:pt x="1276" y="232"/>
                    </a:lnTo>
                    <a:close/>
                    <a:moveTo>
                      <a:pt x="1257" y="505"/>
                    </a:moveTo>
                    <a:lnTo>
                      <a:pt x="1255" y="502"/>
                    </a:lnTo>
                    <a:lnTo>
                      <a:pt x="1255" y="500"/>
                    </a:lnTo>
                    <a:lnTo>
                      <a:pt x="1255" y="500"/>
                    </a:lnTo>
                    <a:lnTo>
                      <a:pt x="1257" y="502"/>
                    </a:lnTo>
                    <a:lnTo>
                      <a:pt x="1257" y="505"/>
                    </a:lnTo>
                    <a:close/>
                    <a:moveTo>
                      <a:pt x="1253" y="971"/>
                    </a:moveTo>
                    <a:lnTo>
                      <a:pt x="1263" y="965"/>
                    </a:lnTo>
                    <a:lnTo>
                      <a:pt x="1263" y="963"/>
                    </a:lnTo>
                    <a:lnTo>
                      <a:pt x="1265" y="962"/>
                    </a:lnTo>
                    <a:lnTo>
                      <a:pt x="1270" y="960"/>
                    </a:lnTo>
                    <a:lnTo>
                      <a:pt x="1274" y="957"/>
                    </a:lnTo>
                    <a:lnTo>
                      <a:pt x="1281" y="951"/>
                    </a:lnTo>
                    <a:lnTo>
                      <a:pt x="1289" y="946"/>
                    </a:lnTo>
                    <a:lnTo>
                      <a:pt x="1297" y="950"/>
                    </a:lnTo>
                    <a:lnTo>
                      <a:pt x="1306" y="950"/>
                    </a:lnTo>
                    <a:lnTo>
                      <a:pt x="1315" y="950"/>
                    </a:lnTo>
                    <a:lnTo>
                      <a:pt x="1322" y="954"/>
                    </a:lnTo>
                    <a:lnTo>
                      <a:pt x="1323" y="954"/>
                    </a:lnTo>
                    <a:lnTo>
                      <a:pt x="1325" y="956"/>
                    </a:lnTo>
                    <a:lnTo>
                      <a:pt x="1325" y="958"/>
                    </a:lnTo>
                    <a:lnTo>
                      <a:pt x="1328" y="962"/>
                    </a:lnTo>
                    <a:lnTo>
                      <a:pt x="1331" y="965"/>
                    </a:lnTo>
                    <a:lnTo>
                      <a:pt x="1328" y="967"/>
                    </a:lnTo>
                    <a:lnTo>
                      <a:pt x="1327" y="971"/>
                    </a:lnTo>
                    <a:lnTo>
                      <a:pt x="1327" y="974"/>
                    </a:lnTo>
                    <a:lnTo>
                      <a:pt x="1331" y="984"/>
                    </a:lnTo>
                    <a:lnTo>
                      <a:pt x="1338" y="990"/>
                    </a:lnTo>
                    <a:lnTo>
                      <a:pt x="1345" y="992"/>
                    </a:lnTo>
                    <a:lnTo>
                      <a:pt x="1356" y="994"/>
                    </a:lnTo>
                    <a:lnTo>
                      <a:pt x="1357" y="992"/>
                    </a:lnTo>
                    <a:lnTo>
                      <a:pt x="1367" y="1009"/>
                    </a:lnTo>
                    <a:lnTo>
                      <a:pt x="1348" y="1018"/>
                    </a:lnTo>
                    <a:lnTo>
                      <a:pt x="1348" y="1018"/>
                    </a:lnTo>
                    <a:lnTo>
                      <a:pt x="1349" y="1017"/>
                    </a:lnTo>
                    <a:lnTo>
                      <a:pt x="1353" y="1014"/>
                    </a:lnTo>
                    <a:lnTo>
                      <a:pt x="1355" y="1009"/>
                    </a:lnTo>
                    <a:lnTo>
                      <a:pt x="1344" y="997"/>
                    </a:lnTo>
                    <a:lnTo>
                      <a:pt x="1339" y="1002"/>
                    </a:lnTo>
                    <a:lnTo>
                      <a:pt x="1331" y="997"/>
                    </a:lnTo>
                    <a:lnTo>
                      <a:pt x="1320" y="994"/>
                    </a:lnTo>
                    <a:lnTo>
                      <a:pt x="1316" y="994"/>
                    </a:lnTo>
                    <a:lnTo>
                      <a:pt x="1315" y="992"/>
                    </a:lnTo>
                    <a:lnTo>
                      <a:pt x="1312" y="992"/>
                    </a:lnTo>
                    <a:lnTo>
                      <a:pt x="1308" y="991"/>
                    </a:lnTo>
                    <a:lnTo>
                      <a:pt x="1303" y="990"/>
                    </a:lnTo>
                    <a:lnTo>
                      <a:pt x="1302" y="989"/>
                    </a:lnTo>
                    <a:lnTo>
                      <a:pt x="1297" y="989"/>
                    </a:lnTo>
                    <a:lnTo>
                      <a:pt x="1295" y="983"/>
                    </a:lnTo>
                    <a:lnTo>
                      <a:pt x="1286" y="974"/>
                    </a:lnTo>
                    <a:lnTo>
                      <a:pt x="1275" y="971"/>
                    </a:lnTo>
                    <a:lnTo>
                      <a:pt x="1263" y="972"/>
                    </a:lnTo>
                    <a:lnTo>
                      <a:pt x="1252" y="977"/>
                    </a:lnTo>
                    <a:lnTo>
                      <a:pt x="1253" y="971"/>
                    </a:lnTo>
                    <a:close/>
                    <a:moveTo>
                      <a:pt x="1240" y="186"/>
                    </a:moveTo>
                    <a:lnTo>
                      <a:pt x="1240" y="187"/>
                    </a:lnTo>
                    <a:lnTo>
                      <a:pt x="1240" y="187"/>
                    </a:lnTo>
                    <a:lnTo>
                      <a:pt x="1240" y="186"/>
                    </a:lnTo>
                    <a:close/>
                    <a:moveTo>
                      <a:pt x="1232" y="1156"/>
                    </a:moveTo>
                    <a:lnTo>
                      <a:pt x="1225" y="1156"/>
                    </a:lnTo>
                    <a:lnTo>
                      <a:pt x="1224" y="1153"/>
                    </a:lnTo>
                    <a:lnTo>
                      <a:pt x="1223" y="1148"/>
                    </a:lnTo>
                    <a:lnTo>
                      <a:pt x="1230" y="1150"/>
                    </a:lnTo>
                    <a:lnTo>
                      <a:pt x="1236" y="1153"/>
                    </a:lnTo>
                    <a:lnTo>
                      <a:pt x="1235" y="1154"/>
                    </a:lnTo>
                    <a:lnTo>
                      <a:pt x="1232" y="1156"/>
                    </a:lnTo>
                    <a:close/>
                    <a:moveTo>
                      <a:pt x="1218" y="876"/>
                    </a:moveTo>
                    <a:lnTo>
                      <a:pt x="1225" y="876"/>
                    </a:lnTo>
                    <a:lnTo>
                      <a:pt x="1225" y="875"/>
                    </a:lnTo>
                    <a:lnTo>
                      <a:pt x="1225" y="876"/>
                    </a:lnTo>
                    <a:lnTo>
                      <a:pt x="1224" y="878"/>
                    </a:lnTo>
                    <a:lnTo>
                      <a:pt x="1224" y="882"/>
                    </a:lnTo>
                    <a:lnTo>
                      <a:pt x="1225" y="886"/>
                    </a:lnTo>
                    <a:lnTo>
                      <a:pt x="1226" y="889"/>
                    </a:lnTo>
                    <a:lnTo>
                      <a:pt x="1226" y="892"/>
                    </a:lnTo>
                    <a:lnTo>
                      <a:pt x="1223" y="892"/>
                    </a:lnTo>
                    <a:lnTo>
                      <a:pt x="1218" y="893"/>
                    </a:lnTo>
                    <a:lnTo>
                      <a:pt x="1214" y="893"/>
                    </a:lnTo>
                    <a:lnTo>
                      <a:pt x="1209" y="893"/>
                    </a:lnTo>
                    <a:lnTo>
                      <a:pt x="1209" y="893"/>
                    </a:lnTo>
                    <a:lnTo>
                      <a:pt x="1204" y="889"/>
                    </a:lnTo>
                    <a:lnTo>
                      <a:pt x="1207" y="888"/>
                    </a:lnTo>
                    <a:lnTo>
                      <a:pt x="1210" y="886"/>
                    </a:lnTo>
                    <a:lnTo>
                      <a:pt x="1214" y="883"/>
                    </a:lnTo>
                    <a:lnTo>
                      <a:pt x="1217" y="880"/>
                    </a:lnTo>
                    <a:lnTo>
                      <a:pt x="1218" y="876"/>
                    </a:lnTo>
                    <a:close/>
                    <a:moveTo>
                      <a:pt x="1206" y="179"/>
                    </a:moveTo>
                    <a:lnTo>
                      <a:pt x="1208" y="181"/>
                    </a:lnTo>
                    <a:lnTo>
                      <a:pt x="1209" y="182"/>
                    </a:lnTo>
                    <a:lnTo>
                      <a:pt x="1202" y="187"/>
                    </a:lnTo>
                    <a:lnTo>
                      <a:pt x="1197" y="194"/>
                    </a:lnTo>
                    <a:lnTo>
                      <a:pt x="1195" y="204"/>
                    </a:lnTo>
                    <a:lnTo>
                      <a:pt x="1196" y="204"/>
                    </a:lnTo>
                    <a:lnTo>
                      <a:pt x="1190" y="205"/>
                    </a:lnTo>
                    <a:lnTo>
                      <a:pt x="1185" y="208"/>
                    </a:lnTo>
                    <a:lnTo>
                      <a:pt x="1190" y="197"/>
                    </a:lnTo>
                    <a:lnTo>
                      <a:pt x="1197" y="187"/>
                    </a:lnTo>
                    <a:lnTo>
                      <a:pt x="1206" y="179"/>
                    </a:lnTo>
                    <a:close/>
                    <a:moveTo>
                      <a:pt x="1184" y="297"/>
                    </a:moveTo>
                    <a:lnTo>
                      <a:pt x="1185" y="299"/>
                    </a:lnTo>
                    <a:lnTo>
                      <a:pt x="1184" y="300"/>
                    </a:lnTo>
                    <a:lnTo>
                      <a:pt x="1185" y="307"/>
                    </a:lnTo>
                    <a:lnTo>
                      <a:pt x="1186" y="313"/>
                    </a:lnTo>
                    <a:lnTo>
                      <a:pt x="1183" y="310"/>
                    </a:lnTo>
                    <a:lnTo>
                      <a:pt x="1179" y="307"/>
                    </a:lnTo>
                    <a:lnTo>
                      <a:pt x="1175" y="306"/>
                    </a:lnTo>
                    <a:lnTo>
                      <a:pt x="1170" y="306"/>
                    </a:lnTo>
                    <a:lnTo>
                      <a:pt x="1175" y="304"/>
                    </a:lnTo>
                    <a:lnTo>
                      <a:pt x="1180" y="301"/>
                    </a:lnTo>
                    <a:lnTo>
                      <a:pt x="1184" y="297"/>
                    </a:lnTo>
                    <a:close/>
                    <a:moveTo>
                      <a:pt x="1150" y="317"/>
                    </a:moveTo>
                    <a:lnTo>
                      <a:pt x="1150" y="318"/>
                    </a:lnTo>
                    <a:lnTo>
                      <a:pt x="1149" y="319"/>
                    </a:lnTo>
                    <a:lnTo>
                      <a:pt x="1149" y="318"/>
                    </a:lnTo>
                    <a:lnTo>
                      <a:pt x="1150" y="317"/>
                    </a:lnTo>
                    <a:close/>
                    <a:moveTo>
                      <a:pt x="1132" y="240"/>
                    </a:moveTo>
                    <a:lnTo>
                      <a:pt x="1134" y="243"/>
                    </a:lnTo>
                    <a:lnTo>
                      <a:pt x="1136" y="244"/>
                    </a:lnTo>
                    <a:lnTo>
                      <a:pt x="1130" y="244"/>
                    </a:lnTo>
                    <a:lnTo>
                      <a:pt x="1132" y="240"/>
                    </a:lnTo>
                    <a:close/>
                    <a:moveTo>
                      <a:pt x="1172" y="1126"/>
                    </a:moveTo>
                    <a:lnTo>
                      <a:pt x="1172" y="1140"/>
                    </a:lnTo>
                    <a:lnTo>
                      <a:pt x="1161" y="1146"/>
                    </a:lnTo>
                    <a:lnTo>
                      <a:pt x="1155" y="1156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44" y="1165"/>
                    </a:lnTo>
                    <a:lnTo>
                      <a:pt x="1136" y="1160"/>
                    </a:lnTo>
                    <a:lnTo>
                      <a:pt x="1130" y="1155"/>
                    </a:lnTo>
                    <a:lnTo>
                      <a:pt x="1123" y="1149"/>
                    </a:lnTo>
                    <a:lnTo>
                      <a:pt x="1172" y="1126"/>
                    </a:lnTo>
                    <a:close/>
                    <a:moveTo>
                      <a:pt x="1106" y="969"/>
                    </a:moveTo>
                    <a:lnTo>
                      <a:pt x="1112" y="975"/>
                    </a:lnTo>
                    <a:lnTo>
                      <a:pt x="1117" y="980"/>
                    </a:lnTo>
                    <a:lnTo>
                      <a:pt x="1122" y="985"/>
                    </a:lnTo>
                    <a:lnTo>
                      <a:pt x="1117" y="985"/>
                    </a:lnTo>
                    <a:lnTo>
                      <a:pt x="1112" y="984"/>
                    </a:lnTo>
                    <a:lnTo>
                      <a:pt x="1099" y="966"/>
                    </a:lnTo>
                    <a:lnTo>
                      <a:pt x="1095" y="971"/>
                    </a:lnTo>
                    <a:lnTo>
                      <a:pt x="1095" y="975"/>
                    </a:lnTo>
                    <a:lnTo>
                      <a:pt x="1098" y="982"/>
                    </a:lnTo>
                    <a:lnTo>
                      <a:pt x="1100" y="988"/>
                    </a:lnTo>
                    <a:lnTo>
                      <a:pt x="1087" y="983"/>
                    </a:lnTo>
                    <a:lnTo>
                      <a:pt x="1071" y="982"/>
                    </a:lnTo>
                    <a:lnTo>
                      <a:pt x="1072" y="979"/>
                    </a:lnTo>
                    <a:lnTo>
                      <a:pt x="1075" y="969"/>
                    </a:lnTo>
                    <a:lnTo>
                      <a:pt x="1075" y="960"/>
                    </a:lnTo>
                    <a:lnTo>
                      <a:pt x="1071" y="951"/>
                    </a:lnTo>
                    <a:lnTo>
                      <a:pt x="1075" y="951"/>
                    </a:lnTo>
                    <a:lnTo>
                      <a:pt x="1076" y="951"/>
                    </a:lnTo>
                    <a:lnTo>
                      <a:pt x="1084" y="955"/>
                    </a:lnTo>
                    <a:lnTo>
                      <a:pt x="1093" y="960"/>
                    </a:lnTo>
                    <a:lnTo>
                      <a:pt x="1101" y="961"/>
                    </a:lnTo>
                    <a:lnTo>
                      <a:pt x="1104" y="965"/>
                    </a:lnTo>
                    <a:lnTo>
                      <a:pt x="1106" y="969"/>
                    </a:lnTo>
                    <a:close/>
                    <a:moveTo>
                      <a:pt x="1087" y="245"/>
                    </a:moveTo>
                    <a:lnTo>
                      <a:pt x="1087" y="247"/>
                    </a:lnTo>
                    <a:lnTo>
                      <a:pt x="1083" y="248"/>
                    </a:lnTo>
                    <a:lnTo>
                      <a:pt x="1081" y="250"/>
                    </a:lnTo>
                    <a:lnTo>
                      <a:pt x="1078" y="254"/>
                    </a:lnTo>
                    <a:lnTo>
                      <a:pt x="1077" y="257"/>
                    </a:lnTo>
                    <a:lnTo>
                      <a:pt x="1076" y="261"/>
                    </a:lnTo>
                    <a:lnTo>
                      <a:pt x="1070" y="249"/>
                    </a:lnTo>
                    <a:lnTo>
                      <a:pt x="1078" y="248"/>
                    </a:lnTo>
                    <a:lnTo>
                      <a:pt x="1087" y="245"/>
                    </a:lnTo>
                    <a:close/>
                    <a:moveTo>
                      <a:pt x="1078" y="293"/>
                    </a:moveTo>
                    <a:lnTo>
                      <a:pt x="1089" y="293"/>
                    </a:lnTo>
                    <a:lnTo>
                      <a:pt x="1090" y="293"/>
                    </a:lnTo>
                    <a:lnTo>
                      <a:pt x="1090" y="294"/>
                    </a:lnTo>
                    <a:lnTo>
                      <a:pt x="1090" y="295"/>
                    </a:lnTo>
                    <a:lnTo>
                      <a:pt x="1088" y="307"/>
                    </a:lnTo>
                    <a:lnTo>
                      <a:pt x="1093" y="318"/>
                    </a:lnTo>
                    <a:lnTo>
                      <a:pt x="1093" y="319"/>
                    </a:lnTo>
                    <a:lnTo>
                      <a:pt x="1093" y="319"/>
                    </a:lnTo>
                    <a:lnTo>
                      <a:pt x="1085" y="319"/>
                    </a:lnTo>
                    <a:lnTo>
                      <a:pt x="1067" y="301"/>
                    </a:lnTo>
                    <a:lnTo>
                      <a:pt x="1071" y="296"/>
                    </a:lnTo>
                    <a:lnTo>
                      <a:pt x="1075" y="294"/>
                    </a:lnTo>
                    <a:lnTo>
                      <a:pt x="1078" y="293"/>
                    </a:lnTo>
                    <a:close/>
                    <a:moveTo>
                      <a:pt x="1072" y="1650"/>
                    </a:moveTo>
                    <a:lnTo>
                      <a:pt x="1066" y="1656"/>
                    </a:lnTo>
                    <a:lnTo>
                      <a:pt x="1056" y="1660"/>
                    </a:lnTo>
                    <a:lnTo>
                      <a:pt x="1056" y="1657"/>
                    </a:lnTo>
                    <a:lnTo>
                      <a:pt x="1054" y="1657"/>
                    </a:lnTo>
                    <a:lnTo>
                      <a:pt x="1051" y="1655"/>
                    </a:lnTo>
                    <a:lnTo>
                      <a:pt x="1050" y="1651"/>
                    </a:lnTo>
                    <a:lnTo>
                      <a:pt x="1048" y="1649"/>
                    </a:lnTo>
                    <a:lnTo>
                      <a:pt x="1048" y="1645"/>
                    </a:lnTo>
                    <a:lnTo>
                      <a:pt x="1048" y="1640"/>
                    </a:lnTo>
                    <a:lnTo>
                      <a:pt x="1055" y="1647"/>
                    </a:lnTo>
                    <a:lnTo>
                      <a:pt x="1064" y="1650"/>
                    </a:lnTo>
                    <a:lnTo>
                      <a:pt x="1072" y="1650"/>
                    </a:lnTo>
                    <a:close/>
                    <a:moveTo>
                      <a:pt x="1048" y="1290"/>
                    </a:moveTo>
                    <a:lnTo>
                      <a:pt x="1049" y="1292"/>
                    </a:lnTo>
                    <a:lnTo>
                      <a:pt x="1048" y="1292"/>
                    </a:lnTo>
                    <a:lnTo>
                      <a:pt x="1048" y="1292"/>
                    </a:lnTo>
                    <a:lnTo>
                      <a:pt x="1047" y="1291"/>
                    </a:lnTo>
                    <a:lnTo>
                      <a:pt x="1048" y="1290"/>
                    </a:lnTo>
                    <a:close/>
                    <a:moveTo>
                      <a:pt x="1044" y="991"/>
                    </a:moveTo>
                    <a:lnTo>
                      <a:pt x="1039" y="991"/>
                    </a:lnTo>
                    <a:lnTo>
                      <a:pt x="1034" y="991"/>
                    </a:lnTo>
                    <a:lnTo>
                      <a:pt x="1030" y="992"/>
                    </a:lnTo>
                    <a:lnTo>
                      <a:pt x="1028" y="992"/>
                    </a:lnTo>
                    <a:lnTo>
                      <a:pt x="1025" y="986"/>
                    </a:lnTo>
                    <a:lnTo>
                      <a:pt x="1022" y="982"/>
                    </a:lnTo>
                    <a:lnTo>
                      <a:pt x="1020" y="975"/>
                    </a:lnTo>
                    <a:lnTo>
                      <a:pt x="1032" y="983"/>
                    </a:lnTo>
                    <a:lnTo>
                      <a:pt x="1044" y="991"/>
                    </a:lnTo>
                    <a:close/>
                    <a:moveTo>
                      <a:pt x="1036" y="483"/>
                    </a:moveTo>
                    <a:lnTo>
                      <a:pt x="1036" y="482"/>
                    </a:lnTo>
                    <a:lnTo>
                      <a:pt x="1037" y="483"/>
                    </a:lnTo>
                    <a:lnTo>
                      <a:pt x="1036" y="483"/>
                    </a:lnTo>
                    <a:close/>
                    <a:moveTo>
                      <a:pt x="1037" y="288"/>
                    </a:moveTo>
                    <a:lnTo>
                      <a:pt x="1037" y="290"/>
                    </a:lnTo>
                    <a:lnTo>
                      <a:pt x="1037" y="293"/>
                    </a:lnTo>
                    <a:lnTo>
                      <a:pt x="1030" y="284"/>
                    </a:lnTo>
                    <a:lnTo>
                      <a:pt x="1033" y="287"/>
                    </a:lnTo>
                    <a:lnTo>
                      <a:pt x="1037" y="288"/>
                    </a:lnTo>
                    <a:close/>
                    <a:moveTo>
                      <a:pt x="997" y="312"/>
                    </a:moveTo>
                    <a:lnTo>
                      <a:pt x="1000" y="314"/>
                    </a:lnTo>
                    <a:lnTo>
                      <a:pt x="1004" y="317"/>
                    </a:lnTo>
                    <a:lnTo>
                      <a:pt x="1009" y="317"/>
                    </a:lnTo>
                    <a:lnTo>
                      <a:pt x="1010" y="319"/>
                    </a:lnTo>
                    <a:lnTo>
                      <a:pt x="1016" y="320"/>
                    </a:lnTo>
                    <a:lnTo>
                      <a:pt x="1022" y="322"/>
                    </a:lnTo>
                    <a:lnTo>
                      <a:pt x="1025" y="320"/>
                    </a:lnTo>
                    <a:lnTo>
                      <a:pt x="1027" y="323"/>
                    </a:lnTo>
                    <a:lnTo>
                      <a:pt x="1024" y="325"/>
                    </a:lnTo>
                    <a:lnTo>
                      <a:pt x="1020" y="329"/>
                    </a:lnTo>
                    <a:lnTo>
                      <a:pt x="1015" y="331"/>
                    </a:lnTo>
                    <a:lnTo>
                      <a:pt x="1011" y="334"/>
                    </a:lnTo>
                    <a:lnTo>
                      <a:pt x="1010" y="333"/>
                    </a:lnTo>
                    <a:lnTo>
                      <a:pt x="1005" y="330"/>
                    </a:lnTo>
                    <a:lnTo>
                      <a:pt x="1000" y="328"/>
                    </a:lnTo>
                    <a:lnTo>
                      <a:pt x="994" y="327"/>
                    </a:lnTo>
                    <a:lnTo>
                      <a:pt x="988" y="323"/>
                    </a:lnTo>
                    <a:lnTo>
                      <a:pt x="986" y="323"/>
                    </a:lnTo>
                    <a:lnTo>
                      <a:pt x="985" y="323"/>
                    </a:lnTo>
                    <a:lnTo>
                      <a:pt x="991" y="318"/>
                    </a:lnTo>
                    <a:lnTo>
                      <a:pt x="997" y="312"/>
                    </a:lnTo>
                    <a:close/>
                    <a:moveTo>
                      <a:pt x="998" y="471"/>
                    </a:moveTo>
                    <a:lnTo>
                      <a:pt x="1002" y="466"/>
                    </a:lnTo>
                    <a:lnTo>
                      <a:pt x="1003" y="462"/>
                    </a:lnTo>
                    <a:lnTo>
                      <a:pt x="1007" y="461"/>
                    </a:lnTo>
                    <a:lnTo>
                      <a:pt x="1005" y="462"/>
                    </a:lnTo>
                    <a:lnTo>
                      <a:pt x="1009" y="467"/>
                    </a:lnTo>
                    <a:lnTo>
                      <a:pt x="1013" y="472"/>
                    </a:lnTo>
                    <a:lnTo>
                      <a:pt x="1017" y="476"/>
                    </a:lnTo>
                    <a:lnTo>
                      <a:pt x="1021" y="479"/>
                    </a:lnTo>
                    <a:lnTo>
                      <a:pt x="1011" y="477"/>
                    </a:lnTo>
                    <a:lnTo>
                      <a:pt x="1002" y="477"/>
                    </a:lnTo>
                    <a:lnTo>
                      <a:pt x="992" y="481"/>
                    </a:lnTo>
                    <a:lnTo>
                      <a:pt x="986" y="489"/>
                    </a:lnTo>
                    <a:lnTo>
                      <a:pt x="982" y="498"/>
                    </a:lnTo>
                    <a:lnTo>
                      <a:pt x="982" y="506"/>
                    </a:lnTo>
                    <a:lnTo>
                      <a:pt x="987" y="515"/>
                    </a:lnTo>
                    <a:lnTo>
                      <a:pt x="985" y="515"/>
                    </a:lnTo>
                    <a:lnTo>
                      <a:pt x="982" y="513"/>
                    </a:lnTo>
                    <a:lnTo>
                      <a:pt x="980" y="511"/>
                    </a:lnTo>
                    <a:lnTo>
                      <a:pt x="977" y="508"/>
                    </a:lnTo>
                    <a:lnTo>
                      <a:pt x="975" y="506"/>
                    </a:lnTo>
                    <a:lnTo>
                      <a:pt x="965" y="499"/>
                    </a:lnTo>
                    <a:lnTo>
                      <a:pt x="956" y="496"/>
                    </a:lnTo>
                    <a:lnTo>
                      <a:pt x="946" y="498"/>
                    </a:lnTo>
                    <a:lnTo>
                      <a:pt x="935" y="504"/>
                    </a:lnTo>
                    <a:lnTo>
                      <a:pt x="941" y="484"/>
                    </a:lnTo>
                    <a:lnTo>
                      <a:pt x="948" y="472"/>
                    </a:lnTo>
                    <a:lnTo>
                      <a:pt x="981" y="482"/>
                    </a:lnTo>
                    <a:lnTo>
                      <a:pt x="998" y="471"/>
                    </a:lnTo>
                    <a:close/>
                    <a:moveTo>
                      <a:pt x="897" y="410"/>
                    </a:moveTo>
                    <a:lnTo>
                      <a:pt x="900" y="409"/>
                    </a:lnTo>
                    <a:lnTo>
                      <a:pt x="902" y="409"/>
                    </a:lnTo>
                    <a:lnTo>
                      <a:pt x="909" y="405"/>
                    </a:lnTo>
                    <a:lnTo>
                      <a:pt x="918" y="403"/>
                    </a:lnTo>
                    <a:lnTo>
                      <a:pt x="930" y="399"/>
                    </a:lnTo>
                    <a:lnTo>
                      <a:pt x="941" y="398"/>
                    </a:lnTo>
                    <a:lnTo>
                      <a:pt x="953" y="396"/>
                    </a:lnTo>
                    <a:lnTo>
                      <a:pt x="953" y="398"/>
                    </a:lnTo>
                    <a:lnTo>
                      <a:pt x="949" y="398"/>
                    </a:lnTo>
                    <a:lnTo>
                      <a:pt x="946" y="399"/>
                    </a:lnTo>
                    <a:lnTo>
                      <a:pt x="942" y="401"/>
                    </a:lnTo>
                    <a:lnTo>
                      <a:pt x="940" y="403"/>
                    </a:lnTo>
                    <a:lnTo>
                      <a:pt x="936" y="407"/>
                    </a:lnTo>
                    <a:lnTo>
                      <a:pt x="937" y="416"/>
                    </a:lnTo>
                    <a:lnTo>
                      <a:pt x="937" y="416"/>
                    </a:lnTo>
                    <a:lnTo>
                      <a:pt x="930" y="424"/>
                    </a:lnTo>
                    <a:lnTo>
                      <a:pt x="928" y="422"/>
                    </a:lnTo>
                    <a:lnTo>
                      <a:pt x="911" y="419"/>
                    </a:lnTo>
                    <a:lnTo>
                      <a:pt x="894" y="420"/>
                    </a:lnTo>
                    <a:lnTo>
                      <a:pt x="892" y="420"/>
                    </a:lnTo>
                    <a:lnTo>
                      <a:pt x="897" y="410"/>
                    </a:lnTo>
                    <a:close/>
                    <a:moveTo>
                      <a:pt x="894" y="761"/>
                    </a:moveTo>
                    <a:lnTo>
                      <a:pt x="894" y="764"/>
                    </a:lnTo>
                    <a:lnTo>
                      <a:pt x="889" y="761"/>
                    </a:lnTo>
                    <a:lnTo>
                      <a:pt x="884" y="760"/>
                    </a:lnTo>
                    <a:lnTo>
                      <a:pt x="878" y="757"/>
                    </a:lnTo>
                    <a:lnTo>
                      <a:pt x="878" y="756"/>
                    </a:lnTo>
                    <a:lnTo>
                      <a:pt x="886" y="758"/>
                    </a:lnTo>
                    <a:lnTo>
                      <a:pt x="894" y="761"/>
                    </a:lnTo>
                    <a:close/>
                    <a:moveTo>
                      <a:pt x="841" y="433"/>
                    </a:moveTo>
                    <a:lnTo>
                      <a:pt x="844" y="433"/>
                    </a:lnTo>
                    <a:lnTo>
                      <a:pt x="848" y="432"/>
                    </a:lnTo>
                    <a:lnTo>
                      <a:pt x="850" y="430"/>
                    </a:lnTo>
                    <a:lnTo>
                      <a:pt x="856" y="422"/>
                    </a:lnTo>
                    <a:lnTo>
                      <a:pt x="860" y="424"/>
                    </a:lnTo>
                    <a:lnTo>
                      <a:pt x="863" y="425"/>
                    </a:lnTo>
                    <a:lnTo>
                      <a:pt x="868" y="426"/>
                    </a:lnTo>
                    <a:lnTo>
                      <a:pt x="873" y="425"/>
                    </a:lnTo>
                    <a:lnTo>
                      <a:pt x="874" y="425"/>
                    </a:lnTo>
                    <a:lnTo>
                      <a:pt x="883" y="431"/>
                    </a:lnTo>
                    <a:lnTo>
                      <a:pt x="883" y="431"/>
                    </a:lnTo>
                    <a:lnTo>
                      <a:pt x="883" y="431"/>
                    </a:lnTo>
                    <a:lnTo>
                      <a:pt x="880" y="441"/>
                    </a:lnTo>
                    <a:lnTo>
                      <a:pt x="877" y="445"/>
                    </a:lnTo>
                    <a:lnTo>
                      <a:pt x="875" y="444"/>
                    </a:lnTo>
                    <a:lnTo>
                      <a:pt x="863" y="443"/>
                    </a:lnTo>
                    <a:lnTo>
                      <a:pt x="851" y="441"/>
                    </a:lnTo>
                    <a:lnTo>
                      <a:pt x="840" y="436"/>
                    </a:lnTo>
                    <a:lnTo>
                      <a:pt x="841" y="433"/>
                    </a:lnTo>
                    <a:close/>
                    <a:moveTo>
                      <a:pt x="855" y="1049"/>
                    </a:moveTo>
                    <a:lnTo>
                      <a:pt x="855" y="1049"/>
                    </a:lnTo>
                    <a:lnTo>
                      <a:pt x="855" y="1049"/>
                    </a:lnTo>
                    <a:lnTo>
                      <a:pt x="855" y="1049"/>
                    </a:lnTo>
                    <a:close/>
                    <a:moveTo>
                      <a:pt x="852" y="829"/>
                    </a:moveTo>
                    <a:lnTo>
                      <a:pt x="852" y="830"/>
                    </a:lnTo>
                    <a:lnTo>
                      <a:pt x="851" y="829"/>
                    </a:lnTo>
                    <a:lnTo>
                      <a:pt x="852" y="829"/>
                    </a:lnTo>
                    <a:lnTo>
                      <a:pt x="852" y="829"/>
                    </a:lnTo>
                    <a:close/>
                    <a:moveTo>
                      <a:pt x="863" y="1244"/>
                    </a:moveTo>
                    <a:lnTo>
                      <a:pt x="862" y="1252"/>
                    </a:lnTo>
                    <a:lnTo>
                      <a:pt x="858" y="1261"/>
                    </a:lnTo>
                    <a:lnTo>
                      <a:pt x="856" y="1269"/>
                    </a:lnTo>
                    <a:lnTo>
                      <a:pt x="857" y="1277"/>
                    </a:lnTo>
                    <a:lnTo>
                      <a:pt x="854" y="1280"/>
                    </a:lnTo>
                    <a:lnTo>
                      <a:pt x="851" y="1284"/>
                    </a:lnTo>
                    <a:lnTo>
                      <a:pt x="850" y="1287"/>
                    </a:lnTo>
                    <a:lnTo>
                      <a:pt x="844" y="1288"/>
                    </a:lnTo>
                    <a:lnTo>
                      <a:pt x="839" y="1292"/>
                    </a:lnTo>
                    <a:lnTo>
                      <a:pt x="838" y="1296"/>
                    </a:lnTo>
                    <a:lnTo>
                      <a:pt x="837" y="1299"/>
                    </a:lnTo>
                    <a:lnTo>
                      <a:pt x="833" y="1299"/>
                    </a:lnTo>
                    <a:lnTo>
                      <a:pt x="829" y="1299"/>
                    </a:lnTo>
                    <a:lnTo>
                      <a:pt x="827" y="1302"/>
                    </a:lnTo>
                    <a:lnTo>
                      <a:pt x="816" y="1296"/>
                    </a:lnTo>
                    <a:lnTo>
                      <a:pt x="805" y="1296"/>
                    </a:lnTo>
                    <a:lnTo>
                      <a:pt x="793" y="1299"/>
                    </a:lnTo>
                    <a:lnTo>
                      <a:pt x="793" y="1302"/>
                    </a:lnTo>
                    <a:lnTo>
                      <a:pt x="793" y="1302"/>
                    </a:lnTo>
                    <a:lnTo>
                      <a:pt x="789" y="1301"/>
                    </a:lnTo>
                    <a:lnTo>
                      <a:pt x="784" y="1302"/>
                    </a:lnTo>
                    <a:lnTo>
                      <a:pt x="784" y="1301"/>
                    </a:lnTo>
                    <a:lnTo>
                      <a:pt x="784" y="1297"/>
                    </a:lnTo>
                    <a:lnTo>
                      <a:pt x="783" y="1293"/>
                    </a:lnTo>
                    <a:lnTo>
                      <a:pt x="782" y="1290"/>
                    </a:lnTo>
                    <a:lnTo>
                      <a:pt x="780" y="1287"/>
                    </a:lnTo>
                    <a:lnTo>
                      <a:pt x="777" y="1277"/>
                    </a:lnTo>
                    <a:lnTo>
                      <a:pt x="771" y="1271"/>
                    </a:lnTo>
                    <a:lnTo>
                      <a:pt x="765" y="1270"/>
                    </a:lnTo>
                    <a:lnTo>
                      <a:pt x="756" y="1273"/>
                    </a:lnTo>
                    <a:lnTo>
                      <a:pt x="758" y="1264"/>
                    </a:lnTo>
                    <a:lnTo>
                      <a:pt x="761" y="1258"/>
                    </a:lnTo>
                    <a:lnTo>
                      <a:pt x="766" y="1252"/>
                    </a:lnTo>
                    <a:lnTo>
                      <a:pt x="772" y="1247"/>
                    </a:lnTo>
                    <a:lnTo>
                      <a:pt x="777" y="1241"/>
                    </a:lnTo>
                    <a:lnTo>
                      <a:pt x="776" y="1247"/>
                    </a:lnTo>
                    <a:lnTo>
                      <a:pt x="777" y="1254"/>
                    </a:lnTo>
                    <a:lnTo>
                      <a:pt x="780" y="1261"/>
                    </a:lnTo>
                    <a:lnTo>
                      <a:pt x="784" y="1267"/>
                    </a:lnTo>
                    <a:lnTo>
                      <a:pt x="803" y="1276"/>
                    </a:lnTo>
                    <a:lnTo>
                      <a:pt x="806" y="1274"/>
                    </a:lnTo>
                    <a:lnTo>
                      <a:pt x="810" y="1270"/>
                    </a:lnTo>
                    <a:lnTo>
                      <a:pt x="811" y="1267"/>
                    </a:lnTo>
                    <a:lnTo>
                      <a:pt x="812" y="1263"/>
                    </a:lnTo>
                    <a:lnTo>
                      <a:pt x="814" y="1258"/>
                    </a:lnTo>
                    <a:lnTo>
                      <a:pt x="814" y="1258"/>
                    </a:lnTo>
                    <a:lnTo>
                      <a:pt x="823" y="1250"/>
                    </a:lnTo>
                    <a:lnTo>
                      <a:pt x="831" y="1245"/>
                    </a:lnTo>
                    <a:lnTo>
                      <a:pt x="838" y="1244"/>
                    </a:lnTo>
                    <a:lnTo>
                      <a:pt x="846" y="1244"/>
                    </a:lnTo>
                    <a:lnTo>
                      <a:pt x="855" y="1245"/>
                    </a:lnTo>
                    <a:lnTo>
                      <a:pt x="863" y="1244"/>
                    </a:lnTo>
                    <a:close/>
                    <a:moveTo>
                      <a:pt x="800" y="94"/>
                    </a:moveTo>
                    <a:lnTo>
                      <a:pt x="800" y="91"/>
                    </a:lnTo>
                    <a:lnTo>
                      <a:pt x="801" y="92"/>
                    </a:lnTo>
                    <a:lnTo>
                      <a:pt x="800" y="94"/>
                    </a:lnTo>
                    <a:lnTo>
                      <a:pt x="800" y="94"/>
                    </a:lnTo>
                    <a:lnTo>
                      <a:pt x="800" y="95"/>
                    </a:lnTo>
                    <a:lnTo>
                      <a:pt x="800" y="94"/>
                    </a:lnTo>
                    <a:close/>
                    <a:moveTo>
                      <a:pt x="789" y="533"/>
                    </a:moveTo>
                    <a:lnTo>
                      <a:pt x="795" y="533"/>
                    </a:lnTo>
                    <a:lnTo>
                      <a:pt x="800" y="532"/>
                    </a:lnTo>
                    <a:lnTo>
                      <a:pt x="809" y="525"/>
                    </a:lnTo>
                    <a:lnTo>
                      <a:pt x="816" y="521"/>
                    </a:lnTo>
                    <a:lnTo>
                      <a:pt x="823" y="515"/>
                    </a:lnTo>
                    <a:lnTo>
                      <a:pt x="823" y="515"/>
                    </a:lnTo>
                    <a:lnTo>
                      <a:pt x="827" y="517"/>
                    </a:lnTo>
                    <a:lnTo>
                      <a:pt x="814" y="530"/>
                    </a:lnTo>
                    <a:lnTo>
                      <a:pt x="807" y="546"/>
                    </a:lnTo>
                    <a:lnTo>
                      <a:pt x="804" y="563"/>
                    </a:lnTo>
                    <a:lnTo>
                      <a:pt x="804" y="581"/>
                    </a:lnTo>
                    <a:lnTo>
                      <a:pt x="803" y="589"/>
                    </a:lnTo>
                    <a:lnTo>
                      <a:pt x="801" y="596"/>
                    </a:lnTo>
                    <a:lnTo>
                      <a:pt x="797" y="596"/>
                    </a:lnTo>
                    <a:lnTo>
                      <a:pt x="792" y="596"/>
                    </a:lnTo>
                    <a:lnTo>
                      <a:pt x="787" y="596"/>
                    </a:lnTo>
                    <a:lnTo>
                      <a:pt x="792" y="592"/>
                    </a:lnTo>
                    <a:lnTo>
                      <a:pt x="795" y="587"/>
                    </a:lnTo>
                    <a:lnTo>
                      <a:pt x="800" y="582"/>
                    </a:lnTo>
                    <a:lnTo>
                      <a:pt x="803" y="570"/>
                    </a:lnTo>
                    <a:lnTo>
                      <a:pt x="801" y="558"/>
                    </a:lnTo>
                    <a:lnTo>
                      <a:pt x="799" y="552"/>
                    </a:lnTo>
                    <a:lnTo>
                      <a:pt x="794" y="549"/>
                    </a:lnTo>
                    <a:lnTo>
                      <a:pt x="789" y="544"/>
                    </a:lnTo>
                    <a:lnTo>
                      <a:pt x="778" y="539"/>
                    </a:lnTo>
                    <a:lnTo>
                      <a:pt x="767" y="538"/>
                    </a:lnTo>
                    <a:lnTo>
                      <a:pt x="771" y="534"/>
                    </a:lnTo>
                    <a:lnTo>
                      <a:pt x="775" y="530"/>
                    </a:lnTo>
                    <a:lnTo>
                      <a:pt x="778" y="530"/>
                    </a:lnTo>
                    <a:lnTo>
                      <a:pt x="782" y="530"/>
                    </a:lnTo>
                    <a:lnTo>
                      <a:pt x="787" y="532"/>
                    </a:lnTo>
                    <a:lnTo>
                      <a:pt x="789" y="533"/>
                    </a:lnTo>
                    <a:close/>
                    <a:moveTo>
                      <a:pt x="769" y="310"/>
                    </a:moveTo>
                    <a:lnTo>
                      <a:pt x="766" y="314"/>
                    </a:lnTo>
                    <a:lnTo>
                      <a:pt x="766" y="319"/>
                    </a:lnTo>
                    <a:lnTo>
                      <a:pt x="767" y="324"/>
                    </a:lnTo>
                    <a:lnTo>
                      <a:pt x="771" y="329"/>
                    </a:lnTo>
                    <a:lnTo>
                      <a:pt x="767" y="330"/>
                    </a:lnTo>
                    <a:lnTo>
                      <a:pt x="764" y="331"/>
                    </a:lnTo>
                    <a:lnTo>
                      <a:pt x="763" y="333"/>
                    </a:lnTo>
                    <a:lnTo>
                      <a:pt x="763" y="335"/>
                    </a:lnTo>
                    <a:lnTo>
                      <a:pt x="760" y="327"/>
                    </a:lnTo>
                    <a:lnTo>
                      <a:pt x="763" y="318"/>
                    </a:lnTo>
                    <a:lnTo>
                      <a:pt x="769" y="310"/>
                    </a:lnTo>
                    <a:close/>
                    <a:moveTo>
                      <a:pt x="761" y="364"/>
                    </a:moveTo>
                    <a:lnTo>
                      <a:pt x="761" y="370"/>
                    </a:lnTo>
                    <a:lnTo>
                      <a:pt x="764" y="375"/>
                    </a:lnTo>
                    <a:lnTo>
                      <a:pt x="765" y="376"/>
                    </a:lnTo>
                    <a:lnTo>
                      <a:pt x="764" y="384"/>
                    </a:lnTo>
                    <a:lnTo>
                      <a:pt x="758" y="381"/>
                    </a:lnTo>
                    <a:lnTo>
                      <a:pt x="755" y="379"/>
                    </a:lnTo>
                    <a:lnTo>
                      <a:pt x="753" y="376"/>
                    </a:lnTo>
                    <a:lnTo>
                      <a:pt x="753" y="374"/>
                    </a:lnTo>
                    <a:lnTo>
                      <a:pt x="753" y="373"/>
                    </a:lnTo>
                    <a:lnTo>
                      <a:pt x="754" y="370"/>
                    </a:lnTo>
                    <a:lnTo>
                      <a:pt x="756" y="368"/>
                    </a:lnTo>
                    <a:lnTo>
                      <a:pt x="759" y="367"/>
                    </a:lnTo>
                    <a:lnTo>
                      <a:pt x="761" y="364"/>
                    </a:lnTo>
                    <a:close/>
                    <a:moveTo>
                      <a:pt x="742" y="238"/>
                    </a:moveTo>
                    <a:lnTo>
                      <a:pt x="737" y="236"/>
                    </a:lnTo>
                    <a:lnTo>
                      <a:pt x="733" y="233"/>
                    </a:lnTo>
                    <a:lnTo>
                      <a:pt x="737" y="234"/>
                    </a:lnTo>
                    <a:lnTo>
                      <a:pt x="739" y="236"/>
                    </a:lnTo>
                    <a:lnTo>
                      <a:pt x="742" y="238"/>
                    </a:lnTo>
                    <a:close/>
                    <a:moveTo>
                      <a:pt x="567" y="364"/>
                    </a:moveTo>
                    <a:lnTo>
                      <a:pt x="579" y="359"/>
                    </a:lnTo>
                    <a:lnTo>
                      <a:pt x="590" y="356"/>
                    </a:lnTo>
                    <a:lnTo>
                      <a:pt x="600" y="350"/>
                    </a:lnTo>
                    <a:lnTo>
                      <a:pt x="608" y="342"/>
                    </a:lnTo>
                    <a:lnTo>
                      <a:pt x="614" y="333"/>
                    </a:lnTo>
                    <a:lnTo>
                      <a:pt x="618" y="319"/>
                    </a:lnTo>
                    <a:lnTo>
                      <a:pt x="618" y="317"/>
                    </a:lnTo>
                    <a:lnTo>
                      <a:pt x="622" y="317"/>
                    </a:lnTo>
                    <a:lnTo>
                      <a:pt x="627" y="316"/>
                    </a:lnTo>
                    <a:lnTo>
                      <a:pt x="630" y="313"/>
                    </a:lnTo>
                    <a:lnTo>
                      <a:pt x="634" y="310"/>
                    </a:lnTo>
                    <a:lnTo>
                      <a:pt x="636" y="307"/>
                    </a:lnTo>
                    <a:lnTo>
                      <a:pt x="639" y="304"/>
                    </a:lnTo>
                    <a:lnTo>
                      <a:pt x="641" y="304"/>
                    </a:lnTo>
                    <a:lnTo>
                      <a:pt x="644" y="305"/>
                    </a:lnTo>
                    <a:lnTo>
                      <a:pt x="646" y="305"/>
                    </a:lnTo>
                    <a:lnTo>
                      <a:pt x="647" y="305"/>
                    </a:lnTo>
                    <a:lnTo>
                      <a:pt x="648" y="306"/>
                    </a:lnTo>
                    <a:lnTo>
                      <a:pt x="650" y="307"/>
                    </a:lnTo>
                    <a:lnTo>
                      <a:pt x="648" y="308"/>
                    </a:lnTo>
                    <a:lnTo>
                      <a:pt x="647" y="311"/>
                    </a:lnTo>
                    <a:lnTo>
                      <a:pt x="645" y="314"/>
                    </a:lnTo>
                    <a:lnTo>
                      <a:pt x="640" y="318"/>
                    </a:lnTo>
                    <a:lnTo>
                      <a:pt x="640" y="325"/>
                    </a:lnTo>
                    <a:lnTo>
                      <a:pt x="644" y="333"/>
                    </a:lnTo>
                    <a:lnTo>
                      <a:pt x="647" y="339"/>
                    </a:lnTo>
                    <a:lnTo>
                      <a:pt x="652" y="345"/>
                    </a:lnTo>
                    <a:lnTo>
                      <a:pt x="656" y="352"/>
                    </a:lnTo>
                    <a:lnTo>
                      <a:pt x="635" y="351"/>
                    </a:lnTo>
                    <a:lnTo>
                      <a:pt x="616" y="356"/>
                    </a:lnTo>
                    <a:lnTo>
                      <a:pt x="599" y="365"/>
                    </a:lnTo>
                    <a:lnTo>
                      <a:pt x="583" y="379"/>
                    </a:lnTo>
                    <a:lnTo>
                      <a:pt x="583" y="381"/>
                    </a:lnTo>
                    <a:lnTo>
                      <a:pt x="582" y="384"/>
                    </a:lnTo>
                    <a:lnTo>
                      <a:pt x="579" y="382"/>
                    </a:lnTo>
                    <a:lnTo>
                      <a:pt x="574" y="381"/>
                    </a:lnTo>
                    <a:lnTo>
                      <a:pt x="571" y="380"/>
                    </a:lnTo>
                    <a:lnTo>
                      <a:pt x="566" y="381"/>
                    </a:lnTo>
                    <a:lnTo>
                      <a:pt x="567" y="375"/>
                    </a:lnTo>
                    <a:lnTo>
                      <a:pt x="568" y="369"/>
                    </a:lnTo>
                    <a:lnTo>
                      <a:pt x="567" y="364"/>
                    </a:lnTo>
                    <a:close/>
                    <a:moveTo>
                      <a:pt x="522" y="432"/>
                    </a:moveTo>
                    <a:lnTo>
                      <a:pt x="522" y="436"/>
                    </a:lnTo>
                    <a:lnTo>
                      <a:pt x="522" y="438"/>
                    </a:lnTo>
                    <a:lnTo>
                      <a:pt x="521" y="438"/>
                    </a:lnTo>
                    <a:lnTo>
                      <a:pt x="520" y="439"/>
                    </a:lnTo>
                    <a:lnTo>
                      <a:pt x="516" y="436"/>
                    </a:lnTo>
                    <a:lnTo>
                      <a:pt x="514" y="432"/>
                    </a:lnTo>
                    <a:lnTo>
                      <a:pt x="510" y="430"/>
                    </a:lnTo>
                    <a:lnTo>
                      <a:pt x="506" y="427"/>
                    </a:lnTo>
                    <a:lnTo>
                      <a:pt x="514" y="431"/>
                    </a:lnTo>
                    <a:lnTo>
                      <a:pt x="522" y="432"/>
                    </a:lnTo>
                    <a:close/>
                    <a:moveTo>
                      <a:pt x="503" y="382"/>
                    </a:moveTo>
                    <a:lnTo>
                      <a:pt x="504" y="385"/>
                    </a:lnTo>
                    <a:lnTo>
                      <a:pt x="505" y="388"/>
                    </a:lnTo>
                    <a:lnTo>
                      <a:pt x="502" y="387"/>
                    </a:lnTo>
                    <a:lnTo>
                      <a:pt x="503" y="385"/>
                    </a:lnTo>
                    <a:lnTo>
                      <a:pt x="503" y="382"/>
                    </a:lnTo>
                    <a:close/>
                    <a:moveTo>
                      <a:pt x="420" y="599"/>
                    </a:moveTo>
                    <a:lnTo>
                      <a:pt x="427" y="606"/>
                    </a:lnTo>
                    <a:lnTo>
                      <a:pt x="437" y="608"/>
                    </a:lnTo>
                    <a:lnTo>
                      <a:pt x="447" y="607"/>
                    </a:lnTo>
                    <a:lnTo>
                      <a:pt x="458" y="602"/>
                    </a:lnTo>
                    <a:lnTo>
                      <a:pt x="459" y="585"/>
                    </a:lnTo>
                    <a:lnTo>
                      <a:pt x="460" y="586"/>
                    </a:lnTo>
                    <a:lnTo>
                      <a:pt x="461" y="586"/>
                    </a:lnTo>
                    <a:lnTo>
                      <a:pt x="471" y="582"/>
                    </a:lnTo>
                    <a:lnTo>
                      <a:pt x="480" y="578"/>
                    </a:lnTo>
                    <a:lnTo>
                      <a:pt x="486" y="572"/>
                    </a:lnTo>
                    <a:lnTo>
                      <a:pt x="489" y="566"/>
                    </a:lnTo>
                    <a:lnTo>
                      <a:pt x="488" y="556"/>
                    </a:lnTo>
                    <a:lnTo>
                      <a:pt x="483" y="545"/>
                    </a:lnTo>
                    <a:lnTo>
                      <a:pt x="487" y="544"/>
                    </a:lnTo>
                    <a:lnTo>
                      <a:pt x="491" y="544"/>
                    </a:lnTo>
                    <a:lnTo>
                      <a:pt x="494" y="542"/>
                    </a:lnTo>
                    <a:lnTo>
                      <a:pt x="498" y="539"/>
                    </a:lnTo>
                    <a:lnTo>
                      <a:pt x="505" y="540"/>
                    </a:lnTo>
                    <a:lnTo>
                      <a:pt x="512" y="538"/>
                    </a:lnTo>
                    <a:lnTo>
                      <a:pt x="519" y="533"/>
                    </a:lnTo>
                    <a:lnTo>
                      <a:pt x="523" y="522"/>
                    </a:lnTo>
                    <a:lnTo>
                      <a:pt x="527" y="510"/>
                    </a:lnTo>
                    <a:lnTo>
                      <a:pt x="532" y="499"/>
                    </a:lnTo>
                    <a:lnTo>
                      <a:pt x="532" y="499"/>
                    </a:lnTo>
                    <a:lnTo>
                      <a:pt x="543" y="499"/>
                    </a:lnTo>
                    <a:lnTo>
                      <a:pt x="553" y="496"/>
                    </a:lnTo>
                    <a:lnTo>
                      <a:pt x="563" y="496"/>
                    </a:lnTo>
                    <a:lnTo>
                      <a:pt x="567" y="498"/>
                    </a:lnTo>
                    <a:lnTo>
                      <a:pt x="562" y="502"/>
                    </a:lnTo>
                    <a:lnTo>
                      <a:pt x="555" y="505"/>
                    </a:lnTo>
                    <a:lnTo>
                      <a:pt x="548" y="507"/>
                    </a:lnTo>
                    <a:lnTo>
                      <a:pt x="540" y="510"/>
                    </a:lnTo>
                    <a:lnTo>
                      <a:pt x="534" y="513"/>
                    </a:lnTo>
                    <a:lnTo>
                      <a:pt x="545" y="519"/>
                    </a:lnTo>
                    <a:lnTo>
                      <a:pt x="555" y="521"/>
                    </a:lnTo>
                    <a:lnTo>
                      <a:pt x="563" y="518"/>
                    </a:lnTo>
                    <a:lnTo>
                      <a:pt x="571" y="513"/>
                    </a:lnTo>
                    <a:lnTo>
                      <a:pt x="578" y="506"/>
                    </a:lnTo>
                    <a:lnTo>
                      <a:pt x="585" y="499"/>
                    </a:lnTo>
                    <a:lnTo>
                      <a:pt x="587" y="499"/>
                    </a:lnTo>
                    <a:lnTo>
                      <a:pt x="589" y="498"/>
                    </a:lnTo>
                    <a:lnTo>
                      <a:pt x="590" y="496"/>
                    </a:lnTo>
                    <a:lnTo>
                      <a:pt x="616" y="499"/>
                    </a:lnTo>
                    <a:lnTo>
                      <a:pt x="618" y="494"/>
                    </a:lnTo>
                    <a:lnTo>
                      <a:pt x="619" y="489"/>
                    </a:lnTo>
                    <a:lnTo>
                      <a:pt x="618" y="485"/>
                    </a:lnTo>
                    <a:lnTo>
                      <a:pt x="616" y="481"/>
                    </a:lnTo>
                    <a:lnTo>
                      <a:pt x="605" y="483"/>
                    </a:lnTo>
                    <a:lnTo>
                      <a:pt x="595" y="481"/>
                    </a:lnTo>
                    <a:lnTo>
                      <a:pt x="595" y="477"/>
                    </a:lnTo>
                    <a:lnTo>
                      <a:pt x="594" y="473"/>
                    </a:lnTo>
                    <a:lnTo>
                      <a:pt x="593" y="470"/>
                    </a:lnTo>
                    <a:lnTo>
                      <a:pt x="593" y="467"/>
                    </a:lnTo>
                    <a:lnTo>
                      <a:pt x="593" y="465"/>
                    </a:lnTo>
                    <a:lnTo>
                      <a:pt x="594" y="464"/>
                    </a:lnTo>
                    <a:lnTo>
                      <a:pt x="595" y="464"/>
                    </a:lnTo>
                    <a:lnTo>
                      <a:pt x="596" y="462"/>
                    </a:lnTo>
                    <a:lnTo>
                      <a:pt x="599" y="462"/>
                    </a:lnTo>
                    <a:lnTo>
                      <a:pt x="601" y="464"/>
                    </a:lnTo>
                    <a:lnTo>
                      <a:pt x="603" y="464"/>
                    </a:lnTo>
                    <a:lnTo>
                      <a:pt x="605" y="464"/>
                    </a:lnTo>
                    <a:lnTo>
                      <a:pt x="607" y="464"/>
                    </a:lnTo>
                    <a:lnTo>
                      <a:pt x="617" y="464"/>
                    </a:lnTo>
                    <a:lnTo>
                      <a:pt x="628" y="464"/>
                    </a:lnTo>
                    <a:lnTo>
                      <a:pt x="637" y="462"/>
                    </a:lnTo>
                    <a:lnTo>
                      <a:pt x="647" y="458"/>
                    </a:lnTo>
                    <a:lnTo>
                      <a:pt x="656" y="450"/>
                    </a:lnTo>
                    <a:lnTo>
                      <a:pt x="654" y="445"/>
                    </a:lnTo>
                    <a:lnTo>
                      <a:pt x="654" y="442"/>
                    </a:lnTo>
                    <a:lnTo>
                      <a:pt x="657" y="441"/>
                    </a:lnTo>
                    <a:lnTo>
                      <a:pt x="659" y="438"/>
                    </a:lnTo>
                    <a:lnTo>
                      <a:pt x="662" y="438"/>
                    </a:lnTo>
                    <a:lnTo>
                      <a:pt x="664" y="438"/>
                    </a:lnTo>
                    <a:lnTo>
                      <a:pt x="673" y="435"/>
                    </a:lnTo>
                    <a:lnTo>
                      <a:pt x="680" y="431"/>
                    </a:lnTo>
                    <a:lnTo>
                      <a:pt x="693" y="426"/>
                    </a:lnTo>
                    <a:lnTo>
                      <a:pt x="705" y="422"/>
                    </a:lnTo>
                    <a:lnTo>
                      <a:pt x="718" y="416"/>
                    </a:lnTo>
                    <a:lnTo>
                      <a:pt x="722" y="421"/>
                    </a:lnTo>
                    <a:lnTo>
                      <a:pt x="726" y="425"/>
                    </a:lnTo>
                    <a:lnTo>
                      <a:pt x="727" y="425"/>
                    </a:lnTo>
                    <a:lnTo>
                      <a:pt x="727" y="427"/>
                    </a:lnTo>
                    <a:lnTo>
                      <a:pt x="691" y="445"/>
                    </a:lnTo>
                    <a:lnTo>
                      <a:pt x="661" y="479"/>
                    </a:lnTo>
                    <a:lnTo>
                      <a:pt x="652" y="479"/>
                    </a:lnTo>
                    <a:lnTo>
                      <a:pt x="647" y="481"/>
                    </a:lnTo>
                    <a:lnTo>
                      <a:pt x="644" y="483"/>
                    </a:lnTo>
                    <a:lnTo>
                      <a:pt x="641" y="485"/>
                    </a:lnTo>
                    <a:lnTo>
                      <a:pt x="637" y="489"/>
                    </a:lnTo>
                    <a:lnTo>
                      <a:pt x="635" y="494"/>
                    </a:lnTo>
                    <a:lnTo>
                      <a:pt x="629" y="494"/>
                    </a:lnTo>
                    <a:lnTo>
                      <a:pt x="624" y="498"/>
                    </a:lnTo>
                    <a:lnTo>
                      <a:pt x="622" y="504"/>
                    </a:lnTo>
                    <a:lnTo>
                      <a:pt x="618" y="510"/>
                    </a:lnTo>
                    <a:lnTo>
                      <a:pt x="614" y="515"/>
                    </a:lnTo>
                    <a:lnTo>
                      <a:pt x="607" y="525"/>
                    </a:lnTo>
                    <a:lnTo>
                      <a:pt x="606" y="529"/>
                    </a:lnTo>
                    <a:lnTo>
                      <a:pt x="606" y="533"/>
                    </a:lnTo>
                    <a:lnTo>
                      <a:pt x="588" y="542"/>
                    </a:lnTo>
                    <a:lnTo>
                      <a:pt x="579" y="550"/>
                    </a:lnTo>
                    <a:lnTo>
                      <a:pt x="576" y="556"/>
                    </a:lnTo>
                    <a:lnTo>
                      <a:pt x="578" y="562"/>
                    </a:lnTo>
                    <a:lnTo>
                      <a:pt x="582" y="567"/>
                    </a:lnTo>
                    <a:lnTo>
                      <a:pt x="567" y="567"/>
                    </a:lnTo>
                    <a:lnTo>
                      <a:pt x="551" y="569"/>
                    </a:lnTo>
                    <a:lnTo>
                      <a:pt x="548" y="572"/>
                    </a:lnTo>
                    <a:lnTo>
                      <a:pt x="545" y="573"/>
                    </a:lnTo>
                    <a:lnTo>
                      <a:pt x="543" y="575"/>
                    </a:lnTo>
                    <a:lnTo>
                      <a:pt x="540" y="578"/>
                    </a:lnTo>
                    <a:lnTo>
                      <a:pt x="540" y="581"/>
                    </a:lnTo>
                    <a:lnTo>
                      <a:pt x="539" y="586"/>
                    </a:lnTo>
                    <a:lnTo>
                      <a:pt x="525" y="593"/>
                    </a:lnTo>
                    <a:lnTo>
                      <a:pt x="512" y="603"/>
                    </a:lnTo>
                    <a:lnTo>
                      <a:pt x="502" y="615"/>
                    </a:lnTo>
                    <a:lnTo>
                      <a:pt x="494" y="631"/>
                    </a:lnTo>
                    <a:lnTo>
                      <a:pt x="493" y="630"/>
                    </a:lnTo>
                    <a:lnTo>
                      <a:pt x="493" y="630"/>
                    </a:lnTo>
                    <a:lnTo>
                      <a:pt x="483" y="629"/>
                    </a:lnTo>
                    <a:lnTo>
                      <a:pt x="472" y="636"/>
                    </a:lnTo>
                    <a:lnTo>
                      <a:pt x="465" y="635"/>
                    </a:lnTo>
                    <a:lnTo>
                      <a:pt x="454" y="637"/>
                    </a:lnTo>
                    <a:lnTo>
                      <a:pt x="444" y="642"/>
                    </a:lnTo>
                    <a:lnTo>
                      <a:pt x="435" y="647"/>
                    </a:lnTo>
                    <a:lnTo>
                      <a:pt x="424" y="648"/>
                    </a:lnTo>
                    <a:lnTo>
                      <a:pt x="413" y="643"/>
                    </a:lnTo>
                    <a:lnTo>
                      <a:pt x="409" y="643"/>
                    </a:lnTo>
                    <a:lnTo>
                      <a:pt x="410" y="633"/>
                    </a:lnTo>
                    <a:lnTo>
                      <a:pt x="409" y="624"/>
                    </a:lnTo>
                    <a:lnTo>
                      <a:pt x="409" y="615"/>
                    </a:lnTo>
                    <a:lnTo>
                      <a:pt x="412" y="607"/>
                    </a:lnTo>
                    <a:lnTo>
                      <a:pt x="420" y="599"/>
                    </a:lnTo>
                    <a:close/>
                    <a:moveTo>
                      <a:pt x="623" y="580"/>
                    </a:moveTo>
                    <a:lnTo>
                      <a:pt x="622" y="581"/>
                    </a:lnTo>
                    <a:lnTo>
                      <a:pt x="622" y="581"/>
                    </a:lnTo>
                    <a:lnTo>
                      <a:pt x="622" y="580"/>
                    </a:lnTo>
                    <a:lnTo>
                      <a:pt x="623" y="580"/>
                    </a:lnTo>
                    <a:close/>
                    <a:moveTo>
                      <a:pt x="410" y="510"/>
                    </a:moveTo>
                    <a:lnTo>
                      <a:pt x="406" y="513"/>
                    </a:lnTo>
                    <a:lnTo>
                      <a:pt x="402" y="517"/>
                    </a:lnTo>
                    <a:lnTo>
                      <a:pt x="397" y="519"/>
                    </a:lnTo>
                    <a:lnTo>
                      <a:pt x="391" y="521"/>
                    </a:lnTo>
                    <a:lnTo>
                      <a:pt x="397" y="516"/>
                    </a:lnTo>
                    <a:lnTo>
                      <a:pt x="403" y="512"/>
                    </a:lnTo>
                    <a:lnTo>
                      <a:pt x="410" y="510"/>
                    </a:lnTo>
                    <a:close/>
                    <a:moveTo>
                      <a:pt x="398" y="773"/>
                    </a:moveTo>
                    <a:lnTo>
                      <a:pt x="396" y="775"/>
                    </a:lnTo>
                    <a:lnTo>
                      <a:pt x="393" y="778"/>
                    </a:lnTo>
                    <a:lnTo>
                      <a:pt x="395" y="774"/>
                    </a:lnTo>
                    <a:lnTo>
                      <a:pt x="397" y="772"/>
                    </a:lnTo>
                    <a:lnTo>
                      <a:pt x="398" y="773"/>
                    </a:lnTo>
                    <a:close/>
                    <a:moveTo>
                      <a:pt x="376" y="866"/>
                    </a:moveTo>
                    <a:lnTo>
                      <a:pt x="379" y="871"/>
                    </a:lnTo>
                    <a:lnTo>
                      <a:pt x="383" y="875"/>
                    </a:lnTo>
                    <a:lnTo>
                      <a:pt x="386" y="877"/>
                    </a:lnTo>
                    <a:lnTo>
                      <a:pt x="386" y="878"/>
                    </a:lnTo>
                    <a:lnTo>
                      <a:pt x="385" y="882"/>
                    </a:lnTo>
                    <a:lnTo>
                      <a:pt x="384" y="887"/>
                    </a:lnTo>
                    <a:lnTo>
                      <a:pt x="385" y="891"/>
                    </a:lnTo>
                    <a:lnTo>
                      <a:pt x="385" y="891"/>
                    </a:lnTo>
                    <a:lnTo>
                      <a:pt x="381" y="888"/>
                    </a:lnTo>
                    <a:lnTo>
                      <a:pt x="376" y="887"/>
                    </a:lnTo>
                    <a:lnTo>
                      <a:pt x="373" y="888"/>
                    </a:lnTo>
                    <a:lnTo>
                      <a:pt x="369" y="891"/>
                    </a:lnTo>
                    <a:lnTo>
                      <a:pt x="368" y="888"/>
                    </a:lnTo>
                    <a:lnTo>
                      <a:pt x="364" y="886"/>
                    </a:lnTo>
                    <a:lnTo>
                      <a:pt x="362" y="885"/>
                    </a:lnTo>
                    <a:lnTo>
                      <a:pt x="358" y="885"/>
                    </a:lnTo>
                    <a:lnTo>
                      <a:pt x="355" y="883"/>
                    </a:lnTo>
                    <a:lnTo>
                      <a:pt x="355" y="883"/>
                    </a:lnTo>
                    <a:lnTo>
                      <a:pt x="355" y="883"/>
                    </a:lnTo>
                    <a:lnTo>
                      <a:pt x="364" y="881"/>
                    </a:lnTo>
                    <a:lnTo>
                      <a:pt x="372" y="875"/>
                    </a:lnTo>
                    <a:lnTo>
                      <a:pt x="376" y="866"/>
                    </a:lnTo>
                    <a:close/>
                    <a:moveTo>
                      <a:pt x="295" y="649"/>
                    </a:moveTo>
                    <a:lnTo>
                      <a:pt x="295" y="653"/>
                    </a:lnTo>
                    <a:lnTo>
                      <a:pt x="294" y="656"/>
                    </a:lnTo>
                    <a:lnTo>
                      <a:pt x="291" y="655"/>
                    </a:lnTo>
                    <a:lnTo>
                      <a:pt x="295" y="649"/>
                    </a:lnTo>
                    <a:close/>
                    <a:moveTo>
                      <a:pt x="5" y="841"/>
                    </a:moveTo>
                    <a:lnTo>
                      <a:pt x="5" y="840"/>
                    </a:lnTo>
                    <a:lnTo>
                      <a:pt x="5" y="840"/>
                    </a:lnTo>
                    <a:lnTo>
                      <a:pt x="5" y="841"/>
                    </a:lnTo>
                    <a:lnTo>
                      <a:pt x="4" y="841"/>
                    </a:lnTo>
                    <a:lnTo>
                      <a:pt x="4" y="841"/>
                    </a:lnTo>
                    <a:lnTo>
                      <a:pt x="4" y="841"/>
                    </a:lnTo>
                    <a:lnTo>
                      <a:pt x="4" y="842"/>
                    </a:lnTo>
                    <a:lnTo>
                      <a:pt x="4" y="842"/>
                    </a:lnTo>
                    <a:lnTo>
                      <a:pt x="4" y="843"/>
                    </a:lnTo>
                    <a:lnTo>
                      <a:pt x="4" y="843"/>
                    </a:lnTo>
                    <a:lnTo>
                      <a:pt x="3" y="842"/>
                    </a:lnTo>
                    <a:lnTo>
                      <a:pt x="3" y="842"/>
                    </a:lnTo>
                    <a:lnTo>
                      <a:pt x="3" y="841"/>
                    </a:lnTo>
                    <a:lnTo>
                      <a:pt x="5" y="841"/>
                    </a:lnTo>
                    <a:close/>
                    <a:moveTo>
                      <a:pt x="21" y="1026"/>
                    </a:moveTo>
                    <a:lnTo>
                      <a:pt x="17" y="1020"/>
                    </a:lnTo>
                    <a:lnTo>
                      <a:pt x="12" y="1015"/>
                    </a:lnTo>
                    <a:lnTo>
                      <a:pt x="6" y="1012"/>
                    </a:lnTo>
                    <a:lnTo>
                      <a:pt x="0" y="1007"/>
                    </a:lnTo>
                    <a:lnTo>
                      <a:pt x="0" y="1006"/>
                    </a:lnTo>
                    <a:lnTo>
                      <a:pt x="6" y="1006"/>
                    </a:lnTo>
                    <a:lnTo>
                      <a:pt x="17" y="1001"/>
                    </a:lnTo>
                    <a:lnTo>
                      <a:pt x="23" y="994"/>
                    </a:lnTo>
                    <a:lnTo>
                      <a:pt x="24" y="984"/>
                    </a:lnTo>
                    <a:lnTo>
                      <a:pt x="26" y="971"/>
                    </a:lnTo>
                    <a:lnTo>
                      <a:pt x="29" y="961"/>
                    </a:lnTo>
                    <a:lnTo>
                      <a:pt x="35" y="951"/>
                    </a:lnTo>
                    <a:lnTo>
                      <a:pt x="44" y="944"/>
                    </a:lnTo>
                    <a:lnTo>
                      <a:pt x="52" y="937"/>
                    </a:lnTo>
                    <a:lnTo>
                      <a:pt x="56" y="932"/>
                    </a:lnTo>
                    <a:lnTo>
                      <a:pt x="58" y="927"/>
                    </a:lnTo>
                    <a:lnTo>
                      <a:pt x="63" y="923"/>
                    </a:lnTo>
                    <a:lnTo>
                      <a:pt x="68" y="921"/>
                    </a:lnTo>
                    <a:lnTo>
                      <a:pt x="69" y="916"/>
                    </a:lnTo>
                    <a:lnTo>
                      <a:pt x="77" y="911"/>
                    </a:lnTo>
                    <a:lnTo>
                      <a:pt x="79" y="915"/>
                    </a:lnTo>
                    <a:lnTo>
                      <a:pt x="92" y="918"/>
                    </a:lnTo>
                    <a:lnTo>
                      <a:pt x="105" y="918"/>
                    </a:lnTo>
                    <a:lnTo>
                      <a:pt x="118" y="916"/>
                    </a:lnTo>
                    <a:lnTo>
                      <a:pt x="130" y="911"/>
                    </a:lnTo>
                    <a:lnTo>
                      <a:pt x="134" y="909"/>
                    </a:lnTo>
                    <a:lnTo>
                      <a:pt x="136" y="908"/>
                    </a:lnTo>
                    <a:lnTo>
                      <a:pt x="158" y="921"/>
                    </a:lnTo>
                    <a:lnTo>
                      <a:pt x="140" y="931"/>
                    </a:lnTo>
                    <a:lnTo>
                      <a:pt x="140" y="937"/>
                    </a:lnTo>
                    <a:lnTo>
                      <a:pt x="141" y="940"/>
                    </a:lnTo>
                    <a:lnTo>
                      <a:pt x="145" y="942"/>
                    </a:lnTo>
                    <a:lnTo>
                      <a:pt x="149" y="943"/>
                    </a:lnTo>
                    <a:lnTo>
                      <a:pt x="154" y="943"/>
                    </a:lnTo>
                    <a:lnTo>
                      <a:pt x="158" y="944"/>
                    </a:lnTo>
                    <a:lnTo>
                      <a:pt x="160" y="946"/>
                    </a:lnTo>
                    <a:lnTo>
                      <a:pt x="147" y="943"/>
                    </a:lnTo>
                    <a:lnTo>
                      <a:pt x="134" y="943"/>
                    </a:lnTo>
                    <a:lnTo>
                      <a:pt x="122" y="945"/>
                    </a:lnTo>
                    <a:lnTo>
                      <a:pt x="111" y="955"/>
                    </a:lnTo>
                    <a:lnTo>
                      <a:pt x="94" y="956"/>
                    </a:lnTo>
                    <a:lnTo>
                      <a:pt x="90" y="958"/>
                    </a:lnTo>
                    <a:lnTo>
                      <a:pt x="88" y="962"/>
                    </a:lnTo>
                    <a:lnTo>
                      <a:pt x="86" y="967"/>
                    </a:lnTo>
                    <a:lnTo>
                      <a:pt x="86" y="968"/>
                    </a:lnTo>
                    <a:lnTo>
                      <a:pt x="81" y="973"/>
                    </a:lnTo>
                    <a:lnTo>
                      <a:pt x="78" y="978"/>
                    </a:lnTo>
                    <a:lnTo>
                      <a:pt x="73" y="982"/>
                    </a:lnTo>
                    <a:lnTo>
                      <a:pt x="66" y="983"/>
                    </a:lnTo>
                    <a:lnTo>
                      <a:pt x="63" y="1000"/>
                    </a:lnTo>
                    <a:lnTo>
                      <a:pt x="57" y="1000"/>
                    </a:lnTo>
                    <a:lnTo>
                      <a:pt x="54" y="1002"/>
                    </a:lnTo>
                    <a:lnTo>
                      <a:pt x="50" y="1005"/>
                    </a:lnTo>
                    <a:lnTo>
                      <a:pt x="47" y="1008"/>
                    </a:lnTo>
                    <a:lnTo>
                      <a:pt x="46" y="1012"/>
                    </a:lnTo>
                    <a:lnTo>
                      <a:pt x="46" y="1018"/>
                    </a:lnTo>
                    <a:lnTo>
                      <a:pt x="47" y="1023"/>
                    </a:lnTo>
                    <a:lnTo>
                      <a:pt x="50" y="1026"/>
                    </a:lnTo>
                    <a:lnTo>
                      <a:pt x="45" y="1028"/>
                    </a:lnTo>
                    <a:lnTo>
                      <a:pt x="21" y="1026"/>
                    </a:lnTo>
                    <a:close/>
                    <a:moveTo>
                      <a:pt x="81" y="1142"/>
                    </a:moveTo>
                    <a:lnTo>
                      <a:pt x="81" y="1139"/>
                    </a:lnTo>
                    <a:lnTo>
                      <a:pt x="80" y="1137"/>
                    </a:lnTo>
                    <a:lnTo>
                      <a:pt x="78" y="1136"/>
                    </a:lnTo>
                    <a:lnTo>
                      <a:pt x="79" y="1130"/>
                    </a:lnTo>
                    <a:lnTo>
                      <a:pt x="81" y="1133"/>
                    </a:lnTo>
                    <a:lnTo>
                      <a:pt x="84" y="1137"/>
                    </a:lnTo>
                    <a:lnTo>
                      <a:pt x="89" y="1139"/>
                    </a:lnTo>
                    <a:lnTo>
                      <a:pt x="92" y="1142"/>
                    </a:lnTo>
                    <a:lnTo>
                      <a:pt x="89" y="1142"/>
                    </a:lnTo>
                    <a:lnTo>
                      <a:pt x="85" y="1142"/>
                    </a:lnTo>
                    <a:lnTo>
                      <a:pt x="81" y="1142"/>
                    </a:lnTo>
                    <a:close/>
                    <a:moveTo>
                      <a:pt x="86" y="1183"/>
                    </a:moveTo>
                    <a:lnTo>
                      <a:pt x="86" y="1183"/>
                    </a:lnTo>
                    <a:lnTo>
                      <a:pt x="86" y="1183"/>
                    </a:lnTo>
                    <a:lnTo>
                      <a:pt x="86" y="1183"/>
                    </a:lnTo>
                    <a:close/>
                    <a:moveTo>
                      <a:pt x="118" y="1311"/>
                    </a:moveTo>
                    <a:lnTo>
                      <a:pt x="113" y="1311"/>
                    </a:lnTo>
                    <a:lnTo>
                      <a:pt x="109" y="1313"/>
                    </a:lnTo>
                    <a:lnTo>
                      <a:pt x="106" y="1314"/>
                    </a:lnTo>
                    <a:lnTo>
                      <a:pt x="102" y="1314"/>
                    </a:lnTo>
                    <a:lnTo>
                      <a:pt x="91" y="1319"/>
                    </a:lnTo>
                    <a:lnTo>
                      <a:pt x="80" y="1325"/>
                    </a:lnTo>
                    <a:lnTo>
                      <a:pt x="72" y="1333"/>
                    </a:lnTo>
                    <a:lnTo>
                      <a:pt x="71" y="1337"/>
                    </a:lnTo>
                    <a:lnTo>
                      <a:pt x="71" y="1341"/>
                    </a:lnTo>
                    <a:lnTo>
                      <a:pt x="60" y="1330"/>
                    </a:lnTo>
                    <a:lnTo>
                      <a:pt x="52" y="1315"/>
                    </a:lnTo>
                    <a:lnTo>
                      <a:pt x="51" y="1311"/>
                    </a:lnTo>
                    <a:lnTo>
                      <a:pt x="49" y="1309"/>
                    </a:lnTo>
                    <a:lnTo>
                      <a:pt x="66" y="1301"/>
                    </a:lnTo>
                    <a:lnTo>
                      <a:pt x="64" y="1298"/>
                    </a:lnTo>
                    <a:lnTo>
                      <a:pt x="64" y="1298"/>
                    </a:lnTo>
                    <a:lnTo>
                      <a:pt x="66" y="1301"/>
                    </a:lnTo>
                    <a:lnTo>
                      <a:pt x="81" y="1292"/>
                    </a:lnTo>
                    <a:lnTo>
                      <a:pt x="81" y="1292"/>
                    </a:lnTo>
                    <a:lnTo>
                      <a:pt x="90" y="1297"/>
                    </a:lnTo>
                    <a:lnTo>
                      <a:pt x="100" y="1299"/>
                    </a:lnTo>
                    <a:lnTo>
                      <a:pt x="109" y="1302"/>
                    </a:lnTo>
                    <a:lnTo>
                      <a:pt x="119" y="1304"/>
                    </a:lnTo>
                    <a:lnTo>
                      <a:pt x="118" y="1308"/>
                    </a:lnTo>
                    <a:lnTo>
                      <a:pt x="118" y="1311"/>
                    </a:lnTo>
                    <a:close/>
                    <a:moveTo>
                      <a:pt x="188" y="1230"/>
                    </a:moveTo>
                    <a:lnTo>
                      <a:pt x="186" y="1235"/>
                    </a:lnTo>
                    <a:lnTo>
                      <a:pt x="183" y="1241"/>
                    </a:lnTo>
                    <a:lnTo>
                      <a:pt x="183" y="1241"/>
                    </a:lnTo>
                    <a:lnTo>
                      <a:pt x="175" y="1245"/>
                    </a:lnTo>
                    <a:lnTo>
                      <a:pt x="166" y="1250"/>
                    </a:lnTo>
                    <a:lnTo>
                      <a:pt x="160" y="1257"/>
                    </a:lnTo>
                    <a:lnTo>
                      <a:pt x="151" y="1251"/>
                    </a:lnTo>
                    <a:lnTo>
                      <a:pt x="140" y="1248"/>
                    </a:lnTo>
                    <a:lnTo>
                      <a:pt x="130" y="1245"/>
                    </a:lnTo>
                    <a:lnTo>
                      <a:pt x="122" y="1237"/>
                    </a:lnTo>
                    <a:lnTo>
                      <a:pt x="131" y="1220"/>
                    </a:lnTo>
                    <a:lnTo>
                      <a:pt x="143" y="1222"/>
                    </a:lnTo>
                    <a:lnTo>
                      <a:pt x="154" y="1224"/>
                    </a:lnTo>
                    <a:lnTo>
                      <a:pt x="165" y="1225"/>
                    </a:lnTo>
                    <a:lnTo>
                      <a:pt x="176" y="1222"/>
                    </a:lnTo>
                    <a:lnTo>
                      <a:pt x="196" y="1216"/>
                    </a:lnTo>
                    <a:lnTo>
                      <a:pt x="197" y="1217"/>
                    </a:lnTo>
                    <a:lnTo>
                      <a:pt x="198" y="1218"/>
                    </a:lnTo>
                    <a:lnTo>
                      <a:pt x="193" y="1224"/>
                    </a:lnTo>
                    <a:lnTo>
                      <a:pt x="188" y="1230"/>
                    </a:lnTo>
                    <a:close/>
                    <a:moveTo>
                      <a:pt x="204" y="868"/>
                    </a:moveTo>
                    <a:lnTo>
                      <a:pt x="204" y="868"/>
                    </a:lnTo>
                    <a:lnTo>
                      <a:pt x="171" y="875"/>
                    </a:lnTo>
                    <a:lnTo>
                      <a:pt x="173" y="871"/>
                    </a:lnTo>
                    <a:lnTo>
                      <a:pt x="175" y="866"/>
                    </a:lnTo>
                    <a:lnTo>
                      <a:pt x="182" y="865"/>
                    </a:lnTo>
                    <a:lnTo>
                      <a:pt x="190" y="863"/>
                    </a:lnTo>
                    <a:lnTo>
                      <a:pt x="198" y="863"/>
                    </a:lnTo>
                    <a:lnTo>
                      <a:pt x="205" y="866"/>
                    </a:lnTo>
                    <a:lnTo>
                      <a:pt x="204" y="868"/>
                    </a:lnTo>
                    <a:close/>
                    <a:moveTo>
                      <a:pt x="208" y="1006"/>
                    </a:moveTo>
                    <a:lnTo>
                      <a:pt x="221" y="1006"/>
                    </a:lnTo>
                    <a:lnTo>
                      <a:pt x="233" y="999"/>
                    </a:lnTo>
                    <a:lnTo>
                      <a:pt x="236" y="1000"/>
                    </a:lnTo>
                    <a:lnTo>
                      <a:pt x="228" y="1006"/>
                    </a:lnTo>
                    <a:lnTo>
                      <a:pt x="222" y="1009"/>
                    </a:lnTo>
                    <a:lnTo>
                      <a:pt x="215" y="1011"/>
                    </a:lnTo>
                    <a:lnTo>
                      <a:pt x="208" y="1006"/>
                    </a:lnTo>
                    <a:close/>
                    <a:moveTo>
                      <a:pt x="272" y="1190"/>
                    </a:moveTo>
                    <a:lnTo>
                      <a:pt x="278" y="1193"/>
                    </a:lnTo>
                    <a:lnTo>
                      <a:pt x="277" y="1194"/>
                    </a:lnTo>
                    <a:lnTo>
                      <a:pt x="276" y="1194"/>
                    </a:lnTo>
                    <a:lnTo>
                      <a:pt x="275" y="1193"/>
                    </a:lnTo>
                    <a:lnTo>
                      <a:pt x="273" y="1191"/>
                    </a:lnTo>
                    <a:lnTo>
                      <a:pt x="272" y="1190"/>
                    </a:lnTo>
                    <a:close/>
                    <a:moveTo>
                      <a:pt x="272" y="1128"/>
                    </a:moveTo>
                    <a:lnTo>
                      <a:pt x="276" y="1126"/>
                    </a:lnTo>
                    <a:lnTo>
                      <a:pt x="281" y="1123"/>
                    </a:lnTo>
                    <a:lnTo>
                      <a:pt x="284" y="1121"/>
                    </a:lnTo>
                    <a:lnTo>
                      <a:pt x="288" y="1117"/>
                    </a:lnTo>
                    <a:lnTo>
                      <a:pt x="290" y="1120"/>
                    </a:lnTo>
                    <a:lnTo>
                      <a:pt x="293" y="1121"/>
                    </a:lnTo>
                    <a:lnTo>
                      <a:pt x="283" y="1126"/>
                    </a:lnTo>
                    <a:lnTo>
                      <a:pt x="272" y="1128"/>
                    </a:lnTo>
                    <a:close/>
                    <a:moveTo>
                      <a:pt x="322" y="1207"/>
                    </a:moveTo>
                    <a:lnTo>
                      <a:pt x="323" y="1207"/>
                    </a:lnTo>
                    <a:lnTo>
                      <a:pt x="323" y="1208"/>
                    </a:lnTo>
                    <a:lnTo>
                      <a:pt x="322" y="1207"/>
                    </a:lnTo>
                    <a:close/>
                    <a:moveTo>
                      <a:pt x="323" y="1207"/>
                    </a:moveTo>
                    <a:lnTo>
                      <a:pt x="322" y="1207"/>
                    </a:lnTo>
                    <a:lnTo>
                      <a:pt x="323" y="1207"/>
                    </a:lnTo>
                    <a:lnTo>
                      <a:pt x="323" y="1207"/>
                    </a:lnTo>
                    <a:close/>
                    <a:moveTo>
                      <a:pt x="294" y="808"/>
                    </a:moveTo>
                    <a:lnTo>
                      <a:pt x="293" y="808"/>
                    </a:lnTo>
                    <a:lnTo>
                      <a:pt x="291" y="809"/>
                    </a:lnTo>
                    <a:lnTo>
                      <a:pt x="288" y="811"/>
                    </a:lnTo>
                    <a:lnTo>
                      <a:pt x="285" y="812"/>
                    </a:lnTo>
                    <a:lnTo>
                      <a:pt x="282" y="813"/>
                    </a:lnTo>
                    <a:lnTo>
                      <a:pt x="278" y="814"/>
                    </a:lnTo>
                    <a:lnTo>
                      <a:pt x="270" y="811"/>
                    </a:lnTo>
                    <a:lnTo>
                      <a:pt x="262" y="811"/>
                    </a:lnTo>
                    <a:lnTo>
                      <a:pt x="255" y="815"/>
                    </a:lnTo>
                    <a:lnTo>
                      <a:pt x="249" y="823"/>
                    </a:lnTo>
                    <a:lnTo>
                      <a:pt x="249" y="827"/>
                    </a:lnTo>
                    <a:lnTo>
                      <a:pt x="250" y="832"/>
                    </a:lnTo>
                    <a:lnTo>
                      <a:pt x="239" y="829"/>
                    </a:lnTo>
                    <a:lnTo>
                      <a:pt x="232" y="831"/>
                    </a:lnTo>
                    <a:lnTo>
                      <a:pt x="226" y="838"/>
                    </a:lnTo>
                    <a:lnTo>
                      <a:pt x="220" y="832"/>
                    </a:lnTo>
                    <a:lnTo>
                      <a:pt x="214" y="827"/>
                    </a:lnTo>
                    <a:lnTo>
                      <a:pt x="208" y="821"/>
                    </a:lnTo>
                    <a:lnTo>
                      <a:pt x="204" y="813"/>
                    </a:lnTo>
                    <a:lnTo>
                      <a:pt x="207" y="813"/>
                    </a:lnTo>
                    <a:lnTo>
                      <a:pt x="210" y="814"/>
                    </a:lnTo>
                    <a:lnTo>
                      <a:pt x="213" y="814"/>
                    </a:lnTo>
                    <a:lnTo>
                      <a:pt x="215" y="813"/>
                    </a:lnTo>
                    <a:lnTo>
                      <a:pt x="217" y="811"/>
                    </a:lnTo>
                    <a:lnTo>
                      <a:pt x="220" y="808"/>
                    </a:lnTo>
                    <a:lnTo>
                      <a:pt x="221" y="806"/>
                    </a:lnTo>
                    <a:lnTo>
                      <a:pt x="222" y="800"/>
                    </a:lnTo>
                    <a:lnTo>
                      <a:pt x="221" y="795"/>
                    </a:lnTo>
                    <a:lnTo>
                      <a:pt x="220" y="790"/>
                    </a:lnTo>
                    <a:lnTo>
                      <a:pt x="220" y="789"/>
                    </a:lnTo>
                    <a:lnTo>
                      <a:pt x="224" y="785"/>
                    </a:lnTo>
                    <a:lnTo>
                      <a:pt x="228" y="781"/>
                    </a:lnTo>
                    <a:lnTo>
                      <a:pt x="237" y="779"/>
                    </a:lnTo>
                    <a:lnTo>
                      <a:pt x="250" y="778"/>
                    </a:lnTo>
                    <a:lnTo>
                      <a:pt x="261" y="773"/>
                    </a:lnTo>
                    <a:lnTo>
                      <a:pt x="271" y="766"/>
                    </a:lnTo>
                    <a:lnTo>
                      <a:pt x="278" y="754"/>
                    </a:lnTo>
                    <a:lnTo>
                      <a:pt x="288" y="745"/>
                    </a:lnTo>
                    <a:lnTo>
                      <a:pt x="299" y="729"/>
                    </a:lnTo>
                    <a:lnTo>
                      <a:pt x="306" y="711"/>
                    </a:lnTo>
                    <a:lnTo>
                      <a:pt x="310" y="712"/>
                    </a:lnTo>
                    <a:lnTo>
                      <a:pt x="312" y="712"/>
                    </a:lnTo>
                    <a:lnTo>
                      <a:pt x="322" y="707"/>
                    </a:lnTo>
                    <a:lnTo>
                      <a:pt x="328" y="701"/>
                    </a:lnTo>
                    <a:lnTo>
                      <a:pt x="332" y="690"/>
                    </a:lnTo>
                    <a:lnTo>
                      <a:pt x="340" y="695"/>
                    </a:lnTo>
                    <a:lnTo>
                      <a:pt x="349" y="699"/>
                    </a:lnTo>
                    <a:lnTo>
                      <a:pt x="357" y="704"/>
                    </a:lnTo>
                    <a:lnTo>
                      <a:pt x="363" y="709"/>
                    </a:lnTo>
                    <a:lnTo>
                      <a:pt x="368" y="717"/>
                    </a:lnTo>
                    <a:lnTo>
                      <a:pt x="370" y="727"/>
                    </a:lnTo>
                    <a:lnTo>
                      <a:pt x="372" y="728"/>
                    </a:lnTo>
                    <a:lnTo>
                      <a:pt x="352" y="744"/>
                    </a:lnTo>
                    <a:lnTo>
                      <a:pt x="345" y="754"/>
                    </a:lnTo>
                    <a:lnTo>
                      <a:pt x="336" y="757"/>
                    </a:lnTo>
                    <a:lnTo>
                      <a:pt x="327" y="760"/>
                    </a:lnTo>
                    <a:lnTo>
                      <a:pt x="317" y="762"/>
                    </a:lnTo>
                    <a:lnTo>
                      <a:pt x="308" y="766"/>
                    </a:lnTo>
                    <a:lnTo>
                      <a:pt x="301" y="769"/>
                    </a:lnTo>
                    <a:lnTo>
                      <a:pt x="295" y="775"/>
                    </a:lnTo>
                    <a:lnTo>
                      <a:pt x="291" y="783"/>
                    </a:lnTo>
                    <a:lnTo>
                      <a:pt x="290" y="794"/>
                    </a:lnTo>
                    <a:lnTo>
                      <a:pt x="294" y="808"/>
                    </a:lnTo>
                    <a:close/>
                    <a:moveTo>
                      <a:pt x="409" y="983"/>
                    </a:moveTo>
                    <a:lnTo>
                      <a:pt x="404" y="984"/>
                    </a:lnTo>
                    <a:lnTo>
                      <a:pt x="400" y="986"/>
                    </a:lnTo>
                    <a:lnTo>
                      <a:pt x="398" y="985"/>
                    </a:lnTo>
                    <a:lnTo>
                      <a:pt x="387" y="984"/>
                    </a:lnTo>
                    <a:lnTo>
                      <a:pt x="378" y="985"/>
                    </a:lnTo>
                    <a:lnTo>
                      <a:pt x="373" y="988"/>
                    </a:lnTo>
                    <a:lnTo>
                      <a:pt x="370" y="990"/>
                    </a:lnTo>
                    <a:lnTo>
                      <a:pt x="368" y="994"/>
                    </a:lnTo>
                    <a:lnTo>
                      <a:pt x="366" y="997"/>
                    </a:lnTo>
                    <a:lnTo>
                      <a:pt x="361" y="990"/>
                    </a:lnTo>
                    <a:lnTo>
                      <a:pt x="353" y="986"/>
                    </a:lnTo>
                    <a:lnTo>
                      <a:pt x="345" y="984"/>
                    </a:lnTo>
                    <a:lnTo>
                      <a:pt x="350" y="982"/>
                    </a:lnTo>
                    <a:lnTo>
                      <a:pt x="353" y="979"/>
                    </a:lnTo>
                    <a:lnTo>
                      <a:pt x="358" y="977"/>
                    </a:lnTo>
                    <a:lnTo>
                      <a:pt x="362" y="973"/>
                    </a:lnTo>
                    <a:lnTo>
                      <a:pt x="363" y="972"/>
                    </a:lnTo>
                    <a:lnTo>
                      <a:pt x="366" y="972"/>
                    </a:lnTo>
                    <a:lnTo>
                      <a:pt x="380" y="975"/>
                    </a:lnTo>
                    <a:lnTo>
                      <a:pt x="393" y="974"/>
                    </a:lnTo>
                    <a:lnTo>
                      <a:pt x="408" y="969"/>
                    </a:lnTo>
                    <a:lnTo>
                      <a:pt x="412" y="967"/>
                    </a:lnTo>
                    <a:lnTo>
                      <a:pt x="410" y="974"/>
                    </a:lnTo>
                    <a:lnTo>
                      <a:pt x="420" y="975"/>
                    </a:lnTo>
                    <a:lnTo>
                      <a:pt x="427" y="978"/>
                    </a:lnTo>
                    <a:lnTo>
                      <a:pt x="434" y="984"/>
                    </a:lnTo>
                    <a:lnTo>
                      <a:pt x="421" y="983"/>
                    </a:lnTo>
                    <a:lnTo>
                      <a:pt x="409" y="983"/>
                    </a:lnTo>
                    <a:close/>
                    <a:moveTo>
                      <a:pt x="429" y="804"/>
                    </a:moveTo>
                    <a:lnTo>
                      <a:pt x="429" y="800"/>
                    </a:lnTo>
                    <a:lnTo>
                      <a:pt x="427" y="795"/>
                    </a:lnTo>
                    <a:lnTo>
                      <a:pt x="441" y="790"/>
                    </a:lnTo>
                    <a:lnTo>
                      <a:pt x="454" y="784"/>
                    </a:lnTo>
                    <a:lnTo>
                      <a:pt x="465" y="774"/>
                    </a:lnTo>
                    <a:lnTo>
                      <a:pt x="475" y="775"/>
                    </a:lnTo>
                    <a:lnTo>
                      <a:pt x="485" y="775"/>
                    </a:lnTo>
                    <a:lnTo>
                      <a:pt x="493" y="779"/>
                    </a:lnTo>
                    <a:lnTo>
                      <a:pt x="502" y="785"/>
                    </a:lnTo>
                    <a:lnTo>
                      <a:pt x="488" y="803"/>
                    </a:lnTo>
                    <a:lnTo>
                      <a:pt x="483" y="803"/>
                    </a:lnTo>
                    <a:lnTo>
                      <a:pt x="482" y="802"/>
                    </a:lnTo>
                    <a:lnTo>
                      <a:pt x="464" y="801"/>
                    </a:lnTo>
                    <a:lnTo>
                      <a:pt x="447" y="803"/>
                    </a:lnTo>
                    <a:lnTo>
                      <a:pt x="429" y="804"/>
                    </a:lnTo>
                    <a:close/>
                    <a:moveTo>
                      <a:pt x="498" y="946"/>
                    </a:moveTo>
                    <a:lnTo>
                      <a:pt x="494" y="945"/>
                    </a:lnTo>
                    <a:lnTo>
                      <a:pt x="492" y="945"/>
                    </a:lnTo>
                    <a:lnTo>
                      <a:pt x="488" y="945"/>
                    </a:lnTo>
                    <a:lnTo>
                      <a:pt x="487" y="946"/>
                    </a:lnTo>
                    <a:lnTo>
                      <a:pt x="485" y="949"/>
                    </a:lnTo>
                    <a:lnTo>
                      <a:pt x="485" y="951"/>
                    </a:lnTo>
                    <a:lnTo>
                      <a:pt x="478" y="950"/>
                    </a:lnTo>
                    <a:lnTo>
                      <a:pt x="474" y="950"/>
                    </a:lnTo>
                    <a:lnTo>
                      <a:pt x="468" y="950"/>
                    </a:lnTo>
                    <a:lnTo>
                      <a:pt x="466" y="950"/>
                    </a:lnTo>
                    <a:lnTo>
                      <a:pt x="468" y="943"/>
                    </a:lnTo>
                    <a:lnTo>
                      <a:pt x="470" y="937"/>
                    </a:lnTo>
                    <a:lnTo>
                      <a:pt x="476" y="932"/>
                    </a:lnTo>
                    <a:lnTo>
                      <a:pt x="485" y="929"/>
                    </a:lnTo>
                    <a:lnTo>
                      <a:pt x="485" y="927"/>
                    </a:lnTo>
                    <a:lnTo>
                      <a:pt x="486" y="928"/>
                    </a:lnTo>
                    <a:lnTo>
                      <a:pt x="497" y="929"/>
                    </a:lnTo>
                    <a:lnTo>
                      <a:pt x="505" y="927"/>
                    </a:lnTo>
                    <a:lnTo>
                      <a:pt x="503" y="932"/>
                    </a:lnTo>
                    <a:lnTo>
                      <a:pt x="500" y="938"/>
                    </a:lnTo>
                    <a:lnTo>
                      <a:pt x="498" y="944"/>
                    </a:lnTo>
                    <a:lnTo>
                      <a:pt x="498" y="946"/>
                    </a:lnTo>
                    <a:close/>
                    <a:moveTo>
                      <a:pt x="511" y="777"/>
                    </a:moveTo>
                    <a:lnTo>
                      <a:pt x="511" y="773"/>
                    </a:lnTo>
                    <a:lnTo>
                      <a:pt x="505" y="757"/>
                    </a:lnTo>
                    <a:lnTo>
                      <a:pt x="502" y="741"/>
                    </a:lnTo>
                    <a:lnTo>
                      <a:pt x="511" y="740"/>
                    </a:lnTo>
                    <a:lnTo>
                      <a:pt x="521" y="737"/>
                    </a:lnTo>
                    <a:lnTo>
                      <a:pt x="528" y="730"/>
                    </a:lnTo>
                    <a:lnTo>
                      <a:pt x="531" y="727"/>
                    </a:lnTo>
                    <a:lnTo>
                      <a:pt x="532" y="723"/>
                    </a:lnTo>
                    <a:lnTo>
                      <a:pt x="538" y="723"/>
                    </a:lnTo>
                    <a:lnTo>
                      <a:pt x="545" y="724"/>
                    </a:lnTo>
                    <a:lnTo>
                      <a:pt x="550" y="727"/>
                    </a:lnTo>
                    <a:lnTo>
                      <a:pt x="554" y="733"/>
                    </a:lnTo>
                    <a:lnTo>
                      <a:pt x="555" y="741"/>
                    </a:lnTo>
                    <a:lnTo>
                      <a:pt x="549" y="752"/>
                    </a:lnTo>
                    <a:lnTo>
                      <a:pt x="542" y="760"/>
                    </a:lnTo>
                    <a:lnTo>
                      <a:pt x="532" y="766"/>
                    </a:lnTo>
                    <a:lnTo>
                      <a:pt x="521" y="772"/>
                    </a:lnTo>
                    <a:lnTo>
                      <a:pt x="511" y="777"/>
                    </a:lnTo>
                    <a:close/>
                    <a:moveTo>
                      <a:pt x="612" y="860"/>
                    </a:moveTo>
                    <a:lnTo>
                      <a:pt x="610" y="858"/>
                    </a:lnTo>
                    <a:lnTo>
                      <a:pt x="608" y="857"/>
                    </a:lnTo>
                    <a:lnTo>
                      <a:pt x="606" y="855"/>
                    </a:lnTo>
                    <a:lnTo>
                      <a:pt x="601" y="857"/>
                    </a:lnTo>
                    <a:lnTo>
                      <a:pt x="597" y="858"/>
                    </a:lnTo>
                    <a:lnTo>
                      <a:pt x="595" y="860"/>
                    </a:lnTo>
                    <a:lnTo>
                      <a:pt x="593" y="859"/>
                    </a:lnTo>
                    <a:lnTo>
                      <a:pt x="590" y="859"/>
                    </a:lnTo>
                    <a:lnTo>
                      <a:pt x="588" y="860"/>
                    </a:lnTo>
                    <a:lnTo>
                      <a:pt x="567" y="903"/>
                    </a:lnTo>
                    <a:lnTo>
                      <a:pt x="566" y="901"/>
                    </a:lnTo>
                    <a:lnTo>
                      <a:pt x="560" y="900"/>
                    </a:lnTo>
                    <a:lnTo>
                      <a:pt x="555" y="901"/>
                    </a:lnTo>
                    <a:lnTo>
                      <a:pt x="546" y="904"/>
                    </a:lnTo>
                    <a:lnTo>
                      <a:pt x="540" y="906"/>
                    </a:lnTo>
                    <a:lnTo>
                      <a:pt x="557" y="885"/>
                    </a:lnTo>
                    <a:lnTo>
                      <a:pt x="562" y="875"/>
                    </a:lnTo>
                    <a:lnTo>
                      <a:pt x="565" y="864"/>
                    </a:lnTo>
                    <a:lnTo>
                      <a:pt x="562" y="853"/>
                    </a:lnTo>
                    <a:lnTo>
                      <a:pt x="560" y="852"/>
                    </a:lnTo>
                    <a:lnTo>
                      <a:pt x="561" y="851"/>
                    </a:lnTo>
                    <a:lnTo>
                      <a:pt x="565" y="848"/>
                    </a:lnTo>
                    <a:lnTo>
                      <a:pt x="577" y="840"/>
                    </a:lnTo>
                    <a:lnTo>
                      <a:pt x="590" y="838"/>
                    </a:lnTo>
                    <a:lnTo>
                      <a:pt x="600" y="832"/>
                    </a:lnTo>
                    <a:lnTo>
                      <a:pt x="608" y="837"/>
                    </a:lnTo>
                    <a:lnTo>
                      <a:pt x="613" y="843"/>
                    </a:lnTo>
                    <a:lnTo>
                      <a:pt x="614" y="851"/>
                    </a:lnTo>
                    <a:lnTo>
                      <a:pt x="612" y="860"/>
                    </a:lnTo>
                    <a:close/>
                    <a:moveTo>
                      <a:pt x="607" y="643"/>
                    </a:moveTo>
                    <a:lnTo>
                      <a:pt x="620" y="633"/>
                    </a:lnTo>
                    <a:lnTo>
                      <a:pt x="636" y="626"/>
                    </a:lnTo>
                    <a:lnTo>
                      <a:pt x="651" y="618"/>
                    </a:lnTo>
                    <a:lnTo>
                      <a:pt x="651" y="614"/>
                    </a:lnTo>
                    <a:lnTo>
                      <a:pt x="651" y="612"/>
                    </a:lnTo>
                    <a:lnTo>
                      <a:pt x="657" y="608"/>
                    </a:lnTo>
                    <a:lnTo>
                      <a:pt x="664" y="607"/>
                    </a:lnTo>
                    <a:lnTo>
                      <a:pt x="673" y="607"/>
                    </a:lnTo>
                    <a:lnTo>
                      <a:pt x="680" y="607"/>
                    </a:lnTo>
                    <a:lnTo>
                      <a:pt x="687" y="606"/>
                    </a:lnTo>
                    <a:lnTo>
                      <a:pt x="692" y="601"/>
                    </a:lnTo>
                    <a:lnTo>
                      <a:pt x="696" y="592"/>
                    </a:lnTo>
                    <a:lnTo>
                      <a:pt x="696" y="591"/>
                    </a:lnTo>
                    <a:lnTo>
                      <a:pt x="696" y="591"/>
                    </a:lnTo>
                    <a:lnTo>
                      <a:pt x="707" y="591"/>
                    </a:lnTo>
                    <a:lnTo>
                      <a:pt x="715" y="593"/>
                    </a:lnTo>
                    <a:lnTo>
                      <a:pt x="722" y="598"/>
                    </a:lnTo>
                    <a:lnTo>
                      <a:pt x="727" y="606"/>
                    </a:lnTo>
                    <a:lnTo>
                      <a:pt x="730" y="616"/>
                    </a:lnTo>
                    <a:lnTo>
                      <a:pt x="732" y="620"/>
                    </a:lnTo>
                    <a:lnTo>
                      <a:pt x="732" y="620"/>
                    </a:lnTo>
                    <a:lnTo>
                      <a:pt x="732" y="620"/>
                    </a:lnTo>
                    <a:lnTo>
                      <a:pt x="731" y="620"/>
                    </a:lnTo>
                    <a:lnTo>
                      <a:pt x="731" y="619"/>
                    </a:lnTo>
                    <a:lnTo>
                      <a:pt x="730" y="618"/>
                    </a:lnTo>
                    <a:lnTo>
                      <a:pt x="730" y="616"/>
                    </a:lnTo>
                    <a:lnTo>
                      <a:pt x="721" y="624"/>
                    </a:lnTo>
                    <a:lnTo>
                      <a:pt x="712" y="626"/>
                    </a:lnTo>
                    <a:lnTo>
                      <a:pt x="702" y="627"/>
                    </a:lnTo>
                    <a:lnTo>
                      <a:pt x="692" y="630"/>
                    </a:lnTo>
                    <a:lnTo>
                      <a:pt x="684" y="635"/>
                    </a:lnTo>
                    <a:lnTo>
                      <a:pt x="684" y="635"/>
                    </a:lnTo>
                    <a:lnTo>
                      <a:pt x="668" y="635"/>
                    </a:lnTo>
                    <a:lnTo>
                      <a:pt x="653" y="638"/>
                    </a:lnTo>
                    <a:lnTo>
                      <a:pt x="639" y="644"/>
                    </a:lnTo>
                    <a:lnTo>
                      <a:pt x="622" y="652"/>
                    </a:lnTo>
                    <a:lnTo>
                      <a:pt x="619" y="648"/>
                    </a:lnTo>
                    <a:lnTo>
                      <a:pt x="616" y="646"/>
                    </a:lnTo>
                    <a:lnTo>
                      <a:pt x="612" y="644"/>
                    </a:lnTo>
                    <a:lnTo>
                      <a:pt x="607" y="643"/>
                    </a:lnTo>
                    <a:close/>
                    <a:moveTo>
                      <a:pt x="628" y="1043"/>
                    </a:moveTo>
                    <a:lnTo>
                      <a:pt x="624" y="1043"/>
                    </a:lnTo>
                    <a:lnTo>
                      <a:pt x="630" y="1031"/>
                    </a:lnTo>
                    <a:lnTo>
                      <a:pt x="639" y="1023"/>
                    </a:lnTo>
                    <a:lnTo>
                      <a:pt x="648" y="1015"/>
                    </a:lnTo>
                    <a:lnTo>
                      <a:pt x="658" y="1008"/>
                    </a:lnTo>
                    <a:lnTo>
                      <a:pt x="658" y="1007"/>
                    </a:lnTo>
                    <a:lnTo>
                      <a:pt x="673" y="1008"/>
                    </a:lnTo>
                    <a:lnTo>
                      <a:pt x="680" y="1002"/>
                    </a:lnTo>
                    <a:lnTo>
                      <a:pt x="687" y="996"/>
                    </a:lnTo>
                    <a:lnTo>
                      <a:pt x="696" y="992"/>
                    </a:lnTo>
                    <a:lnTo>
                      <a:pt x="707" y="990"/>
                    </a:lnTo>
                    <a:lnTo>
                      <a:pt x="718" y="989"/>
                    </a:lnTo>
                    <a:lnTo>
                      <a:pt x="730" y="991"/>
                    </a:lnTo>
                    <a:lnTo>
                      <a:pt x="716" y="994"/>
                    </a:lnTo>
                    <a:lnTo>
                      <a:pt x="704" y="995"/>
                    </a:lnTo>
                    <a:lnTo>
                      <a:pt x="698" y="997"/>
                    </a:lnTo>
                    <a:lnTo>
                      <a:pt x="693" y="1001"/>
                    </a:lnTo>
                    <a:lnTo>
                      <a:pt x="690" y="1006"/>
                    </a:lnTo>
                    <a:lnTo>
                      <a:pt x="690" y="1008"/>
                    </a:lnTo>
                    <a:lnTo>
                      <a:pt x="690" y="1011"/>
                    </a:lnTo>
                    <a:lnTo>
                      <a:pt x="675" y="1018"/>
                    </a:lnTo>
                    <a:lnTo>
                      <a:pt x="664" y="1028"/>
                    </a:lnTo>
                    <a:lnTo>
                      <a:pt x="656" y="1041"/>
                    </a:lnTo>
                    <a:lnTo>
                      <a:pt x="656" y="1041"/>
                    </a:lnTo>
                    <a:lnTo>
                      <a:pt x="654" y="1041"/>
                    </a:lnTo>
                    <a:lnTo>
                      <a:pt x="653" y="1041"/>
                    </a:lnTo>
                    <a:lnTo>
                      <a:pt x="651" y="1042"/>
                    </a:lnTo>
                    <a:lnTo>
                      <a:pt x="644" y="1039"/>
                    </a:lnTo>
                    <a:lnTo>
                      <a:pt x="636" y="1039"/>
                    </a:lnTo>
                    <a:lnTo>
                      <a:pt x="628" y="1043"/>
                    </a:lnTo>
                    <a:close/>
                    <a:moveTo>
                      <a:pt x="438" y="2330"/>
                    </a:moveTo>
                    <a:lnTo>
                      <a:pt x="438" y="2330"/>
                    </a:lnTo>
                    <a:lnTo>
                      <a:pt x="438" y="2330"/>
                    </a:lnTo>
                    <a:lnTo>
                      <a:pt x="438" y="2330"/>
                    </a:lnTo>
                    <a:close/>
                    <a:moveTo>
                      <a:pt x="498" y="2267"/>
                    </a:moveTo>
                    <a:lnTo>
                      <a:pt x="502" y="2268"/>
                    </a:lnTo>
                    <a:lnTo>
                      <a:pt x="505" y="2270"/>
                    </a:lnTo>
                    <a:lnTo>
                      <a:pt x="508" y="2272"/>
                    </a:lnTo>
                    <a:lnTo>
                      <a:pt x="509" y="2276"/>
                    </a:lnTo>
                    <a:lnTo>
                      <a:pt x="503" y="2276"/>
                    </a:lnTo>
                    <a:lnTo>
                      <a:pt x="494" y="2276"/>
                    </a:lnTo>
                    <a:lnTo>
                      <a:pt x="485" y="2277"/>
                    </a:lnTo>
                    <a:lnTo>
                      <a:pt x="498" y="2267"/>
                    </a:lnTo>
                    <a:close/>
                    <a:moveTo>
                      <a:pt x="407" y="2410"/>
                    </a:moveTo>
                    <a:lnTo>
                      <a:pt x="407" y="2412"/>
                    </a:lnTo>
                    <a:lnTo>
                      <a:pt x="407" y="2410"/>
                    </a:lnTo>
                    <a:lnTo>
                      <a:pt x="407" y="2410"/>
                    </a:lnTo>
                    <a:lnTo>
                      <a:pt x="407" y="2410"/>
                    </a:lnTo>
                    <a:close/>
                    <a:moveTo>
                      <a:pt x="629" y="1196"/>
                    </a:moveTo>
                    <a:lnTo>
                      <a:pt x="623" y="1199"/>
                    </a:lnTo>
                    <a:lnTo>
                      <a:pt x="622" y="1195"/>
                    </a:lnTo>
                    <a:lnTo>
                      <a:pt x="629" y="1196"/>
                    </a:lnTo>
                    <a:close/>
                    <a:moveTo>
                      <a:pt x="532" y="1292"/>
                    </a:moveTo>
                    <a:lnTo>
                      <a:pt x="534" y="1291"/>
                    </a:lnTo>
                    <a:lnTo>
                      <a:pt x="537" y="1292"/>
                    </a:lnTo>
                    <a:lnTo>
                      <a:pt x="539" y="1293"/>
                    </a:lnTo>
                    <a:lnTo>
                      <a:pt x="540" y="1294"/>
                    </a:lnTo>
                    <a:lnTo>
                      <a:pt x="531" y="1294"/>
                    </a:lnTo>
                    <a:lnTo>
                      <a:pt x="531" y="1293"/>
                    </a:lnTo>
                    <a:lnTo>
                      <a:pt x="531" y="1292"/>
                    </a:lnTo>
                    <a:lnTo>
                      <a:pt x="532" y="1292"/>
                    </a:lnTo>
                    <a:close/>
                    <a:moveTo>
                      <a:pt x="413" y="1869"/>
                    </a:moveTo>
                    <a:lnTo>
                      <a:pt x="413" y="1869"/>
                    </a:lnTo>
                    <a:lnTo>
                      <a:pt x="413" y="1869"/>
                    </a:lnTo>
                    <a:lnTo>
                      <a:pt x="413" y="1869"/>
                    </a:lnTo>
                    <a:close/>
                    <a:moveTo>
                      <a:pt x="406" y="2016"/>
                    </a:moveTo>
                    <a:lnTo>
                      <a:pt x="406" y="2021"/>
                    </a:lnTo>
                    <a:lnTo>
                      <a:pt x="407" y="2026"/>
                    </a:lnTo>
                    <a:lnTo>
                      <a:pt x="402" y="2027"/>
                    </a:lnTo>
                    <a:lnTo>
                      <a:pt x="397" y="2027"/>
                    </a:lnTo>
                    <a:lnTo>
                      <a:pt x="406" y="2016"/>
                    </a:lnTo>
                    <a:close/>
                    <a:moveTo>
                      <a:pt x="392" y="1744"/>
                    </a:moveTo>
                    <a:lnTo>
                      <a:pt x="391" y="1747"/>
                    </a:lnTo>
                    <a:lnTo>
                      <a:pt x="389" y="1746"/>
                    </a:lnTo>
                    <a:lnTo>
                      <a:pt x="392" y="1744"/>
                    </a:lnTo>
                    <a:close/>
                    <a:moveTo>
                      <a:pt x="383" y="2276"/>
                    </a:moveTo>
                    <a:lnTo>
                      <a:pt x="386" y="2276"/>
                    </a:lnTo>
                    <a:lnTo>
                      <a:pt x="391" y="2277"/>
                    </a:lnTo>
                    <a:lnTo>
                      <a:pt x="395" y="2279"/>
                    </a:lnTo>
                    <a:lnTo>
                      <a:pt x="397" y="2281"/>
                    </a:lnTo>
                    <a:lnTo>
                      <a:pt x="401" y="2284"/>
                    </a:lnTo>
                    <a:lnTo>
                      <a:pt x="396" y="2288"/>
                    </a:lnTo>
                    <a:lnTo>
                      <a:pt x="392" y="2290"/>
                    </a:lnTo>
                    <a:lnTo>
                      <a:pt x="392" y="2290"/>
                    </a:lnTo>
                    <a:lnTo>
                      <a:pt x="390" y="2289"/>
                    </a:lnTo>
                    <a:lnTo>
                      <a:pt x="389" y="2289"/>
                    </a:lnTo>
                    <a:lnTo>
                      <a:pt x="386" y="2290"/>
                    </a:lnTo>
                    <a:lnTo>
                      <a:pt x="385" y="2291"/>
                    </a:lnTo>
                    <a:lnTo>
                      <a:pt x="385" y="2291"/>
                    </a:lnTo>
                    <a:lnTo>
                      <a:pt x="383" y="2285"/>
                    </a:lnTo>
                    <a:lnTo>
                      <a:pt x="381" y="2285"/>
                    </a:lnTo>
                    <a:lnTo>
                      <a:pt x="383" y="2285"/>
                    </a:lnTo>
                    <a:lnTo>
                      <a:pt x="381" y="2279"/>
                    </a:lnTo>
                    <a:lnTo>
                      <a:pt x="383" y="2276"/>
                    </a:lnTo>
                    <a:close/>
                    <a:moveTo>
                      <a:pt x="379" y="2046"/>
                    </a:moveTo>
                    <a:lnTo>
                      <a:pt x="379" y="2048"/>
                    </a:lnTo>
                    <a:lnTo>
                      <a:pt x="379" y="2046"/>
                    </a:lnTo>
                    <a:lnTo>
                      <a:pt x="379" y="2046"/>
                    </a:lnTo>
                    <a:close/>
                    <a:moveTo>
                      <a:pt x="344" y="2267"/>
                    </a:moveTo>
                    <a:lnTo>
                      <a:pt x="344" y="2271"/>
                    </a:lnTo>
                    <a:lnTo>
                      <a:pt x="345" y="2275"/>
                    </a:lnTo>
                    <a:lnTo>
                      <a:pt x="344" y="2275"/>
                    </a:lnTo>
                    <a:lnTo>
                      <a:pt x="340" y="2268"/>
                    </a:lnTo>
                    <a:lnTo>
                      <a:pt x="344" y="2267"/>
                    </a:lnTo>
                    <a:close/>
                    <a:moveTo>
                      <a:pt x="317" y="1919"/>
                    </a:moveTo>
                    <a:lnTo>
                      <a:pt x="318" y="1919"/>
                    </a:lnTo>
                    <a:lnTo>
                      <a:pt x="318" y="1919"/>
                    </a:lnTo>
                    <a:lnTo>
                      <a:pt x="315" y="1923"/>
                    </a:lnTo>
                    <a:lnTo>
                      <a:pt x="317" y="1919"/>
                    </a:lnTo>
                    <a:close/>
                    <a:moveTo>
                      <a:pt x="262" y="1989"/>
                    </a:moveTo>
                    <a:lnTo>
                      <a:pt x="262" y="1989"/>
                    </a:lnTo>
                    <a:lnTo>
                      <a:pt x="264" y="1989"/>
                    </a:lnTo>
                    <a:lnTo>
                      <a:pt x="260" y="1993"/>
                    </a:lnTo>
                    <a:lnTo>
                      <a:pt x="259" y="1998"/>
                    </a:lnTo>
                    <a:lnTo>
                      <a:pt x="259" y="2003"/>
                    </a:lnTo>
                    <a:lnTo>
                      <a:pt x="256" y="2000"/>
                    </a:lnTo>
                    <a:lnTo>
                      <a:pt x="259" y="1996"/>
                    </a:lnTo>
                    <a:lnTo>
                      <a:pt x="262" y="1989"/>
                    </a:lnTo>
                    <a:close/>
                    <a:moveTo>
                      <a:pt x="253" y="2168"/>
                    </a:moveTo>
                    <a:lnTo>
                      <a:pt x="259" y="2169"/>
                    </a:lnTo>
                    <a:lnTo>
                      <a:pt x="265" y="2170"/>
                    </a:lnTo>
                    <a:lnTo>
                      <a:pt x="267" y="2174"/>
                    </a:lnTo>
                    <a:lnTo>
                      <a:pt x="267" y="2182"/>
                    </a:lnTo>
                    <a:lnTo>
                      <a:pt x="259" y="2179"/>
                    </a:lnTo>
                    <a:lnTo>
                      <a:pt x="250" y="2176"/>
                    </a:lnTo>
                    <a:lnTo>
                      <a:pt x="251" y="2173"/>
                    </a:lnTo>
                    <a:lnTo>
                      <a:pt x="253" y="2168"/>
                    </a:lnTo>
                    <a:close/>
                    <a:moveTo>
                      <a:pt x="163" y="2526"/>
                    </a:moveTo>
                    <a:lnTo>
                      <a:pt x="162" y="2530"/>
                    </a:lnTo>
                    <a:lnTo>
                      <a:pt x="159" y="2529"/>
                    </a:lnTo>
                    <a:lnTo>
                      <a:pt x="156" y="2527"/>
                    </a:lnTo>
                    <a:lnTo>
                      <a:pt x="160" y="2526"/>
                    </a:lnTo>
                    <a:lnTo>
                      <a:pt x="164" y="2524"/>
                    </a:lnTo>
                    <a:lnTo>
                      <a:pt x="163" y="2526"/>
                    </a:lnTo>
                    <a:close/>
                    <a:moveTo>
                      <a:pt x="173" y="2065"/>
                    </a:moveTo>
                    <a:lnTo>
                      <a:pt x="168" y="2070"/>
                    </a:lnTo>
                    <a:lnTo>
                      <a:pt x="162" y="2074"/>
                    </a:lnTo>
                    <a:lnTo>
                      <a:pt x="156" y="2077"/>
                    </a:lnTo>
                    <a:lnTo>
                      <a:pt x="149" y="2084"/>
                    </a:lnTo>
                    <a:lnTo>
                      <a:pt x="143" y="2091"/>
                    </a:lnTo>
                    <a:lnTo>
                      <a:pt x="141" y="2101"/>
                    </a:lnTo>
                    <a:lnTo>
                      <a:pt x="142" y="2111"/>
                    </a:lnTo>
                    <a:lnTo>
                      <a:pt x="136" y="2110"/>
                    </a:lnTo>
                    <a:lnTo>
                      <a:pt x="130" y="2110"/>
                    </a:lnTo>
                    <a:lnTo>
                      <a:pt x="125" y="2111"/>
                    </a:lnTo>
                    <a:lnTo>
                      <a:pt x="128" y="2103"/>
                    </a:lnTo>
                    <a:lnTo>
                      <a:pt x="131" y="2097"/>
                    </a:lnTo>
                    <a:lnTo>
                      <a:pt x="134" y="2083"/>
                    </a:lnTo>
                    <a:lnTo>
                      <a:pt x="134" y="2068"/>
                    </a:lnTo>
                    <a:lnTo>
                      <a:pt x="135" y="2054"/>
                    </a:lnTo>
                    <a:lnTo>
                      <a:pt x="135" y="2048"/>
                    </a:lnTo>
                    <a:lnTo>
                      <a:pt x="147" y="2054"/>
                    </a:lnTo>
                    <a:lnTo>
                      <a:pt x="156" y="2056"/>
                    </a:lnTo>
                    <a:lnTo>
                      <a:pt x="162" y="2055"/>
                    </a:lnTo>
                    <a:lnTo>
                      <a:pt x="166" y="2049"/>
                    </a:lnTo>
                    <a:lnTo>
                      <a:pt x="169" y="2039"/>
                    </a:lnTo>
                    <a:lnTo>
                      <a:pt x="170" y="2023"/>
                    </a:lnTo>
                    <a:lnTo>
                      <a:pt x="169" y="2017"/>
                    </a:lnTo>
                    <a:lnTo>
                      <a:pt x="179" y="2014"/>
                    </a:lnTo>
                    <a:lnTo>
                      <a:pt x="180" y="2017"/>
                    </a:lnTo>
                    <a:lnTo>
                      <a:pt x="182" y="2020"/>
                    </a:lnTo>
                    <a:lnTo>
                      <a:pt x="180" y="2023"/>
                    </a:lnTo>
                    <a:lnTo>
                      <a:pt x="181" y="2028"/>
                    </a:lnTo>
                    <a:lnTo>
                      <a:pt x="183" y="2032"/>
                    </a:lnTo>
                    <a:lnTo>
                      <a:pt x="186" y="2034"/>
                    </a:lnTo>
                    <a:lnTo>
                      <a:pt x="188" y="2038"/>
                    </a:lnTo>
                    <a:lnTo>
                      <a:pt x="192" y="2039"/>
                    </a:lnTo>
                    <a:lnTo>
                      <a:pt x="196" y="2042"/>
                    </a:lnTo>
                    <a:lnTo>
                      <a:pt x="190" y="2046"/>
                    </a:lnTo>
                    <a:lnTo>
                      <a:pt x="185" y="2051"/>
                    </a:lnTo>
                    <a:lnTo>
                      <a:pt x="180" y="2053"/>
                    </a:lnTo>
                    <a:lnTo>
                      <a:pt x="176" y="2055"/>
                    </a:lnTo>
                    <a:lnTo>
                      <a:pt x="174" y="2059"/>
                    </a:lnTo>
                    <a:lnTo>
                      <a:pt x="173" y="2061"/>
                    </a:lnTo>
                    <a:lnTo>
                      <a:pt x="173" y="2065"/>
                    </a:lnTo>
                    <a:close/>
                    <a:moveTo>
                      <a:pt x="191" y="2452"/>
                    </a:moveTo>
                    <a:lnTo>
                      <a:pt x="190" y="2453"/>
                    </a:lnTo>
                    <a:lnTo>
                      <a:pt x="186" y="2454"/>
                    </a:lnTo>
                    <a:lnTo>
                      <a:pt x="182" y="2455"/>
                    </a:lnTo>
                    <a:lnTo>
                      <a:pt x="179" y="2458"/>
                    </a:lnTo>
                    <a:lnTo>
                      <a:pt x="179" y="2458"/>
                    </a:lnTo>
                    <a:lnTo>
                      <a:pt x="183" y="2449"/>
                    </a:lnTo>
                    <a:lnTo>
                      <a:pt x="191" y="2444"/>
                    </a:lnTo>
                    <a:lnTo>
                      <a:pt x="199" y="2443"/>
                    </a:lnTo>
                    <a:lnTo>
                      <a:pt x="199" y="2446"/>
                    </a:lnTo>
                    <a:lnTo>
                      <a:pt x="199" y="2446"/>
                    </a:lnTo>
                    <a:lnTo>
                      <a:pt x="194" y="2448"/>
                    </a:lnTo>
                    <a:lnTo>
                      <a:pt x="191" y="2452"/>
                    </a:lnTo>
                    <a:close/>
                    <a:moveTo>
                      <a:pt x="520" y="2604"/>
                    </a:moveTo>
                    <a:lnTo>
                      <a:pt x="519" y="2647"/>
                    </a:lnTo>
                    <a:lnTo>
                      <a:pt x="515" y="2647"/>
                    </a:lnTo>
                    <a:lnTo>
                      <a:pt x="505" y="2646"/>
                    </a:lnTo>
                    <a:lnTo>
                      <a:pt x="497" y="2644"/>
                    </a:lnTo>
                    <a:lnTo>
                      <a:pt x="487" y="2646"/>
                    </a:lnTo>
                    <a:lnTo>
                      <a:pt x="486" y="2640"/>
                    </a:lnTo>
                    <a:lnTo>
                      <a:pt x="483" y="2635"/>
                    </a:lnTo>
                    <a:lnTo>
                      <a:pt x="480" y="2631"/>
                    </a:lnTo>
                    <a:lnTo>
                      <a:pt x="475" y="2629"/>
                    </a:lnTo>
                    <a:lnTo>
                      <a:pt x="478" y="2624"/>
                    </a:lnTo>
                    <a:lnTo>
                      <a:pt x="485" y="2626"/>
                    </a:lnTo>
                    <a:lnTo>
                      <a:pt x="488" y="2624"/>
                    </a:lnTo>
                    <a:lnTo>
                      <a:pt x="492" y="2618"/>
                    </a:lnTo>
                    <a:lnTo>
                      <a:pt x="494" y="2610"/>
                    </a:lnTo>
                    <a:lnTo>
                      <a:pt x="497" y="2604"/>
                    </a:lnTo>
                    <a:lnTo>
                      <a:pt x="511" y="2601"/>
                    </a:lnTo>
                    <a:lnTo>
                      <a:pt x="516" y="2602"/>
                    </a:lnTo>
                    <a:lnTo>
                      <a:pt x="520" y="2603"/>
                    </a:lnTo>
                    <a:lnTo>
                      <a:pt x="520" y="2604"/>
                    </a:lnTo>
                    <a:close/>
                    <a:moveTo>
                      <a:pt x="631" y="2862"/>
                    </a:moveTo>
                    <a:lnTo>
                      <a:pt x="633" y="2857"/>
                    </a:lnTo>
                    <a:lnTo>
                      <a:pt x="635" y="2852"/>
                    </a:lnTo>
                    <a:lnTo>
                      <a:pt x="639" y="2848"/>
                    </a:lnTo>
                    <a:lnTo>
                      <a:pt x="642" y="2846"/>
                    </a:lnTo>
                    <a:lnTo>
                      <a:pt x="646" y="2848"/>
                    </a:lnTo>
                    <a:lnTo>
                      <a:pt x="651" y="2849"/>
                    </a:lnTo>
                    <a:lnTo>
                      <a:pt x="654" y="2848"/>
                    </a:lnTo>
                    <a:lnTo>
                      <a:pt x="651" y="2852"/>
                    </a:lnTo>
                    <a:lnTo>
                      <a:pt x="646" y="2853"/>
                    </a:lnTo>
                    <a:lnTo>
                      <a:pt x="640" y="2854"/>
                    </a:lnTo>
                    <a:lnTo>
                      <a:pt x="635" y="2857"/>
                    </a:lnTo>
                    <a:lnTo>
                      <a:pt x="631" y="2862"/>
                    </a:lnTo>
                    <a:close/>
                    <a:moveTo>
                      <a:pt x="822" y="2800"/>
                    </a:moveTo>
                    <a:lnTo>
                      <a:pt x="807" y="2817"/>
                    </a:lnTo>
                    <a:lnTo>
                      <a:pt x="788" y="2826"/>
                    </a:lnTo>
                    <a:lnTo>
                      <a:pt x="784" y="2828"/>
                    </a:lnTo>
                    <a:lnTo>
                      <a:pt x="782" y="2829"/>
                    </a:lnTo>
                    <a:lnTo>
                      <a:pt x="781" y="2830"/>
                    </a:lnTo>
                    <a:lnTo>
                      <a:pt x="780" y="2832"/>
                    </a:lnTo>
                    <a:lnTo>
                      <a:pt x="780" y="2836"/>
                    </a:lnTo>
                    <a:lnTo>
                      <a:pt x="777" y="2834"/>
                    </a:lnTo>
                    <a:lnTo>
                      <a:pt x="773" y="2834"/>
                    </a:lnTo>
                    <a:lnTo>
                      <a:pt x="771" y="2834"/>
                    </a:lnTo>
                    <a:lnTo>
                      <a:pt x="769" y="2835"/>
                    </a:lnTo>
                    <a:lnTo>
                      <a:pt x="766" y="2829"/>
                    </a:lnTo>
                    <a:lnTo>
                      <a:pt x="761" y="2824"/>
                    </a:lnTo>
                    <a:lnTo>
                      <a:pt x="754" y="2820"/>
                    </a:lnTo>
                    <a:lnTo>
                      <a:pt x="748" y="2817"/>
                    </a:lnTo>
                    <a:lnTo>
                      <a:pt x="742" y="2812"/>
                    </a:lnTo>
                    <a:lnTo>
                      <a:pt x="806" y="2767"/>
                    </a:lnTo>
                    <a:lnTo>
                      <a:pt x="806" y="2767"/>
                    </a:lnTo>
                    <a:lnTo>
                      <a:pt x="805" y="2768"/>
                    </a:lnTo>
                    <a:lnTo>
                      <a:pt x="803" y="2771"/>
                    </a:lnTo>
                    <a:lnTo>
                      <a:pt x="800" y="2774"/>
                    </a:lnTo>
                    <a:lnTo>
                      <a:pt x="798" y="2778"/>
                    </a:lnTo>
                    <a:lnTo>
                      <a:pt x="795" y="2781"/>
                    </a:lnTo>
                    <a:lnTo>
                      <a:pt x="793" y="2784"/>
                    </a:lnTo>
                    <a:lnTo>
                      <a:pt x="786" y="2795"/>
                    </a:lnTo>
                    <a:lnTo>
                      <a:pt x="793" y="2797"/>
                    </a:lnTo>
                    <a:lnTo>
                      <a:pt x="800" y="2795"/>
                    </a:lnTo>
                    <a:lnTo>
                      <a:pt x="805" y="2791"/>
                    </a:lnTo>
                    <a:lnTo>
                      <a:pt x="811" y="2788"/>
                    </a:lnTo>
                    <a:lnTo>
                      <a:pt x="816" y="2786"/>
                    </a:lnTo>
                    <a:lnTo>
                      <a:pt x="818" y="2785"/>
                    </a:lnTo>
                    <a:lnTo>
                      <a:pt x="821" y="2786"/>
                    </a:lnTo>
                    <a:lnTo>
                      <a:pt x="822" y="2786"/>
                    </a:lnTo>
                    <a:lnTo>
                      <a:pt x="823" y="2788"/>
                    </a:lnTo>
                    <a:lnTo>
                      <a:pt x="823" y="2789"/>
                    </a:lnTo>
                    <a:lnTo>
                      <a:pt x="823" y="2791"/>
                    </a:lnTo>
                    <a:lnTo>
                      <a:pt x="822" y="2792"/>
                    </a:lnTo>
                    <a:lnTo>
                      <a:pt x="822" y="2795"/>
                    </a:lnTo>
                    <a:lnTo>
                      <a:pt x="822" y="2797"/>
                    </a:lnTo>
                    <a:lnTo>
                      <a:pt x="822" y="2798"/>
                    </a:lnTo>
                    <a:lnTo>
                      <a:pt x="822" y="2800"/>
                    </a:lnTo>
                    <a:close/>
                    <a:moveTo>
                      <a:pt x="891" y="2877"/>
                    </a:moveTo>
                    <a:lnTo>
                      <a:pt x="891" y="2876"/>
                    </a:lnTo>
                    <a:lnTo>
                      <a:pt x="892" y="2876"/>
                    </a:lnTo>
                    <a:lnTo>
                      <a:pt x="891" y="2877"/>
                    </a:lnTo>
                    <a:close/>
                    <a:moveTo>
                      <a:pt x="1025" y="2900"/>
                    </a:moveTo>
                    <a:lnTo>
                      <a:pt x="1025" y="2899"/>
                    </a:lnTo>
                    <a:lnTo>
                      <a:pt x="1025" y="2899"/>
                    </a:lnTo>
                    <a:lnTo>
                      <a:pt x="1025" y="2900"/>
                    </a:lnTo>
                    <a:close/>
                    <a:moveTo>
                      <a:pt x="1050" y="2885"/>
                    </a:moveTo>
                    <a:lnTo>
                      <a:pt x="1050" y="2885"/>
                    </a:lnTo>
                    <a:lnTo>
                      <a:pt x="1051" y="2885"/>
                    </a:lnTo>
                    <a:lnTo>
                      <a:pt x="1050" y="2885"/>
                    </a:lnTo>
                    <a:close/>
                    <a:moveTo>
                      <a:pt x="1076" y="2549"/>
                    </a:moveTo>
                    <a:lnTo>
                      <a:pt x="1076" y="2549"/>
                    </a:lnTo>
                    <a:lnTo>
                      <a:pt x="1076" y="2549"/>
                    </a:lnTo>
                    <a:lnTo>
                      <a:pt x="1076" y="2549"/>
                    </a:lnTo>
                    <a:close/>
                    <a:moveTo>
                      <a:pt x="1098" y="2761"/>
                    </a:moveTo>
                    <a:lnTo>
                      <a:pt x="1098" y="2761"/>
                    </a:lnTo>
                    <a:lnTo>
                      <a:pt x="1098" y="2761"/>
                    </a:lnTo>
                    <a:lnTo>
                      <a:pt x="1098" y="2761"/>
                    </a:lnTo>
                    <a:close/>
                    <a:moveTo>
                      <a:pt x="1098" y="2761"/>
                    </a:moveTo>
                    <a:lnTo>
                      <a:pt x="1098" y="2761"/>
                    </a:lnTo>
                    <a:lnTo>
                      <a:pt x="1098" y="2761"/>
                    </a:lnTo>
                    <a:close/>
                    <a:moveTo>
                      <a:pt x="1130" y="2748"/>
                    </a:move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6"/>
                    </a:lnTo>
                    <a:lnTo>
                      <a:pt x="1130" y="2746"/>
                    </a:lnTo>
                    <a:lnTo>
                      <a:pt x="1130" y="274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8" name="Freeform 15"/>
              <p:cNvSpPr/>
              <p:nvPr/>
            </p:nvSpPr>
            <p:spPr bwMode="auto">
              <a:xfrm>
                <a:off x="1939925" y="3143250"/>
                <a:ext cx="3175" cy="3175"/>
              </a:xfrm>
              <a:custGeom>
                <a:avLst/>
                <a:gdLst>
                  <a:gd name="T0" fmla="*/ 0 w 13"/>
                  <a:gd name="T1" fmla="*/ 5 h 8"/>
                  <a:gd name="T2" fmla="*/ 2 w 13"/>
                  <a:gd name="T3" fmla="*/ 6 h 8"/>
                  <a:gd name="T4" fmla="*/ 4 w 13"/>
                  <a:gd name="T5" fmla="*/ 7 h 8"/>
                  <a:gd name="T6" fmla="*/ 7 w 13"/>
                  <a:gd name="T7" fmla="*/ 8 h 8"/>
                  <a:gd name="T8" fmla="*/ 8 w 13"/>
                  <a:gd name="T9" fmla="*/ 7 h 8"/>
                  <a:gd name="T10" fmla="*/ 10 w 13"/>
                  <a:gd name="T11" fmla="*/ 6 h 8"/>
                  <a:gd name="T12" fmla="*/ 13 w 13"/>
                  <a:gd name="T13" fmla="*/ 4 h 8"/>
                  <a:gd name="T14" fmla="*/ 9 w 13"/>
                  <a:gd name="T15" fmla="*/ 2 h 8"/>
                  <a:gd name="T16" fmla="*/ 7 w 13"/>
                  <a:gd name="T17" fmla="*/ 1 h 8"/>
                  <a:gd name="T18" fmla="*/ 5 w 13"/>
                  <a:gd name="T19" fmla="*/ 0 h 8"/>
                  <a:gd name="T20" fmla="*/ 3 w 13"/>
                  <a:gd name="T21" fmla="*/ 1 h 8"/>
                  <a:gd name="T22" fmla="*/ 2 w 13"/>
                  <a:gd name="T23" fmla="*/ 2 h 8"/>
                  <a:gd name="T24" fmla="*/ 0 w 13"/>
                  <a:gd name="T2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8">
                    <a:moveTo>
                      <a:pt x="0" y="5"/>
                    </a:moveTo>
                    <a:lnTo>
                      <a:pt x="2" y="6"/>
                    </a:lnTo>
                    <a:lnTo>
                      <a:pt x="4" y="7"/>
                    </a:lnTo>
                    <a:lnTo>
                      <a:pt x="7" y="8"/>
                    </a:lnTo>
                    <a:lnTo>
                      <a:pt x="8" y="7"/>
                    </a:lnTo>
                    <a:lnTo>
                      <a:pt x="10" y="6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49" name="Freeform 16"/>
              <p:cNvSpPr/>
              <p:nvPr/>
            </p:nvSpPr>
            <p:spPr bwMode="auto">
              <a:xfrm>
                <a:off x="1943100" y="3090863"/>
                <a:ext cx="14287" cy="17463"/>
              </a:xfrm>
              <a:custGeom>
                <a:avLst/>
                <a:gdLst>
                  <a:gd name="T0" fmla="*/ 22 w 45"/>
                  <a:gd name="T1" fmla="*/ 5 h 57"/>
                  <a:gd name="T2" fmla="*/ 22 w 45"/>
                  <a:gd name="T3" fmla="*/ 7 h 57"/>
                  <a:gd name="T4" fmla="*/ 21 w 45"/>
                  <a:gd name="T5" fmla="*/ 9 h 57"/>
                  <a:gd name="T6" fmla="*/ 22 w 45"/>
                  <a:gd name="T7" fmla="*/ 12 h 57"/>
                  <a:gd name="T8" fmla="*/ 22 w 45"/>
                  <a:gd name="T9" fmla="*/ 14 h 57"/>
                  <a:gd name="T10" fmla="*/ 22 w 45"/>
                  <a:gd name="T11" fmla="*/ 17 h 57"/>
                  <a:gd name="T12" fmla="*/ 23 w 45"/>
                  <a:gd name="T13" fmla="*/ 19 h 57"/>
                  <a:gd name="T14" fmla="*/ 22 w 45"/>
                  <a:gd name="T15" fmla="*/ 22 h 57"/>
                  <a:gd name="T16" fmla="*/ 22 w 45"/>
                  <a:gd name="T17" fmla="*/ 23 h 57"/>
                  <a:gd name="T18" fmla="*/ 20 w 45"/>
                  <a:gd name="T19" fmla="*/ 24 h 57"/>
                  <a:gd name="T20" fmla="*/ 6 w 45"/>
                  <a:gd name="T21" fmla="*/ 28 h 57"/>
                  <a:gd name="T22" fmla="*/ 0 w 45"/>
                  <a:gd name="T23" fmla="*/ 32 h 57"/>
                  <a:gd name="T24" fmla="*/ 0 w 45"/>
                  <a:gd name="T25" fmla="*/ 37 h 57"/>
                  <a:gd name="T26" fmla="*/ 3 w 45"/>
                  <a:gd name="T27" fmla="*/ 42 h 57"/>
                  <a:gd name="T28" fmla="*/ 8 w 45"/>
                  <a:gd name="T29" fmla="*/ 47 h 57"/>
                  <a:gd name="T30" fmla="*/ 13 w 45"/>
                  <a:gd name="T31" fmla="*/ 52 h 57"/>
                  <a:gd name="T32" fmla="*/ 17 w 45"/>
                  <a:gd name="T33" fmla="*/ 57 h 57"/>
                  <a:gd name="T34" fmla="*/ 26 w 45"/>
                  <a:gd name="T35" fmla="*/ 53 h 57"/>
                  <a:gd name="T36" fmla="*/ 31 w 45"/>
                  <a:gd name="T37" fmla="*/ 48 h 57"/>
                  <a:gd name="T38" fmla="*/ 36 w 45"/>
                  <a:gd name="T39" fmla="*/ 41 h 57"/>
                  <a:gd name="T40" fmla="*/ 40 w 45"/>
                  <a:gd name="T41" fmla="*/ 34 h 57"/>
                  <a:gd name="T42" fmla="*/ 45 w 45"/>
                  <a:gd name="T43" fmla="*/ 29 h 57"/>
                  <a:gd name="T44" fmla="*/ 44 w 45"/>
                  <a:gd name="T45" fmla="*/ 25 h 57"/>
                  <a:gd name="T46" fmla="*/ 43 w 45"/>
                  <a:gd name="T47" fmla="*/ 20 h 57"/>
                  <a:gd name="T48" fmla="*/ 44 w 45"/>
                  <a:gd name="T49" fmla="*/ 16 h 57"/>
                  <a:gd name="T50" fmla="*/ 44 w 45"/>
                  <a:gd name="T51" fmla="*/ 9 h 57"/>
                  <a:gd name="T52" fmla="*/ 44 w 45"/>
                  <a:gd name="T53" fmla="*/ 5 h 57"/>
                  <a:gd name="T54" fmla="*/ 42 w 45"/>
                  <a:gd name="T55" fmla="*/ 1 h 57"/>
                  <a:gd name="T56" fmla="*/ 38 w 45"/>
                  <a:gd name="T57" fmla="*/ 0 h 57"/>
                  <a:gd name="T58" fmla="*/ 32 w 45"/>
                  <a:gd name="T59" fmla="*/ 1 h 57"/>
                  <a:gd name="T60" fmla="*/ 22 w 45"/>
                  <a:gd name="T61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57">
                    <a:moveTo>
                      <a:pt x="22" y="5"/>
                    </a:moveTo>
                    <a:lnTo>
                      <a:pt x="22" y="7"/>
                    </a:lnTo>
                    <a:lnTo>
                      <a:pt x="21" y="9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7"/>
                    </a:lnTo>
                    <a:lnTo>
                      <a:pt x="23" y="19"/>
                    </a:lnTo>
                    <a:lnTo>
                      <a:pt x="22" y="22"/>
                    </a:lnTo>
                    <a:lnTo>
                      <a:pt x="22" y="23"/>
                    </a:lnTo>
                    <a:lnTo>
                      <a:pt x="20" y="24"/>
                    </a:lnTo>
                    <a:lnTo>
                      <a:pt x="6" y="28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8" y="47"/>
                    </a:lnTo>
                    <a:lnTo>
                      <a:pt x="13" y="52"/>
                    </a:lnTo>
                    <a:lnTo>
                      <a:pt x="17" y="57"/>
                    </a:lnTo>
                    <a:lnTo>
                      <a:pt x="26" y="53"/>
                    </a:lnTo>
                    <a:lnTo>
                      <a:pt x="31" y="48"/>
                    </a:lnTo>
                    <a:lnTo>
                      <a:pt x="36" y="41"/>
                    </a:lnTo>
                    <a:lnTo>
                      <a:pt x="40" y="34"/>
                    </a:lnTo>
                    <a:lnTo>
                      <a:pt x="45" y="29"/>
                    </a:lnTo>
                    <a:lnTo>
                      <a:pt x="44" y="25"/>
                    </a:lnTo>
                    <a:lnTo>
                      <a:pt x="43" y="20"/>
                    </a:lnTo>
                    <a:lnTo>
                      <a:pt x="44" y="16"/>
                    </a:lnTo>
                    <a:lnTo>
                      <a:pt x="44" y="9"/>
                    </a:lnTo>
                    <a:lnTo>
                      <a:pt x="44" y="5"/>
                    </a:lnTo>
                    <a:lnTo>
                      <a:pt x="42" y="1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2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0" name="Freeform 17"/>
              <p:cNvSpPr/>
              <p:nvPr/>
            </p:nvSpPr>
            <p:spPr bwMode="auto">
              <a:xfrm>
                <a:off x="1933575" y="3068638"/>
                <a:ext cx="20637" cy="15875"/>
              </a:xfrm>
              <a:custGeom>
                <a:avLst/>
                <a:gdLst>
                  <a:gd name="T0" fmla="*/ 25 w 65"/>
                  <a:gd name="T1" fmla="*/ 43 h 50"/>
                  <a:gd name="T2" fmla="*/ 46 w 65"/>
                  <a:gd name="T3" fmla="*/ 32 h 50"/>
                  <a:gd name="T4" fmla="*/ 64 w 65"/>
                  <a:gd name="T5" fmla="*/ 16 h 50"/>
                  <a:gd name="T6" fmla="*/ 65 w 65"/>
                  <a:gd name="T7" fmla="*/ 13 h 50"/>
                  <a:gd name="T8" fmla="*/ 65 w 65"/>
                  <a:gd name="T9" fmla="*/ 10 h 50"/>
                  <a:gd name="T10" fmla="*/ 64 w 65"/>
                  <a:gd name="T11" fmla="*/ 8 h 50"/>
                  <a:gd name="T12" fmla="*/ 62 w 65"/>
                  <a:gd name="T13" fmla="*/ 5 h 50"/>
                  <a:gd name="T14" fmla="*/ 58 w 65"/>
                  <a:gd name="T15" fmla="*/ 4 h 50"/>
                  <a:gd name="T16" fmla="*/ 54 w 65"/>
                  <a:gd name="T17" fmla="*/ 4 h 50"/>
                  <a:gd name="T18" fmla="*/ 51 w 65"/>
                  <a:gd name="T19" fmla="*/ 5 h 50"/>
                  <a:gd name="T20" fmla="*/ 45 w 65"/>
                  <a:gd name="T21" fmla="*/ 9 h 50"/>
                  <a:gd name="T22" fmla="*/ 38 w 65"/>
                  <a:gd name="T23" fmla="*/ 13 h 50"/>
                  <a:gd name="T24" fmla="*/ 32 w 65"/>
                  <a:gd name="T25" fmla="*/ 15 h 50"/>
                  <a:gd name="T26" fmla="*/ 25 w 65"/>
                  <a:gd name="T27" fmla="*/ 13 h 50"/>
                  <a:gd name="T28" fmla="*/ 23 w 65"/>
                  <a:gd name="T29" fmla="*/ 13 h 50"/>
                  <a:gd name="T30" fmla="*/ 21 w 65"/>
                  <a:gd name="T31" fmla="*/ 8 h 50"/>
                  <a:gd name="T32" fmla="*/ 20 w 65"/>
                  <a:gd name="T33" fmla="*/ 4 h 50"/>
                  <a:gd name="T34" fmla="*/ 17 w 65"/>
                  <a:gd name="T35" fmla="*/ 2 h 50"/>
                  <a:gd name="T36" fmla="*/ 13 w 65"/>
                  <a:gd name="T37" fmla="*/ 0 h 50"/>
                  <a:gd name="T38" fmla="*/ 9 w 65"/>
                  <a:gd name="T39" fmla="*/ 0 h 50"/>
                  <a:gd name="T40" fmla="*/ 3 w 65"/>
                  <a:gd name="T41" fmla="*/ 2 h 50"/>
                  <a:gd name="T42" fmla="*/ 12 w 65"/>
                  <a:gd name="T43" fmla="*/ 11 h 50"/>
                  <a:gd name="T44" fmla="*/ 18 w 65"/>
                  <a:gd name="T45" fmla="*/ 15 h 50"/>
                  <a:gd name="T46" fmla="*/ 18 w 65"/>
                  <a:gd name="T47" fmla="*/ 17 h 50"/>
                  <a:gd name="T48" fmla="*/ 18 w 65"/>
                  <a:gd name="T49" fmla="*/ 20 h 50"/>
                  <a:gd name="T50" fmla="*/ 19 w 65"/>
                  <a:gd name="T51" fmla="*/ 21 h 50"/>
                  <a:gd name="T52" fmla="*/ 15 w 65"/>
                  <a:gd name="T53" fmla="*/ 26 h 50"/>
                  <a:gd name="T54" fmla="*/ 11 w 65"/>
                  <a:gd name="T55" fmla="*/ 28 h 50"/>
                  <a:gd name="T56" fmla="*/ 4 w 65"/>
                  <a:gd name="T57" fmla="*/ 29 h 50"/>
                  <a:gd name="T58" fmla="*/ 0 w 65"/>
                  <a:gd name="T59" fmla="*/ 32 h 50"/>
                  <a:gd name="T60" fmla="*/ 0 w 65"/>
                  <a:gd name="T61" fmla="*/ 34 h 50"/>
                  <a:gd name="T62" fmla="*/ 1 w 65"/>
                  <a:gd name="T63" fmla="*/ 37 h 50"/>
                  <a:gd name="T64" fmla="*/ 2 w 65"/>
                  <a:gd name="T65" fmla="*/ 40 h 50"/>
                  <a:gd name="T66" fmla="*/ 3 w 65"/>
                  <a:gd name="T67" fmla="*/ 43 h 50"/>
                  <a:gd name="T68" fmla="*/ 4 w 65"/>
                  <a:gd name="T69" fmla="*/ 45 h 50"/>
                  <a:gd name="T70" fmla="*/ 8 w 65"/>
                  <a:gd name="T71" fmla="*/ 46 h 50"/>
                  <a:gd name="T72" fmla="*/ 21 w 65"/>
                  <a:gd name="T73" fmla="*/ 50 h 50"/>
                  <a:gd name="T74" fmla="*/ 25 w 65"/>
                  <a:gd name="T75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5" h="50">
                    <a:moveTo>
                      <a:pt x="25" y="43"/>
                    </a:moveTo>
                    <a:lnTo>
                      <a:pt x="46" y="32"/>
                    </a:lnTo>
                    <a:lnTo>
                      <a:pt x="64" y="16"/>
                    </a:lnTo>
                    <a:lnTo>
                      <a:pt x="65" y="13"/>
                    </a:lnTo>
                    <a:lnTo>
                      <a:pt x="65" y="10"/>
                    </a:lnTo>
                    <a:lnTo>
                      <a:pt x="64" y="8"/>
                    </a:lnTo>
                    <a:lnTo>
                      <a:pt x="62" y="5"/>
                    </a:lnTo>
                    <a:lnTo>
                      <a:pt x="58" y="4"/>
                    </a:lnTo>
                    <a:lnTo>
                      <a:pt x="54" y="4"/>
                    </a:lnTo>
                    <a:lnTo>
                      <a:pt x="51" y="5"/>
                    </a:lnTo>
                    <a:lnTo>
                      <a:pt x="45" y="9"/>
                    </a:lnTo>
                    <a:lnTo>
                      <a:pt x="38" y="13"/>
                    </a:lnTo>
                    <a:lnTo>
                      <a:pt x="32" y="15"/>
                    </a:lnTo>
                    <a:lnTo>
                      <a:pt x="25" y="13"/>
                    </a:lnTo>
                    <a:lnTo>
                      <a:pt x="23" y="13"/>
                    </a:lnTo>
                    <a:lnTo>
                      <a:pt x="21" y="8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3" y="2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18" y="17"/>
                    </a:lnTo>
                    <a:lnTo>
                      <a:pt x="18" y="20"/>
                    </a:lnTo>
                    <a:lnTo>
                      <a:pt x="19" y="21"/>
                    </a:lnTo>
                    <a:lnTo>
                      <a:pt x="15" y="26"/>
                    </a:lnTo>
                    <a:lnTo>
                      <a:pt x="11" y="28"/>
                    </a:lnTo>
                    <a:lnTo>
                      <a:pt x="4" y="29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8" y="46"/>
                    </a:lnTo>
                    <a:lnTo>
                      <a:pt x="21" y="50"/>
                    </a:lnTo>
                    <a:lnTo>
                      <a:pt x="25" y="4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1" name="Freeform 18"/>
              <p:cNvSpPr/>
              <p:nvPr/>
            </p:nvSpPr>
            <p:spPr bwMode="auto">
              <a:xfrm>
                <a:off x="1895475" y="3044825"/>
                <a:ext cx="6350" cy="6350"/>
              </a:xfrm>
              <a:custGeom>
                <a:avLst/>
                <a:gdLst>
                  <a:gd name="T0" fmla="*/ 0 w 16"/>
                  <a:gd name="T1" fmla="*/ 0 h 20"/>
                  <a:gd name="T2" fmla="*/ 3 w 16"/>
                  <a:gd name="T3" fmla="*/ 6 h 20"/>
                  <a:gd name="T4" fmla="*/ 4 w 16"/>
                  <a:gd name="T5" fmla="*/ 12 h 20"/>
                  <a:gd name="T6" fmla="*/ 6 w 16"/>
                  <a:gd name="T7" fmla="*/ 17 h 20"/>
                  <a:gd name="T8" fmla="*/ 11 w 16"/>
                  <a:gd name="T9" fmla="*/ 20 h 20"/>
                  <a:gd name="T10" fmla="*/ 14 w 16"/>
                  <a:gd name="T11" fmla="*/ 19 h 20"/>
                  <a:gd name="T12" fmla="*/ 16 w 16"/>
                  <a:gd name="T13" fmla="*/ 18 h 20"/>
                  <a:gd name="T14" fmla="*/ 16 w 16"/>
                  <a:gd name="T15" fmla="*/ 15 h 20"/>
                  <a:gd name="T16" fmla="*/ 15 w 16"/>
                  <a:gd name="T17" fmla="*/ 13 h 20"/>
                  <a:gd name="T18" fmla="*/ 15 w 16"/>
                  <a:gd name="T19" fmla="*/ 11 h 20"/>
                  <a:gd name="T20" fmla="*/ 14 w 16"/>
                  <a:gd name="T21" fmla="*/ 8 h 20"/>
                  <a:gd name="T22" fmla="*/ 14 w 16"/>
                  <a:gd name="T23" fmla="*/ 6 h 20"/>
                  <a:gd name="T24" fmla="*/ 12 w 16"/>
                  <a:gd name="T25" fmla="*/ 3 h 20"/>
                  <a:gd name="T26" fmla="*/ 10 w 16"/>
                  <a:gd name="T27" fmla="*/ 1 h 20"/>
                  <a:gd name="T28" fmla="*/ 8 w 16"/>
                  <a:gd name="T29" fmla="*/ 0 h 20"/>
                  <a:gd name="T30" fmla="*/ 5 w 16"/>
                  <a:gd name="T31" fmla="*/ 0 h 20"/>
                  <a:gd name="T32" fmla="*/ 0 w 16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lnTo>
                      <a:pt x="3" y="6"/>
                    </a:lnTo>
                    <a:lnTo>
                      <a:pt x="4" y="12"/>
                    </a:lnTo>
                    <a:lnTo>
                      <a:pt x="6" y="17"/>
                    </a:lnTo>
                    <a:lnTo>
                      <a:pt x="11" y="20"/>
                    </a:lnTo>
                    <a:lnTo>
                      <a:pt x="14" y="19"/>
                    </a:lnTo>
                    <a:lnTo>
                      <a:pt x="16" y="18"/>
                    </a:lnTo>
                    <a:lnTo>
                      <a:pt x="16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2" name="Freeform 19"/>
              <p:cNvSpPr/>
              <p:nvPr/>
            </p:nvSpPr>
            <p:spPr bwMode="auto">
              <a:xfrm>
                <a:off x="1927225" y="3017838"/>
                <a:ext cx="9525" cy="15875"/>
              </a:xfrm>
              <a:custGeom>
                <a:avLst/>
                <a:gdLst>
                  <a:gd name="T0" fmla="*/ 10 w 34"/>
                  <a:gd name="T1" fmla="*/ 20 h 47"/>
                  <a:gd name="T2" fmla="*/ 9 w 34"/>
                  <a:gd name="T3" fmla="*/ 20 h 47"/>
                  <a:gd name="T4" fmla="*/ 16 w 34"/>
                  <a:gd name="T5" fmla="*/ 25 h 47"/>
                  <a:gd name="T6" fmla="*/ 14 w 34"/>
                  <a:gd name="T7" fmla="*/ 28 h 47"/>
                  <a:gd name="T8" fmla="*/ 12 w 34"/>
                  <a:gd name="T9" fmla="*/ 30 h 47"/>
                  <a:gd name="T10" fmla="*/ 11 w 34"/>
                  <a:gd name="T11" fmla="*/ 34 h 47"/>
                  <a:gd name="T12" fmla="*/ 11 w 34"/>
                  <a:gd name="T13" fmla="*/ 36 h 47"/>
                  <a:gd name="T14" fmla="*/ 12 w 34"/>
                  <a:gd name="T15" fmla="*/ 40 h 47"/>
                  <a:gd name="T16" fmla="*/ 14 w 34"/>
                  <a:gd name="T17" fmla="*/ 42 h 47"/>
                  <a:gd name="T18" fmla="*/ 21 w 34"/>
                  <a:gd name="T19" fmla="*/ 47 h 47"/>
                  <a:gd name="T20" fmla="*/ 21 w 34"/>
                  <a:gd name="T21" fmla="*/ 47 h 47"/>
                  <a:gd name="T22" fmla="*/ 23 w 34"/>
                  <a:gd name="T23" fmla="*/ 47 h 47"/>
                  <a:gd name="T24" fmla="*/ 24 w 34"/>
                  <a:gd name="T25" fmla="*/ 47 h 47"/>
                  <a:gd name="T26" fmla="*/ 26 w 34"/>
                  <a:gd name="T27" fmla="*/ 45 h 47"/>
                  <a:gd name="T28" fmla="*/ 34 w 34"/>
                  <a:gd name="T29" fmla="*/ 32 h 47"/>
                  <a:gd name="T30" fmla="*/ 29 w 34"/>
                  <a:gd name="T31" fmla="*/ 30 h 47"/>
                  <a:gd name="T32" fmla="*/ 26 w 34"/>
                  <a:gd name="T33" fmla="*/ 29 h 47"/>
                  <a:gd name="T34" fmla="*/ 23 w 34"/>
                  <a:gd name="T35" fmla="*/ 25 h 47"/>
                  <a:gd name="T36" fmla="*/ 21 w 34"/>
                  <a:gd name="T37" fmla="*/ 22 h 47"/>
                  <a:gd name="T38" fmla="*/ 20 w 34"/>
                  <a:gd name="T39" fmla="*/ 18 h 47"/>
                  <a:gd name="T40" fmla="*/ 18 w 34"/>
                  <a:gd name="T41" fmla="*/ 13 h 47"/>
                  <a:gd name="T42" fmla="*/ 14 w 34"/>
                  <a:gd name="T43" fmla="*/ 14 h 47"/>
                  <a:gd name="T44" fmla="*/ 4 w 34"/>
                  <a:gd name="T45" fmla="*/ 0 h 47"/>
                  <a:gd name="T46" fmla="*/ 0 w 34"/>
                  <a:gd name="T47" fmla="*/ 6 h 47"/>
                  <a:gd name="T48" fmla="*/ 0 w 34"/>
                  <a:gd name="T49" fmla="*/ 8 h 47"/>
                  <a:gd name="T50" fmla="*/ 1 w 34"/>
                  <a:gd name="T51" fmla="*/ 12 h 47"/>
                  <a:gd name="T52" fmla="*/ 3 w 34"/>
                  <a:gd name="T53" fmla="*/ 14 h 47"/>
                  <a:gd name="T54" fmla="*/ 4 w 34"/>
                  <a:gd name="T55" fmla="*/ 17 h 47"/>
                  <a:gd name="T56" fmla="*/ 6 w 34"/>
                  <a:gd name="T57" fmla="*/ 19 h 47"/>
                  <a:gd name="T58" fmla="*/ 9 w 34"/>
                  <a:gd name="T59" fmla="*/ 20 h 47"/>
                  <a:gd name="T60" fmla="*/ 10 w 34"/>
                  <a:gd name="T61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" h="47">
                    <a:moveTo>
                      <a:pt x="10" y="20"/>
                    </a:moveTo>
                    <a:lnTo>
                      <a:pt x="9" y="20"/>
                    </a:lnTo>
                    <a:lnTo>
                      <a:pt x="16" y="25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1" y="34"/>
                    </a:lnTo>
                    <a:lnTo>
                      <a:pt x="11" y="36"/>
                    </a:lnTo>
                    <a:lnTo>
                      <a:pt x="12" y="40"/>
                    </a:lnTo>
                    <a:lnTo>
                      <a:pt x="14" y="42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23" y="47"/>
                    </a:lnTo>
                    <a:lnTo>
                      <a:pt x="24" y="47"/>
                    </a:lnTo>
                    <a:lnTo>
                      <a:pt x="26" y="45"/>
                    </a:lnTo>
                    <a:lnTo>
                      <a:pt x="34" y="32"/>
                    </a:lnTo>
                    <a:lnTo>
                      <a:pt x="29" y="30"/>
                    </a:lnTo>
                    <a:lnTo>
                      <a:pt x="26" y="29"/>
                    </a:lnTo>
                    <a:lnTo>
                      <a:pt x="23" y="25"/>
                    </a:lnTo>
                    <a:lnTo>
                      <a:pt x="21" y="22"/>
                    </a:lnTo>
                    <a:lnTo>
                      <a:pt x="20" y="18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4" y="17"/>
                    </a:lnTo>
                    <a:lnTo>
                      <a:pt x="6" y="19"/>
                    </a:lnTo>
                    <a:lnTo>
                      <a:pt x="9" y="20"/>
                    </a:lnTo>
                    <a:lnTo>
                      <a:pt x="10" y="2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3" name="Freeform 20"/>
              <p:cNvSpPr/>
              <p:nvPr/>
            </p:nvSpPr>
            <p:spPr bwMode="auto">
              <a:xfrm>
                <a:off x="1958975" y="3087688"/>
                <a:ext cx="7937" cy="3175"/>
              </a:xfrm>
              <a:custGeom>
                <a:avLst/>
                <a:gdLst>
                  <a:gd name="T0" fmla="*/ 24 w 26"/>
                  <a:gd name="T1" fmla="*/ 3 h 10"/>
                  <a:gd name="T2" fmla="*/ 26 w 26"/>
                  <a:gd name="T3" fmla="*/ 3 h 10"/>
                  <a:gd name="T4" fmla="*/ 26 w 26"/>
                  <a:gd name="T5" fmla="*/ 2 h 10"/>
                  <a:gd name="T6" fmla="*/ 26 w 26"/>
                  <a:gd name="T7" fmla="*/ 1 h 10"/>
                  <a:gd name="T8" fmla="*/ 17 w 26"/>
                  <a:gd name="T9" fmla="*/ 0 h 10"/>
                  <a:gd name="T10" fmla="*/ 12 w 26"/>
                  <a:gd name="T11" fmla="*/ 0 h 10"/>
                  <a:gd name="T12" fmla="*/ 7 w 26"/>
                  <a:gd name="T13" fmla="*/ 3 h 10"/>
                  <a:gd name="T14" fmla="*/ 0 w 26"/>
                  <a:gd name="T15" fmla="*/ 10 h 10"/>
                  <a:gd name="T16" fmla="*/ 14 w 26"/>
                  <a:gd name="T17" fmla="*/ 6 h 10"/>
                  <a:gd name="T18" fmla="*/ 24 w 26"/>
                  <a:gd name="T1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0">
                    <a:moveTo>
                      <a:pt x="24" y="3"/>
                    </a:moveTo>
                    <a:lnTo>
                      <a:pt x="26" y="3"/>
                    </a:lnTo>
                    <a:lnTo>
                      <a:pt x="26" y="2"/>
                    </a:lnTo>
                    <a:lnTo>
                      <a:pt x="26" y="1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3"/>
                    </a:lnTo>
                    <a:lnTo>
                      <a:pt x="0" y="10"/>
                    </a:lnTo>
                    <a:lnTo>
                      <a:pt x="14" y="6"/>
                    </a:lnTo>
                    <a:lnTo>
                      <a:pt x="24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4" name="Freeform 21"/>
              <p:cNvSpPr/>
              <p:nvPr/>
            </p:nvSpPr>
            <p:spPr bwMode="auto">
              <a:xfrm>
                <a:off x="1987550" y="3062288"/>
                <a:ext cx="7937" cy="7938"/>
              </a:xfrm>
              <a:custGeom>
                <a:avLst/>
                <a:gdLst>
                  <a:gd name="T0" fmla="*/ 8 w 27"/>
                  <a:gd name="T1" fmla="*/ 20 h 26"/>
                  <a:gd name="T2" fmla="*/ 9 w 27"/>
                  <a:gd name="T3" fmla="*/ 23 h 26"/>
                  <a:gd name="T4" fmla="*/ 12 w 27"/>
                  <a:gd name="T5" fmla="*/ 26 h 26"/>
                  <a:gd name="T6" fmla="*/ 14 w 27"/>
                  <a:gd name="T7" fmla="*/ 26 h 26"/>
                  <a:gd name="T8" fmla="*/ 17 w 27"/>
                  <a:gd name="T9" fmla="*/ 26 h 26"/>
                  <a:gd name="T10" fmla="*/ 19 w 27"/>
                  <a:gd name="T11" fmla="*/ 26 h 26"/>
                  <a:gd name="T12" fmla="*/ 23 w 27"/>
                  <a:gd name="T13" fmla="*/ 23 h 26"/>
                  <a:gd name="T14" fmla="*/ 25 w 27"/>
                  <a:gd name="T15" fmla="*/ 22 h 26"/>
                  <a:gd name="T16" fmla="*/ 26 w 27"/>
                  <a:gd name="T17" fmla="*/ 21 h 26"/>
                  <a:gd name="T18" fmla="*/ 27 w 27"/>
                  <a:gd name="T19" fmla="*/ 20 h 26"/>
                  <a:gd name="T20" fmla="*/ 26 w 27"/>
                  <a:gd name="T21" fmla="*/ 16 h 26"/>
                  <a:gd name="T22" fmla="*/ 12 w 27"/>
                  <a:gd name="T23" fmla="*/ 1 h 26"/>
                  <a:gd name="T24" fmla="*/ 7 w 27"/>
                  <a:gd name="T25" fmla="*/ 0 h 26"/>
                  <a:gd name="T26" fmla="*/ 3 w 27"/>
                  <a:gd name="T27" fmla="*/ 1 h 26"/>
                  <a:gd name="T28" fmla="*/ 0 w 27"/>
                  <a:gd name="T29" fmla="*/ 3 h 26"/>
                  <a:gd name="T30" fmla="*/ 0 w 27"/>
                  <a:gd name="T31" fmla="*/ 5 h 26"/>
                  <a:gd name="T32" fmla="*/ 0 w 27"/>
                  <a:gd name="T33" fmla="*/ 7 h 26"/>
                  <a:gd name="T34" fmla="*/ 1 w 27"/>
                  <a:gd name="T35" fmla="*/ 10 h 26"/>
                  <a:gd name="T36" fmla="*/ 8 w 27"/>
                  <a:gd name="T3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6">
                    <a:moveTo>
                      <a:pt x="8" y="20"/>
                    </a:moveTo>
                    <a:lnTo>
                      <a:pt x="9" y="23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7" y="26"/>
                    </a:lnTo>
                    <a:lnTo>
                      <a:pt x="19" y="26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6" y="21"/>
                    </a:lnTo>
                    <a:lnTo>
                      <a:pt x="27" y="20"/>
                    </a:lnTo>
                    <a:lnTo>
                      <a:pt x="26" y="16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5" name="Freeform 22"/>
              <p:cNvSpPr/>
              <p:nvPr/>
            </p:nvSpPr>
            <p:spPr bwMode="auto">
              <a:xfrm>
                <a:off x="1995488" y="3051175"/>
                <a:ext cx="12700" cy="14288"/>
              </a:xfrm>
              <a:custGeom>
                <a:avLst/>
                <a:gdLst>
                  <a:gd name="T0" fmla="*/ 2 w 41"/>
                  <a:gd name="T1" fmla="*/ 36 h 44"/>
                  <a:gd name="T2" fmla="*/ 7 w 41"/>
                  <a:gd name="T3" fmla="*/ 43 h 44"/>
                  <a:gd name="T4" fmla="*/ 13 w 41"/>
                  <a:gd name="T5" fmla="*/ 44 h 44"/>
                  <a:gd name="T6" fmla="*/ 17 w 41"/>
                  <a:gd name="T7" fmla="*/ 41 h 44"/>
                  <a:gd name="T8" fmla="*/ 24 w 41"/>
                  <a:gd name="T9" fmla="*/ 36 h 44"/>
                  <a:gd name="T10" fmla="*/ 36 w 41"/>
                  <a:gd name="T11" fmla="*/ 17 h 44"/>
                  <a:gd name="T12" fmla="*/ 36 w 41"/>
                  <a:gd name="T13" fmla="*/ 17 h 44"/>
                  <a:gd name="T14" fmla="*/ 41 w 41"/>
                  <a:gd name="T15" fmla="*/ 14 h 44"/>
                  <a:gd name="T16" fmla="*/ 33 w 41"/>
                  <a:gd name="T17" fmla="*/ 6 h 44"/>
                  <a:gd name="T18" fmla="*/ 31 w 41"/>
                  <a:gd name="T19" fmla="*/ 2 h 44"/>
                  <a:gd name="T20" fmla="*/ 28 w 41"/>
                  <a:gd name="T21" fmla="*/ 1 h 44"/>
                  <a:gd name="T22" fmla="*/ 25 w 41"/>
                  <a:gd name="T23" fmla="*/ 0 h 44"/>
                  <a:gd name="T24" fmla="*/ 21 w 41"/>
                  <a:gd name="T25" fmla="*/ 1 h 44"/>
                  <a:gd name="T26" fmla="*/ 17 w 41"/>
                  <a:gd name="T27" fmla="*/ 3 h 44"/>
                  <a:gd name="T28" fmla="*/ 16 w 41"/>
                  <a:gd name="T29" fmla="*/ 7 h 44"/>
                  <a:gd name="T30" fmla="*/ 15 w 41"/>
                  <a:gd name="T31" fmla="*/ 11 h 44"/>
                  <a:gd name="T32" fmla="*/ 15 w 41"/>
                  <a:gd name="T33" fmla="*/ 14 h 44"/>
                  <a:gd name="T34" fmla="*/ 16 w 41"/>
                  <a:gd name="T35" fmla="*/ 18 h 44"/>
                  <a:gd name="T36" fmla="*/ 14 w 41"/>
                  <a:gd name="T37" fmla="*/ 18 h 44"/>
                  <a:gd name="T38" fmla="*/ 10 w 41"/>
                  <a:gd name="T39" fmla="*/ 19 h 44"/>
                  <a:gd name="T40" fmla="*/ 8 w 41"/>
                  <a:gd name="T41" fmla="*/ 20 h 44"/>
                  <a:gd name="T42" fmla="*/ 5 w 41"/>
                  <a:gd name="T43" fmla="*/ 23 h 44"/>
                  <a:gd name="T44" fmla="*/ 3 w 41"/>
                  <a:gd name="T45" fmla="*/ 26 h 44"/>
                  <a:gd name="T46" fmla="*/ 2 w 41"/>
                  <a:gd name="T47" fmla="*/ 29 h 44"/>
                  <a:gd name="T48" fmla="*/ 0 w 41"/>
                  <a:gd name="T49" fmla="*/ 32 h 44"/>
                  <a:gd name="T50" fmla="*/ 2 w 41"/>
                  <a:gd name="T5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4">
                    <a:moveTo>
                      <a:pt x="2" y="36"/>
                    </a:moveTo>
                    <a:lnTo>
                      <a:pt x="7" y="43"/>
                    </a:lnTo>
                    <a:lnTo>
                      <a:pt x="13" y="44"/>
                    </a:lnTo>
                    <a:lnTo>
                      <a:pt x="17" y="41"/>
                    </a:lnTo>
                    <a:lnTo>
                      <a:pt x="24" y="36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41" y="14"/>
                    </a:lnTo>
                    <a:lnTo>
                      <a:pt x="33" y="6"/>
                    </a:lnTo>
                    <a:lnTo>
                      <a:pt x="31" y="2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7" y="3"/>
                    </a:lnTo>
                    <a:lnTo>
                      <a:pt x="16" y="7"/>
                    </a:lnTo>
                    <a:lnTo>
                      <a:pt x="15" y="11"/>
                    </a:lnTo>
                    <a:lnTo>
                      <a:pt x="15" y="14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5" y="23"/>
                    </a:lnTo>
                    <a:lnTo>
                      <a:pt x="3" y="26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2" y="3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6" name="Freeform 23"/>
              <p:cNvSpPr/>
              <p:nvPr/>
            </p:nvSpPr>
            <p:spPr bwMode="auto">
              <a:xfrm>
                <a:off x="2222500" y="2870200"/>
                <a:ext cx="25400" cy="20638"/>
              </a:xfrm>
              <a:custGeom>
                <a:avLst/>
                <a:gdLst>
                  <a:gd name="T0" fmla="*/ 71 w 80"/>
                  <a:gd name="T1" fmla="*/ 17 h 63"/>
                  <a:gd name="T2" fmla="*/ 57 w 80"/>
                  <a:gd name="T3" fmla="*/ 2 h 63"/>
                  <a:gd name="T4" fmla="*/ 51 w 80"/>
                  <a:gd name="T5" fmla="*/ 2 h 63"/>
                  <a:gd name="T6" fmla="*/ 45 w 80"/>
                  <a:gd name="T7" fmla="*/ 1 h 63"/>
                  <a:gd name="T8" fmla="*/ 39 w 80"/>
                  <a:gd name="T9" fmla="*/ 0 h 63"/>
                  <a:gd name="T10" fmla="*/ 35 w 80"/>
                  <a:gd name="T11" fmla="*/ 1 h 63"/>
                  <a:gd name="T12" fmla="*/ 33 w 80"/>
                  <a:gd name="T13" fmla="*/ 4 h 63"/>
                  <a:gd name="T14" fmla="*/ 30 w 80"/>
                  <a:gd name="T15" fmla="*/ 7 h 63"/>
                  <a:gd name="T16" fmla="*/ 32 w 80"/>
                  <a:gd name="T17" fmla="*/ 12 h 63"/>
                  <a:gd name="T18" fmla="*/ 32 w 80"/>
                  <a:gd name="T19" fmla="*/ 17 h 63"/>
                  <a:gd name="T20" fmla="*/ 34 w 80"/>
                  <a:gd name="T21" fmla="*/ 21 h 63"/>
                  <a:gd name="T22" fmla="*/ 35 w 80"/>
                  <a:gd name="T23" fmla="*/ 23 h 63"/>
                  <a:gd name="T24" fmla="*/ 39 w 80"/>
                  <a:gd name="T25" fmla="*/ 25 h 63"/>
                  <a:gd name="T26" fmla="*/ 38 w 80"/>
                  <a:gd name="T27" fmla="*/ 27 h 63"/>
                  <a:gd name="T28" fmla="*/ 37 w 80"/>
                  <a:gd name="T29" fmla="*/ 27 h 63"/>
                  <a:gd name="T30" fmla="*/ 35 w 80"/>
                  <a:gd name="T31" fmla="*/ 27 h 63"/>
                  <a:gd name="T32" fmla="*/ 34 w 80"/>
                  <a:gd name="T33" fmla="*/ 25 h 63"/>
                  <a:gd name="T34" fmla="*/ 33 w 80"/>
                  <a:gd name="T35" fmla="*/ 24 h 63"/>
                  <a:gd name="T36" fmla="*/ 33 w 80"/>
                  <a:gd name="T37" fmla="*/ 23 h 63"/>
                  <a:gd name="T38" fmla="*/ 28 w 80"/>
                  <a:gd name="T39" fmla="*/ 22 h 63"/>
                  <a:gd name="T40" fmla="*/ 24 w 80"/>
                  <a:gd name="T41" fmla="*/ 21 h 63"/>
                  <a:gd name="T42" fmla="*/ 20 w 80"/>
                  <a:gd name="T43" fmla="*/ 22 h 63"/>
                  <a:gd name="T44" fmla="*/ 16 w 80"/>
                  <a:gd name="T45" fmla="*/ 24 h 63"/>
                  <a:gd name="T46" fmla="*/ 16 w 80"/>
                  <a:gd name="T47" fmla="*/ 24 h 63"/>
                  <a:gd name="T48" fmla="*/ 15 w 80"/>
                  <a:gd name="T49" fmla="*/ 27 h 63"/>
                  <a:gd name="T50" fmla="*/ 15 w 80"/>
                  <a:gd name="T51" fmla="*/ 30 h 63"/>
                  <a:gd name="T52" fmla="*/ 15 w 80"/>
                  <a:gd name="T53" fmla="*/ 34 h 63"/>
                  <a:gd name="T54" fmla="*/ 16 w 80"/>
                  <a:gd name="T55" fmla="*/ 38 h 63"/>
                  <a:gd name="T56" fmla="*/ 17 w 80"/>
                  <a:gd name="T57" fmla="*/ 40 h 63"/>
                  <a:gd name="T58" fmla="*/ 13 w 80"/>
                  <a:gd name="T59" fmla="*/ 44 h 63"/>
                  <a:gd name="T60" fmla="*/ 10 w 80"/>
                  <a:gd name="T61" fmla="*/ 47 h 63"/>
                  <a:gd name="T62" fmla="*/ 6 w 80"/>
                  <a:gd name="T63" fmla="*/ 50 h 63"/>
                  <a:gd name="T64" fmla="*/ 0 w 80"/>
                  <a:gd name="T65" fmla="*/ 51 h 63"/>
                  <a:gd name="T66" fmla="*/ 4 w 80"/>
                  <a:gd name="T67" fmla="*/ 55 h 63"/>
                  <a:gd name="T68" fmla="*/ 7 w 80"/>
                  <a:gd name="T69" fmla="*/ 59 h 63"/>
                  <a:gd name="T70" fmla="*/ 12 w 80"/>
                  <a:gd name="T71" fmla="*/ 63 h 63"/>
                  <a:gd name="T72" fmla="*/ 17 w 80"/>
                  <a:gd name="T73" fmla="*/ 63 h 63"/>
                  <a:gd name="T74" fmla="*/ 23 w 80"/>
                  <a:gd name="T75" fmla="*/ 57 h 63"/>
                  <a:gd name="T76" fmla="*/ 24 w 80"/>
                  <a:gd name="T77" fmla="*/ 59 h 63"/>
                  <a:gd name="T78" fmla="*/ 35 w 80"/>
                  <a:gd name="T79" fmla="*/ 63 h 63"/>
                  <a:gd name="T80" fmla="*/ 47 w 80"/>
                  <a:gd name="T81" fmla="*/ 62 h 63"/>
                  <a:gd name="T82" fmla="*/ 51 w 80"/>
                  <a:gd name="T83" fmla="*/ 61 h 63"/>
                  <a:gd name="T84" fmla="*/ 55 w 80"/>
                  <a:gd name="T85" fmla="*/ 57 h 63"/>
                  <a:gd name="T86" fmla="*/ 57 w 80"/>
                  <a:gd name="T87" fmla="*/ 55 h 63"/>
                  <a:gd name="T88" fmla="*/ 58 w 80"/>
                  <a:gd name="T89" fmla="*/ 51 h 63"/>
                  <a:gd name="T90" fmla="*/ 60 w 80"/>
                  <a:gd name="T91" fmla="*/ 48 h 63"/>
                  <a:gd name="T92" fmla="*/ 62 w 80"/>
                  <a:gd name="T93" fmla="*/ 46 h 63"/>
                  <a:gd name="T94" fmla="*/ 62 w 80"/>
                  <a:gd name="T95" fmla="*/ 42 h 63"/>
                  <a:gd name="T96" fmla="*/ 62 w 80"/>
                  <a:gd name="T97" fmla="*/ 40 h 63"/>
                  <a:gd name="T98" fmla="*/ 66 w 80"/>
                  <a:gd name="T99" fmla="*/ 41 h 63"/>
                  <a:gd name="T100" fmla="*/ 69 w 80"/>
                  <a:gd name="T101" fmla="*/ 41 h 63"/>
                  <a:gd name="T102" fmla="*/ 73 w 80"/>
                  <a:gd name="T103" fmla="*/ 40 h 63"/>
                  <a:gd name="T104" fmla="*/ 77 w 80"/>
                  <a:gd name="T105" fmla="*/ 39 h 63"/>
                  <a:gd name="T106" fmla="*/ 77 w 80"/>
                  <a:gd name="T107" fmla="*/ 39 h 63"/>
                  <a:gd name="T108" fmla="*/ 77 w 80"/>
                  <a:gd name="T109" fmla="*/ 34 h 63"/>
                  <a:gd name="T110" fmla="*/ 79 w 80"/>
                  <a:gd name="T111" fmla="*/ 28 h 63"/>
                  <a:gd name="T112" fmla="*/ 80 w 80"/>
                  <a:gd name="T113" fmla="*/ 23 h 63"/>
                  <a:gd name="T114" fmla="*/ 78 w 80"/>
                  <a:gd name="T115" fmla="*/ 19 h 63"/>
                  <a:gd name="T116" fmla="*/ 71 w 80"/>
                  <a:gd name="T117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0" h="63">
                    <a:moveTo>
                      <a:pt x="71" y="17"/>
                    </a:moveTo>
                    <a:lnTo>
                      <a:pt x="57" y="2"/>
                    </a:lnTo>
                    <a:lnTo>
                      <a:pt x="51" y="2"/>
                    </a:lnTo>
                    <a:lnTo>
                      <a:pt x="45" y="1"/>
                    </a:lnTo>
                    <a:lnTo>
                      <a:pt x="39" y="0"/>
                    </a:lnTo>
                    <a:lnTo>
                      <a:pt x="35" y="1"/>
                    </a:lnTo>
                    <a:lnTo>
                      <a:pt x="33" y="4"/>
                    </a:lnTo>
                    <a:lnTo>
                      <a:pt x="30" y="7"/>
                    </a:lnTo>
                    <a:lnTo>
                      <a:pt x="32" y="12"/>
                    </a:lnTo>
                    <a:lnTo>
                      <a:pt x="32" y="17"/>
                    </a:lnTo>
                    <a:lnTo>
                      <a:pt x="34" y="21"/>
                    </a:lnTo>
                    <a:lnTo>
                      <a:pt x="35" y="23"/>
                    </a:lnTo>
                    <a:lnTo>
                      <a:pt x="39" y="25"/>
                    </a:lnTo>
                    <a:lnTo>
                      <a:pt x="38" y="27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34" y="25"/>
                    </a:lnTo>
                    <a:lnTo>
                      <a:pt x="33" y="24"/>
                    </a:lnTo>
                    <a:lnTo>
                      <a:pt x="33" y="23"/>
                    </a:lnTo>
                    <a:lnTo>
                      <a:pt x="28" y="22"/>
                    </a:lnTo>
                    <a:lnTo>
                      <a:pt x="24" y="21"/>
                    </a:lnTo>
                    <a:lnTo>
                      <a:pt x="20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5" y="27"/>
                    </a:lnTo>
                    <a:lnTo>
                      <a:pt x="15" y="30"/>
                    </a:lnTo>
                    <a:lnTo>
                      <a:pt x="15" y="34"/>
                    </a:lnTo>
                    <a:lnTo>
                      <a:pt x="16" y="38"/>
                    </a:lnTo>
                    <a:lnTo>
                      <a:pt x="17" y="40"/>
                    </a:lnTo>
                    <a:lnTo>
                      <a:pt x="13" y="44"/>
                    </a:lnTo>
                    <a:lnTo>
                      <a:pt x="10" y="47"/>
                    </a:lnTo>
                    <a:lnTo>
                      <a:pt x="6" y="50"/>
                    </a:lnTo>
                    <a:lnTo>
                      <a:pt x="0" y="51"/>
                    </a:lnTo>
                    <a:lnTo>
                      <a:pt x="4" y="55"/>
                    </a:lnTo>
                    <a:lnTo>
                      <a:pt x="7" y="59"/>
                    </a:lnTo>
                    <a:lnTo>
                      <a:pt x="12" y="63"/>
                    </a:lnTo>
                    <a:lnTo>
                      <a:pt x="17" y="63"/>
                    </a:lnTo>
                    <a:lnTo>
                      <a:pt x="23" y="57"/>
                    </a:lnTo>
                    <a:lnTo>
                      <a:pt x="24" y="59"/>
                    </a:lnTo>
                    <a:lnTo>
                      <a:pt x="35" y="63"/>
                    </a:lnTo>
                    <a:lnTo>
                      <a:pt x="47" y="62"/>
                    </a:lnTo>
                    <a:lnTo>
                      <a:pt x="51" y="61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8" y="51"/>
                    </a:lnTo>
                    <a:lnTo>
                      <a:pt x="60" y="48"/>
                    </a:lnTo>
                    <a:lnTo>
                      <a:pt x="62" y="46"/>
                    </a:lnTo>
                    <a:lnTo>
                      <a:pt x="62" y="42"/>
                    </a:lnTo>
                    <a:lnTo>
                      <a:pt x="62" y="40"/>
                    </a:lnTo>
                    <a:lnTo>
                      <a:pt x="66" y="41"/>
                    </a:lnTo>
                    <a:lnTo>
                      <a:pt x="69" y="41"/>
                    </a:lnTo>
                    <a:lnTo>
                      <a:pt x="73" y="40"/>
                    </a:lnTo>
                    <a:lnTo>
                      <a:pt x="77" y="39"/>
                    </a:lnTo>
                    <a:lnTo>
                      <a:pt x="77" y="39"/>
                    </a:lnTo>
                    <a:lnTo>
                      <a:pt x="77" y="34"/>
                    </a:lnTo>
                    <a:lnTo>
                      <a:pt x="79" y="28"/>
                    </a:lnTo>
                    <a:lnTo>
                      <a:pt x="80" y="23"/>
                    </a:lnTo>
                    <a:lnTo>
                      <a:pt x="78" y="19"/>
                    </a:lnTo>
                    <a:lnTo>
                      <a:pt x="71" y="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7" name="Freeform 24"/>
              <p:cNvSpPr/>
              <p:nvPr/>
            </p:nvSpPr>
            <p:spPr bwMode="auto">
              <a:xfrm>
                <a:off x="2246313" y="2870200"/>
                <a:ext cx="4762" cy="4763"/>
              </a:xfrm>
              <a:custGeom>
                <a:avLst/>
                <a:gdLst>
                  <a:gd name="T0" fmla="*/ 13 w 13"/>
                  <a:gd name="T1" fmla="*/ 8 h 15"/>
                  <a:gd name="T2" fmla="*/ 12 w 13"/>
                  <a:gd name="T3" fmla="*/ 6 h 15"/>
                  <a:gd name="T4" fmla="*/ 11 w 13"/>
                  <a:gd name="T5" fmla="*/ 3 h 15"/>
                  <a:gd name="T6" fmla="*/ 10 w 13"/>
                  <a:gd name="T7" fmla="*/ 2 h 15"/>
                  <a:gd name="T8" fmla="*/ 9 w 13"/>
                  <a:gd name="T9" fmla="*/ 1 h 15"/>
                  <a:gd name="T10" fmla="*/ 6 w 13"/>
                  <a:gd name="T11" fmla="*/ 0 h 15"/>
                  <a:gd name="T12" fmla="*/ 5 w 13"/>
                  <a:gd name="T13" fmla="*/ 1 h 15"/>
                  <a:gd name="T14" fmla="*/ 2 w 13"/>
                  <a:gd name="T15" fmla="*/ 2 h 15"/>
                  <a:gd name="T16" fmla="*/ 0 w 13"/>
                  <a:gd name="T17" fmla="*/ 6 h 15"/>
                  <a:gd name="T18" fmla="*/ 7 w 13"/>
                  <a:gd name="T19" fmla="*/ 15 h 15"/>
                  <a:gd name="T20" fmla="*/ 13 w 13"/>
                  <a:gd name="T2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5">
                    <a:moveTo>
                      <a:pt x="13" y="8"/>
                    </a:moveTo>
                    <a:lnTo>
                      <a:pt x="12" y="6"/>
                    </a:lnTo>
                    <a:lnTo>
                      <a:pt x="11" y="3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7" y="15"/>
                    </a:lnTo>
                    <a:lnTo>
                      <a:pt x="13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8" name="Freeform 25"/>
              <p:cNvSpPr/>
              <p:nvPr/>
            </p:nvSpPr>
            <p:spPr bwMode="auto">
              <a:xfrm>
                <a:off x="1965325" y="2984500"/>
                <a:ext cx="9525" cy="7938"/>
              </a:xfrm>
              <a:custGeom>
                <a:avLst/>
                <a:gdLst>
                  <a:gd name="T0" fmla="*/ 27 w 30"/>
                  <a:gd name="T1" fmla="*/ 21 h 26"/>
                  <a:gd name="T2" fmla="*/ 29 w 30"/>
                  <a:gd name="T3" fmla="*/ 20 h 26"/>
                  <a:gd name="T4" fmla="*/ 29 w 30"/>
                  <a:gd name="T5" fmla="*/ 17 h 26"/>
                  <a:gd name="T6" fmla="*/ 27 w 30"/>
                  <a:gd name="T7" fmla="*/ 15 h 26"/>
                  <a:gd name="T8" fmla="*/ 26 w 30"/>
                  <a:gd name="T9" fmla="*/ 15 h 26"/>
                  <a:gd name="T10" fmla="*/ 30 w 30"/>
                  <a:gd name="T11" fmla="*/ 9 h 26"/>
                  <a:gd name="T12" fmla="*/ 29 w 30"/>
                  <a:gd name="T13" fmla="*/ 6 h 26"/>
                  <a:gd name="T14" fmla="*/ 27 w 30"/>
                  <a:gd name="T15" fmla="*/ 3 h 26"/>
                  <a:gd name="T16" fmla="*/ 25 w 30"/>
                  <a:gd name="T17" fmla="*/ 1 h 26"/>
                  <a:gd name="T18" fmla="*/ 23 w 30"/>
                  <a:gd name="T19" fmla="*/ 0 h 26"/>
                  <a:gd name="T20" fmla="*/ 18 w 30"/>
                  <a:gd name="T21" fmla="*/ 6 h 26"/>
                  <a:gd name="T22" fmla="*/ 14 w 30"/>
                  <a:gd name="T23" fmla="*/ 14 h 26"/>
                  <a:gd name="T24" fmla="*/ 0 w 30"/>
                  <a:gd name="T25" fmla="*/ 22 h 26"/>
                  <a:gd name="T26" fmla="*/ 7 w 30"/>
                  <a:gd name="T27" fmla="*/ 26 h 26"/>
                  <a:gd name="T28" fmla="*/ 13 w 30"/>
                  <a:gd name="T29" fmla="*/ 24 h 26"/>
                  <a:gd name="T30" fmla="*/ 20 w 30"/>
                  <a:gd name="T31" fmla="*/ 22 h 26"/>
                  <a:gd name="T32" fmla="*/ 27 w 30"/>
                  <a:gd name="T3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6">
                    <a:moveTo>
                      <a:pt x="27" y="21"/>
                    </a:moveTo>
                    <a:lnTo>
                      <a:pt x="29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6" y="15"/>
                    </a:lnTo>
                    <a:lnTo>
                      <a:pt x="30" y="9"/>
                    </a:lnTo>
                    <a:lnTo>
                      <a:pt x="29" y="6"/>
                    </a:lnTo>
                    <a:lnTo>
                      <a:pt x="27" y="3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18" y="6"/>
                    </a:lnTo>
                    <a:lnTo>
                      <a:pt x="14" y="14"/>
                    </a:lnTo>
                    <a:lnTo>
                      <a:pt x="0" y="22"/>
                    </a:lnTo>
                    <a:lnTo>
                      <a:pt x="7" y="26"/>
                    </a:lnTo>
                    <a:lnTo>
                      <a:pt x="13" y="24"/>
                    </a:lnTo>
                    <a:lnTo>
                      <a:pt x="20" y="22"/>
                    </a:lnTo>
                    <a:lnTo>
                      <a:pt x="27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59" name="Freeform 26"/>
              <p:cNvSpPr/>
              <p:nvPr/>
            </p:nvSpPr>
            <p:spPr bwMode="auto">
              <a:xfrm>
                <a:off x="1919288" y="3038475"/>
                <a:ext cx="3175" cy="4763"/>
              </a:xfrm>
              <a:custGeom>
                <a:avLst/>
                <a:gdLst>
                  <a:gd name="T0" fmla="*/ 4 w 12"/>
                  <a:gd name="T1" fmla="*/ 0 h 14"/>
                  <a:gd name="T2" fmla="*/ 0 w 12"/>
                  <a:gd name="T3" fmla="*/ 7 h 14"/>
                  <a:gd name="T4" fmla="*/ 1 w 12"/>
                  <a:gd name="T5" fmla="*/ 9 h 14"/>
                  <a:gd name="T6" fmla="*/ 5 w 12"/>
                  <a:gd name="T7" fmla="*/ 12 h 14"/>
                  <a:gd name="T8" fmla="*/ 7 w 12"/>
                  <a:gd name="T9" fmla="*/ 13 h 14"/>
                  <a:gd name="T10" fmla="*/ 11 w 12"/>
                  <a:gd name="T11" fmla="*/ 14 h 14"/>
                  <a:gd name="T12" fmla="*/ 12 w 12"/>
                  <a:gd name="T13" fmla="*/ 9 h 14"/>
                  <a:gd name="T14" fmla="*/ 12 w 12"/>
                  <a:gd name="T15" fmla="*/ 7 h 14"/>
                  <a:gd name="T16" fmla="*/ 12 w 12"/>
                  <a:gd name="T17" fmla="*/ 4 h 14"/>
                  <a:gd name="T18" fmla="*/ 10 w 12"/>
                  <a:gd name="T19" fmla="*/ 2 h 14"/>
                  <a:gd name="T20" fmla="*/ 7 w 12"/>
                  <a:gd name="T21" fmla="*/ 1 h 14"/>
                  <a:gd name="T22" fmla="*/ 4 w 12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4">
                    <a:moveTo>
                      <a:pt x="4" y="0"/>
                    </a:moveTo>
                    <a:lnTo>
                      <a:pt x="0" y="7"/>
                    </a:lnTo>
                    <a:lnTo>
                      <a:pt x="1" y="9"/>
                    </a:lnTo>
                    <a:lnTo>
                      <a:pt x="5" y="12"/>
                    </a:lnTo>
                    <a:lnTo>
                      <a:pt x="7" y="13"/>
                    </a:lnTo>
                    <a:lnTo>
                      <a:pt x="11" y="14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0" name="Freeform 27"/>
              <p:cNvSpPr/>
              <p:nvPr/>
            </p:nvSpPr>
            <p:spPr bwMode="auto">
              <a:xfrm>
                <a:off x="1928813" y="3038475"/>
                <a:ext cx="15875" cy="9525"/>
              </a:xfrm>
              <a:custGeom>
                <a:avLst/>
                <a:gdLst>
                  <a:gd name="T0" fmla="*/ 34 w 48"/>
                  <a:gd name="T1" fmla="*/ 29 h 29"/>
                  <a:gd name="T2" fmla="*/ 41 w 48"/>
                  <a:gd name="T3" fmla="*/ 29 h 29"/>
                  <a:gd name="T4" fmla="*/ 43 w 48"/>
                  <a:gd name="T5" fmla="*/ 27 h 29"/>
                  <a:gd name="T6" fmla="*/ 45 w 48"/>
                  <a:gd name="T7" fmla="*/ 24 h 29"/>
                  <a:gd name="T8" fmla="*/ 47 w 48"/>
                  <a:gd name="T9" fmla="*/ 20 h 29"/>
                  <a:gd name="T10" fmla="*/ 48 w 48"/>
                  <a:gd name="T11" fmla="*/ 17 h 29"/>
                  <a:gd name="T12" fmla="*/ 47 w 48"/>
                  <a:gd name="T13" fmla="*/ 13 h 29"/>
                  <a:gd name="T14" fmla="*/ 42 w 48"/>
                  <a:gd name="T15" fmla="*/ 6 h 29"/>
                  <a:gd name="T16" fmla="*/ 34 w 48"/>
                  <a:gd name="T17" fmla="*/ 1 h 29"/>
                  <a:gd name="T18" fmla="*/ 26 w 48"/>
                  <a:gd name="T19" fmla="*/ 0 h 29"/>
                  <a:gd name="T20" fmla="*/ 22 w 48"/>
                  <a:gd name="T21" fmla="*/ 0 h 29"/>
                  <a:gd name="T22" fmla="*/ 13 w 48"/>
                  <a:gd name="T23" fmla="*/ 7 h 29"/>
                  <a:gd name="T24" fmla="*/ 10 w 48"/>
                  <a:gd name="T25" fmla="*/ 9 h 29"/>
                  <a:gd name="T26" fmla="*/ 9 w 48"/>
                  <a:gd name="T27" fmla="*/ 13 h 29"/>
                  <a:gd name="T28" fmla="*/ 0 w 48"/>
                  <a:gd name="T29" fmla="*/ 23 h 29"/>
                  <a:gd name="T30" fmla="*/ 7 w 48"/>
                  <a:gd name="T31" fmla="*/ 27 h 29"/>
                  <a:gd name="T32" fmla="*/ 14 w 48"/>
                  <a:gd name="T33" fmla="*/ 29 h 29"/>
                  <a:gd name="T34" fmla="*/ 21 w 48"/>
                  <a:gd name="T35" fmla="*/ 27 h 29"/>
                  <a:gd name="T36" fmla="*/ 28 w 48"/>
                  <a:gd name="T37" fmla="*/ 27 h 29"/>
                  <a:gd name="T38" fmla="*/ 34 w 48"/>
                  <a:gd name="T3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29">
                    <a:moveTo>
                      <a:pt x="34" y="29"/>
                    </a:moveTo>
                    <a:lnTo>
                      <a:pt x="41" y="29"/>
                    </a:lnTo>
                    <a:lnTo>
                      <a:pt x="43" y="27"/>
                    </a:lnTo>
                    <a:lnTo>
                      <a:pt x="45" y="24"/>
                    </a:lnTo>
                    <a:lnTo>
                      <a:pt x="47" y="20"/>
                    </a:lnTo>
                    <a:lnTo>
                      <a:pt x="48" y="17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4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9" y="13"/>
                    </a:lnTo>
                    <a:lnTo>
                      <a:pt x="0" y="23"/>
                    </a:lnTo>
                    <a:lnTo>
                      <a:pt x="7" y="27"/>
                    </a:lnTo>
                    <a:lnTo>
                      <a:pt x="14" y="29"/>
                    </a:lnTo>
                    <a:lnTo>
                      <a:pt x="21" y="27"/>
                    </a:lnTo>
                    <a:lnTo>
                      <a:pt x="28" y="27"/>
                    </a:lnTo>
                    <a:lnTo>
                      <a:pt x="34" y="2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1" name="Freeform 28"/>
              <p:cNvSpPr/>
              <p:nvPr/>
            </p:nvSpPr>
            <p:spPr bwMode="auto">
              <a:xfrm>
                <a:off x="1960563" y="3049588"/>
                <a:ext cx="4762" cy="7938"/>
              </a:xfrm>
              <a:custGeom>
                <a:avLst/>
                <a:gdLst>
                  <a:gd name="T0" fmla="*/ 15 w 16"/>
                  <a:gd name="T1" fmla="*/ 22 h 24"/>
                  <a:gd name="T2" fmla="*/ 15 w 16"/>
                  <a:gd name="T3" fmla="*/ 17 h 24"/>
                  <a:gd name="T4" fmla="*/ 16 w 16"/>
                  <a:gd name="T5" fmla="*/ 12 h 24"/>
                  <a:gd name="T6" fmla="*/ 15 w 16"/>
                  <a:gd name="T7" fmla="*/ 8 h 24"/>
                  <a:gd name="T8" fmla="*/ 13 w 16"/>
                  <a:gd name="T9" fmla="*/ 3 h 24"/>
                  <a:gd name="T10" fmla="*/ 11 w 16"/>
                  <a:gd name="T11" fmla="*/ 0 h 24"/>
                  <a:gd name="T12" fmla="*/ 4 w 16"/>
                  <a:gd name="T13" fmla="*/ 3 h 24"/>
                  <a:gd name="T14" fmla="*/ 0 w 16"/>
                  <a:gd name="T15" fmla="*/ 7 h 24"/>
                  <a:gd name="T16" fmla="*/ 0 w 16"/>
                  <a:gd name="T17" fmla="*/ 13 h 24"/>
                  <a:gd name="T18" fmla="*/ 4 w 16"/>
                  <a:gd name="T19" fmla="*/ 19 h 24"/>
                  <a:gd name="T20" fmla="*/ 5 w 16"/>
                  <a:gd name="T21" fmla="*/ 24 h 24"/>
                  <a:gd name="T22" fmla="*/ 15 w 16"/>
                  <a:gd name="T23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24">
                    <a:moveTo>
                      <a:pt x="15" y="22"/>
                    </a:moveTo>
                    <a:lnTo>
                      <a:pt x="15" y="17"/>
                    </a:lnTo>
                    <a:lnTo>
                      <a:pt x="16" y="12"/>
                    </a:lnTo>
                    <a:lnTo>
                      <a:pt x="15" y="8"/>
                    </a:lnTo>
                    <a:lnTo>
                      <a:pt x="13" y="3"/>
                    </a:lnTo>
                    <a:lnTo>
                      <a:pt x="11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9"/>
                    </a:lnTo>
                    <a:lnTo>
                      <a:pt x="5" y="24"/>
                    </a:lnTo>
                    <a:lnTo>
                      <a:pt x="15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2" name="Freeform 29"/>
              <p:cNvSpPr/>
              <p:nvPr/>
            </p:nvSpPr>
            <p:spPr bwMode="auto">
              <a:xfrm>
                <a:off x="1981200" y="2974975"/>
                <a:ext cx="6350" cy="6350"/>
              </a:xfrm>
              <a:custGeom>
                <a:avLst/>
                <a:gdLst>
                  <a:gd name="T0" fmla="*/ 10 w 19"/>
                  <a:gd name="T1" fmla="*/ 16 h 17"/>
                  <a:gd name="T2" fmla="*/ 14 w 19"/>
                  <a:gd name="T3" fmla="*/ 13 h 17"/>
                  <a:gd name="T4" fmla="*/ 16 w 19"/>
                  <a:gd name="T5" fmla="*/ 12 h 17"/>
                  <a:gd name="T6" fmla="*/ 19 w 19"/>
                  <a:gd name="T7" fmla="*/ 10 h 17"/>
                  <a:gd name="T8" fmla="*/ 19 w 19"/>
                  <a:gd name="T9" fmla="*/ 8 h 17"/>
                  <a:gd name="T10" fmla="*/ 17 w 19"/>
                  <a:gd name="T11" fmla="*/ 7 h 17"/>
                  <a:gd name="T12" fmla="*/ 16 w 19"/>
                  <a:gd name="T13" fmla="*/ 6 h 17"/>
                  <a:gd name="T14" fmla="*/ 15 w 19"/>
                  <a:gd name="T15" fmla="*/ 5 h 17"/>
                  <a:gd name="T16" fmla="*/ 12 w 19"/>
                  <a:gd name="T17" fmla="*/ 4 h 17"/>
                  <a:gd name="T18" fmla="*/ 11 w 19"/>
                  <a:gd name="T19" fmla="*/ 2 h 17"/>
                  <a:gd name="T20" fmla="*/ 9 w 19"/>
                  <a:gd name="T21" fmla="*/ 2 h 17"/>
                  <a:gd name="T22" fmla="*/ 8 w 19"/>
                  <a:gd name="T23" fmla="*/ 1 h 17"/>
                  <a:gd name="T24" fmla="*/ 6 w 19"/>
                  <a:gd name="T25" fmla="*/ 0 h 17"/>
                  <a:gd name="T26" fmla="*/ 2 w 19"/>
                  <a:gd name="T27" fmla="*/ 1 h 17"/>
                  <a:gd name="T28" fmla="*/ 0 w 19"/>
                  <a:gd name="T29" fmla="*/ 5 h 17"/>
                  <a:gd name="T30" fmla="*/ 0 w 19"/>
                  <a:gd name="T31" fmla="*/ 10 h 17"/>
                  <a:gd name="T32" fmla="*/ 2 w 19"/>
                  <a:gd name="T33" fmla="*/ 13 h 17"/>
                  <a:gd name="T34" fmla="*/ 5 w 19"/>
                  <a:gd name="T35" fmla="*/ 17 h 17"/>
                  <a:gd name="T36" fmla="*/ 6 w 19"/>
                  <a:gd name="T37" fmla="*/ 17 h 17"/>
                  <a:gd name="T38" fmla="*/ 9 w 19"/>
                  <a:gd name="T39" fmla="*/ 17 h 17"/>
                  <a:gd name="T40" fmla="*/ 10 w 19"/>
                  <a:gd name="T4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7">
                    <a:moveTo>
                      <a:pt x="10" y="16"/>
                    </a:moveTo>
                    <a:lnTo>
                      <a:pt x="14" y="13"/>
                    </a:lnTo>
                    <a:lnTo>
                      <a:pt x="16" y="12"/>
                    </a:lnTo>
                    <a:lnTo>
                      <a:pt x="19" y="10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6" y="6"/>
                    </a:lnTo>
                    <a:lnTo>
                      <a:pt x="15" y="5"/>
                    </a:lnTo>
                    <a:lnTo>
                      <a:pt x="12" y="4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0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3" name="Freeform 30"/>
              <p:cNvSpPr/>
              <p:nvPr/>
            </p:nvSpPr>
            <p:spPr bwMode="auto">
              <a:xfrm>
                <a:off x="1973263" y="2997200"/>
                <a:ext cx="6350" cy="6350"/>
              </a:xfrm>
              <a:custGeom>
                <a:avLst/>
                <a:gdLst>
                  <a:gd name="T0" fmla="*/ 19 w 19"/>
                  <a:gd name="T1" fmla="*/ 19 h 20"/>
                  <a:gd name="T2" fmla="*/ 17 w 19"/>
                  <a:gd name="T3" fmla="*/ 13 h 20"/>
                  <a:gd name="T4" fmla="*/ 14 w 19"/>
                  <a:gd name="T5" fmla="*/ 8 h 20"/>
                  <a:gd name="T6" fmla="*/ 9 w 19"/>
                  <a:gd name="T7" fmla="*/ 3 h 20"/>
                  <a:gd name="T8" fmla="*/ 4 w 19"/>
                  <a:gd name="T9" fmla="*/ 0 h 20"/>
                  <a:gd name="T10" fmla="*/ 0 w 19"/>
                  <a:gd name="T11" fmla="*/ 12 h 20"/>
                  <a:gd name="T12" fmla="*/ 2 w 19"/>
                  <a:gd name="T13" fmla="*/ 15 h 20"/>
                  <a:gd name="T14" fmla="*/ 4 w 19"/>
                  <a:gd name="T15" fmla="*/ 18 h 20"/>
                  <a:gd name="T16" fmla="*/ 7 w 19"/>
                  <a:gd name="T17" fmla="*/ 20 h 20"/>
                  <a:gd name="T18" fmla="*/ 9 w 19"/>
                  <a:gd name="T19" fmla="*/ 20 h 20"/>
                  <a:gd name="T20" fmla="*/ 13 w 19"/>
                  <a:gd name="T21" fmla="*/ 20 h 20"/>
                  <a:gd name="T22" fmla="*/ 15 w 19"/>
                  <a:gd name="T23" fmla="*/ 20 h 20"/>
                  <a:gd name="T24" fmla="*/ 19 w 19"/>
                  <a:gd name="T25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0">
                    <a:moveTo>
                      <a:pt x="19" y="19"/>
                    </a:moveTo>
                    <a:lnTo>
                      <a:pt x="17" y="13"/>
                    </a:lnTo>
                    <a:lnTo>
                      <a:pt x="14" y="8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4" y="18"/>
                    </a:lnTo>
                    <a:lnTo>
                      <a:pt x="7" y="20"/>
                    </a:lnTo>
                    <a:lnTo>
                      <a:pt x="9" y="20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4" name="Freeform 31"/>
              <p:cNvSpPr/>
              <p:nvPr/>
            </p:nvSpPr>
            <p:spPr bwMode="auto">
              <a:xfrm>
                <a:off x="2030413" y="3030538"/>
                <a:ext cx="4762" cy="6350"/>
              </a:xfrm>
              <a:custGeom>
                <a:avLst/>
                <a:gdLst>
                  <a:gd name="T0" fmla="*/ 6 w 15"/>
                  <a:gd name="T1" fmla="*/ 19 h 19"/>
                  <a:gd name="T2" fmla="*/ 11 w 15"/>
                  <a:gd name="T3" fmla="*/ 18 h 19"/>
                  <a:gd name="T4" fmla="*/ 11 w 15"/>
                  <a:gd name="T5" fmla="*/ 13 h 19"/>
                  <a:gd name="T6" fmla="*/ 12 w 15"/>
                  <a:gd name="T7" fmla="*/ 11 h 19"/>
                  <a:gd name="T8" fmla="*/ 14 w 15"/>
                  <a:gd name="T9" fmla="*/ 8 h 19"/>
                  <a:gd name="T10" fmla="*/ 15 w 15"/>
                  <a:gd name="T11" fmla="*/ 6 h 19"/>
                  <a:gd name="T12" fmla="*/ 15 w 15"/>
                  <a:gd name="T13" fmla="*/ 5 h 19"/>
                  <a:gd name="T14" fmla="*/ 14 w 15"/>
                  <a:gd name="T15" fmla="*/ 2 h 19"/>
                  <a:gd name="T16" fmla="*/ 11 w 15"/>
                  <a:gd name="T17" fmla="*/ 0 h 19"/>
                  <a:gd name="T18" fmla="*/ 7 w 15"/>
                  <a:gd name="T19" fmla="*/ 0 h 19"/>
                  <a:gd name="T20" fmla="*/ 5 w 15"/>
                  <a:gd name="T21" fmla="*/ 1 h 19"/>
                  <a:gd name="T22" fmla="*/ 3 w 15"/>
                  <a:gd name="T23" fmla="*/ 3 h 19"/>
                  <a:gd name="T24" fmla="*/ 3 w 15"/>
                  <a:gd name="T25" fmla="*/ 6 h 19"/>
                  <a:gd name="T26" fmla="*/ 1 w 15"/>
                  <a:gd name="T27" fmla="*/ 8 h 19"/>
                  <a:gd name="T28" fmla="*/ 1 w 15"/>
                  <a:gd name="T29" fmla="*/ 12 h 19"/>
                  <a:gd name="T30" fmla="*/ 0 w 15"/>
                  <a:gd name="T31" fmla="*/ 14 h 19"/>
                  <a:gd name="T32" fmla="*/ 1 w 15"/>
                  <a:gd name="T33" fmla="*/ 16 h 19"/>
                  <a:gd name="T34" fmla="*/ 3 w 15"/>
                  <a:gd name="T35" fmla="*/ 18 h 19"/>
                  <a:gd name="T36" fmla="*/ 6 w 15"/>
                  <a:gd name="T3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19">
                    <a:moveTo>
                      <a:pt x="6" y="19"/>
                    </a:moveTo>
                    <a:lnTo>
                      <a:pt x="11" y="18"/>
                    </a:lnTo>
                    <a:lnTo>
                      <a:pt x="11" y="13"/>
                    </a:lnTo>
                    <a:lnTo>
                      <a:pt x="12" y="11"/>
                    </a:lnTo>
                    <a:lnTo>
                      <a:pt x="14" y="8"/>
                    </a:lnTo>
                    <a:lnTo>
                      <a:pt x="15" y="6"/>
                    </a:lnTo>
                    <a:lnTo>
                      <a:pt x="15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8"/>
                    </a:lnTo>
                    <a:lnTo>
                      <a:pt x="6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5" name="Freeform 32"/>
              <p:cNvSpPr/>
              <p:nvPr/>
            </p:nvSpPr>
            <p:spPr bwMode="auto">
              <a:xfrm>
                <a:off x="2005013" y="3036888"/>
                <a:ext cx="6350" cy="6350"/>
              </a:xfrm>
              <a:custGeom>
                <a:avLst/>
                <a:gdLst>
                  <a:gd name="T0" fmla="*/ 18 w 19"/>
                  <a:gd name="T1" fmla="*/ 4 h 17"/>
                  <a:gd name="T2" fmla="*/ 17 w 19"/>
                  <a:gd name="T3" fmla="*/ 2 h 17"/>
                  <a:gd name="T4" fmla="*/ 15 w 19"/>
                  <a:gd name="T5" fmla="*/ 0 h 17"/>
                  <a:gd name="T6" fmla="*/ 13 w 19"/>
                  <a:gd name="T7" fmla="*/ 0 h 17"/>
                  <a:gd name="T8" fmla="*/ 11 w 19"/>
                  <a:gd name="T9" fmla="*/ 0 h 17"/>
                  <a:gd name="T10" fmla="*/ 9 w 19"/>
                  <a:gd name="T11" fmla="*/ 2 h 17"/>
                  <a:gd name="T12" fmla="*/ 7 w 19"/>
                  <a:gd name="T13" fmla="*/ 2 h 17"/>
                  <a:gd name="T14" fmla="*/ 4 w 19"/>
                  <a:gd name="T15" fmla="*/ 2 h 17"/>
                  <a:gd name="T16" fmla="*/ 2 w 19"/>
                  <a:gd name="T17" fmla="*/ 5 h 17"/>
                  <a:gd name="T18" fmla="*/ 0 w 19"/>
                  <a:gd name="T19" fmla="*/ 9 h 17"/>
                  <a:gd name="T20" fmla="*/ 0 w 19"/>
                  <a:gd name="T21" fmla="*/ 11 h 17"/>
                  <a:gd name="T22" fmla="*/ 1 w 19"/>
                  <a:gd name="T23" fmla="*/ 14 h 17"/>
                  <a:gd name="T24" fmla="*/ 3 w 19"/>
                  <a:gd name="T25" fmla="*/ 16 h 17"/>
                  <a:gd name="T26" fmla="*/ 7 w 19"/>
                  <a:gd name="T27" fmla="*/ 17 h 17"/>
                  <a:gd name="T28" fmla="*/ 9 w 19"/>
                  <a:gd name="T29" fmla="*/ 16 h 17"/>
                  <a:gd name="T30" fmla="*/ 12 w 19"/>
                  <a:gd name="T31" fmla="*/ 15 h 17"/>
                  <a:gd name="T32" fmla="*/ 14 w 19"/>
                  <a:gd name="T33" fmla="*/ 12 h 17"/>
                  <a:gd name="T34" fmla="*/ 17 w 19"/>
                  <a:gd name="T35" fmla="*/ 11 h 17"/>
                  <a:gd name="T36" fmla="*/ 18 w 19"/>
                  <a:gd name="T37" fmla="*/ 9 h 17"/>
                  <a:gd name="T38" fmla="*/ 19 w 19"/>
                  <a:gd name="T39" fmla="*/ 6 h 17"/>
                  <a:gd name="T40" fmla="*/ 18 w 19"/>
                  <a:gd name="T41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7">
                    <a:moveTo>
                      <a:pt x="18" y="4"/>
                    </a:moveTo>
                    <a:lnTo>
                      <a:pt x="17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3" y="16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12" y="15"/>
                    </a:lnTo>
                    <a:lnTo>
                      <a:pt x="14" y="12"/>
                    </a:lnTo>
                    <a:lnTo>
                      <a:pt x="17" y="11"/>
                    </a:lnTo>
                    <a:lnTo>
                      <a:pt x="18" y="9"/>
                    </a:lnTo>
                    <a:lnTo>
                      <a:pt x="19" y="6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6" name="Freeform 33"/>
              <p:cNvSpPr/>
              <p:nvPr/>
            </p:nvSpPr>
            <p:spPr bwMode="auto">
              <a:xfrm>
                <a:off x="2076450" y="2965450"/>
                <a:ext cx="12700" cy="30163"/>
              </a:xfrm>
              <a:custGeom>
                <a:avLst/>
                <a:gdLst>
                  <a:gd name="T0" fmla="*/ 40 w 42"/>
                  <a:gd name="T1" fmla="*/ 82 h 92"/>
                  <a:gd name="T2" fmla="*/ 42 w 42"/>
                  <a:gd name="T3" fmla="*/ 75 h 92"/>
                  <a:gd name="T4" fmla="*/ 39 w 42"/>
                  <a:gd name="T5" fmla="*/ 70 h 92"/>
                  <a:gd name="T6" fmla="*/ 33 w 42"/>
                  <a:gd name="T7" fmla="*/ 65 h 92"/>
                  <a:gd name="T8" fmla="*/ 26 w 42"/>
                  <a:gd name="T9" fmla="*/ 63 h 92"/>
                  <a:gd name="T10" fmla="*/ 16 w 42"/>
                  <a:gd name="T11" fmla="*/ 62 h 92"/>
                  <a:gd name="T12" fmla="*/ 23 w 42"/>
                  <a:gd name="T13" fmla="*/ 56 h 92"/>
                  <a:gd name="T14" fmla="*/ 31 w 42"/>
                  <a:gd name="T15" fmla="*/ 48 h 92"/>
                  <a:gd name="T16" fmla="*/ 34 w 42"/>
                  <a:gd name="T17" fmla="*/ 40 h 92"/>
                  <a:gd name="T18" fmla="*/ 31 w 42"/>
                  <a:gd name="T19" fmla="*/ 34 h 92"/>
                  <a:gd name="T20" fmla="*/ 22 w 42"/>
                  <a:gd name="T21" fmla="*/ 33 h 92"/>
                  <a:gd name="T22" fmla="*/ 14 w 42"/>
                  <a:gd name="T23" fmla="*/ 36 h 92"/>
                  <a:gd name="T24" fmla="*/ 16 w 42"/>
                  <a:gd name="T25" fmla="*/ 30 h 92"/>
                  <a:gd name="T26" fmla="*/ 16 w 42"/>
                  <a:gd name="T27" fmla="*/ 23 h 92"/>
                  <a:gd name="T28" fmla="*/ 16 w 42"/>
                  <a:gd name="T29" fmla="*/ 17 h 92"/>
                  <a:gd name="T30" fmla="*/ 15 w 42"/>
                  <a:gd name="T31" fmla="*/ 12 h 92"/>
                  <a:gd name="T32" fmla="*/ 9 w 42"/>
                  <a:gd name="T33" fmla="*/ 8 h 92"/>
                  <a:gd name="T34" fmla="*/ 5 w 42"/>
                  <a:gd name="T35" fmla="*/ 3 h 92"/>
                  <a:gd name="T36" fmla="*/ 0 w 42"/>
                  <a:gd name="T37" fmla="*/ 7 h 92"/>
                  <a:gd name="T38" fmla="*/ 3 w 42"/>
                  <a:gd name="T39" fmla="*/ 19 h 92"/>
                  <a:gd name="T40" fmla="*/ 11 w 42"/>
                  <a:gd name="T41" fmla="*/ 31 h 92"/>
                  <a:gd name="T42" fmla="*/ 11 w 42"/>
                  <a:gd name="T43" fmla="*/ 37 h 92"/>
                  <a:gd name="T44" fmla="*/ 5 w 42"/>
                  <a:gd name="T45" fmla="*/ 42 h 92"/>
                  <a:gd name="T46" fmla="*/ 2 w 42"/>
                  <a:gd name="T47" fmla="*/ 57 h 92"/>
                  <a:gd name="T48" fmla="*/ 9 w 42"/>
                  <a:gd name="T49" fmla="*/ 66 h 92"/>
                  <a:gd name="T50" fmla="*/ 9 w 42"/>
                  <a:gd name="T51" fmla="*/ 70 h 92"/>
                  <a:gd name="T52" fmla="*/ 10 w 42"/>
                  <a:gd name="T53" fmla="*/ 77 h 92"/>
                  <a:gd name="T54" fmla="*/ 14 w 42"/>
                  <a:gd name="T55" fmla="*/ 83 h 92"/>
                  <a:gd name="T56" fmla="*/ 19 w 42"/>
                  <a:gd name="T57" fmla="*/ 88 h 92"/>
                  <a:gd name="T58" fmla="*/ 26 w 42"/>
                  <a:gd name="T59" fmla="*/ 92 h 92"/>
                  <a:gd name="T60" fmla="*/ 28 w 42"/>
                  <a:gd name="T61" fmla="*/ 92 h 92"/>
                  <a:gd name="T62" fmla="*/ 34 w 42"/>
                  <a:gd name="T63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" h="92">
                    <a:moveTo>
                      <a:pt x="37" y="88"/>
                    </a:moveTo>
                    <a:lnTo>
                      <a:pt x="40" y="82"/>
                    </a:lnTo>
                    <a:lnTo>
                      <a:pt x="42" y="79"/>
                    </a:lnTo>
                    <a:lnTo>
                      <a:pt x="42" y="75"/>
                    </a:lnTo>
                    <a:lnTo>
                      <a:pt x="40" y="71"/>
                    </a:lnTo>
                    <a:lnTo>
                      <a:pt x="39" y="70"/>
                    </a:lnTo>
                    <a:lnTo>
                      <a:pt x="37" y="68"/>
                    </a:lnTo>
                    <a:lnTo>
                      <a:pt x="33" y="65"/>
                    </a:lnTo>
                    <a:lnTo>
                      <a:pt x="31" y="64"/>
                    </a:lnTo>
                    <a:lnTo>
                      <a:pt x="26" y="63"/>
                    </a:lnTo>
                    <a:lnTo>
                      <a:pt x="21" y="62"/>
                    </a:lnTo>
                    <a:lnTo>
                      <a:pt x="16" y="62"/>
                    </a:lnTo>
                    <a:lnTo>
                      <a:pt x="20" y="58"/>
                    </a:lnTo>
                    <a:lnTo>
                      <a:pt x="23" y="56"/>
                    </a:lnTo>
                    <a:lnTo>
                      <a:pt x="27" y="52"/>
                    </a:lnTo>
                    <a:lnTo>
                      <a:pt x="31" y="48"/>
                    </a:lnTo>
                    <a:lnTo>
                      <a:pt x="34" y="45"/>
                    </a:lnTo>
                    <a:lnTo>
                      <a:pt x="34" y="40"/>
                    </a:lnTo>
                    <a:lnTo>
                      <a:pt x="33" y="36"/>
                    </a:lnTo>
                    <a:lnTo>
                      <a:pt x="31" y="34"/>
                    </a:lnTo>
                    <a:lnTo>
                      <a:pt x="26" y="33"/>
                    </a:lnTo>
                    <a:lnTo>
                      <a:pt x="22" y="33"/>
                    </a:lnTo>
                    <a:lnTo>
                      <a:pt x="19" y="35"/>
                    </a:lnTo>
                    <a:lnTo>
                      <a:pt x="14" y="36"/>
                    </a:lnTo>
                    <a:lnTo>
                      <a:pt x="16" y="33"/>
                    </a:lnTo>
                    <a:lnTo>
                      <a:pt x="16" y="30"/>
                    </a:lnTo>
                    <a:lnTo>
                      <a:pt x="16" y="26"/>
                    </a:lnTo>
                    <a:lnTo>
                      <a:pt x="16" y="23"/>
                    </a:lnTo>
                    <a:lnTo>
                      <a:pt x="15" y="19"/>
                    </a:lnTo>
                    <a:lnTo>
                      <a:pt x="16" y="17"/>
                    </a:lnTo>
                    <a:lnTo>
                      <a:pt x="16" y="13"/>
                    </a:lnTo>
                    <a:lnTo>
                      <a:pt x="15" y="12"/>
                    </a:lnTo>
                    <a:lnTo>
                      <a:pt x="13" y="9"/>
                    </a:lnTo>
                    <a:lnTo>
                      <a:pt x="9" y="8"/>
                    </a:lnTo>
                    <a:lnTo>
                      <a:pt x="8" y="6"/>
                    </a:lnTo>
                    <a:lnTo>
                      <a:pt x="5" y="3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9"/>
                    </a:lnTo>
                    <a:lnTo>
                      <a:pt x="6" y="25"/>
                    </a:lnTo>
                    <a:lnTo>
                      <a:pt x="11" y="31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9" y="40"/>
                    </a:lnTo>
                    <a:lnTo>
                      <a:pt x="5" y="42"/>
                    </a:lnTo>
                    <a:lnTo>
                      <a:pt x="2" y="49"/>
                    </a:lnTo>
                    <a:lnTo>
                      <a:pt x="2" y="57"/>
                    </a:lnTo>
                    <a:lnTo>
                      <a:pt x="5" y="64"/>
                    </a:lnTo>
                    <a:lnTo>
                      <a:pt x="9" y="66"/>
                    </a:lnTo>
                    <a:lnTo>
                      <a:pt x="9" y="66"/>
                    </a:lnTo>
                    <a:lnTo>
                      <a:pt x="9" y="70"/>
                    </a:lnTo>
                    <a:lnTo>
                      <a:pt x="9" y="74"/>
                    </a:lnTo>
                    <a:lnTo>
                      <a:pt x="10" y="77"/>
                    </a:lnTo>
                    <a:lnTo>
                      <a:pt x="11" y="81"/>
                    </a:lnTo>
                    <a:lnTo>
                      <a:pt x="14" y="83"/>
                    </a:lnTo>
                    <a:lnTo>
                      <a:pt x="16" y="87"/>
                    </a:lnTo>
                    <a:lnTo>
                      <a:pt x="19" y="88"/>
                    </a:lnTo>
                    <a:lnTo>
                      <a:pt x="22" y="91"/>
                    </a:lnTo>
                    <a:lnTo>
                      <a:pt x="26" y="92"/>
                    </a:lnTo>
                    <a:lnTo>
                      <a:pt x="26" y="92"/>
                    </a:lnTo>
                    <a:lnTo>
                      <a:pt x="28" y="92"/>
                    </a:lnTo>
                    <a:lnTo>
                      <a:pt x="32" y="92"/>
                    </a:lnTo>
                    <a:lnTo>
                      <a:pt x="34" y="91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7" name="Freeform 34"/>
              <p:cNvSpPr/>
              <p:nvPr/>
            </p:nvSpPr>
            <p:spPr bwMode="auto">
              <a:xfrm>
                <a:off x="1968500" y="3027363"/>
                <a:ext cx="20637" cy="25400"/>
              </a:xfrm>
              <a:custGeom>
                <a:avLst/>
                <a:gdLst>
                  <a:gd name="T0" fmla="*/ 66 w 66"/>
                  <a:gd name="T1" fmla="*/ 13 h 80"/>
                  <a:gd name="T2" fmla="*/ 65 w 66"/>
                  <a:gd name="T3" fmla="*/ 9 h 80"/>
                  <a:gd name="T4" fmla="*/ 63 w 66"/>
                  <a:gd name="T5" fmla="*/ 5 h 80"/>
                  <a:gd name="T6" fmla="*/ 59 w 66"/>
                  <a:gd name="T7" fmla="*/ 2 h 80"/>
                  <a:gd name="T8" fmla="*/ 55 w 66"/>
                  <a:gd name="T9" fmla="*/ 0 h 80"/>
                  <a:gd name="T10" fmla="*/ 50 w 66"/>
                  <a:gd name="T11" fmla="*/ 0 h 80"/>
                  <a:gd name="T12" fmla="*/ 47 w 66"/>
                  <a:gd name="T13" fmla="*/ 2 h 80"/>
                  <a:gd name="T14" fmla="*/ 46 w 66"/>
                  <a:gd name="T15" fmla="*/ 6 h 80"/>
                  <a:gd name="T16" fmla="*/ 42 w 66"/>
                  <a:gd name="T17" fmla="*/ 15 h 80"/>
                  <a:gd name="T18" fmla="*/ 43 w 66"/>
                  <a:gd name="T19" fmla="*/ 24 h 80"/>
                  <a:gd name="T20" fmla="*/ 42 w 66"/>
                  <a:gd name="T21" fmla="*/ 33 h 80"/>
                  <a:gd name="T22" fmla="*/ 38 w 66"/>
                  <a:gd name="T23" fmla="*/ 28 h 80"/>
                  <a:gd name="T24" fmla="*/ 32 w 66"/>
                  <a:gd name="T25" fmla="*/ 26 h 80"/>
                  <a:gd name="T26" fmla="*/ 26 w 66"/>
                  <a:gd name="T27" fmla="*/ 24 h 80"/>
                  <a:gd name="T28" fmla="*/ 19 w 66"/>
                  <a:gd name="T29" fmla="*/ 26 h 80"/>
                  <a:gd name="T30" fmla="*/ 15 w 66"/>
                  <a:gd name="T31" fmla="*/ 27 h 80"/>
                  <a:gd name="T32" fmla="*/ 14 w 66"/>
                  <a:gd name="T33" fmla="*/ 29 h 80"/>
                  <a:gd name="T34" fmla="*/ 13 w 66"/>
                  <a:gd name="T35" fmla="*/ 32 h 80"/>
                  <a:gd name="T36" fmla="*/ 12 w 66"/>
                  <a:gd name="T37" fmla="*/ 34 h 80"/>
                  <a:gd name="T38" fmla="*/ 12 w 66"/>
                  <a:gd name="T39" fmla="*/ 36 h 80"/>
                  <a:gd name="T40" fmla="*/ 12 w 66"/>
                  <a:gd name="T41" fmla="*/ 40 h 80"/>
                  <a:gd name="T42" fmla="*/ 13 w 66"/>
                  <a:gd name="T43" fmla="*/ 44 h 80"/>
                  <a:gd name="T44" fmla="*/ 13 w 66"/>
                  <a:gd name="T45" fmla="*/ 45 h 80"/>
                  <a:gd name="T46" fmla="*/ 12 w 66"/>
                  <a:gd name="T47" fmla="*/ 47 h 80"/>
                  <a:gd name="T48" fmla="*/ 9 w 66"/>
                  <a:gd name="T49" fmla="*/ 49 h 80"/>
                  <a:gd name="T50" fmla="*/ 8 w 66"/>
                  <a:gd name="T51" fmla="*/ 51 h 80"/>
                  <a:gd name="T52" fmla="*/ 6 w 66"/>
                  <a:gd name="T53" fmla="*/ 52 h 80"/>
                  <a:gd name="T54" fmla="*/ 3 w 66"/>
                  <a:gd name="T55" fmla="*/ 53 h 80"/>
                  <a:gd name="T56" fmla="*/ 2 w 66"/>
                  <a:gd name="T57" fmla="*/ 56 h 80"/>
                  <a:gd name="T58" fmla="*/ 1 w 66"/>
                  <a:gd name="T59" fmla="*/ 58 h 80"/>
                  <a:gd name="T60" fmla="*/ 0 w 66"/>
                  <a:gd name="T61" fmla="*/ 61 h 80"/>
                  <a:gd name="T62" fmla="*/ 1 w 66"/>
                  <a:gd name="T63" fmla="*/ 64 h 80"/>
                  <a:gd name="T64" fmla="*/ 6 w 66"/>
                  <a:gd name="T65" fmla="*/ 63 h 80"/>
                  <a:gd name="T66" fmla="*/ 21 w 66"/>
                  <a:gd name="T67" fmla="*/ 59 h 80"/>
                  <a:gd name="T68" fmla="*/ 20 w 66"/>
                  <a:gd name="T69" fmla="*/ 64 h 80"/>
                  <a:gd name="T70" fmla="*/ 21 w 66"/>
                  <a:gd name="T71" fmla="*/ 69 h 80"/>
                  <a:gd name="T72" fmla="*/ 24 w 66"/>
                  <a:gd name="T73" fmla="*/ 73 h 80"/>
                  <a:gd name="T74" fmla="*/ 27 w 66"/>
                  <a:gd name="T75" fmla="*/ 78 h 80"/>
                  <a:gd name="T76" fmla="*/ 30 w 66"/>
                  <a:gd name="T77" fmla="*/ 79 h 80"/>
                  <a:gd name="T78" fmla="*/ 32 w 66"/>
                  <a:gd name="T79" fmla="*/ 80 h 80"/>
                  <a:gd name="T80" fmla="*/ 35 w 66"/>
                  <a:gd name="T81" fmla="*/ 80 h 80"/>
                  <a:gd name="T82" fmla="*/ 37 w 66"/>
                  <a:gd name="T83" fmla="*/ 79 h 80"/>
                  <a:gd name="T84" fmla="*/ 43 w 66"/>
                  <a:gd name="T85" fmla="*/ 78 h 80"/>
                  <a:gd name="T86" fmla="*/ 46 w 66"/>
                  <a:gd name="T87" fmla="*/ 68 h 80"/>
                  <a:gd name="T88" fmla="*/ 48 w 66"/>
                  <a:gd name="T89" fmla="*/ 59 h 80"/>
                  <a:gd name="T90" fmla="*/ 54 w 66"/>
                  <a:gd name="T91" fmla="*/ 52 h 80"/>
                  <a:gd name="T92" fmla="*/ 55 w 66"/>
                  <a:gd name="T93" fmla="*/ 49 h 80"/>
                  <a:gd name="T94" fmla="*/ 55 w 66"/>
                  <a:gd name="T95" fmla="*/ 44 h 80"/>
                  <a:gd name="T96" fmla="*/ 53 w 66"/>
                  <a:gd name="T97" fmla="*/ 40 h 80"/>
                  <a:gd name="T98" fmla="*/ 53 w 66"/>
                  <a:gd name="T99" fmla="*/ 40 h 80"/>
                  <a:gd name="T100" fmla="*/ 59 w 66"/>
                  <a:gd name="T101" fmla="*/ 23 h 80"/>
                  <a:gd name="T102" fmla="*/ 63 w 66"/>
                  <a:gd name="T103" fmla="*/ 21 h 80"/>
                  <a:gd name="T104" fmla="*/ 65 w 66"/>
                  <a:gd name="T105" fmla="*/ 17 h 80"/>
                  <a:gd name="T106" fmla="*/ 66 w 66"/>
                  <a:gd name="T107" fmla="*/ 1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80">
                    <a:moveTo>
                      <a:pt x="66" y="13"/>
                    </a:moveTo>
                    <a:lnTo>
                      <a:pt x="65" y="9"/>
                    </a:lnTo>
                    <a:lnTo>
                      <a:pt x="63" y="5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6"/>
                    </a:lnTo>
                    <a:lnTo>
                      <a:pt x="42" y="15"/>
                    </a:lnTo>
                    <a:lnTo>
                      <a:pt x="43" y="24"/>
                    </a:lnTo>
                    <a:lnTo>
                      <a:pt x="42" y="33"/>
                    </a:lnTo>
                    <a:lnTo>
                      <a:pt x="38" y="28"/>
                    </a:lnTo>
                    <a:lnTo>
                      <a:pt x="32" y="26"/>
                    </a:lnTo>
                    <a:lnTo>
                      <a:pt x="26" y="24"/>
                    </a:lnTo>
                    <a:lnTo>
                      <a:pt x="19" y="26"/>
                    </a:lnTo>
                    <a:lnTo>
                      <a:pt x="15" y="27"/>
                    </a:lnTo>
                    <a:lnTo>
                      <a:pt x="14" y="29"/>
                    </a:lnTo>
                    <a:lnTo>
                      <a:pt x="13" y="32"/>
                    </a:lnTo>
                    <a:lnTo>
                      <a:pt x="12" y="34"/>
                    </a:lnTo>
                    <a:lnTo>
                      <a:pt x="12" y="36"/>
                    </a:lnTo>
                    <a:lnTo>
                      <a:pt x="12" y="40"/>
                    </a:lnTo>
                    <a:lnTo>
                      <a:pt x="13" y="44"/>
                    </a:lnTo>
                    <a:lnTo>
                      <a:pt x="13" y="45"/>
                    </a:lnTo>
                    <a:lnTo>
                      <a:pt x="12" y="47"/>
                    </a:lnTo>
                    <a:lnTo>
                      <a:pt x="9" y="49"/>
                    </a:lnTo>
                    <a:lnTo>
                      <a:pt x="8" y="51"/>
                    </a:lnTo>
                    <a:lnTo>
                      <a:pt x="6" y="52"/>
                    </a:lnTo>
                    <a:lnTo>
                      <a:pt x="3" y="53"/>
                    </a:lnTo>
                    <a:lnTo>
                      <a:pt x="2" y="56"/>
                    </a:lnTo>
                    <a:lnTo>
                      <a:pt x="1" y="58"/>
                    </a:lnTo>
                    <a:lnTo>
                      <a:pt x="0" y="61"/>
                    </a:lnTo>
                    <a:lnTo>
                      <a:pt x="1" y="64"/>
                    </a:lnTo>
                    <a:lnTo>
                      <a:pt x="6" y="63"/>
                    </a:lnTo>
                    <a:lnTo>
                      <a:pt x="21" y="59"/>
                    </a:lnTo>
                    <a:lnTo>
                      <a:pt x="20" y="64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27" y="78"/>
                    </a:lnTo>
                    <a:lnTo>
                      <a:pt x="30" y="79"/>
                    </a:lnTo>
                    <a:lnTo>
                      <a:pt x="32" y="80"/>
                    </a:lnTo>
                    <a:lnTo>
                      <a:pt x="35" y="80"/>
                    </a:lnTo>
                    <a:lnTo>
                      <a:pt x="37" y="79"/>
                    </a:lnTo>
                    <a:lnTo>
                      <a:pt x="43" y="78"/>
                    </a:lnTo>
                    <a:lnTo>
                      <a:pt x="46" y="68"/>
                    </a:lnTo>
                    <a:lnTo>
                      <a:pt x="48" y="59"/>
                    </a:lnTo>
                    <a:lnTo>
                      <a:pt x="54" y="52"/>
                    </a:lnTo>
                    <a:lnTo>
                      <a:pt x="55" y="49"/>
                    </a:lnTo>
                    <a:lnTo>
                      <a:pt x="55" y="44"/>
                    </a:lnTo>
                    <a:lnTo>
                      <a:pt x="53" y="40"/>
                    </a:lnTo>
                    <a:lnTo>
                      <a:pt x="53" y="40"/>
                    </a:lnTo>
                    <a:lnTo>
                      <a:pt x="59" y="23"/>
                    </a:lnTo>
                    <a:lnTo>
                      <a:pt x="63" y="21"/>
                    </a:lnTo>
                    <a:lnTo>
                      <a:pt x="65" y="17"/>
                    </a:lnTo>
                    <a:lnTo>
                      <a:pt x="66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8" name="Freeform 35"/>
              <p:cNvSpPr/>
              <p:nvPr/>
            </p:nvSpPr>
            <p:spPr bwMode="auto">
              <a:xfrm>
                <a:off x="2212975" y="2889250"/>
                <a:ext cx="6350" cy="4763"/>
              </a:xfrm>
              <a:custGeom>
                <a:avLst/>
                <a:gdLst>
                  <a:gd name="T0" fmla="*/ 0 w 19"/>
                  <a:gd name="T1" fmla="*/ 16 h 16"/>
                  <a:gd name="T2" fmla="*/ 4 w 19"/>
                  <a:gd name="T3" fmla="*/ 16 h 16"/>
                  <a:gd name="T4" fmla="*/ 7 w 19"/>
                  <a:gd name="T5" fmla="*/ 16 h 16"/>
                  <a:gd name="T6" fmla="*/ 11 w 19"/>
                  <a:gd name="T7" fmla="*/ 15 h 16"/>
                  <a:gd name="T8" fmla="*/ 13 w 19"/>
                  <a:gd name="T9" fmla="*/ 14 h 16"/>
                  <a:gd name="T10" fmla="*/ 16 w 19"/>
                  <a:gd name="T11" fmla="*/ 11 h 16"/>
                  <a:gd name="T12" fmla="*/ 18 w 19"/>
                  <a:gd name="T13" fmla="*/ 9 h 16"/>
                  <a:gd name="T14" fmla="*/ 18 w 19"/>
                  <a:gd name="T15" fmla="*/ 5 h 16"/>
                  <a:gd name="T16" fmla="*/ 19 w 19"/>
                  <a:gd name="T17" fmla="*/ 0 h 16"/>
                  <a:gd name="T18" fmla="*/ 13 w 19"/>
                  <a:gd name="T19" fmla="*/ 1 h 16"/>
                  <a:gd name="T20" fmla="*/ 0 w 19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0" y="16"/>
                    </a:moveTo>
                    <a:lnTo>
                      <a:pt x="4" y="16"/>
                    </a:lnTo>
                    <a:lnTo>
                      <a:pt x="7" y="16"/>
                    </a:lnTo>
                    <a:lnTo>
                      <a:pt x="11" y="15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9" y="0"/>
                    </a:lnTo>
                    <a:lnTo>
                      <a:pt x="13" y="1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69" name="Freeform 36"/>
              <p:cNvSpPr/>
              <p:nvPr/>
            </p:nvSpPr>
            <p:spPr bwMode="auto">
              <a:xfrm>
                <a:off x="2217738" y="2895600"/>
                <a:ext cx="3175" cy="7938"/>
              </a:xfrm>
              <a:custGeom>
                <a:avLst/>
                <a:gdLst>
                  <a:gd name="T0" fmla="*/ 11 w 11"/>
                  <a:gd name="T1" fmla="*/ 22 h 23"/>
                  <a:gd name="T2" fmla="*/ 8 w 11"/>
                  <a:gd name="T3" fmla="*/ 13 h 23"/>
                  <a:gd name="T4" fmla="*/ 5 w 11"/>
                  <a:gd name="T5" fmla="*/ 0 h 23"/>
                  <a:gd name="T6" fmla="*/ 4 w 11"/>
                  <a:gd name="T7" fmla="*/ 6 h 23"/>
                  <a:gd name="T8" fmla="*/ 2 w 11"/>
                  <a:gd name="T9" fmla="*/ 9 h 23"/>
                  <a:gd name="T10" fmla="*/ 1 w 11"/>
                  <a:gd name="T11" fmla="*/ 13 h 23"/>
                  <a:gd name="T12" fmla="*/ 1 w 11"/>
                  <a:gd name="T13" fmla="*/ 17 h 23"/>
                  <a:gd name="T14" fmla="*/ 0 w 11"/>
                  <a:gd name="T15" fmla="*/ 19 h 23"/>
                  <a:gd name="T16" fmla="*/ 2 w 11"/>
                  <a:gd name="T17" fmla="*/ 22 h 23"/>
                  <a:gd name="T18" fmla="*/ 5 w 11"/>
                  <a:gd name="T19" fmla="*/ 23 h 23"/>
                  <a:gd name="T20" fmla="*/ 8 w 11"/>
                  <a:gd name="T21" fmla="*/ 23 h 23"/>
                  <a:gd name="T22" fmla="*/ 11 w 11"/>
                  <a:gd name="T2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23">
                    <a:moveTo>
                      <a:pt x="11" y="22"/>
                    </a:moveTo>
                    <a:lnTo>
                      <a:pt x="8" y="13"/>
                    </a:lnTo>
                    <a:lnTo>
                      <a:pt x="5" y="0"/>
                    </a:lnTo>
                    <a:lnTo>
                      <a:pt x="4" y="6"/>
                    </a:lnTo>
                    <a:lnTo>
                      <a:pt x="2" y="9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19"/>
                    </a:lnTo>
                    <a:lnTo>
                      <a:pt x="2" y="22"/>
                    </a:lnTo>
                    <a:lnTo>
                      <a:pt x="5" y="23"/>
                    </a:lnTo>
                    <a:lnTo>
                      <a:pt x="8" y="23"/>
                    </a:lnTo>
                    <a:lnTo>
                      <a:pt x="11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0" name="Freeform 37"/>
              <p:cNvSpPr/>
              <p:nvPr/>
            </p:nvSpPr>
            <p:spPr bwMode="auto">
              <a:xfrm>
                <a:off x="1998663" y="3025775"/>
                <a:ext cx="7937" cy="6350"/>
              </a:xfrm>
              <a:custGeom>
                <a:avLst/>
                <a:gdLst>
                  <a:gd name="T0" fmla="*/ 0 w 23"/>
                  <a:gd name="T1" fmla="*/ 7 h 17"/>
                  <a:gd name="T2" fmla="*/ 1 w 23"/>
                  <a:gd name="T3" fmla="*/ 11 h 17"/>
                  <a:gd name="T4" fmla="*/ 4 w 23"/>
                  <a:gd name="T5" fmla="*/ 15 h 17"/>
                  <a:gd name="T6" fmla="*/ 6 w 23"/>
                  <a:gd name="T7" fmla="*/ 16 h 17"/>
                  <a:gd name="T8" fmla="*/ 10 w 23"/>
                  <a:gd name="T9" fmla="*/ 17 h 17"/>
                  <a:gd name="T10" fmla="*/ 14 w 23"/>
                  <a:gd name="T11" fmla="*/ 17 h 17"/>
                  <a:gd name="T12" fmla="*/ 23 w 23"/>
                  <a:gd name="T13" fmla="*/ 9 h 17"/>
                  <a:gd name="T14" fmla="*/ 23 w 23"/>
                  <a:gd name="T15" fmla="*/ 5 h 17"/>
                  <a:gd name="T16" fmla="*/ 22 w 23"/>
                  <a:gd name="T17" fmla="*/ 1 h 17"/>
                  <a:gd name="T18" fmla="*/ 18 w 23"/>
                  <a:gd name="T19" fmla="*/ 0 h 17"/>
                  <a:gd name="T20" fmla="*/ 15 w 23"/>
                  <a:gd name="T21" fmla="*/ 0 h 17"/>
                  <a:gd name="T22" fmla="*/ 10 w 23"/>
                  <a:gd name="T23" fmla="*/ 1 h 17"/>
                  <a:gd name="T24" fmla="*/ 5 w 23"/>
                  <a:gd name="T25" fmla="*/ 3 h 17"/>
                  <a:gd name="T26" fmla="*/ 3 w 23"/>
                  <a:gd name="T27" fmla="*/ 5 h 17"/>
                  <a:gd name="T28" fmla="*/ 0 w 23"/>
                  <a:gd name="T2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17">
                    <a:moveTo>
                      <a:pt x="0" y="7"/>
                    </a:moveTo>
                    <a:lnTo>
                      <a:pt x="1" y="11"/>
                    </a:lnTo>
                    <a:lnTo>
                      <a:pt x="4" y="15"/>
                    </a:lnTo>
                    <a:lnTo>
                      <a:pt x="6" y="16"/>
                    </a:lnTo>
                    <a:lnTo>
                      <a:pt x="10" y="17"/>
                    </a:lnTo>
                    <a:lnTo>
                      <a:pt x="14" y="17"/>
                    </a:lnTo>
                    <a:lnTo>
                      <a:pt x="23" y="9"/>
                    </a:lnTo>
                    <a:lnTo>
                      <a:pt x="23" y="5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1" name="Freeform 38"/>
              <p:cNvSpPr/>
              <p:nvPr/>
            </p:nvSpPr>
            <p:spPr bwMode="auto">
              <a:xfrm>
                <a:off x="2022475" y="3019425"/>
                <a:ext cx="11112" cy="7938"/>
              </a:xfrm>
              <a:custGeom>
                <a:avLst/>
                <a:gdLst>
                  <a:gd name="T0" fmla="*/ 15 w 33"/>
                  <a:gd name="T1" fmla="*/ 28 h 28"/>
                  <a:gd name="T2" fmla="*/ 30 w 33"/>
                  <a:gd name="T3" fmla="*/ 13 h 28"/>
                  <a:gd name="T4" fmla="*/ 33 w 33"/>
                  <a:gd name="T5" fmla="*/ 11 h 28"/>
                  <a:gd name="T6" fmla="*/ 33 w 33"/>
                  <a:gd name="T7" fmla="*/ 6 h 28"/>
                  <a:gd name="T8" fmla="*/ 32 w 33"/>
                  <a:gd name="T9" fmla="*/ 3 h 28"/>
                  <a:gd name="T10" fmla="*/ 30 w 33"/>
                  <a:gd name="T11" fmla="*/ 1 h 28"/>
                  <a:gd name="T12" fmla="*/ 28 w 33"/>
                  <a:gd name="T13" fmla="*/ 0 h 28"/>
                  <a:gd name="T14" fmla="*/ 26 w 33"/>
                  <a:gd name="T15" fmla="*/ 0 h 28"/>
                  <a:gd name="T16" fmla="*/ 25 w 33"/>
                  <a:gd name="T17" fmla="*/ 1 h 28"/>
                  <a:gd name="T18" fmla="*/ 22 w 33"/>
                  <a:gd name="T19" fmla="*/ 3 h 28"/>
                  <a:gd name="T20" fmla="*/ 20 w 33"/>
                  <a:gd name="T21" fmla="*/ 4 h 28"/>
                  <a:gd name="T22" fmla="*/ 19 w 33"/>
                  <a:gd name="T23" fmla="*/ 5 h 28"/>
                  <a:gd name="T24" fmla="*/ 16 w 33"/>
                  <a:gd name="T25" fmla="*/ 5 h 28"/>
                  <a:gd name="T26" fmla="*/ 15 w 33"/>
                  <a:gd name="T27" fmla="*/ 7 h 28"/>
                  <a:gd name="T28" fmla="*/ 15 w 33"/>
                  <a:gd name="T29" fmla="*/ 10 h 28"/>
                  <a:gd name="T30" fmla="*/ 11 w 33"/>
                  <a:gd name="T31" fmla="*/ 10 h 28"/>
                  <a:gd name="T32" fmla="*/ 9 w 33"/>
                  <a:gd name="T33" fmla="*/ 10 h 28"/>
                  <a:gd name="T34" fmla="*/ 5 w 33"/>
                  <a:gd name="T35" fmla="*/ 10 h 28"/>
                  <a:gd name="T36" fmla="*/ 3 w 33"/>
                  <a:gd name="T37" fmla="*/ 11 h 28"/>
                  <a:gd name="T38" fmla="*/ 0 w 33"/>
                  <a:gd name="T39" fmla="*/ 13 h 28"/>
                  <a:gd name="T40" fmla="*/ 2 w 33"/>
                  <a:gd name="T41" fmla="*/ 20 h 28"/>
                  <a:gd name="T42" fmla="*/ 15 w 33"/>
                  <a:gd name="T4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8">
                    <a:moveTo>
                      <a:pt x="15" y="28"/>
                    </a:moveTo>
                    <a:lnTo>
                      <a:pt x="30" y="13"/>
                    </a:lnTo>
                    <a:lnTo>
                      <a:pt x="33" y="11"/>
                    </a:lnTo>
                    <a:lnTo>
                      <a:pt x="33" y="6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2" y="3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5" y="1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2" y="20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2" name="Freeform 39"/>
              <p:cNvSpPr/>
              <p:nvPr/>
            </p:nvSpPr>
            <p:spPr bwMode="auto">
              <a:xfrm>
                <a:off x="2009775" y="3019425"/>
                <a:ext cx="4762" cy="4763"/>
              </a:xfrm>
              <a:custGeom>
                <a:avLst/>
                <a:gdLst>
                  <a:gd name="T0" fmla="*/ 14 w 14"/>
                  <a:gd name="T1" fmla="*/ 16 h 16"/>
                  <a:gd name="T2" fmla="*/ 14 w 14"/>
                  <a:gd name="T3" fmla="*/ 11 h 16"/>
                  <a:gd name="T4" fmla="*/ 10 w 14"/>
                  <a:gd name="T5" fmla="*/ 0 h 16"/>
                  <a:gd name="T6" fmla="*/ 5 w 14"/>
                  <a:gd name="T7" fmla="*/ 0 h 16"/>
                  <a:gd name="T8" fmla="*/ 3 w 14"/>
                  <a:gd name="T9" fmla="*/ 1 h 16"/>
                  <a:gd name="T10" fmla="*/ 0 w 14"/>
                  <a:gd name="T11" fmla="*/ 4 h 16"/>
                  <a:gd name="T12" fmla="*/ 0 w 14"/>
                  <a:gd name="T13" fmla="*/ 6 h 16"/>
                  <a:gd name="T14" fmla="*/ 0 w 14"/>
                  <a:gd name="T15" fmla="*/ 10 h 16"/>
                  <a:gd name="T16" fmla="*/ 1 w 14"/>
                  <a:gd name="T17" fmla="*/ 13 h 16"/>
                  <a:gd name="T18" fmla="*/ 4 w 14"/>
                  <a:gd name="T19" fmla="*/ 14 h 16"/>
                  <a:gd name="T20" fmla="*/ 7 w 14"/>
                  <a:gd name="T21" fmla="*/ 16 h 16"/>
                  <a:gd name="T22" fmla="*/ 10 w 14"/>
                  <a:gd name="T23" fmla="*/ 16 h 16"/>
                  <a:gd name="T24" fmla="*/ 14 w 14"/>
                  <a:gd name="T2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6">
                    <a:moveTo>
                      <a:pt x="14" y="16"/>
                    </a:moveTo>
                    <a:lnTo>
                      <a:pt x="14" y="1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4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3" name="Freeform 40"/>
              <p:cNvSpPr/>
              <p:nvPr/>
            </p:nvSpPr>
            <p:spPr bwMode="auto">
              <a:xfrm>
                <a:off x="2057400" y="3008313"/>
                <a:ext cx="6350" cy="3175"/>
              </a:xfrm>
              <a:custGeom>
                <a:avLst/>
                <a:gdLst>
                  <a:gd name="T0" fmla="*/ 1 w 19"/>
                  <a:gd name="T1" fmla="*/ 2 h 13"/>
                  <a:gd name="T2" fmla="*/ 0 w 19"/>
                  <a:gd name="T3" fmla="*/ 5 h 13"/>
                  <a:gd name="T4" fmla="*/ 0 w 19"/>
                  <a:gd name="T5" fmla="*/ 8 h 13"/>
                  <a:gd name="T6" fmla="*/ 1 w 19"/>
                  <a:gd name="T7" fmla="*/ 11 h 13"/>
                  <a:gd name="T8" fmla="*/ 2 w 19"/>
                  <a:gd name="T9" fmla="*/ 13 h 13"/>
                  <a:gd name="T10" fmla="*/ 6 w 19"/>
                  <a:gd name="T11" fmla="*/ 13 h 13"/>
                  <a:gd name="T12" fmla="*/ 9 w 19"/>
                  <a:gd name="T13" fmla="*/ 13 h 13"/>
                  <a:gd name="T14" fmla="*/ 13 w 19"/>
                  <a:gd name="T15" fmla="*/ 13 h 13"/>
                  <a:gd name="T16" fmla="*/ 15 w 19"/>
                  <a:gd name="T17" fmla="*/ 11 h 13"/>
                  <a:gd name="T18" fmla="*/ 18 w 19"/>
                  <a:gd name="T19" fmla="*/ 8 h 13"/>
                  <a:gd name="T20" fmla="*/ 18 w 19"/>
                  <a:gd name="T21" fmla="*/ 8 h 13"/>
                  <a:gd name="T22" fmla="*/ 19 w 19"/>
                  <a:gd name="T23" fmla="*/ 8 h 13"/>
                  <a:gd name="T24" fmla="*/ 18 w 19"/>
                  <a:gd name="T25" fmla="*/ 4 h 13"/>
                  <a:gd name="T26" fmla="*/ 14 w 19"/>
                  <a:gd name="T27" fmla="*/ 1 h 13"/>
                  <a:gd name="T28" fmla="*/ 10 w 19"/>
                  <a:gd name="T29" fmla="*/ 0 h 13"/>
                  <a:gd name="T30" fmla="*/ 8 w 19"/>
                  <a:gd name="T31" fmla="*/ 0 h 13"/>
                  <a:gd name="T32" fmla="*/ 4 w 19"/>
                  <a:gd name="T33" fmla="*/ 1 h 13"/>
                  <a:gd name="T34" fmla="*/ 1 w 19"/>
                  <a:gd name="T35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13">
                    <a:moveTo>
                      <a:pt x="1" y="2"/>
                    </a:moveTo>
                    <a:lnTo>
                      <a:pt x="0" y="5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2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3" y="13"/>
                    </a:lnTo>
                    <a:lnTo>
                      <a:pt x="15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9" y="8"/>
                    </a:lnTo>
                    <a:lnTo>
                      <a:pt x="18" y="4"/>
                    </a:lnTo>
                    <a:lnTo>
                      <a:pt x="14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4" name="Freeform 41"/>
              <p:cNvSpPr/>
              <p:nvPr/>
            </p:nvSpPr>
            <p:spPr bwMode="auto">
              <a:xfrm>
                <a:off x="2152650" y="2924175"/>
                <a:ext cx="15875" cy="14288"/>
              </a:xfrm>
              <a:custGeom>
                <a:avLst/>
                <a:gdLst>
                  <a:gd name="T0" fmla="*/ 47 w 47"/>
                  <a:gd name="T1" fmla="*/ 9 h 43"/>
                  <a:gd name="T2" fmla="*/ 44 w 47"/>
                  <a:gd name="T3" fmla="*/ 7 h 43"/>
                  <a:gd name="T4" fmla="*/ 41 w 47"/>
                  <a:gd name="T5" fmla="*/ 6 h 43"/>
                  <a:gd name="T6" fmla="*/ 38 w 47"/>
                  <a:gd name="T7" fmla="*/ 6 h 43"/>
                  <a:gd name="T8" fmla="*/ 35 w 47"/>
                  <a:gd name="T9" fmla="*/ 7 h 43"/>
                  <a:gd name="T10" fmla="*/ 24 w 47"/>
                  <a:gd name="T11" fmla="*/ 13 h 43"/>
                  <a:gd name="T12" fmla="*/ 22 w 47"/>
                  <a:gd name="T13" fmla="*/ 12 h 43"/>
                  <a:gd name="T14" fmla="*/ 21 w 47"/>
                  <a:gd name="T15" fmla="*/ 11 h 43"/>
                  <a:gd name="T16" fmla="*/ 18 w 47"/>
                  <a:gd name="T17" fmla="*/ 9 h 43"/>
                  <a:gd name="T18" fmla="*/ 16 w 47"/>
                  <a:gd name="T19" fmla="*/ 9 h 43"/>
                  <a:gd name="T20" fmla="*/ 13 w 47"/>
                  <a:gd name="T21" fmla="*/ 9 h 43"/>
                  <a:gd name="T22" fmla="*/ 11 w 47"/>
                  <a:gd name="T23" fmla="*/ 1 h 43"/>
                  <a:gd name="T24" fmla="*/ 7 w 47"/>
                  <a:gd name="T25" fmla="*/ 0 h 43"/>
                  <a:gd name="T26" fmla="*/ 5 w 47"/>
                  <a:gd name="T27" fmla="*/ 0 h 43"/>
                  <a:gd name="T28" fmla="*/ 2 w 47"/>
                  <a:gd name="T29" fmla="*/ 1 h 43"/>
                  <a:gd name="T30" fmla="*/ 0 w 47"/>
                  <a:gd name="T31" fmla="*/ 3 h 43"/>
                  <a:gd name="T32" fmla="*/ 7 w 47"/>
                  <a:gd name="T33" fmla="*/ 17 h 43"/>
                  <a:gd name="T34" fmla="*/ 5 w 47"/>
                  <a:gd name="T35" fmla="*/ 20 h 43"/>
                  <a:gd name="T36" fmla="*/ 4 w 47"/>
                  <a:gd name="T37" fmla="*/ 24 h 43"/>
                  <a:gd name="T38" fmla="*/ 2 w 47"/>
                  <a:gd name="T39" fmla="*/ 26 h 43"/>
                  <a:gd name="T40" fmla="*/ 2 w 47"/>
                  <a:gd name="T41" fmla="*/ 30 h 43"/>
                  <a:gd name="T42" fmla="*/ 4 w 47"/>
                  <a:gd name="T43" fmla="*/ 31 h 43"/>
                  <a:gd name="T44" fmla="*/ 5 w 47"/>
                  <a:gd name="T45" fmla="*/ 34 h 43"/>
                  <a:gd name="T46" fmla="*/ 7 w 47"/>
                  <a:gd name="T47" fmla="*/ 35 h 43"/>
                  <a:gd name="T48" fmla="*/ 9 w 47"/>
                  <a:gd name="T49" fmla="*/ 39 h 43"/>
                  <a:gd name="T50" fmla="*/ 11 w 47"/>
                  <a:gd name="T51" fmla="*/ 41 h 43"/>
                  <a:gd name="T52" fmla="*/ 13 w 47"/>
                  <a:gd name="T53" fmla="*/ 43 h 43"/>
                  <a:gd name="T54" fmla="*/ 17 w 47"/>
                  <a:gd name="T55" fmla="*/ 43 h 43"/>
                  <a:gd name="T56" fmla="*/ 21 w 47"/>
                  <a:gd name="T57" fmla="*/ 43 h 43"/>
                  <a:gd name="T58" fmla="*/ 35 w 47"/>
                  <a:gd name="T59" fmla="*/ 34 h 43"/>
                  <a:gd name="T60" fmla="*/ 34 w 47"/>
                  <a:gd name="T61" fmla="*/ 30 h 43"/>
                  <a:gd name="T62" fmla="*/ 35 w 47"/>
                  <a:gd name="T63" fmla="*/ 28 h 43"/>
                  <a:gd name="T64" fmla="*/ 36 w 47"/>
                  <a:gd name="T65" fmla="*/ 24 h 43"/>
                  <a:gd name="T66" fmla="*/ 38 w 47"/>
                  <a:gd name="T67" fmla="*/ 22 h 43"/>
                  <a:gd name="T68" fmla="*/ 42 w 47"/>
                  <a:gd name="T69" fmla="*/ 20 h 43"/>
                  <a:gd name="T70" fmla="*/ 45 w 47"/>
                  <a:gd name="T71" fmla="*/ 19 h 43"/>
                  <a:gd name="T72" fmla="*/ 46 w 47"/>
                  <a:gd name="T73" fmla="*/ 17 h 43"/>
                  <a:gd name="T74" fmla="*/ 47 w 47"/>
                  <a:gd name="T75" fmla="*/ 13 h 43"/>
                  <a:gd name="T76" fmla="*/ 47 w 47"/>
                  <a:gd name="T7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" h="43">
                    <a:moveTo>
                      <a:pt x="47" y="9"/>
                    </a:moveTo>
                    <a:lnTo>
                      <a:pt x="44" y="7"/>
                    </a:lnTo>
                    <a:lnTo>
                      <a:pt x="41" y="6"/>
                    </a:lnTo>
                    <a:lnTo>
                      <a:pt x="38" y="6"/>
                    </a:lnTo>
                    <a:lnTo>
                      <a:pt x="35" y="7"/>
                    </a:lnTo>
                    <a:lnTo>
                      <a:pt x="24" y="13"/>
                    </a:lnTo>
                    <a:lnTo>
                      <a:pt x="22" y="12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6" y="9"/>
                    </a:lnTo>
                    <a:lnTo>
                      <a:pt x="13" y="9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4" y="24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4" y="31"/>
                    </a:lnTo>
                    <a:lnTo>
                      <a:pt x="5" y="34"/>
                    </a:lnTo>
                    <a:lnTo>
                      <a:pt x="7" y="35"/>
                    </a:lnTo>
                    <a:lnTo>
                      <a:pt x="9" y="39"/>
                    </a:lnTo>
                    <a:lnTo>
                      <a:pt x="11" y="41"/>
                    </a:lnTo>
                    <a:lnTo>
                      <a:pt x="13" y="43"/>
                    </a:lnTo>
                    <a:lnTo>
                      <a:pt x="17" y="43"/>
                    </a:lnTo>
                    <a:lnTo>
                      <a:pt x="21" y="43"/>
                    </a:lnTo>
                    <a:lnTo>
                      <a:pt x="35" y="34"/>
                    </a:lnTo>
                    <a:lnTo>
                      <a:pt x="34" y="30"/>
                    </a:lnTo>
                    <a:lnTo>
                      <a:pt x="35" y="28"/>
                    </a:lnTo>
                    <a:lnTo>
                      <a:pt x="36" y="24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5" y="19"/>
                    </a:lnTo>
                    <a:lnTo>
                      <a:pt x="46" y="17"/>
                    </a:lnTo>
                    <a:lnTo>
                      <a:pt x="47" y="13"/>
                    </a:lnTo>
                    <a:lnTo>
                      <a:pt x="47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5" name="Freeform 42"/>
              <p:cNvSpPr/>
              <p:nvPr/>
            </p:nvSpPr>
            <p:spPr bwMode="auto">
              <a:xfrm>
                <a:off x="2009775" y="2941638"/>
                <a:ext cx="25400" cy="30163"/>
              </a:xfrm>
              <a:custGeom>
                <a:avLst/>
                <a:gdLst>
                  <a:gd name="T0" fmla="*/ 38 w 80"/>
                  <a:gd name="T1" fmla="*/ 89 h 96"/>
                  <a:gd name="T2" fmla="*/ 40 w 80"/>
                  <a:gd name="T3" fmla="*/ 88 h 96"/>
                  <a:gd name="T4" fmla="*/ 42 w 80"/>
                  <a:gd name="T5" fmla="*/ 85 h 96"/>
                  <a:gd name="T6" fmla="*/ 44 w 80"/>
                  <a:gd name="T7" fmla="*/ 83 h 96"/>
                  <a:gd name="T8" fmla="*/ 45 w 80"/>
                  <a:gd name="T9" fmla="*/ 80 h 96"/>
                  <a:gd name="T10" fmla="*/ 45 w 80"/>
                  <a:gd name="T11" fmla="*/ 78 h 96"/>
                  <a:gd name="T12" fmla="*/ 46 w 80"/>
                  <a:gd name="T13" fmla="*/ 76 h 96"/>
                  <a:gd name="T14" fmla="*/ 47 w 80"/>
                  <a:gd name="T15" fmla="*/ 73 h 96"/>
                  <a:gd name="T16" fmla="*/ 49 w 80"/>
                  <a:gd name="T17" fmla="*/ 71 h 96"/>
                  <a:gd name="T18" fmla="*/ 51 w 80"/>
                  <a:gd name="T19" fmla="*/ 69 h 96"/>
                  <a:gd name="T20" fmla="*/ 53 w 80"/>
                  <a:gd name="T21" fmla="*/ 69 h 96"/>
                  <a:gd name="T22" fmla="*/ 56 w 80"/>
                  <a:gd name="T23" fmla="*/ 69 h 96"/>
                  <a:gd name="T24" fmla="*/ 59 w 80"/>
                  <a:gd name="T25" fmla="*/ 67 h 96"/>
                  <a:gd name="T26" fmla="*/ 62 w 80"/>
                  <a:gd name="T27" fmla="*/ 66 h 96"/>
                  <a:gd name="T28" fmla="*/ 64 w 80"/>
                  <a:gd name="T29" fmla="*/ 63 h 96"/>
                  <a:gd name="T30" fmla="*/ 64 w 80"/>
                  <a:gd name="T31" fmla="*/ 61 h 96"/>
                  <a:gd name="T32" fmla="*/ 64 w 80"/>
                  <a:gd name="T33" fmla="*/ 57 h 96"/>
                  <a:gd name="T34" fmla="*/ 63 w 80"/>
                  <a:gd name="T35" fmla="*/ 54 h 96"/>
                  <a:gd name="T36" fmla="*/ 63 w 80"/>
                  <a:gd name="T37" fmla="*/ 51 h 96"/>
                  <a:gd name="T38" fmla="*/ 80 w 80"/>
                  <a:gd name="T39" fmla="*/ 51 h 96"/>
                  <a:gd name="T40" fmla="*/ 80 w 80"/>
                  <a:gd name="T41" fmla="*/ 51 h 96"/>
                  <a:gd name="T42" fmla="*/ 79 w 80"/>
                  <a:gd name="T43" fmla="*/ 46 h 96"/>
                  <a:gd name="T44" fmla="*/ 78 w 80"/>
                  <a:gd name="T45" fmla="*/ 43 h 96"/>
                  <a:gd name="T46" fmla="*/ 75 w 80"/>
                  <a:gd name="T47" fmla="*/ 40 h 96"/>
                  <a:gd name="T48" fmla="*/ 73 w 80"/>
                  <a:gd name="T49" fmla="*/ 39 h 96"/>
                  <a:gd name="T50" fmla="*/ 70 w 80"/>
                  <a:gd name="T51" fmla="*/ 38 h 96"/>
                  <a:gd name="T52" fmla="*/ 67 w 80"/>
                  <a:gd name="T53" fmla="*/ 38 h 96"/>
                  <a:gd name="T54" fmla="*/ 63 w 80"/>
                  <a:gd name="T55" fmla="*/ 39 h 96"/>
                  <a:gd name="T56" fmla="*/ 63 w 80"/>
                  <a:gd name="T57" fmla="*/ 36 h 96"/>
                  <a:gd name="T58" fmla="*/ 63 w 80"/>
                  <a:gd name="T59" fmla="*/ 33 h 96"/>
                  <a:gd name="T60" fmla="*/ 63 w 80"/>
                  <a:gd name="T61" fmla="*/ 29 h 96"/>
                  <a:gd name="T62" fmla="*/ 62 w 80"/>
                  <a:gd name="T63" fmla="*/ 27 h 96"/>
                  <a:gd name="T64" fmla="*/ 59 w 80"/>
                  <a:gd name="T65" fmla="*/ 25 h 96"/>
                  <a:gd name="T66" fmla="*/ 57 w 80"/>
                  <a:gd name="T67" fmla="*/ 22 h 96"/>
                  <a:gd name="T68" fmla="*/ 61 w 80"/>
                  <a:gd name="T69" fmla="*/ 20 h 96"/>
                  <a:gd name="T70" fmla="*/ 63 w 80"/>
                  <a:gd name="T71" fmla="*/ 17 h 96"/>
                  <a:gd name="T72" fmla="*/ 64 w 80"/>
                  <a:gd name="T73" fmla="*/ 14 h 96"/>
                  <a:gd name="T74" fmla="*/ 66 w 80"/>
                  <a:gd name="T75" fmla="*/ 9 h 96"/>
                  <a:gd name="T76" fmla="*/ 57 w 80"/>
                  <a:gd name="T77" fmla="*/ 0 h 96"/>
                  <a:gd name="T78" fmla="*/ 47 w 80"/>
                  <a:gd name="T79" fmla="*/ 3 h 96"/>
                  <a:gd name="T80" fmla="*/ 42 w 80"/>
                  <a:gd name="T81" fmla="*/ 9 h 96"/>
                  <a:gd name="T82" fmla="*/ 39 w 80"/>
                  <a:gd name="T83" fmla="*/ 16 h 96"/>
                  <a:gd name="T84" fmla="*/ 39 w 80"/>
                  <a:gd name="T85" fmla="*/ 15 h 96"/>
                  <a:gd name="T86" fmla="*/ 38 w 80"/>
                  <a:gd name="T87" fmla="*/ 15 h 96"/>
                  <a:gd name="T88" fmla="*/ 42 w 80"/>
                  <a:gd name="T89" fmla="*/ 32 h 96"/>
                  <a:gd name="T90" fmla="*/ 38 w 80"/>
                  <a:gd name="T91" fmla="*/ 38 h 96"/>
                  <a:gd name="T92" fmla="*/ 40 w 80"/>
                  <a:gd name="T93" fmla="*/ 46 h 96"/>
                  <a:gd name="T94" fmla="*/ 30 w 80"/>
                  <a:gd name="T95" fmla="*/ 59 h 96"/>
                  <a:gd name="T96" fmla="*/ 18 w 80"/>
                  <a:gd name="T97" fmla="*/ 68 h 96"/>
                  <a:gd name="T98" fmla="*/ 7 w 80"/>
                  <a:gd name="T99" fmla="*/ 79 h 96"/>
                  <a:gd name="T100" fmla="*/ 0 w 80"/>
                  <a:gd name="T101" fmla="*/ 93 h 96"/>
                  <a:gd name="T102" fmla="*/ 13 w 80"/>
                  <a:gd name="T103" fmla="*/ 96 h 96"/>
                  <a:gd name="T104" fmla="*/ 25 w 80"/>
                  <a:gd name="T105" fmla="*/ 94 h 96"/>
                  <a:gd name="T106" fmla="*/ 38 w 80"/>
                  <a:gd name="T107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96">
                    <a:moveTo>
                      <a:pt x="38" y="89"/>
                    </a:moveTo>
                    <a:lnTo>
                      <a:pt x="40" y="88"/>
                    </a:lnTo>
                    <a:lnTo>
                      <a:pt x="42" y="85"/>
                    </a:lnTo>
                    <a:lnTo>
                      <a:pt x="44" y="83"/>
                    </a:lnTo>
                    <a:lnTo>
                      <a:pt x="45" y="80"/>
                    </a:lnTo>
                    <a:lnTo>
                      <a:pt x="45" y="78"/>
                    </a:lnTo>
                    <a:lnTo>
                      <a:pt x="46" y="76"/>
                    </a:lnTo>
                    <a:lnTo>
                      <a:pt x="47" y="73"/>
                    </a:lnTo>
                    <a:lnTo>
                      <a:pt x="49" y="71"/>
                    </a:lnTo>
                    <a:lnTo>
                      <a:pt x="51" y="69"/>
                    </a:lnTo>
                    <a:lnTo>
                      <a:pt x="53" y="69"/>
                    </a:lnTo>
                    <a:lnTo>
                      <a:pt x="56" y="69"/>
                    </a:lnTo>
                    <a:lnTo>
                      <a:pt x="59" y="67"/>
                    </a:lnTo>
                    <a:lnTo>
                      <a:pt x="62" y="66"/>
                    </a:lnTo>
                    <a:lnTo>
                      <a:pt x="64" y="63"/>
                    </a:lnTo>
                    <a:lnTo>
                      <a:pt x="64" y="61"/>
                    </a:lnTo>
                    <a:lnTo>
                      <a:pt x="64" y="57"/>
                    </a:lnTo>
                    <a:lnTo>
                      <a:pt x="63" y="54"/>
                    </a:lnTo>
                    <a:lnTo>
                      <a:pt x="63" y="51"/>
                    </a:lnTo>
                    <a:lnTo>
                      <a:pt x="80" y="51"/>
                    </a:lnTo>
                    <a:lnTo>
                      <a:pt x="80" y="51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5" y="40"/>
                    </a:lnTo>
                    <a:lnTo>
                      <a:pt x="73" y="39"/>
                    </a:lnTo>
                    <a:lnTo>
                      <a:pt x="70" y="38"/>
                    </a:lnTo>
                    <a:lnTo>
                      <a:pt x="67" y="38"/>
                    </a:lnTo>
                    <a:lnTo>
                      <a:pt x="63" y="39"/>
                    </a:lnTo>
                    <a:lnTo>
                      <a:pt x="63" y="36"/>
                    </a:lnTo>
                    <a:lnTo>
                      <a:pt x="63" y="33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59" y="25"/>
                    </a:lnTo>
                    <a:lnTo>
                      <a:pt x="57" y="22"/>
                    </a:lnTo>
                    <a:lnTo>
                      <a:pt x="61" y="20"/>
                    </a:lnTo>
                    <a:lnTo>
                      <a:pt x="63" y="17"/>
                    </a:lnTo>
                    <a:lnTo>
                      <a:pt x="64" y="14"/>
                    </a:lnTo>
                    <a:lnTo>
                      <a:pt x="66" y="9"/>
                    </a:lnTo>
                    <a:lnTo>
                      <a:pt x="57" y="0"/>
                    </a:lnTo>
                    <a:lnTo>
                      <a:pt x="47" y="3"/>
                    </a:lnTo>
                    <a:lnTo>
                      <a:pt x="42" y="9"/>
                    </a:lnTo>
                    <a:lnTo>
                      <a:pt x="39" y="16"/>
                    </a:lnTo>
                    <a:lnTo>
                      <a:pt x="39" y="15"/>
                    </a:lnTo>
                    <a:lnTo>
                      <a:pt x="38" y="15"/>
                    </a:lnTo>
                    <a:lnTo>
                      <a:pt x="42" y="32"/>
                    </a:lnTo>
                    <a:lnTo>
                      <a:pt x="38" y="38"/>
                    </a:lnTo>
                    <a:lnTo>
                      <a:pt x="40" y="46"/>
                    </a:lnTo>
                    <a:lnTo>
                      <a:pt x="30" y="59"/>
                    </a:lnTo>
                    <a:lnTo>
                      <a:pt x="18" y="68"/>
                    </a:lnTo>
                    <a:lnTo>
                      <a:pt x="7" y="79"/>
                    </a:lnTo>
                    <a:lnTo>
                      <a:pt x="0" y="93"/>
                    </a:lnTo>
                    <a:lnTo>
                      <a:pt x="13" y="96"/>
                    </a:lnTo>
                    <a:lnTo>
                      <a:pt x="25" y="94"/>
                    </a:lnTo>
                    <a:lnTo>
                      <a:pt x="38" y="8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6" name="Freeform 43"/>
              <p:cNvSpPr/>
              <p:nvPr/>
            </p:nvSpPr>
            <p:spPr bwMode="auto">
              <a:xfrm>
                <a:off x="2000250" y="2955925"/>
                <a:ext cx="7937" cy="6350"/>
              </a:xfrm>
              <a:custGeom>
                <a:avLst/>
                <a:gdLst>
                  <a:gd name="T0" fmla="*/ 24 w 25"/>
                  <a:gd name="T1" fmla="*/ 13 h 21"/>
                  <a:gd name="T2" fmla="*/ 25 w 25"/>
                  <a:gd name="T3" fmla="*/ 0 h 21"/>
                  <a:gd name="T4" fmla="*/ 15 w 25"/>
                  <a:gd name="T5" fmla="*/ 3 h 21"/>
                  <a:gd name="T6" fmla="*/ 13 w 25"/>
                  <a:gd name="T7" fmla="*/ 4 h 21"/>
                  <a:gd name="T8" fmla="*/ 9 w 25"/>
                  <a:gd name="T9" fmla="*/ 5 h 21"/>
                  <a:gd name="T10" fmla="*/ 7 w 25"/>
                  <a:gd name="T11" fmla="*/ 6 h 21"/>
                  <a:gd name="T12" fmla="*/ 4 w 25"/>
                  <a:gd name="T13" fmla="*/ 8 h 21"/>
                  <a:gd name="T14" fmla="*/ 2 w 25"/>
                  <a:gd name="T15" fmla="*/ 9 h 21"/>
                  <a:gd name="T16" fmla="*/ 0 w 25"/>
                  <a:gd name="T17" fmla="*/ 13 h 21"/>
                  <a:gd name="T18" fmla="*/ 14 w 25"/>
                  <a:gd name="T19" fmla="*/ 21 h 21"/>
                  <a:gd name="T20" fmla="*/ 24 w 25"/>
                  <a:gd name="T21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21">
                    <a:moveTo>
                      <a:pt x="24" y="13"/>
                    </a:moveTo>
                    <a:lnTo>
                      <a:pt x="25" y="0"/>
                    </a:lnTo>
                    <a:lnTo>
                      <a:pt x="15" y="3"/>
                    </a:lnTo>
                    <a:lnTo>
                      <a:pt x="13" y="4"/>
                    </a:lnTo>
                    <a:lnTo>
                      <a:pt x="9" y="5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14" y="21"/>
                    </a:lnTo>
                    <a:lnTo>
                      <a:pt x="24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7" name="Freeform 44"/>
              <p:cNvSpPr/>
              <p:nvPr/>
            </p:nvSpPr>
            <p:spPr bwMode="auto">
              <a:xfrm>
                <a:off x="2041525" y="2973388"/>
                <a:ext cx="19050" cy="22225"/>
              </a:xfrm>
              <a:custGeom>
                <a:avLst/>
                <a:gdLst>
                  <a:gd name="T0" fmla="*/ 20 w 56"/>
                  <a:gd name="T1" fmla="*/ 67 h 68"/>
                  <a:gd name="T2" fmla="*/ 43 w 56"/>
                  <a:gd name="T3" fmla="*/ 67 h 68"/>
                  <a:gd name="T4" fmla="*/ 45 w 56"/>
                  <a:gd name="T5" fmla="*/ 56 h 68"/>
                  <a:gd name="T6" fmla="*/ 48 w 56"/>
                  <a:gd name="T7" fmla="*/ 56 h 68"/>
                  <a:gd name="T8" fmla="*/ 51 w 56"/>
                  <a:gd name="T9" fmla="*/ 53 h 68"/>
                  <a:gd name="T10" fmla="*/ 53 w 56"/>
                  <a:gd name="T11" fmla="*/ 47 h 68"/>
                  <a:gd name="T12" fmla="*/ 55 w 56"/>
                  <a:gd name="T13" fmla="*/ 42 h 68"/>
                  <a:gd name="T14" fmla="*/ 56 w 56"/>
                  <a:gd name="T15" fmla="*/ 36 h 68"/>
                  <a:gd name="T16" fmla="*/ 53 w 56"/>
                  <a:gd name="T17" fmla="*/ 33 h 68"/>
                  <a:gd name="T18" fmla="*/ 49 w 56"/>
                  <a:gd name="T19" fmla="*/ 33 h 68"/>
                  <a:gd name="T20" fmla="*/ 45 w 56"/>
                  <a:gd name="T21" fmla="*/ 35 h 68"/>
                  <a:gd name="T22" fmla="*/ 42 w 56"/>
                  <a:gd name="T23" fmla="*/ 39 h 68"/>
                  <a:gd name="T24" fmla="*/ 38 w 56"/>
                  <a:gd name="T25" fmla="*/ 41 h 68"/>
                  <a:gd name="T26" fmla="*/ 36 w 56"/>
                  <a:gd name="T27" fmla="*/ 45 h 68"/>
                  <a:gd name="T28" fmla="*/ 37 w 56"/>
                  <a:gd name="T29" fmla="*/ 50 h 68"/>
                  <a:gd name="T30" fmla="*/ 30 w 56"/>
                  <a:gd name="T31" fmla="*/ 50 h 68"/>
                  <a:gd name="T32" fmla="*/ 22 w 56"/>
                  <a:gd name="T33" fmla="*/ 54 h 68"/>
                  <a:gd name="T34" fmla="*/ 22 w 56"/>
                  <a:gd name="T35" fmla="*/ 52 h 68"/>
                  <a:gd name="T36" fmla="*/ 25 w 56"/>
                  <a:gd name="T37" fmla="*/ 47 h 68"/>
                  <a:gd name="T38" fmla="*/ 26 w 56"/>
                  <a:gd name="T39" fmla="*/ 37 h 68"/>
                  <a:gd name="T40" fmla="*/ 31 w 56"/>
                  <a:gd name="T41" fmla="*/ 37 h 68"/>
                  <a:gd name="T42" fmla="*/ 34 w 56"/>
                  <a:gd name="T43" fmla="*/ 34 h 68"/>
                  <a:gd name="T44" fmla="*/ 36 w 56"/>
                  <a:gd name="T45" fmla="*/ 12 h 68"/>
                  <a:gd name="T46" fmla="*/ 21 w 56"/>
                  <a:gd name="T47" fmla="*/ 3 h 68"/>
                  <a:gd name="T48" fmla="*/ 4 w 56"/>
                  <a:gd name="T49" fmla="*/ 1 h 68"/>
                  <a:gd name="T50" fmla="*/ 4 w 56"/>
                  <a:gd name="T51" fmla="*/ 24 h 68"/>
                  <a:gd name="T52" fmla="*/ 11 w 56"/>
                  <a:gd name="T53" fmla="*/ 24 h 68"/>
                  <a:gd name="T54" fmla="*/ 17 w 56"/>
                  <a:gd name="T55" fmla="*/ 25 h 68"/>
                  <a:gd name="T56" fmla="*/ 22 w 56"/>
                  <a:gd name="T57" fmla="*/ 30 h 68"/>
                  <a:gd name="T58" fmla="*/ 21 w 56"/>
                  <a:gd name="T59" fmla="*/ 29 h 68"/>
                  <a:gd name="T60" fmla="*/ 14 w 56"/>
                  <a:gd name="T61" fmla="*/ 30 h 68"/>
                  <a:gd name="T62" fmla="*/ 8 w 56"/>
                  <a:gd name="T63" fmla="*/ 36 h 68"/>
                  <a:gd name="T64" fmla="*/ 8 w 56"/>
                  <a:gd name="T65" fmla="*/ 52 h 68"/>
                  <a:gd name="T66" fmla="*/ 9 w 56"/>
                  <a:gd name="T67" fmla="*/ 62 h 68"/>
                  <a:gd name="T68" fmla="*/ 13 w 56"/>
                  <a:gd name="T69" fmla="*/ 67 h 68"/>
                  <a:gd name="T70" fmla="*/ 17 w 56"/>
                  <a:gd name="T7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68">
                    <a:moveTo>
                      <a:pt x="17" y="68"/>
                    </a:moveTo>
                    <a:lnTo>
                      <a:pt x="20" y="67"/>
                    </a:lnTo>
                    <a:lnTo>
                      <a:pt x="21" y="65"/>
                    </a:lnTo>
                    <a:lnTo>
                      <a:pt x="43" y="67"/>
                    </a:lnTo>
                    <a:lnTo>
                      <a:pt x="45" y="54"/>
                    </a:lnTo>
                    <a:lnTo>
                      <a:pt x="45" y="56"/>
                    </a:lnTo>
                    <a:lnTo>
                      <a:pt x="47" y="56"/>
                    </a:lnTo>
                    <a:lnTo>
                      <a:pt x="48" y="56"/>
                    </a:lnTo>
                    <a:lnTo>
                      <a:pt x="50" y="56"/>
                    </a:lnTo>
                    <a:lnTo>
                      <a:pt x="51" y="53"/>
                    </a:lnTo>
                    <a:lnTo>
                      <a:pt x="51" y="51"/>
                    </a:lnTo>
                    <a:lnTo>
                      <a:pt x="53" y="47"/>
                    </a:lnTo>
                    <a:lnTo>
                      <a:pt x="54" y="45"/>
                    </a:lnTo>
                    <a:lnTo>
                      <a:pt x="55" y="42"/>
                    </a:lnTo>
                    <a:lnTo>
                      <a:pt x="56" y="40"/>
                    </a:lnTo>
                    <a:lnTo>
                      <a:pt x="56" y="36"/>
                    </a:lnTo>
                    <a:lnTo>
                      <a:pt x="55" y="34"/>
                    </a:lnTo>
                    <a:lnTo>
                      <a:pt x="53" y="33"/>
                    </a:lnTo>
                    <a:lnTo>
                      <a:pt x="51" y="31"/>
                    </a:lnTo>
                    <a:lnTo>
                      <a:pt x="49" y="33"/>
                    </a:lnTo>
                    <a:lnTo>
                      <a:pt x="48" y="34"/>
                    </a:lnTo>
                    <a:lnTo>
                      <a:pt x="45" y="35"/>
                    </a:lnTo>
                    <a:lnTo>
                      <a:pt x="44" y="37"/>
                    </a:lnTo>
                    <a:lnTo>
                      <a:pt x="42" y="39"/>
                    </a:lnTo>
                    <a:lnTo>
                      <a:pt x="40" y="40"/>
                    </a:lnTo>
                    <a:lnTo>
                      <a:pt x="38" y="41"/>
                    </a:lnTo>
                    <a:lnTo>
                      <a:pt x="37" y="43"/>
                    </a:lnTo>
                    <a:lnTo>
                      <a:pt x="36" y="45"/>
                    </a:lnTo>
                    <a:lnTo>
                      <a:pt x="36" y="47"/>
                    </a:lnTo>
                    <a:lnTo>
                      <a:pt x="37" y="50"/>
                    </a:lnTo>
                    <a:lnTo>
                      <a:pt x="33" y="48"/>
                    </a:lnTo>
                    <a:lnTo>
                      <a:pt x="30" y="50"/>
                    </a:lnTo>
                    <a:lnTo>
                      <a:pt x="26" y="51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2"/>
                    </a:lnTo>
                    <a:lnTo>
                      <a:pt x="22" y="50"/>
                    </a:lnTo>
                    <a:lnTo>
                      <a:pt x="25" y="47"/>
                    </a:lnTo>
                    <a:lnTo>
                      <a:pt x="26" y="43"/>
                    </a:lnTo>
                    <a:lnTo>
                      <a:pt x="26" y="37"/>
                    </a:lnTo>
                    <a:lnTo>
                      <a:pt x="28" y="37"/>
                    </a:lnTo>
                    <a:lnTo>
                      <a:pt x="31" y="37"/>
                    </a:lnTo>
                    <a:lnTo>
                      <a:pt x="33" y="36"/>
                    </a:lnTo>
                    <a:lnTo>
                      <a:pt x="34" y="34"/>
                    </a:lnTo>
                    <a:lnTo>
                      <a:pt x="37" y="23"/>
                    </a:lnTo>
                    <a:lnTo>
                      <a:pt x="36" y="12"/>
                    </a:lnTo>
                    <a:lnTo>
                      <a:pt x="28" y="8"/>
                    </a:lnTo>
                    <a:lnTo>
                      <a:pt x="21" y="3"/>
                    </a:lnTo>
                    <a:lnTo>
                      <a:pt x="14" y="0"/>
                    </a:lnTo>
                    <a:lnTo>
                      <a:pt x="4" y="1"/>
                    </a:lnTo>
                    <a:lnTo>
                      <a:pt x="0" y="3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5" y="25"/>
                    </a:lnTo>
                    <a:lnTo>
                      <a:pt x="17" y="25"/>
                    </a:lnTo>
                    <a:lnTo>
                      <a:pt x="20" y="26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1" y="29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1" y="34"/>
                    </a:lnTo>
                    <a:lnTo>
                      <a:pt x="8" y="36"/>
                    </a:lnTo>
                    <a:lnTo>
                      <a:pt x="9" y="46"/>
                    </a:lnTo>
                    <a:lnTo>
                      <a:pt x="8" y="52"/>
                    </a:lnTo>
                    <a:lnTo>
                      <a:pt x="8" y="57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3" y="67"/>
                    </a:lnTo>
                    <a:lnTo>
                      <a:pt x="15" y="68"/>
                    </a:lnTo>
                    <a:lnTo>
                      <a:pt x="17" y="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8" name="Freeform 45"/>
              <p:cNvSpPr/>
              <p:nvPr/>
            </p:nvSpPr>
            <p:spPr bwMode="auto">
              <a:xfrm>
                <a:off x="2032000" y="2994025"/>
                <a:ext cx="12700" cy="14288"/>
              </a:xfrm>
              <a:custGeom>
                <a:avLst/>
                <a:gdLst>
                  <a:gd name="T0" fmla="*/ 39 w 39"/>
                  <a:gd name="T1" fmla="*/ 16 h 46"/>
                  <a:gd name="T2" fmla="*/ 39 w 39"/>
                  <a:gd name="T3" fmla="*/ 13 h 46"/>
                  <a:gd name="T4" fmla="*/ 36 w 39"/>
                  <a:gd name="T5" fmla="*/ 11 h 46"/>
                  <a:gd name="T6" fmla="*/ 35 w 39"/>
                  <a:gd name="T7" fmla="*/ 9 h 46"/>
                  <a:gd name="T8" fmla="*/ 33 w 39"/>
                  <a:gd name="T9" fmla="*/ 7 h 46"/>
                  <a:gd name="T10" fmla="*/ 30 w 39"/>
                  <a:gd name="T11" fmla="*/ 6 h 46"/>
                  <a:gd name="T12" fmla="*/ 28 w 39"/>
                  <a:gd name="T13" fmla="*/ 1 h 46"/>
                  <a:gd name="T14" fmla="*/ 23 w 39"/>
                  <a:gd name="T15" fmla="*/ 3 h 46"/>
                  <a:gd name="T16" fmla="*/ 19 w 39"/>
                  <a:gd name="T17" fmla="*/ 0 h 46"/>
                  <a:gd name="T18" fmla="*/ 17 w 39"/>
                  <a:gd name="T19" fmla="*/ 0 h 46"/>
                  <a:gd name="T20" fmla="*/ 14 w 39"/>
                  <a:gd name="T21" fmla="*/ 0 h 46"/>
                  <a:gd name="T22" fmla="*/ 13 w 39"/>
                  <a:gd name="T23" fmla="*/ 1 h 46"/>
                  <a:gd name="T24" fmla="*/ 11 w 39"/>
                  <a:gd name="T25" fmla="*/ 3 h 46"/>
                  <a:gd name="T26" fmla="*/ 8 w 39"/>
                  <a:gd name="T27" fmla="*/ 5 h 46"/>
                  <a:gd name="T28" fmla="*/ 6 w 39"/>
                  <a:gd name="T29" fmla="*/ 6 h 46"/>
                  <a:gd name="T30" fmla="*/ 3 w 39"/>
                  <a:gd name="T31" fmla="*/ 13 h 46"/>
                  <a:gd name="T32" fmla="*/ 2 w 39"/>
                  <a:gd name="T33" fmla="*/ 21 h 46"/>
                  <a:gd name="T34" fmla="*/ 0 w 39"/>
                  <a:gd name="T35" fmla="*/ 27 h 46"/>
                  <a:gd name="T36" fmla="*/ 0 w 39"/>
                  <a:gd name="T37" fmla="*/ 30 h 46"/>
                  <a:gd name="T38" fmla="*/ 0 w 39"/>
                  <a:gd name="T39" fmla="*/ 34 h 46"/>
                  <a:gd name="T40" fmla="*/ 2 w 39"/>
                  <a:gd name="T41" fmla="*/ 36 h 46"/>
                  <a:gd name="T42" fmla="*/ 5 w 39"/>
                  <a:gd name="T43" fmla="*/ 46 h 46"/>
                  <a:gd name="T44" fmla="*/ 7 w 39"/>
                  <a:gd name="T45" fmla="*/ 46 h 46"/>
                  <a:gd name="T46" fmla="*/ 10 w 39"/>
                  <a:gd name="T47" fmla="*/ 46 h 46"/>
                  <a:gd name="T48" fmla="*/ 11 w 39"/>
                  <a:gd name="T49" fmla="*/ 44 h 46"/>
                  <a:gd name="T50" fmla="*/ 12 w 39"/>
                  <a:gd name="T51" fmla="*/ 43 h 46"/>
                  <a:gd name="T52" fmla="*/ 13 w 39"/>
                  <a:gd name="T53" fmla="*/ 40 h 46"/>
                  <a:gd name="T54" fmla="*/ 14 w 39"/>
                  <a:gd name="T55" fmla="*/ 39 h 46"/>
                  <a:gd name="T56" fmla="*/ 17 w 39"/>
                  <a:gd name="T57" fmla="*/ 38 h 46"/>
                  <a:gd name="T58" fmla="*/ 19 w 39"/>
                  <a:gd name="T59" fmla="*/ 38 h 46"/>
                  <a:gd name="T60" fmla="*/ 24 w 39"/>
                  <a:gd name="T61" fmla="*/ 36 h 46"/>
                  <a:gd name="T62" fmla="*/ 24 w 39"/>
                  <a:gd name="T63" fmla="*/ 33 h 46"/>
                  <a:gd name="T64" fmla="*/ 24 w 39"/>
                  <a:gd name="T65" fmla="*/ 32 h 46"/>
                  <a:gd name="T66" fmla="*/ 23 w 39"/>
                  <a:gd name="T67" fmla="*/ 30 h 46"/>
                  <a:gd name="T68" fmla="*/ 25 w 39"/>
                  <a:gd name="T69" fmla="*/ 27 h 46"/>
                  <a:gd name="T70" fmla="*/ 29 w 39"/>
                  <a:gd name="T71" fmla="*/ 27 h 46"/>
                  <a:gd name="T72" fmla="*/ 33 w 39"/>
                  <a:gd name="T73" fmla="*/ 26 h 46"/>
                  <a:gd name="T74" fmla="*/ 36 w 39"/>
                  <a:gd name="T75" fmla="*/ 23 h 46"/>
                  <a:gd name="T76" fmla="*/ 37 w 39"/>
                  <a:gd name="T77" fmla="*/ 19 h 46"/>
                  <a:gd name="T78" fmla="*/ 39 w 39"/>
                  <a:gd name="T7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46">
                    <a:moveTo>
                      <a:pt x="39" y="16"/>
                    </a:moveTo>
                    <a:lnTo>
                      <a:pt x="39" y="13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0" y="6"/>
                    </a:lnTo>
                    <a:lnTo>
                      <a:pt x="28" y="1"/>
                    </a:lnTo>
                    <a:lnTo>
                      <a:pt x="23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3" y="13"/>
                    </a:lnTo>
                    <a:lnTo>
                      <a:pt x="2" y="21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5" y="46"/>
                    </a:lnTo>
                    <a:lnTo>
                      <a:pt x="7" y="46"/>
                    </a:lnTo>
                    <a:lnTo>
                      <a:pt x="10" y="46"/>
                    </a:lnTo>
                    <a:lnTo>
                      <a:pt x="11" y="44"/>
                    </a:lnTo>
                    <a:lnTo>
                      <a:pt x="12" y="43"/>
                    </a:lnTo>
                    <a:lnTo>
                      <a:pt x="13" y="40"/>
                    </a:lnTo>
                    <a:lnTo>
                      <a:pt x="14" y="39"/>
                    </a:lnTo>
                    <a:lnTo>
                      <a:pt x="17" y="38"/>
                    </a:lnTo>
                    <a:lnTo>
                      <a:pt x="19" y="38"/>
                    </a:lnTo>
                    <a:lnTo>
                      <a:pt x="24" y="36"/>
                    </a:lnTo>
                    <a:lnTo>
                      <a:pt x="24" y="33"/>
                    </a:lnTo>
                    <a:lnTo>
                      <a:pt x="24" y="32"/>
                    </a:lnTo>
                    <a:lnTo>
                      <a:pt x="23" y="30"/>
                    </a:lnTo>
                    <a:lnTo>
                      <a:pt x="25" y="27"/>
                    </a:lnTo>
                    <a:lnTo>
                      <a:pt x="29" y="27"/>
                    </a:lnTo>
                    <a:lnTo>
                      <a:pt x="33" y="26"/>
                    </a:lnTo>
                    <a:lnTo>
                      <a:pt x="36" y="23"/>
                    </a:lnTo>
                    <a:lnTo>
                      <a:pt x="37" y="19"/>
                    </a:lnTo>
                    <a:lnTo>
                      <a:pt x="39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9" name="Freeform 46"/>
              <p:cNvSpPr/>
              <p:nvPr/>
            </p:nvSpPr>
            <p:spPr bwMode="auto">
              <a:xfrm>
                <a:off x="2014538" y="2990850"/>
                <a:ext cx="17462" cy="28575"/>
              </a:xfrm>
              <a:custGeom>
                <a:avLst/>
                <a:gdLst>
                  <a:gd name="T0" fmla="*/ 42 w 56"/>
                  <a:gd name="T1" fmla="*/ 67 h 90"/>
                  <a:gd name="T2" fmla="*/ 46 w 56"/>
                  <a:gd name="T3" fmla="*/ 66 h 90"/>
                  <a:gd name="T4" fmla="*/ 49 w 56"/>
                  <a:gd name="T5" fmla="*/ 65 h 90"/>
                  <a:gd name="T6" fmla="*/ 50 w 56"/>
                  <a:gd name="T7" fmla="*/ 62 h 90"/>
                  <a:gd name="T8" fmla="*/ 52 w 56"/>
                  <a:gd name="T9" fmla="*/ 59 h 90"/>
                  <a:gd name="T10" fmla="*/ 53 w 56"/>
                  <a:gd name="T11" fmla="*/ 56 h 90"/>
                  <a:gd name="T12" fmla="*/ 55 w 56"/>
                  <a:gd name="T13" fmla="*/ 53 h 90"/>
                  <a:gd name="T14" fmla="*/ 56 w 56"/>
                  <a:gd name="T15" fmla="*/ 50 h 90"/>
                  <a:gd name="T16" fmla="*/ 56 w 56"/>
                  <a:gd name="T17" fmla="*/ 48 h 90"/>
                  <a:gd name="T18" fmla="*/ 55 w 56"/>
                  <a:gd name="T19" fmla="*/ 45 h 90"/>
                  <a:gd name="T20" fmla="*/ 52 w 56"/>
                  <a:gd name="T21" fmla="*/ 43 h 90"/>
                  <a:gd name="T22" fmla="*/ 49 w 56"/>
                  <a:gd name="T23" fmla="*/ 40 h 90"/>
                  <a:gd name="T24" fmla="*/ 45 w 56"/>
                  <a:gd name="T25" fmla="*/ 42 h 90"/>
                  <a:gd name="T26" fmla="*/ 42 w 56"/>
                  <a:gd name="T27" fmla="*/ 43 h 90"/>
                  <a:gd name="T28" fmla="*/ 40 w 56"/>
                  <a:gd name="T29" fmla="*/ 45 h 90"/>
                  <a:gd name="T30" fmla="*/ 36 w 56"/>
                  <a:gd name="T31" fmla="*/ 46 h 90"/>
                  <a:gd name="T32" fmla="*/ 34 w 56"/>
                  <a:gd name="T33" fmla="*/ 48 h 90"/>
                  <a:gd name="T34" fmla="*/ 40 w 56"/>
                  <a:gd name="T35" fmla="*/ 42 h 90"/>
                  <a:gd name="T36" fmla="*/ 44 w 56"/>
                  <a:gd name="T37" fmla="*/ 33 h 90"/>
                  <a:gd name="T38" fmla="*/ 46 w 56"/>
                  <a:gd name="T39" fmla="*/ 25 h 90"/>
                  <a:gd name="T40" fmla="*/ 50 w 56"/>
                  <a:gd name="T41" fmla="*/ 17 h 90"/>
                  <a:gd name="T42" fmla="*/ 51 w 56"/>
                  <a:gd name="T43" fmla="*/ 14 h 90"/>
                  <a:gd name="T44" fmla="*/ 46 w 56"/>
                  <a:gd name="T45" fmla="*/ 9 h 90"/>
                  <a:gd name="T46" fmla="*/ 42 w 56"/>
                  <a:gd name="T47" fmla="*/ 4 h 90"/>
                  <a:gd name="T48" fmla="*/ 36 w 56"/>
                  <a:gd name="T49" fmla="*/ 2 h 90"/>
                  <a:gd name="T50" fmla="*/ 30 w 56"/>
                  <a:gd name="T51" fmla="*/ 0 h 90"/>
                  <a:gd name="T52" fmla="*/ 25 w 56"/>
                  <a:gd name="T53" fmla="*/ 3 h 90"/>
                  <a:gd name="T54" fmla="*/ 21 w 56"/>
                  <a:gd name="T55" fmla="*/ 8 h 90"/>
                  <a:gd name="T56" fmla="*/ 21 w 56"/>
                  <a:gd name="T57" fmla="*/ 14 h 90"/>
                  <a:gd name="T58" fmla="*/ 22 w 56"/>
                  <a:gd name="T59" fmla="*/ 20 h 90"/>
                  <a:gd name="T60" fmla="*/ 23 w 56"/>
                  <a:gd name="T61" fmla="*/ 26 h 90"/>
                  <a:gd name="T62" fmla="*/ 21 w 56"/>
                  <a:gd name="T63" fmla="*/ 32 h 90"/>
                  <a:gd name="T64" fmla="*/ 19 w 56"/>
                  <a:gd name="T65" fmla="*/ 37 h 90"/>
                  <a:gd name="T66" fmla="*/ 21 w 56"/>
                  <a:gd name="T67" fmla="*/ 40 h 90"/>
                  <a:gd name="T68" fmla="*/ 22 w 56"/>
                  <a:gd name="T69" fmla="*/ 44 h 90"/>
                  <a:gd name="T70" fmla="*/ 24 w 56"/>
                  <a:gd name="T71" fmla="*/ 48 h 90"/>
                  <a:gd name="T72" fmla="*/ 22 w 56"/>
                  <a:gd name="T73" fmla="*/ 60 h 90"/>
                  <a:gd name="T74" fmla="*/ 22 w 56"/>
                  <a:gd name="T75" fmla="*/ 60 h 90"/>
                  <a:gd name="T76" fmla="*/ 17 w 56"/>
                  <a:gd name="T77" fmla="*/ 66 h 90"/>
                  <a:gd name="T78" fmla="*/ 16 w 56"/>
                  <a:gd name="T79" fmla="*/ 74 h 90"/>
                  <a:gd name="T80" fmla="*/ 12 w 56"/>
                  <a:gd name="T81" fmla="*/ 80 h 90"/>
                  <a:gd name="T82" fmla="*/ 6 w 56"/>
                  <a:gd name="T83" fmla="*/ 84 h 90"/>
                  <a:gd name="T84" fmla="*/ 0 w 56"/>
                  <a:gd name="T85" fmla="*/ 88 h 90"/>
                  <a:gd name="T86" fmla="*/ 12 w 56"/>
                  <a:gd name="T87" fmla="*/ 90 h 90"/>
                  <a:gd name="T88" fmla="*/ 23 w 56"/>
                  <a:gd name="T89" fmla="*/ 90 h 90"/>
                  <a:gd name="T90" fmla="*/ 32 w 56"/>
                  <a:gd name="T91" fmla="*/ 85 h 90"/>
                  <a:gd name="T92" fmla="*/ 38 w 56"/>
                  <a:gd name="T93" fmla="*/ 77 h 90"/>
                  <a:gd name="T94" fmla="*/ 42 w 56"/>
                  <a:gd name="T95" fmla="*/ 6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" h="90">
                    <a:moveTo>
                      <a:pt x="42" y="67"/>
                    </a:moveTo>
                    <a:lnTo>
                      <a:pt x="46" y="66"/>
                    </a:lnTo>
                    <a:lnTo>
                      <a:pt x="49" y="65"/>
                    </a:lnTo>
                    <a:lnTo>
                      <a:pt x="50" y="62"/>
                    </a:lnTo>
                    <a:lnTo>
                      <a:pt x="52" y="59"/>
                    </a:lnTo>
                    <a:lnTo>
                      <a:pt x="53" y="56"/>
                    </a:lnTo>
                    <a:lnTo>
                      <a:pt x="55" y="53"/>
                    </a:lnTo>
                    <a:lnTo>
                      <a:pt x="56" y="50"/>
                    </a:lnTo>
                    <a:lnTo>
                      <a:pt x="56" y="48"/>
                    </a:lnTo>
                    <a:lnTo>
                      <a:pt x="55" y="45"/>
                    </a:lnTo>
                    <a:lnTo>
                      <a:pt x="52" y="43"/>
                    </a:lnTo>
                    <a:lnTo>
                      <a:pt x="49" y="40"/>
                    </a:lnTo>
                    <a:lnTo>
                      <a:pt x="45" y="42"/>
                    </a:lnTo>
                    <a:lnTo>
                      <a:pt x="42" y="43"/>
                    </a:lnTo>
                    <a:lnTo>
                      <a:pt x="40" y="45"/>
                    </a:lnTo>
                    <a:lnTo>
                      <a:pt x="36" y="46"/>
                    </a:lnTo>
                    <a:lnTo>
                      <a:pt x="34" y="48"/>
                    </a:lnTo>
                    <a:lnTo>
                      <a:pt x="40" y="42"/>
                    </a:lnTo>
                    <a:lnTo>
                      <a:pt x="44" y="33"/>
                    </a:lnTo>
                    <a:lnTo>
                      <a:pt x="46" y="25"/>
                    </a:lnTo>
                    <a:lnTo>
                      <a:pt x="50" y="17"/>
                    </a:lnTo>
                    <a:lnTo>
                      <a:pt x="51" y="14"/>
                    </a:lnTo>
                    <a:lnTo>
                      <a:pt x="46" y="9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5" y="3"/>
                    </a:lnTo>
                    <a:lnTo>
                      <a:pt x="21" y="8"/>
                    </a:lnTo>
                    <a:lnTo>
                      <a:pt x="21" y="14"/>
                    </a:lnTo>
                    <a:lnTo>
                      <a:pt x="22" y="20"/>
                    </a:lnTo>
                    <a:lnTo>
                      <a:pt x="23" y="26"/>
                    </a:lnTo>
                    <a:lnTo>
                      <a:pt x="21" y="32"/>
                    </a:lnTo>
                    <a:lnTo>
                      <a:pt x="19" y="37"/>
                    </a:lnTo>
                    <a:lnTo>
                      <a:pt x="21" y="40"/>
                    </a:lnTo>
                    <a:lnTo>
                      <a:pt x="22" y="44"/>
                    </a:lnTo>
                    <a:lnTo>
                      <a:pt x="24" y="4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17" y="66"/>
                    </a:lnTo>
                    <a:lnTo>
                      <a:pt x="16" y="74"/>
                    </a:lnTo>
                    <a:lnTo>
                      <a:pt x="12" y="80"/>
                    </a:lnTo>
                    <a:lnTo>
                      <a:pt x="6" y="84"/>
                    </a:lnTo>
                    <a:lnTo>
                      <a:pt x="0" y="88"/>
                    </a:lnTo>
                    <a:lnTo>
                      <a:pt x="12" y="90"/>
                    </a:lnTo>
                    <a:lnTo>
                      <a:pt x="23" y="90"/>
                    </a:lnTo>
                    <a:lnTo>
                      <a:pt x="32" y="85"/>
                    </a:lnTo>
                    <a:lnTo>
                      <a:pt x="38" y="77"/>
                    </a:lnTo>
                    <a:lnTo>
                      <a:pt x="42" y="6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0" name="Freeform 47"/>
              <p:cNvSpPr/>
              <p:nvPr/>
            </p:nvSpPr>
            <p:spPr bwMode="auto">
              <a:xfrm>
                <a:off x="2036763" y="3022600"/>
                <a:ext cx="6350" cy="4763"/>
              </a:xfrm>
              <a:custGeom>
                <a:avLst/>
                <a:gdLst>
                  <a:gd name="T0" fmla="*/ 0 w 17"/>
                  <a:gd name="T1" fmla="*/ 5 h 14"/>
                  <a:gd name="T2" fmla="*/ 1 w 17"/>
                  <a:gd name="T3" fmla="*/ 8 h 14"/>
                  <a:gd name="T4" fmla="*/ 2 w 17"/>
                  <a:gd name="T5" fmla="*/ 11 h 14"/>
                  <a:gd name="T6" fmla="*/ 4 w 17"/>
                  <a:gd name="T7" fmla="*/ 13 h 14"/>
                  <a:gd name="T8" fmla="*/ 7 w 17"/>
                  <a:gd name="T9" fmla="*/ 14 h 14"/>
                  <a:gd name="T10" fmla="*/ 9 w 17"/>
                  <a:gd name="T11" fmla="*/ 13 h 14"/>
                  <a:gd name="T12" fmla="*/ 12 w 17"/>
                  <a:gd name="T13" fmla="*/ 12 h 14"/>
                  <a:gd name="T14" fmla="*/ 14 w 17"/>
                  <a:gd name="T15" fmla="*/ 11 h 14"/>
                  <a:gd name="T16" fmla="*/ 15 w 17"/>
                  <a:gd name="T17" fmla="*/ 10 h 14"/>
                  <a:gd name="T18" fmla="*/ 17 w 17"/>
                  <a:gd name="T19" fmla="*/ 7 h 14"/>
                  <a:gd name="T20" fmla="*/ 15 w 17"/>
                  <a:gd name="T21" fmla="*/ 3 h 14"/>
                  <a:gd name="T22" fmla="*/ 13 w 17"/>
                  <a:gd name="T23" fmla="*/ 1 h 14"/>
                  <a:gd name="T24" fmla="*/ 12 w 17"/>
                  <a:gd name="T25" fmla="*/ 0 h 14"/>
                  <a:gd name="T26" fmla="*/ 9 w 17"/>
                  <a:gd name="T27" fmla="*/ 0 h 14"/>
                  <a:gd name="T28" fmla="*/ 8 w 17"/>
                  <a:gd name="T29" fmla="*/ 1 h 14"/>
                  <a:gd name="T30" fmla="*/ 6 w 17"/>
                  <a:gd name="T31" fmla="*/ 2 h 14"/>
                  <a:gd name="T32" fmla="*/ 4 w 17"/>
                  <a:gd name="T33" fmla="*/ 3 h 14"/>
                  <a:gd name="T34" fmla="*/ 2 w 17"/>
                  <a:gd name="T35" fmla="*/ 5 h 14"/>
                  <a:gd name="T36" fmla="*/ 0 w 17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14">
                    <a:moveTo>
                      <a:pt x="0" y="5"/>
                    </a:moveTo>
                    <a:lnTo>
                      <a:pt x="1" y="8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4"/>
                    </a:lnTo>
                    <a:lnTo>
                      <a:pt x="9" y="13"/>
                    </a:lnTo>
                    <a:lnTo>
                      <a:pt x="12" y="12"/>
                    </a:lnTo>
                    <a:lnTo>
                      <a:pt x="14" y="11"/>
                    </a:lnTo>
                    <a:lnTo>
                      <a:pt x="15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1" name="Freeform 48"/>
              <p:cNvSpPr/>
              <p:nvPr/>
            </p:nvSpPr>
            <p:spPr bwMode="auto">
              <a:xfrm>
                <a:off x="2046288" y="2995613"/>
                <a:ext cx="17462" cy="12700"/>
              </a:xfrm>
              <a:custGeom>
                <a:avLst/>
                <a:gdLst>
                  <a:gd name="T0" fmla="*/ 55 w 55"/>
                  <a:gd name="T1" fmla="*/ 18 h 40"/>
                  <a:gd name="T2" fmla="*/ 53 w 55"/>
                  <a:gd name="T3" fmla="*/ 8 h 40"/>
                  <a:gd name="T4" fmla="*/ 50 w 55"/>
                  <a:gd name="T5" fmla="*/ 5 h 40"/>
                  <a:gd name="T6" fmla="*/ 45 w 55"/>
                  <a:gd name="T7" fmla="*/ 2 h 40"/>
                  <a:gd name="T8" fmla="*/ 40 w 55"/>
                  <a:gd name="T9" fmla="*/ 0 h 40"/>
                  <a:gd name="T10" fmla="*/ 24 w 55"/>
                  <a:gd name="T11" fmla="*/ 10 h 40"/>
                  <a:gd name="T12" fmla="*/ 7 w 55"/>
                  <a:gd name="T13" fmla="*/ 16 h 40"/>
                  <a:gd name="T14" fmla="*/ 1 w 55"/>
                  <a:gd name="T15" fmla="*/ 22 h 40"/>
                  <a:gd name="T16" fmla="*/ 0 w 55"/>
                  <a:gd name="T17" fmla="*/ 29 h 40"/>
                  <a:gd name="T18" fmla="*/ 2 w 55"/>
                  <a:gd name="T19" fmla="*/ 38 h 40"/>
                  <a:gd name="T20" fmla="*/ 6 w 55"/>
                  <a:gd name="T21" fmla="*/ 39 h 40"/>
                  <a:gd name="T22" fmla="*/ 10 w 55"/>
                  <a:gd name="T23" fmla="*/ 40 h 40"/>
                  <a:gd name="T24" fmla="*/ 13 w 55"/>
                  <a:gd name="T25" fmla="*/ 40 h 40"/>
                  <a:gd name="T26" fmla="*/ 16 w 55"/>
                  <a:gd name="T27" fmla="*/ 39 h 40"/>
                  <a:gd name="T28" fmla="*/ 19 w 55"/>
                  <a:gd name="T29" fmla="*/ 39 h 40"/>
                  <a:gd name="T30" fmla="*/ 23 w 55"/>
                  <a:gd name="T31" fmla="*/ 38 h 40"/>
                  <a:gd name="T32" fmla="*/ 25 w 55"/>
                  <a:gd name="T33" fmla="*/ 36 h 40"/>
                  <a:gd name="T34" fmla="*/ 28 w 55"/>
                  <a:gd name="T35" fmla="*/ 34 h 40"/>
                  <a:gd name="T36" fmla="*/ 29 w 55"/>
                  <a:gd name="T37" fmla="*/ 31 h 40"/>
                  <a:gd name="T38" fmla="*/ 35 w 55"/>
                  <a:gd name="T39" fmla="*/ 30 h 40"/>
                  <a:gd name="T40" fmla="*/ 42 w 55"/>
                  <a:gd name="T41" fmla="*/ 27 h 40"/>
                  <a:gd name="T42" fmla="*/ 50 w 55"/>
                  <a:gd name="T43" fmla="*/ 24 h 40"/>
                  <a:gd name="T44" fmla="*/ 55 w 55"/>
                  <a:gd name="T45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0">
                    <a:moveTo>
                      <a:pt x="55" y="18"/>
                    </a:moveTo>
                    <a:lnTo>
                      <a:pt x="53" y="8"/>
                    </a:lnTo>
                    <a:lnTo>
                      <a:pt x="50" y="5"/>
                    </a:lnTo>
                    <a:lnTo>
                      <a:pt x="45" y="2"/>
                    </a:lnTo>
                    <a:lnTo>
                      <a:pt x="40" y="0"/>
                    </a:lnTo>
                    <a:lnTo>
                      <a:pt x="24" y="10"/>
                    </a:lnTo>
                    <a:lnTo>
                      <a:pt x="7" y="16"/>
                    </a:lnTo>
                    <a:lnTo>
                      <a:pt x="1" y="22"/>
                    </a:lnTo>
                    <a:lnTo>
                      <a:pt x="0" y="29"/>
                    </a:lnTo>
                    <a:lnTo>
                      <a:pt x="2" y="38"/>
                    </a:lnTo>
                    <a:lnTo>
                      <a:pt x="6" y="39"/>
                    </a:lnTo>
                    <a:lnTo>
                      <a:pt x="10" y="40"/>
                    </a:lnTo>
                    <a:lnTo>
                      <a:pt x="13" y="40"/>
                    </a:lnTo>
                    <a:lnTo>
                      <a:pt x="16" y="39"/>
                    </a:lnTo>
                    <a:lnTo>
                      <a:pt x="19" y="39"/>
                    </a:lnTo>
                    <a:lnTo>
                      <a:pt x="23" y="38"/>
                    </a:lnTo>
                    <a:lnTo>
                      <a:pt x="25" y="36"/>
                    </a:lnTo>
                    <a:lnTo>
                      <a:pt x="28" y="34"/>
                    </a:lnTo>
                    <a:lnTo>
                      <a:pt x="29" y="31"/>
                    </a:lnTo>
                    <a:lnTo>
                      <a:pt x="35" y="30"/>
                    </a:lnTo>
                    <a:lnTo>
                      <a:pt x="42" y="27"/>
                    </a:lnTo>
                    <a:lnTo>
                      <a:pt x="50" y="24"/>
                    </a:lnTo>
                    <a:lnTo>
                      <a:pt x="55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2" name="Freeform 49"/>
              <p:cNvSpPr/>
              <p:nvPr/>
            </p:nvSpPr>
            <p:spPr bwMode="auto">
              <a:xfrm>
                <a:off x="2070100" y="2973388"/>
                <a:ext cx="4762" cy="4763"/>
              </a:xfrm>
              <a:custGeom>
                <a:avLst/>
                <a:gdLst>
                  <a:gd name="T0" fmla="*/ 13 w 13"/>
                  <a:gd name="T1" fmla="*/ 4 h 17"/>
                  <a:gd name="T2" fmla="*/ 12 w 13"/>
                  <a:gd name="T3" fmla="*/ 2 h 17"/>
                  <a:gd name="T4" fmla="*/ 9 w 13"/>
                  <a:gd name="T5" fmla="*/ 1 h 17"/>
                  <a:gd name="T6" fmla="*/ 7 w 13"/>
                  <a:gd name="T7" fmla="*/ 0 h 17"/>
                  <a:gd name="T8" fmla="*/ 5 w 13"/>
                  <a:gd name="T9" fmla="*/ 0 h 17"/>
                  <a:gd name="T10" fmla="*/ 1 w 13"/>
                  <a:gd name="T11" fmla="*/ 0 h 17"/>
                  <a:gd name="T12" fmla="*/ 0 w 13"/>
                  <a:gd name="T13" fmla="*/ 17 h 17"/>
                  <a:gd name="T14" fmla="*/ 5 w 13"/>
                  <a:gd name="T15" fmla="*/ 17 h 17"/>
                  <a:gd name="T16" fmla="*/ 7 w 13"/>
                  <a:gd name="T17" fmla="*/ 15 h 17"/>
                  <a:gd name="T18" fmla="*/ 9 w 13"/>
                  <a:gd name="T19" fmla="*/ 14 h 17"/>
                  <a:gd name="T20" fmla="*/ 12 w 13"/>
                  <a:gd name="T21" fmla="*/ 13 h 17"/>
                  <a:gd name="T22" fmla="*/ 13 w 13"/>
                  <a:gd name="T23" fmla="*/ 11 h 17"/>
                  <a:gd name="T24" fmla="*/ 13 w 13"/>
                  <a:gd name="T25" fmla="*/ 8 h 17"/>
                  <a:gd name="T26" fmla="*/ 13 w 13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7">
                    <a:moveTo>
                      <a:pt x="13" y="4"/>
                    </a:moveTo>
                    <a:lnTo>
                      <a:pt x="12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9" y="14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3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3" name="Freeform 50"/>
              <p:cNvSpPr/>
              <p:nvPr/>
            </p:nvSpPr>
            <p:spPr bwMode="auto">
              <a:xfrm>
                <a:off x="2098675" y="2944813"/>
                <a:ext cx="15875" cy="19050"/>
              </a:xfrm>
              <a:custGeom>
                <a:avLst/>
                <a:gdLst>
                  <a:gd name="T0" fmla="*/ 37 w 48"/>
                  <a:gd name="T1" fmla="*/ 8 h 60"/>
                  <a:gd name="T2" fmla="*/ 35 w 48"/>
                  <a:gd name="T3" fmla="*/ 4 h 60"/>
                  <a:gd name="T4" fmla="*/ 32 w 48"/>
                  <a:gd name="T5" fmla="*/ 1 h 60"/>
                  <a:gd name="T6" fmla="*/ 29 w 48"/>
                  <a:gd name="T7" fmla="*/ 0 h 60"/>
                  <a:gd name="T8" fmla="*/ 17 w 48"/>
                  <a:gd name="T9" fmla="*/ 0 h 60"/>
                  <a:gd name="T10" fmla="*/ 7 w 48"/>
                  <a:gd name="T11" fmla="*/ 5 h 60"/>
                  <a:gd name="T12" fmla="*/ 1 w 48"/>
                  <a:gd name="T13" fmla="*/ 15 h 60"/>
                  <a:gd name="T14" fmla="*/ 0 w 48"/>
                  <a:gd name="T15" fmla="*/ 21 h 60"/>
                  <a:gd name="T16" fmla="*/ 2 w 48"/>
                  <a:gd name="T17" fmla="*/ 27 h 60"/>
                  <a:gd name="T18" fmla="*/ 4 w 48"/>
                  <a:gd name="T19" fmla="*/ 29 h 60"/>
                  <a:gd name="T20" fmla="*/ 7 w 48"/>
                  <a:gd name="T21" fmla="*/ 33 h 60"/>
                  <a:gd name="T22" fmla="*/ 9 w 48"/>
                  <a:gd name="T23" fmla="*/ 34 h 60"/>
                  <a:gd name="T24" fmla="*/ 13 w 48"/>
                  <a:gd name="T25" fmla="*/ 35 h 60"/>
                  <a:gd name="T26" fmla="*/ 35 w 48"/>
                  <a:gd name="T27" fmla="*/ 60 h 60"/>
                  <a:gd name="T28" fmla="*/ 40 w 48"/>
                  <a:gd name="T29" fmla="*/ 54 h 60"/>
                  <a:gd name="T30" fmla="*/ 46 w 48"/>
                  <a:gd name="T31" fmla="*/ 46 h 60"/>
                  <a:gd name="T32" fmla="*/ 48 w 48"/>
                  <a:gd name="T33" fmla="*/ 38 h 60"/>
                  <a:gd name="T34" fmla="*/ 47 w 48"/>
                  <a:gd name="T35" fmla="*/ 29 h 60"/>
                  <a:gd name="T36" fmla="*/ 40 w 48"/>
                  <a:gd name="T37" fmla="*/ 20 h 60"/>
                  <a:gd name="T38" fmla="*/ 37 w 48"/>
                  <a:gd name="T39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60">
                    <a:moveTo>
                      <a:pt x="37" y="8"/>
                    </a:moveTo>
                    <a:lnTo>
                      <a:pt x="35" y="4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7" y="5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7" y="33"/>
                    </a:lnTo>
                    <a:lnTo>
                      <a:pt x="9" y="34"/>
                    </a:lnTo>
                    <a:lnTo>
                      <a:pt x="13" y="35"/>
                    </a:lnTo>
                    <a:lnTo>
                      <a:pt x="35" y="60"/>
                    </a:lnTo>
                    <a:lnTo>
                      <a:pt x="40" y="54"/>
                    </a:lnTo>
                    <a:lnTo>
                      <a:pt x="46" y="46"/>
                    </a:lnTo>
                    <a:lnTo>
                      <a:pt x="48" y="38"/>
                    </a:lnTo>
                    <a:lnTo>
                      <a:pt x="47" y="29"/>
                    </a:lnTo>
                    <a:lnTo>
                      <a:pt x="40" y="20"/>
                    </a:lnTo>
                    <a:lnTo>
                      <a:pt x="37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4" name="Freeform 51"/>
              <p:cNvSpPr/>
              <p:nvPr/>
            </p:nvSpPr>
            <p:spPr bwMode="auto">
              <a:xfrm>
                <a:off x="2036763" y="2944813"/>
                <a:ext cx="7937" cy="11113"/>
              </a:xfrm>
              <a:custGeom>
                <a:avLst/>
                <a:gdLst>
                  <a:gd name="T0" fmla="*/ 0 w 27"/>
                  <a:gd name="T1" fmla="*/ 12 h 34"/>
                  <a:gd name="T2" fmla="*/ 0 w 27"/>
                  <a:gd name="T3" fmla="*/ 17 h 34"/>
                  <a:gd name="T4" fmla="*/ 2 w 27"/>
                  <a:gd name="T5" fmla="*/ 23 h 34"/>
                  <a:gd name="T6" fmla="*/ 4 w 27"/>
                  <a:gd name="T7" fmla="*/ 27 h 34"/>
                  <a:gd name="T8" fmla="*/ 9 w 27"/>
                  <a:gd name="T9" fmla="*/ 32 h 34"/>
                  <a:gd name="T10" fmla="*/ 21 w 27"/>
                  <a:gd name="T11" fmla="*/ 34 h 34"/>
                  <a:gd name="T12" fmla="*/ 25 w 27"/>
                  <a:gd name="T13" fmla="*/ 27 h 34"/>
                  <a:gd name="T14" fmla="*/ 27 w 27"/>
                  <a:gd name="T15" fmla="*/ 17 h 34"/>
                  <a:gd name="T16" fmla="*/ 23 w 27"/>
                  <a:gd name="T17" fmla="*/ 6 h 34"/>
                  <a:gd name="T18" fmla="*/ 20 w 27"/>
                  <a:gd name="T19" fmla="*/ 4 h 34"/>
                  <a:gd name="T20" fmla="*/ 16 w 27"/>
                  <a:gd name="T21" fmla="*/ 1 h 34"/>
                  <a:gd name="T22" fmla="*/ 13 w 27"/>
                  <a:gd name="T23" fmla="*/ 0 h 34"/>
                  <a:gd name="T24" fmla="*/ 8 w 27"/>
                  <a:gd name="T25" fmla="*/ 1 h 34"/>
                  <a:gd name="T26" fmla="*/ 4 w 27"/>
                  <a:gd name="T27" fmla="*/ 4 h 34"/>
                  <a:gd name="T28" fmla="*/ 2 w 27"/>
                  <a:gd name="T29" fmla="*/ 8 h 34"/>
                  <a:gd name="T30" fmla="*/ 0 w 27"/>
                  <a:gd name="T31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4">
                    <a:moveTo>
                      <a:pt x="0" y="12"/>
                    </a:moveTo>
                    <a:lnTo>
                      <a:pt x="0" y="17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9" y="32"/>
                    </a:lnTo>
                    <a:lnTo>
                      <a:pt x="21" y="34"/>
                    </a:lnTo>
                    <a:lnTo>
                      <a:pt x="25" y="27"/>
                    </a:lnTo>
                    <a:lnTo>
                      <a:pt x="27" y="17"/>
                    </a:lnTo>
                    <a:lnTo>
                      <a:pt x="23" y="6"/>
                    </a:lnTo>
                    <a:lnTo>
                      <a:pt x="20" y="4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5" name="Freeform 52"/>
              <p:cNvSpPr/>
              <p:nvPr/>
            </p:nvSpPr>
            <p:spPr bwMode="auto">
              <a:xfrm>
                <a:off x="2058988" y="2957513"/>
                <a:ext cx="7937" cy="15875"/>
              </a:xfrm>
              <a:custGeom>
                <a:avLst/>
                <a:gdLst>
                  <a:gd name="T0" fmla="*/ 25 w 25"/>
                  <a:gd name="T1" fmla="*/ 38 h 49"/>
                  <a:gd name="T2" fmla="*/ 23 w 25"/>
                  <a:gd name="T3" fmla="*/ 33 h 49"/>
                  <a:gd name="T4" fmla="*/ 25 w 25"/>
                  <a:gd name="T5" fmla="*/ 31 h 49"/>
                  <a:gd name="T6" fmla="*/ 25 w 25"/>
                  <a:gd name="T7" fmla="*/ 30 h 49"/>
                  <a:gd name="T8" fmla="*/ 22 w 25"/>
                  <a:gd name="T9" fmla="*/ 28 h 49"/>
                  <a:gd name="T10" fmla="*/ 16 w 25"/>
                  <a:gd name="T11" fmla="*/ 25 h 49"/>
                  <a:gd name="T12" fmla="*/ 15 w 25"/>
                  <a:gd name="T13" fmla="*/ 20 h 49"/>
                  <a:gd name="T14" fmla="*/ 16 w 25"/>
                  <a:gd name="T15" fmla="*/ 15 h 49"/>
                  <a:gd name="T16" fmla="*/ 19 w 25"/>
                  <a:gd name="T17" fmla="*/ 10 h 49"/>
                  <a:gd name="T18" fmla="*/ 19 w 25"/>
                  <a:gd name="T19" fmla="*/ 5 h 49"/>
                  <a:gd name="T20" fmla="*/ 16 w 25"/>
                  <a:gd name="T21" fmla="*/ 0 h 49"/>
                  <a:gd name="T22" fmla="*/ 6 w 25"/>
                  <a:gd name="T23" fmla="*/ 7 h 49"/>
                  <a:gd name="T24" fmla="*/ 2 w 25"/>
                  <a:gd name="T25" fmla="*/ 13 h 49"/>
                  <a:gd name="T26" fmla="*/ 0 w 25"/>
                  <a:gd name="T27" fmla="*/ 20 h 49"/>
                  <a:gd name="T28" fmla="*/ 4 w 25"/>
                  <a:gd name="T29" fmla="*/ 28 h 49"/>
                  <a:gd name="T30" fmla="*/ 8 w 25"/>
                  <a:gd name="T31" fmla="*/ 37 h 49"/>
                  <a:gd name="T32" fmla="*/ 9 w 25"/>
                  <a:gd name="T33" fmla="*/ 42 h 49"/>
                  <a:gd name="T34" fmla="*/ 9 w 25"/>
                  <a:gd name="T35" fmla="*/ 44 h 49"/>
                  <a:gd name="T36" fmla="*/ 10 w 25"/>
                  <a:gd name="T37" fmla="*/ 45 h 49"/>
                  <a:gd name="T38" fmla="*/ 11 w 25"/>
                  <a:gd name="T39" fmla="*/ 48 h 49"/>
                  <a:gd name="T40" fmla="*/ 13 w 25"/>
                  <a:gd name="T41" fmla="*/ 49 h 49"/>
                  <a:gd name="T42" fmla="*/ 15 w 25"/>
                  <a:gd name="T43" fmla="*/ 49 h 49"/>
                  <a:gd name="T44" fmla="*/ 17 w 25"/>
                  <a:gd name="T45" fmla="*/ 49 h 49"/>
                  <a:gd name="T46" fmla="*/ 19 w 25"/>
                  <a:gd name="T47" fmla="*/ 48 h 49"/>
                  <a:gd name="T48" fmla="*/ 19 w 25"/>
                  <a:gd name="T49" fmla="*/ 45 h 49"/>
                  <a:gd name="T50" fmla="*/ 20 w 25"/>
                  <a:gd name="T51" fmla="*/ 43 h 49"/>
                  <a:gd name="T52" fmla="*/ 20 w 25"/>
                  <a:gd name="T53" fmla="*/ 41 h 49"/>
                  <a:gd name="T54" fmla="*/ 25 w 25"/>
                  <a:gd name="T55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49">
                    <a:moveTo>
                      <a:pt x="25" y="38"/>
                    </a:moveTo>
                    <a:lnTo>
                      <a:pt x="23" y="33"/>
                    </a:lnTo>
                    <a:lnTo>
                      <a:pt x="25" y="31"/>
                    </a:lnTo>
                    <a:lnTo>
                      <a:pt x="25" y="30"/>
                    </a:lnTo>
                    <a:lnTo>
                      <a:pt x="22" y="28"/>
                    </a:lnTo>
                    <a:lnTo>
                      <a:pt x="16" y="25"/>
                    </a:lnTo>
                    <a:lnTo>
                      <a:pt x="15" y="20"/>
                    </a:lnTo>
                    <a:lnTo>
                      <a:pt x="16" y="15"/>
                    </a:lnTo>
                    <a:lnTo>
                      <a:pt x="19" y="10"/>
                    </a:lnTo>
                    <a:lnTo>
                      <a:pt x="19" y="5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4" y="28"/>
                    </a:lnTo>
                    <a:lnTo>
                      <a:pt x="8" y="37"/>
                    </a:lnTo>
                    <a:lnTo>
                      <a:pt x="9" y="42"/>
                    </a:lnTo>
                    <a:lnTo>
                      <a:pt x="9" y="44"/>
                    </a:lnTo>
                    <a:lnTo>
                      <a:pt x="10" y="45"/>
                    </a:lnTo>
                    <a:lnTo>
                      <a:pt x="11" y="48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9" y="48"/>
                    </a:lnTo>
                    <a:lnTo>
                      <a:pt x="19" y="45"/>
                    </a:lnTo>
                    <a:lnTo>
                      <a:pt x="20" y="43"/>
                    </a:lnTo>
                    <a:lnTo>
                      <a:pt x="20" y="41"/>
                    </a:lnTo>
                    <a:lnTo>
                      <a:pt x="25" y="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6" name="Freeform 53"/>
              <p:cNvSpPr/>
              <p:nvPr/>
            </p:nvSpPr>
            <p:spPr bwMode="auto">
              <a:xfrm>
                <a:off x="2049463" y="2968625"/>
                <a:ext cx="3175" cy="3175"/>
              </a:xfrm>
              <a:custGeom>
                <a:avLst/>
                <a:gdLst>
                  <a:gd name="T0" fmla="*/ 0 w 11"/>
                  <a:gd name="T1" fmla="*/ 0 h 12"/>
                  <a:gd name="T2" fmla="*/ 0 w 11"/>
                  <a:gd name="T3" fmla="*/ 0 h 12"/>
                  <a:gd name="T4" fmla="*/ 7 w 11"/>
                  <a:gd name="T5" fmla="*/ 12 h 12"/>
                  <a:gd name="T6" fmla="*/ 8 w 11"/>
                  <a:gd name="T7" fmla="*/ 11 h 12"/>
                  <a:gd name="T8" fmla="*/ 10 w 11"/>
                  <a:gd name="T9" fmla="*/ 9 h 12"/>
                  <a:gd name="T10" fmla="*/ 11 w 11"/>
                  <a:gd name="T11" fmla="*/ 8 h 12"/>
                  <a:gd name="T12" fmla="*/ 11 w 11"/>
                  <a:gd name="T13" fmla="*/ 4 h 12"/>
                  <a:gd name="T14" fmla="*/ 10 w 11"/>
                  <a:gd name="T15" fmla="*/ 3 h 12"/>
                  <a:gd name="T16" fmla="*/ 9 w 11"/>
                  <a:gd name="T17" fmla="*/ 1 h 12"/>
                  <a:gd name="T18" fmla="*/ 8 w 11"/>
                  <a:gd name="T19" fmla="*/ 0 h 12"/>
                  <a:gd name="T20" fmla="*/ 5 w 11"/>
                  <a:gd name="T21" fmla="*/ 0 h 12"/>
                  <a:gd name="T22" fmla="*/ 3 w 11"/>
                  <a:gd name="T23" fmla="*/ 0 h 12"/>
                  <a:gd name="T24" fmla="*/ 0 w 1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lnTo>
                      <a:pt x="0" y="0"/>
                    </a:lnTo>
                    <a:lnTo>
                      <a:pt x="7" y="12"/>
                    </a:lnTo>
                    <a:lnTo>
                      <a:pt x="8" y="11"/>
                    </a:lnTo>
                    <a:lnTo>
                      <a:pt x="10" y="9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10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7" name="Freeform 54"/>
              <p:cNvSpPr/>
              <p:nvPr/>
            </p:nvSpPr>
            <p:spPr bwMode="auto">
              <a:xfrm>
                <a:off x="2103438" y="2878138"/>
                <a:ext cx="12700" cy="9525"/>
              </a:xfrm>
              <a:custGeom>
                <a:avLst/>
                <a:gdLst>
                  <a:gd name="T0" fmla="*/ 21 w 38"/>
                  <a:gd name="T1" fmla="*/ 30 h 30"/>
                  <a:gd name="T2" fmla="*/ 22 w 38"/>
                  <a:gd name="T3" fmla="*/ 29 h 30"/>
                  <a:gd name="T4" fmla="*/ 25 w 38"/>
                  <a:gd name="T5" fmla="*/ 28 h 30"/>
                  <a:gd name="T6" fmla="*/ 27 w 38"/>
                  <a:gd name="T7" fmla="*/ 28 h 30"/>
                  <a:gd name="T8" fmla="*/ 28 w 38"/>
                  <a:gd name="T9" fmla="*/ 28 h 30"/>
                  <a:gd name="T10" fmla="*/ 31 w 38"/>
                  <a:gd name="T11" fmla="*/ 26 h 30"/>
                  <a:gd name="T12" fmla="*/ 33 w 38"/>
                  <a:gd name="T13" fmla="*/ 26 h 30"/>
                  <a:gd name="T14" fmla="*/ 36 w 38"/>
                  <a:gd name="T15" fmla="*/ 26 h 30"/>
                  <a:gd name="T16" fmla="*/ 37 w 38"/>
                  <a:gd name="T17" fmla="*/ 25 h 30"/>
                  <a:gd name="T18" fmla="*/ 37 w 38"/>
                  <a:gd name="T19" fmla="*/ 24 h 30"/>
                  <a:gd name="T20" fmla="*/ 38 w 38"/>
                  <a:gd name="T21" fmla="*/ 22 h 30"/>
                  <a:gd name="T22" fmla="*/ 37 w 38"/>
                  <a:gd name="T23" fmla="*/ 19 h 30"/>
                  <a:gd name="T24" fmla="*/ 34 w 38"/>
                  <a:gd name="T25" fmla="*/ 14 h 30"/>
                  <a:gd name="T26" fmla="*/ 30 w 38"/>
                  <a:gd name="T27" fmla="*/ 14 h 30"/>
                  <a:gd name="T28" fmla="*/ 26 w 38"/>
                  <a:gd name="T29" fmla="*/ 11 h 30"/>
                  <a:gd name="T30" fmla="*/ 21 w 38"/>
                  <a:gd name="T31" fmla="*/ 6 h 30"/>
                  <a:gd name="T32" fmla="*/ 16 w 38"/>
                  <a:gd name="T33" fmla="*/ 2 h 30"/>
                  <a:gd name="T34" fmla="*/ 11 w 38"/>
                  <a:gd name="T35" fmla="*/ 0 h 30"/>
                  <a:gd name="T36" fmla="*/ 6 w 38"/>
                  <a:gd name="T37" fmla="*/ 2 h 30"/>
                  <a:gd name="T38" fmla="*/ 0 w 38"/>
                  <a:gd name="T39" fmla="*/ 11 h 30"/>
                  <a:gd name="T40" fmla="*/ 5 w 38"/>
                  <a:gd name="T41" fmla="*/ 20 h 30"/>
                  <a:gd name="T42" fmla="*/ 13 w 38"/>
                  <a:gd name="T43" fmla="*/ 25 h 30"/>
                  <a:gd name="T44" fmla="*/ 21 w 38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30">
                    <a:moveTo>
                      <a:pt x="21" y="30"/>
                    </a:moveTo>
                    <a:lnTo>
                      <a:pt x="22" y="29"/>
                    </a:lnTo>
                    <a:lnTo>
                      <a:pt x="25" y="28"/>
                    </a:lnTo>
                    <a:lnTo>
                      <a:pt x="27" y="28"/>
                    </a:lnTo>
                    <a:lnTo>
                      <a:pt x="28" y="28"/>
                    </a:lnTo>
                    <a:lnTo>
                      <a:pt x="31" y="26"/>
                    </a:lnTo>
                    <a:lnTo>
                      <a:pt x="33" y="26"/>
                    </a:lnTo>
                    <a:lnTo>
                      <a:pt x="36" y="26"/>
                    </a:lnTo>
                    <a:lnTo>
                      <a:pt x="37" y="25"/>
                    </a:lnTo>
                    <a:lnTo>
                      <a:pt x="37" y="24"/>
                    </a:lnTo>
                    <a:lnTo>
                      <a:pt x="38" y="22"/>
                    </a:lnTo>
                    <a:lnTo>
                      <a:pt x="37" y="19"/>
                    </a:lnTo>
                    <a:lnTo>
                      <a:pt x="34" y="14"/>
                    </a:lnTo>
                    <a:lnTo>
                      <a:pt x="30" y="14"/>
                    </a:lnTo>
                    <a:lnTo>
                      <a:pt x="26" y="11"/>
                    </a:lnTo>
                    <a:lnTo>
                      <a:pt x="21" y="6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11"/>
                    </a:lnTo>
                    <a:lnTo>
                      <a:pt x="5" y="20"/>
                    </a:lnTo>
                    <a:lnTo>
                      <a:pt x="13" y="25"/>
                    </a:lnTo>
                    <a:lnTo>
                      <a:pt x="21" y="3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8" name="Freeform 55"/>
              <p:cNvSpPr/>
              <p:nvPr/>
            </p:nvSpPr>
            <p:spPr bwMode="auto">
              <a:xfrm>
                <a:off x="2162175" y="2867025"/>
                <a:ext cx="4762" cy="3175"/>
              </a:xfrm>
              <a:custGeom>
                <a:avLst/>
                <a:gdLst>
                  <a:gd name="T0" fmla="*/ 15 w 15"/>
                  <a:gd name="T1" fmla="*/ 0 h 13"/>
                  <a:gd name="T2" fmla="*/ 0 w 15"/>
                  <a:gd name="T3" fmla="*/ 3 h 13"/>
                  <a:gd name="T4" fmla="*/ 7 w 15"/>
                  <a:gd name="T5" fmla="*/ 13 h 13"/>
                  <a:gd name="T6" fmla="*/ 11 w 15"/>
                  <a:gd name="T7" fmla="*/ 12 h 13"/>
                  <a:gd name="T8" fmla="*/ 14 w 15"/>
                  <a:gd name="T9" fmla="*/ 10 h 13"/>
                  <a:gd name="T10" fmla="*/ 15 w 15"/>
                  <a:gd name="T11" fmla="*/ 7 h 13"/>
                  <a:gd name="T12" fmla="*/ 15 w 15"/>
                  <a:gd name="T13" fmla="*/ 3 h 13"/>
                  <a:gd name="T14" fmla="*/ 15 w 15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3">
                    <a:moveTo>
                      <a:pt x="15" y="0"/>
                    </a:moveTo>
                    <a:lnTo>
                      <a:pt x="0" y="3"/>
                    </a:lnTo>
                    <a:lnTo>
                      <a:pt x="7" y="13"/>
                    </a:lnTo>
                    <a:lnTo>
                      <a:pt x="11" y="12"/>
                    </a:lnTo>
                    <a:lnTo>
                      <a:pt x="14" y="10"/>
                    </a:lnTo>
                    <a:lnTo>
                      <a:pt x="15" y="7"/>
                    </a:lnTo>
                    <a:lnTo>
                      <a:pt x="15" y="3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9" name="Freeform 56"/>
              <p:cNvSpPr/>
              <p:nvPr/>
            </p:nvSpPr>
            <p:spPr bwMode="auto">
              <a:xfrm>
                <a:off x="2138363" y="2932113"/>
                <a:ext cx="7937" cy="6350"/>
              </a:xfrm>
              <a:custGeom>
                <a:avLst/>
                <a:gdLst>
                  <a:gd name="T0" fmla="*/ 11 w 24"/>
                  <a:gd name="T1" fmla="*/ 0 h 23"/>
                  <a:gd name="T2" fmla="*/ 6 w 24"/>
                  <a:gd name="T3" fmla="*/ 2 h 23"/>
                  <a:gd name="T4" fmla="*/ 2 w 24"/>
                  <a:gd name="T5" fmla="*/ 4 h 23"/>
                  <a:gd name="T6" fmla="*/ 0 w 24"/>
                  <a:gd name="T7" fmla="*/ 7 h 23"/>
                  <a:gd name="T8" fmla="*/ 0 w 24"/>
                  <a:gd name="T9" fmla="*/ 11 h 23"/>
                  <a:gd name="T10" fmla="*/ 1 w 24"/>
                  <a:gd name="T11" fmla="*/ 14 h 23"/>
                  <a:gd name="T12" fmla="*/ 4 w 24"/>
                  <a:gd name="T13" fmla="*/ 19 h 23"/>
                  <a:gd name="T14" fmla="*/ 11 w 24"/>
                  <a:gd name="T15" fmla="*/ 23 h 23"/>
                  <a:gd name="T16" fmla="*/ 19 w 24"/>
                  <a:gd name="T17" fmla="*/ 11 h 23"/>
                  <a:gd name="T18" fmla="*/ 24 w 24"/>
                  <a:gd name="T19" fmla="*/ 8 h 23"/>
                  <a:gd name="T20" fmla="*/ 22 w 24"/>
                  <a:gd name="T21" fmla="*/ 4 h 23"/>
                  <a:gd name="T22" fmla="*/ 21 w 24"/>
                  <a:gd name="T23" fmla="*/ 2 h 23"/>
                  <a:gd name="T24" fmla="*/ 18 w 24"/>
                  <a:gd name="T25" fmla="*/ 1 h 23"/>
                  <a:gd name="T26" fmla="*/ 14 w 24"/>
                  <a:gd name="T27" fmla="*/ 0 h 23"/>
                  <a:gd name="T28" fmla="*/ 11 w 24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23"/>
                    </a:lnTo>
                    <a:lnTo>
                      <a:pt x="19" y="11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1" y="2"/>
                    </a:lnTo>
                    <a:lnTo>
                      <a:pt x="18" y="1"/>
                    </a:lnTo>
                    <a:lnTo>
                      <a:pt x="14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0" name="Freeform 57"/>
              <p:cNvSpPr/>
              <p:nvPr/>
            </p:nvSpPr>
            <p:spPr bwMode="auto">
              <a:xfrm>
                <a:off x="2047875" y="2932113"/>
                <a:ext cx="11112" cy="15875"/>
              </a:xfrm>
              <a:custGeom>
                <a:avLst/>
                <a:gdLst>
                  <a:gd name="T0" fmla="*/ 0 w 32"/>
                  <a:gd name="T1" fmla="*/ 44 h 51"/>
                  <a:gd name="T2" fmla="*/ 4 w 32"/>
                  <a:gd name="T3" fmla="*/ 50 h 51"/>
                  <a:gd name="T4" fmla="*/ 8 w 32"/>
                  <a:gd name="T5" fmla="*/ 51 h 51"/>
                  <a:gd name="T6" fmla="*/ 11 w 32"/>
                  <a:gd name="T7" fmla="*/ 49 h 51"/>
                  <a:gd name="T8" fmla="*/ 13 w 32"/>
                  <a:gd name="T9" fmla="*/ 45 h 51"/>
                  <a:gd name="T10" fmla="*/ 15 w 32"/>
                  <a:gd name="T11" fmla="*/ 41 h 51"/>
                  <a:gd name="T12" fmla="*/ 18 w 32"/>
                  <a:gd name="T13" fmla="*/ 38 h 51"/>
                  <a:gd name="T14" fmla="*/ 21 w 32"/>
                  <a:gd name="T15" fmla="*/ 39 h 51"/>
                  <a:gd name="T16" fmla="*/ 23 w 32"/>
                  <a:gd name="T17" fmla="*/ 40 h 51"/>
                  <a:gd name="T18" fmla="*/ 25 w 32"/>
                  <a:gd name="T19" fmla="*/ 41 h 51"/>
                  <a:gd name="T20" fmla="*/ 26 w 32"/>
                  <a:gd name="T21" fmla="*/ 42 h 51"/>
                  <a:gd name="T22" fmla="*/ 28 w 32"/>
                  <a:gd name="T23" fmla="*/ 44 h 51"/>
                  <a:gd name="T24" fmla="*/ 30 w 32"/>
                  <a:gd name="T25" fmla="*/ 44 h 51"/>
                  <a:gd name="T26" fmla="*/ 30 w 32"/>
                  <a:gd name="T27" fmla="*/ 44 h 51"/>
                  <a:gd name="T28" fmla="*/ 31 w 32"/>
                  <a:gd name="T29" fmla="*/ 42 h 51"/>
                  <a:gd name="T30" fmla="*/ 32 w 32"/>
                  <a:gd name="T31" fmla="*/ 40 h 51"/>
                  <a:gd name="T32" fmla="*/ 32 w 32"/>
                  <a:gd name="T33" fmla="*/ 36 h 51"/>
                  <a:gd name="T34" fmla="*/ 29 w 32"/>
                  <a:gd name="T35" fmla="*/ 19 h 51"/>
                  <a:gd name="T36" fmla="*/ 25 w 32"/>
                  <a:gd name="T37" fmla="*/ 4 h 51"/>
                  <a:gd name="T38" fmla="*/ 18 w 32"/>
                  <a:gd name="T39" fmla="*/ 0 h 51"/>
                  <a:gd name="T40" fmla="*/ 14 w 32"/>
                  <a:gd name="T41" fmla="*/ 7 h 51"/>
                  <a:gd name="T42" fmla="*/ 17 w 32"/>
                  <a:gd name="T43" fmla="*/ 22 h 51"/>
                  <a:gd name="T44" fmla="*/ 9 w 32"/>
                  <a:gd name="T45" fmla="*/ 22 h 51"/>
                  <a:gd name="T46" fmla="*/ 6 w 32"/>
                  <a:gd name="T47" fmla="*/ 24 h 51"/>
                  <a:gd name="T48" fmla="*/ 3 w 32"/>
                  <a:gd name="T49" fmla="*/ 29 h 51"/>
                  <a:gd name="T50" fmla="*/ 3 w 32"/>
                  <a:gd name="T51" fmla="*/ 34 h 51"/>
                  <a:gd name="T52" fmla="*/ 2 w 32"/>
                  <a:gd name="T53" fmla="*/ 39 h 51"/>
                  <a:gd name="T54" fmla="*/ 0 w 32"/>
                  <a:gd name="T55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" h="51">
                    <a:moveTo>
                      <a:pt x="0" y="44"/>
                    </a:moveTo>
                    <a:lnTo>
                      <a:pt x="4" y="50"/>
                    </a:lnTo>
                    <a:lnTo>
                      <a:pt x="8" y="51"/>
                    </a:lnTo>
                    <a:lnTo>
                      <a:pt x="11" y="49"/>
                    </a:lnTo>
                    <a:lnTo>
                      <a:pt x="13" y="45"/>
                    </a:lnTo>
                    <a:lnTo>
                      <a:pt x="15" y="41"/>
                    </a:lnTo>
                    <a:lnTo>
                      <a:pt x="18" y="38"/>
                    </a:lnTo>
                    <a:lnTo>
                      <a:pt x="21" y="39"/>
                    </a:lnTo>
                    <a:lnTo>
                      <a:pt x="23" y="40"/>
                    </a:lnTo>
                    <a:lnTo>
                      <a:pt x="25" y="41"/>
                    </a:lnTo>
                    <a:lnTo>
                      <a:pt x="26" y="42"/>
                    </a:lnTo>
                    <a:lnTo>
                      <a:pt x="28" y="44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1" y="42"/>
                    </a:lnTo>
                    <a:lnTo>
                      <a:pt x="32" y="40"/>
                    </a:lnTo>
                    <a:lnTo>
                      <a:pt x="32" y="36"/>
                    </a:lnTo>
                    <a:lnTo>
                      <a:pt x="29" y="19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4" y="7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6" y="24"/>
                    </a:lnTo>
                    <a:lnTo>
                      <a:pt x="3" y="29"/>
                    </a:lnTo>
                    <a:lnTo>
                      <a:pt x="3" y="34"/>
                    </a:lnTo>
                    <a:lnTo>
                      <a:pt x="2" y="39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1" name="Freeform 58"/>
              <p:cNvSpPr/>
              <p:nvPr/>
            </p:nvSpPr>
            <p:spPr bwMode="auto">
              <a:xfrm>
                <a:off x="2071688" y="2951163"/>
                <a:ext cx="4762" cy="4763"/>
              </a:xfrm>
              <a:custGeom>
                <a:avLst/>
                <a:gdLst>
                  <a:gd name="T0" fmla="*/ 5 w 19"/>
                  <a:gd name="T1" fmla="*/ 1 h 15"/>
                  <a:gd name="T2" fmla="*/ 0 w 19"/>
                  <a:gd name="T3" fmla="*/ 3 h 15"/>
                  <a:gd name="T4" fmla="*/ 2 w 19"/>
                  <a:gd name="T5" fmla="*/ 12 h 15"/>
                  <a:gd name="T6" fmla="*/ 4 w 19"/>
                  <a:gd name="T7" fmla="*/ 15 h 15"/>
                  <a:gd name="T8" fmla="*/ 6 w 19"/>
                  <a:gd name="T9" fmla="*/ 15 h 15"/>
                  <a:gd name="T10" fmla="*/ 9 w 19"/>
                  <a:gd name="T11" fmla="*/ 14 h 15"/>
                  <a:gd name="T12" fmla="*/ 11 w 19"/>
                  <a:gd name="T13" fmla="*/ 12 h 15"/>
                  <a:gd name="T14" fmla="*/ 14 w 19"/>
                  <a:gd name="T15" fmla="*/ 11 h 15"/>
                  <a:gd name="T16" fmla="*/ 16 w 19"/>
                  <a:gd name="T17" fmla="*/ 10 h 15"/>
                  <a:gd name="T18" fmla="*/ 19 w 19"/>
                  <a:gd name="T19" fmla="*/ 10 h 15"/>
                  <a:gd name="T20" fmla="*/ 17 w 19"/>
                  <a:gd name="T21" fmla="*/ 6 h 15"/>
                  <a:gd name="T22" fmla="*/ 16 w 19"/>
                  <a:gd name="T23" fmla="*/ 3 h 15"/>
                  <a:gd name="T24" fmla="*/ 15 w 19"/>
                  <a:gd name="T25" fmla="*/ 0 h 15"/>
                  <a:gd name="T26" fmla="*/ 13 w 19"/>
                  <a:gd name="T27" fmla="*/ 0 h 15"/>
                  <a:gd name="T28" fmla="*/ 9 w 19"/>
                  <a:gd name="T29" fmla="*/ 0 h 15"/>
                  <a:gd name="T30" fmla="*/ 5 w 19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15">
                    <a:moveTo>
                      <a:pt x="5" y="1"/>
                    </a:moveTo>
                    <a:lnTo>
                      <a:pt x="0" y="3"/>
                    </a:lnTo>
                    <a:lnTo>
                      <a:pt x="2" y="12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9" y="14"/>
                    </a:lnTo>
                    <a:lnTo>
                      <a:pt x="11" y="12"/>
                    </a:lnTo>
                    <a:lnTo>
                      <a:pt x="14" y="11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2" name="Freeform 59"/>
              <p:cNvSpPr/>
              <p:nvPr/>
            </p:nvSpPr>
            <p:spPr bwMode="auto">
              <a:xfrm>
                <a:off x="2089150" y="2957513"/>
                <a:ext cx="6350" cy="4763"/>
              </a:xfrm>
              <a:custGeom>
                <a:avLst/>
                <a:gdLst>
                  <a:gd name="T0" fmla="*/ 21 w 21"/>
                  <a:gd name="T1" fmla="*/ 13 h 14"/>
                  <a:gd name="T2" fmla="*/ 18 w 21"/>
                  <a:gd name="T3" fmla="*/ 9 h 14"/>
                  <a:gd name="T4" fmla="*/ 16 w 21"/>
                  <a:gd name="T5" fmla="*/ 8 h 14"/>
                  <a:gd name="T6" fmla="*/ 12 w 21"/>
                  <a:gd name="T7" fmla="*/ 5 h 14"/>
                  <a:gd name="T8" fmla="*/ 10 w 21"/>
                  <a:gd name="T9" fmla="*/ 5 h 14"/>
                  <a:gd name="T10" fmla="*/ 6 w 21"/>
                  <a:gd name="T11" fmla="*/ 4 h 14"/>
                  <a:gd name="T12" fmla="*/ 4 w 21"/>
                  <a:gd name="T13" fmla="*/ 3 h 14"/>
                  <a:gd name="T14" fmla="*/ 1 w 21"/>
                  <a:gd name="T15" fmla="*/ 0 h 14"/>
                  <a:gd name="T16" fmla="*/ 0 w 21"/>
                  <a:gd name="T17" fmla="*/ 5 h 14"/>
                  <a:gd name="T18" fmla="*/ 1 w 21"/>
                  <a:gd name="T19" fmla="*/ 9 h 14"/>
                  <a:gd name="T20" fmla="*/ 2 w 21"/>
                  <a:gd name="T21" fmla="*/ 11 h 14"/>
                  <a:gd name="T22" fmla="*/ 4 w 21"/>
                  <a:gd name="T23" fmla="*/ 14 h 14"/>
                  <a:gd name="T24" fmla="*/ 6 w 21"/>
                  <a:gd name="T25" fmla="*/ 14 h 14"/>
                  <a:gd name="T26" fmla="*/ 9 w 21"/>
                  <a:gd name="T27" fmla="*/ 14 h 14"/>
                  <a:gd name="T28" fmla="*/ 11 w 21"/>
                  <a:gd name="T29" fmla="*/ 14 h 14"/>
                  <a:gd name="T30" fmla="*/ 13 w 21"/>
                  <a:gd name="T31" fmla="*/ 14 h 14"/>
                  <a:gd name="T32" fmla="*/ 17 w 21"/>
                  <a:gd name="T33" fmla="*/ 13 h 14"/>
                  <a:gd name="T34" fmla="*/ 21 w 21"/>
                  <a:gd name="T3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21" y="13"/>
                    </a:moveTo>
                    <a:lnTo>
                      <a:pt x="18" y="9"/>
                    </a:lnTo>
                    <a:lnTo>
                      <a:pt x="16" y="8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4"/>
                    </a:lnTo>
                    <a:lnTo>
                      <a:pt x="4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9" y="14"/>
                    </a:lnTo>
                    <a:lnTo>
                      <a:pt x="11" y="14"/>
                    </a:lnTo>
                    <a:lnTo>
                      <a:pt x="13" y="14"/>
                    </a:lnTo>
                    <a:lnTo>
                      <a:pt x="17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3" name="Freeform 60"/>
              <p:cNvSpPr/>
              <p:nvPr/>
            </p:nvSpPr>
            <p:spPr bwMode="auto">
              <a:xfrm>
                <a:off x="2076450" y="2886075"/>
                <a:ext cx="30162" cy="23813"/>
              </a:xfrm>
              <a:custGeom>
                <a:avLst/>
                <a:gdLst>
                  <a:gd name="T0" fmla="*/ 6 w 95"/>
                  <a:gd name="T1" fmla="*/ 74 h 74"/>
                  <a:gd name="T2" fmla="*/ 17 w 95"/>
                  <a:gd name="T3" fmla="*/ 70 h 74"/>
                  <a:gd name="T4" fmla="*/ 27 w 95"/>
                  <a:gd name="T5" fmla="*/ 65 h 74"/>
                  <a:gd name="T6" fmla="*/ 34 w 95"/>
                  <a:gd name="T7" fmla="*/ 59 h 74"/>
                  <a:gd name="T8" fmla="*/ 39 w 95"/>
                  <a:gd name="T9" fmla="*/ 63 h 74"/>
                  <a:gd name="T10" fmla="*/ 50 w 95"/>
                  <a:gd name="T11" fmla="*/ 59 h 74"/>
                  <a:gd name="T12" fmla="*/ 61 w 95"/>
                  <a:gd name="T13" fmla="*/ 51 h 74"/>
                  <a:gd name="T14" fmla="*/ 74 w 95"/>
                  <a:gd name="T15" fmla="*/ 41 h 74"/>
                  <a:gd name="T16" fmla="*/ 80 w 95"/>
                  <a:gd name="T17" fmla="*/ 34 h 74"/>
                  <a:gd name="T18" fmla="*/ 89 w 95"/>
                  <a:gd name="T19" fmla="*/ 31 h 74"/>
                  <a:gd name="T20" fmla="*/ 95 w 95"/>
                  <a:gd name="T21" fmla="*/ 25 h 74"/>
                  <a:gd name="T22" fmla="*/ 95 w 95"/>
                  <a:gd name="T23" fmla="*/ 15 h 74"/>
                  <a:gd name="T24" fmla="*/ 91 w 95"/>
                  <a:gd name="T25" fmla="*/ 9 h 74"/>
                  <a:gd name="T26" fmla="*/ 86 w 95"/>
                  <a:gd name="T27" fmla="*/ 8 h 74"/>
                  <a:gd name="T28" fmla="*/ 83 w 95"/>
                  <a:gd name="T29" fmla="*/ 11 h 74"/>
                  <a:gd name="T30" fmla="*/ 78 w 95"/>
                  <a:gd name="T31" fmla="*/ 14 h 74"/>
                  <a:gd name="T32" fmla="*/ 59 w 95"/>
                  <a:gd name="T33" fmla="*/ 18 h 74"/>
                  <a:gd name="T34" fmla="*/ 47 w 95"/>
                  <a:gd name="T35" fmla="*/ 20 h 74"/>
                  <a:gd name="T36" fmla="*/ 35 w 95"/>
                  <a:gd name="T37" fmla="*/ 29 h 74"/>
                  <a:gd name="T38" fmla="*/ 33 w 95"/>
                  <a:gd name="T39" fmla="*/ 22 h 74"/>
                  <a:gd name="T40" fmla="*/ 25 w 95"/>
                  <a:gd name="T41" fmla="*/ 19 h 74"/>
                  <a:gd name="T42" fmla="*/ 17 w 95"/>
                  <a:gd name="T43" fmla="*/ 17 h 74"/>
                  <a:gd name="T44" fmla="*/ 18 w 95"/>
                  <a:gd name="T45" fmla="*/ 11 h 74"/>
                  <a:gd name="T46" fmla="*/ 25 w 95"/>
                  <a:gd name="T47" fmla="*/ 2 h 74"/>
                  <a:gd name="T48" fmla="*/ 24 w 95"/>
                  <a:gd name="T49" fmla="*/ 0 h 74"/>
                  <a:gd name="T50" fmla="*/ 21 w 95"/>
                  <a:gd name="T51" fmla="*/ 0 h 74"/>
                  <a:gd name="T52" fmla="*/ 15 w 95"/>
                  <a:gd name="T53" fmla="*/ 1 h 74"/>
                  <a:gd name="T54" fmla="*/ 10 w 95"/>
                  <a:gd name="T55" fmla="*/ 5 h 74"/>
                  <a:gd name="T56" fmla="*/ 8 w 95"/>
                  <a:gd name="T57" fmla="*/ 11 h 74"/>
                  <a:gd name="T58" fmla="*/ 10 w 95"/>
                  <a:gd name="T59" fmla="*/ 18 h 74"/>
                  <a:gd name="T60" fmla="*/ 13 w 95"/>
                  <a:gd name="T61" fmla="*/ 34 h 74"/>
                  <a:gd name="T62" fmla="*/ 13 w 95"/>
                  <a:gd name="T63" fmla="*/ 37 h 74"/>
                  <a:gd name="T64" fmla="*/ 8 w 95"/>
                  <a:gd name="T65" fmla="*/ 49 h 74"/>
                  <a:gd name="T66" fmla="*/ 0 w 95"/>
                  <a:gd name="T67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74">
                    <a:moveTo>
                      <a:pt x="0" y="71"/>
                    </a:moveTo>
                    <a:lnTo>
                      <a:pt x="6" y="74"/>
                    </a:lnTo>
                    <a:lnTo>
                      <a:pt x="12" y="74"/>
                    </a:lnTo>
                    <a:lnTo>
                      <a:pt x="17" y="70"/>
                    </a:lnTo>
                    <a:lnTo>
                      <a:pt x="22" y="66"/>
                    </a:lnTo>
                    <a:lnTo>
                      <a:pt x="27" y="65"/>
                    </a:lnTo>
                    <a:lnTo>
                      <a:pt x="30" y="59"/>
                    </a:lnTo>
                    <a:lnTo>
                      <a:pt x="34" y="59"/>
                    </a:lnTo>
                    <a:lnTo>
                      <a:pt x="34" y="59"/>
                    </a:lnTo>
                    <a:lnTo>
                      <a:pt x="39" y="63"/>
                    </a:lnTo>
                    <a:lnTo>
                      <a:pt x="45" y="63"/>
                    </a:lnTo>
                    <a:lnTo>
                      <a:pt x="50" y="59"/>
                    </a:lnTo>
                    <a:lnTo>
                      <a:pt x="55" y="57"/>
                    </a:lnTo>
                    <a:lnTo>
                      <a:pt x="61" y="51"/>
                    </a:lnTo>
                    <a:lnTo>
                      <a:pt x="68" y="46"/>
                    </a:lnTo>
                    <a:lnTo>
                      <a:pt x="74" y="41"/>
                    </a:lnTo>
                    <a:lnTo>
                      <a:pt x="78" y="32"/>
                    </a:lnTo>
                    <a:lnTo>
                      <a:pt x="80" y="34"/>
                    </a:lnTo>
                    <a:lnTo>
                      <a:pt x="83" y="34"/>
                    </a:lnTo>
                    <a:lnTo>
                      <a:pt x="89" y="31"/>
                    </a:lnTo>
                    <a:lnTo>
                      <a:pt x="92" y="29"/>
                    </a:lnTo>
                    <a:lnTo>
                      <a:pt x="95" y="25"/>
                    </a:lnTo>
                    <a:lnTo>
                      <a:pt x="95" y="20"/>
                    </a:lnTo>
                    <a:lnTo>
                      <a:pt x="95" y="15"/>
                    </a:lnTo>
                    <a:lnTo>
                      <a:pt x="92" y="12"/>
                    </a:lnTo>
                    <a:lnTo>
                      <a:pt x="91" y="9"/>
                    </a:lnTo>
                    <a:lnTo>
                      <a:pt x="89" y="8"/>
                    </a:lnTo>
                    <a:lnTo>
                      <a:pt x="86" y="8"/>
                    </a:lnTo>
                    <a:lnTo>
                      <a:pt x="84" y="8"/>
                    </a:lnTo>
                    <a:lnTo>
                      <a:pt x="83" y="11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68" y="22"/>
                    </a:lnTo>
                    <a:lnTo>
                      <a:pt x="59" y="18"/>
                    </a:lnTo>
                    <a:lnTo>
                      <a:pt x="53" y="17"/>
                    </a:lnTo>
                    <a:lnTo>
                      <a:pt x="47" y="20"/>
                    </a:lnTo>
                    <a:lnTo>
                      <a:pt x="41" y="24"/>
                    </a:lnTo>
                    <a:lnTo>
                      <a:pt x="35" y="29"/>
                    </a:lnTo>
                    <a:lnTo>
                      <a:pt x="34" y="24"/>
                    </a:lnTo>
                    <a:lnTo>
                      <a:pt x="33" y="22"/>
                    </a:lnTo>
                    <a:lnTo>
                      <a:pt x="30" y="20"/>
                    </a:lnTo>
                    <a:lnTo>
                      <a:pt x="25" y="19"/>
                    </a:lnTo>
                    <a:lnTo>
                      <a:pt x="21" y="18"/>
                    </a:lnTo>
                    <a:lnTo>
                      <a:pt x="17" y="17"/>
                    </a:lnTo>
                    <a:lnTo>
                      <a:pt x="16" y="14"/>
                    </a:lnTo>
                    <a:lnTo>
                      <a:pt x="18" y="11"/>
                    </a:lnTo>
                    <a:lnTo>
                      <a:pt x="24" y="3"/>
                    </a:lnTo>
                    <a:lnTo>
                      <a:pt x="25" y="2"/>
                    </a:lnTo>
                    <a:lnTo>
                      <a:pt x="25" y="1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10" y="5"/>
                    </a:lnTo>
                    <a:lnTo>
                      <a:pt x="8" y="8"/>
                    </a:lnTo>
                    <a:lnTo>
                      <a:pt x="8" y="11"/>
                    </a:lnTo>
                    <a:lnTo>
                      <a:pt x="10" y="14"/>
                    </a:lnTo>
                    <a:lnTo>
                      <a:pt x="10" y="18"/>
                    </a:lnTo>
                    <a:lnTo>
                      <a:pt x="11" y="24"/>
                    </a:lnTo>
                    <a:lnTo>
                      <a:pt x="13" y="34"/>
                    </a:lnTo>
                    <a:lnTo>
                      <a:pt x="13" y="34"/>
                    </a:lnTo>
                    <a:lnTo>
                      <a:pt x="13" y="37"/>
                    </a:lnTo>
                    <a:lnTo>
                      <a:pt x="15" y="40"/>
                    </a:lnTo>
                    <a:lnTo>
                      <a:pt x="8" y="49"/>
                    </a:lnTo>
                    <a:lnTo>
                      <a:pt x="2" y="59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4" name="Freeform 61"/>
              <p:cNvSpPr/>
              <p:nvPr/>
            </p:nvSpPr>
            <p:spPr bwMode="auto">
              <a:xfrm>
                <a:off x="2119313" y="2889250"/>
                <a:ext cx="6350" cy="6350"/>
              </a:xfrm>
              <a:custGeom>
                <a:avLst/>
                <a:gdLst>
                  <a:gd name="T0" fmla="*/ 23 w 23"/>
                  <a:gd name="T1" fmla="*/ 9 h 21"/>
                  <a:gd name="T2" fmla="*/ 22 w 23"/>
                  <a:gd name="T3" fmla="*/ 5 h 21"/>
                  <a:gd name="T4" fmla="*/ 19 w 23"/>
                  <a:gd name="T5" fmla="*/ 3 h 21"/>
                  <a:gd name="T6" fmla="*/ 17 w 23"/>
                  <a:gd name="T7" fmla="*/ 2 h 21"/>
                  <a:gd name="T8" fmla="*/ 13 w 23"/>
                  <a:gd name="T9" fmla="*/ 0 h 21"/>
                  <a:gd name="T10" fmla="*/ 9 w 23"/>
                  <a:gd name="T11" fmla="*/ 0 h 21"/>
                  <a:gd name="T12" fmla="*/ 8 w 23"/>
                  <a:gd name="T13" fmla="*/ 4 h 21"/>
                  <a:gd name="T14" fmla="*/ 6 w 23"/>
                  <a:gd name="T15" fmla="*/ 6 h 21"/>
                  <a:gd name="T16" fmla="*/ 3 w 23"/>
                  <a:gd name="T17" fmla="*/ 8 h 21"/>
                  <a:gd name="T18" fmla="*/ 0 w 23"/>
                  <a:gd name="T19" fmla="*/ 9 h 21"/>
                  <a:gd name="T20" fmla="*/ 0 w 23"/>
                  <a:gd name="T21" fmla="*/ 13 h 21"/>
                  <a:gd name="T22" fmla="*/ 1 w 23"/>
                  <a:gd name="T23" fmla="*/ 15 h 21"/>
                  <a:gd name="T24" fmla="*/ 2 w 23"/>
                  <a:gd name="T25" fmla="*/ 17 h 21"/>
                  <a:gd name="T26" fmla="*/ 6 w 23"/>
                  <a:gd name="T27" fmla="*/ 19 h 21"/>
                  <a:gd name="T28" fmla="*/ 8 w 23"/>
                  <a:gd name="T29" fmla="*/ 21 h 21"/>
                  <a:gd name="T30" fmla="*/ 13 w 23"/>
                  <a:gd name="T31" fmla="*/ 20 h 21"/>
                  <a:gd name="T32" fmla="*/ 17 w 23"/>
                  <a:gd name="T33" fmla="*/ 19 h 21"/>
                  <a:gd name="T34" fmla="*/ 19 w 23"/>
                  <a:gd name="T35" fmla="*/ 16 h 21"/>
                  <a:gd name="T36" fmla="*/ 22 w 23"/>
                  <a:gd name="T37" fmla="*/ 14 h 21"/>
                  <a:gd name="T38" fmla="*/ 23 w 23"/>
                  <a:gd name="T39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21">
                    <a:moveTo>
                      <a:pt x="23" y="9"/>
                    </a:moveTo>
                    <a:lnTo>
                      <a:pt x="22" y="5"/>
                    </a:lnTo>
                    <a:lnTo>
                      <a:pt x="19" y="3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8" y="21"/>
                    </a:lnTo>
                    <a:lnTo>
                      <a:pt x="13" y="20"/>
                    </a:lnTo>
                    <a:lnTo>
                      <a:pt x="17" y="19"/>
                    </a:lnTo>
                    <a:lnTo>
                      <a:pt x="19" y="16"/>
                    </a:lnTo>
                    <a:lnTo>
                      <a:pt x="22" y="14"/>
                    </a:lnTo>
                    <a:lnTo>
                      <a:pt x="23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5" name="Freeform 62"/>
              <p:cNvSpPr/>
              <p:nvPr/>
            </p:nvSpPr>
            <p:spPr bwMode="auto">
              <a:xfrm>
                <a:off x="2030413" y="2924175"/>
                <a:ext cx="12700" cy="15875"/>
              </a:xfrm>
              <a:custGeom>
                <a:avLst/>
                <a:gdLst>
                  <a:gd name="T0" fmla="*/ 0 w 43"/>
                  <a:gd name="T1" fmla="*/ 42 h 50"/>
                  <a:gd name="T2" fmla="*/ 1 w 43"/>
                  <a:gd name="T3" fmla="*/ 47 h 50"/>
                  <a:gd name="T4" fmla="*/ 9 w 43"/>
                  <a:gd name="T5" fmla="*/ 50 h 50"/>
                  <a:gd name="T6" fmla="*/ 18 w 43"/>
                  <a:gd name="T7" fmla="*/ 49 h 50"/>
                  <a:gd name="T8" fmla="*/ 26 w 43"/>
                  <a:gd name="T9" fmla="*/ 47 h 50"/>
                  <a:gd name="T10" fmla="*/ 35 w 43"/>
                  <a:gd name="T11" fmla="*/ 46 h 50"/>
                  <a:gd name="T12" fmla="*/ 43 w 43"/>
                  <a:gd name="T13" fmla="*/ 32 h 50"/>
                  <a:gd name="T14" fmla="*/ 34 w 43"/>
                  <a:gd name="T15" fmla="*/ 17 h 50"/>
                  <a:gd name="T16" fmla="*/ 32 w 43"/>
                  <a:gd name="T17" fmla="*/ 12 h 50"/>
                  <a:gd name="T18" fmla="*/ 34 w 43"/>
                  <a:gd name="T19" fmla="*/ 0 h 50"/>
                  <a:gd name="T20" fmla="*/ 30 w 43"/>
                  <a:gd name="T21" fmla="*/ 0 h 50"/>
                  <a:gd name="T22" fmla="*/ 29 w 43"/>
                  <a:gd name="T23" fmla="*/ 1 h 50"/>
                  <a:gd name="T24" fmla="*/ 27 w 43"/>
                  <a:gd name="T25" fmla="*/ 3 h 50"/>
                  <a:gd name="T26" fmla="*/ 26 w 43"/>
                  <a:gd name="T27" fmla="*/ 6 h 50"/>
                  <a:gd name="T28" fmla="*/ 26 w 43"/>
                  <a:gd name="T29" fmla="*/ 8 h 50"/>
                  <a:gd name="T30" fmla="*/ 25 w 43"/>
                  <a:gd name="T31" fmla="*/ 10 h 50"/>
                  <a:gd name="T32" fmla="*/ 24 w 43"/>
                  <a:gd name="T33" fmla="*/ 13 h 50"/>
                  <a:gd name="T34" fmla="*/ 23 w 43"/>
                  <a:gd name="T35" fmla="*/ 14 h 50"/>
                  <a:gd name="T36" fmla="*/ 25 w 43"/>
                  <a:gd name="T37" fmla="*/ 30 h 50"/>
                  <a:gd name="T38" fmla="*/ 25 w 43"/>
                  <a:gd name="T39" fmla="*/ 30 h 50"/>
                  <a:gd name="T40" fmla="*/ 20 w 43"/>
                  <a:gd name="T41" fmla="*/ 34 h 50"/>
                  <a:gd name="T42" fmla="*/ 15 w 43"/>
                  <a:gd name="T43" fmla="*/ 35 h 50"/>
                  <a:gd name="T44" fmla="*/ 9 w 43"/>
                  <a:gd name="T45" fmla="*/ 36 h 50"/>
                  <a:gd name="T46" fmla="*/ 4 w 43"/>
                  <a:gd name="T47" fmla="*/ 37 h 50"/>
                  <a:gd name="T48" fmla="*/ 0 w 43"/>
                  <a:gd name="T4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50">
                    <a:moveTo>
                      <a:pt x="0" y="42"/>
                    </a:moveTo>
                    <a:lnTo>
                      <a:pt x="1" y="47"/>
                    </a:lnTo>
                    <a:lnTo>
                      <a:pt x="9" y="50"/>
                    </a:lnTo>
                    <a:lnTo>
                      <a:pt x="18" y="49"/>
                    </a:lnTo>
                    <a:lnTo>
                      <a:pt x="26" y="47"/>
                    </a:lnTo>
                    <a:lnTo>
                      <a:pt x="35" y="46"/>
                    </a:lnTo>
                    <a:lnTo>
                      <a:pt x="43" y="32"/>
                    </a:lnTo>
                    <a:lnTo>
                      <a:pt x="34" y="17"/>
                    </a:lnTo>
                    <a:lnTo>
                      <a:pt x="32" y="12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5" y="10"/>
                    </a:lnTo>
                    <a:lnTo>
                      <a:pt x="24" y="13"/>
                    </a:lnTo>
                    <a:lnTo>
                      <a:pt x="23" y="14"/>
                    </a:lnTo>
                    <a:lnTo>
                      <a:pt x="25" y="30"/>
                    </a:lnTo>
                    <a:lnTo>
                      <a:pt x="25" y="30"/>
                    </a:lnTo>
                    <a:lnTo>
                      <a:pt x="20" y="34"/>
                    </a:lnTo>
                    <a:lnTo>
                      <a:pt x="15" y="35"/>
                    </a:lnTo>
                    <a:lnTo>
                      <a:pt x="9" y="36"/>
                    </a:lnTo>
                    <a:lnTo>
                      <a:pt x="4" y="37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6" name="Freeform 63"/>
              <p:cNvSpPr/>
              <p:nvPr/>
            </p:nvSpPr>
            <p:spPr bwMode="auto">
              <a:xfrm>
                <a:off x="2060575" y="2930525"/>
                <a:ext cx="4762" cy="6350"/>
              </a:xfrm>
              <a:custGeom>
                <a:avLst/>
                <a:gdLst>
                  <a:gd name="T0" fmla="*/ 0 w 15"/>
                  <a:gd name="T1" fmla="*/ 0 h 22"/>
                  <a:gd name="T2" fmla="*/ 5 w 15"/>
                  <a:gd name="T3" fmla="*/ 22 h 22"/>
                  <a:gd name="T4" fmla="*/ 15 w 15"/>
                  <a:gd name="T5" fmla="*/ 19 h 22"/>
                  <a:gd name="T6" fmla="*/ 14 w 15"/>
                  <a:gd name="T7" fmla="*/ 17 h 22"/>
                  <a:gd name="T8" fmla="*/ 14 w 15"/>
                  <a:gd name="T9" fmla="*/ 13 h 22"/>
                  <a:gd name="T10" fmla="*/ 13 w 15"/>
                  <a:gd name="T11" fmla="*/ 11 h 22"/>
                  <a:gd name="T12" fmla="*/ 13 w 15"/>
                  <a:gd name="T13" fmla="*/ 7 h 22"/>
                  <a:gd name="T14" fmla="*/ 12 w 15"/>
                  <a:gd name="T15" fmla="*/ 5 h 22"/>
                  <a:gd name="T16" fmla="*/ 9 w 15"/>
                  <a:gd name="T17" fmla="*/ 2 h 22"/>
                  <a:gd name="T18" fmla="*/ 7 w 15"/>
                  <a:gd name="T19" fmla="*/ 1 h 22"/>
                  <a:gd name="T20" fmla="*/ 5 w 15"/>
                  <a:gd name="T21" fmla="*/ 0 h 22"/>
                  <a:gd name="T22" fmla="*/ 0 w 15"/>
                  <a:gd name="T2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22">
                    <a:moveTo>
                      <a:pt x="0" y="0"/>
                    </a:moveTo>
                    <a:lnTo>
                      <a:pt x="5" y="22"/>
                    </a:lnTo>
                    <a:lnTo>
                      <a:pt x="15" y="19"/>
                    </a:lnTo>
                    <a:lnTo>
                      <a:pt x="14" y="17"/>
                    </a:lnTo>
                    <a:lnTo>
                      <a:pt x="14" y="13"/>
                    </a:lnTo>
                    <a:lnTo>
                      <a:pt x="13" y="11"/>
                    </a:lnTo>
                    <a:lnTo>
                      <a:pt x="13" y="7"/>
                    </a:lnTo>
                    <a:lnTo>
                      <a:pt x="12" y="5"/>
                    </a:lnTo>
                    <a:lnTo>
                      <a:pt x="9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7" name="Freeform 64"/>
              <p:cNvSpPr/>
              <p:nvPr/>
            </p:nvSpPr>
            <p:spPr bwMode="auto">
              <a:xfrm>
                <a:off x="2068513" y="2927350"/>
                <a:ext cx="3175" cy="4763"/>
              </a:xfrm>
              <a:custGeom>
                <a:avLst/>
                <a:gdLst>
                  <a:gd name="T0" fmla="*/ 3 w 12"/>
                  <a:gd name="T1" fmla="*/ 0 h 16"/>
                  <a:gd name="T2" fmla="*/ 1 w 12"/>
                  <a:gd name="T3" fmla="*/ 4 h 16"/>
                  <a:gd name="T4" fmla="*/ 0 w 12"/>
                  <a:gd name="T5" fmla="*/ 7 h 16"/>
                  <a:gd name="T6" fmla="*/ 1 w 12"/>
                  <a:gd name="T7" fmla="*/ 11 h 16"/>
                  <a:gd name="T8" fmla="*/ 3 w 12"/>
                  <a:gd name="T9" fmla="*/ 13 h 16"/>
                  <a:gd name="T10" fmla="*/ 7 w 12"/>
                  <a:gd name="T11" fmla="*/ 16 h 16"/>
                  <a:gd name="T12" fmla="*/ 12 w 12"/>
                  <a:gd name="T13" fmla="*/ 15 h 16"/>
                  <a:gd name="T14" fmla="*/ 12 w 12"/>
                  <a:gd name="T15" fmla="*/ 12 h 16"/>
                  <a:gd name="T16" fmla="*/ 10 w 12"/>
                  <a:gd name="T17" fmla="*/ 9 h 16"/>
                  <a:gd name="T18" fmla="*/ 10 w 12"/>
                  <a:gd name="T19" fmla="*/ 6 h 16"/>
                  <a:gd name="T20" fmla="*/ 8 w 12"/>
                  <a:gd name="T21" fmla="*/ 4 h 16"/>
                  <a:gd name="T22" fmla="*/ 7 w 12"/>
                  <a:gd name="T23" fmla="*/ 1 h 16"/>
                  <a:gd name="T24" fmla="*/ 3 w 12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6">
                    <a:moveTo>
                      <a:pt x="3" y="0"/>
                    </a:moveTo>
                    <a:lnTo>
                      <a:pt x="1" y="4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3" y="13"/>
                    </a:lnTo>
                    <a:lnTo>
                      <a:pt x="7" y="16"/>
                    </a:lnTo>
                    <a:lnTo>
                      <a:pt x="12" y="15"/>
                    </a:lnTo>
                    <a:lnTo>
                      <a:pt x="12" y="12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8" y="4"/>
                    </a:lnTo>
                    <a:lnTo>
                      <a:pt x="7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8" name="Freeform 65"/>
              <p:cNvSpPr/>
              <p:nvPr/>
            </p:nvSpPr>
            <p:spPr bwMode="auto">
              <a:xfrm>
                <a:off x="2071688" y="2919413"/>
                <a:ext cx="11112" cy="11113"/>
              </a:xfrm>
              <a:custGeom>
                <a:avLst/>
                <a:gdLst>
                  <a:gd name="T0" fmla="*/ 0 w 37"/>
                  <a:gd name="T1" fmla="*/ 12 h 38"/>
                  <a:gd name="T2" fmla="*/ 6 w 37"/>
                  <a:gd name="T3" fmla="*/ 17 h 38"/>
                  <a:gd name="T4" fmla="*/ 7 w 37"/>
                  <a:gd name="T5" fmla="*/ 21 h 38"/>
                  <a:gd name="T6" fmla="*/ 6 w 37"/>
                  <a:gd name="T7" fmla="*/ 27 h 38"/>
                  <a:gd name="T8" fmla="*/ 6 w 37"/>
                  <a:gd name="T9" fmla="*/ 34 h 38"/>
                  <a:gd name="T10" fmla="*/ 6 w 37"/>
                  <a:gd name="T11" fmla="*/ 38 h 38"/>
                  <a:gd name="T12" fmla="*/ 8 w 37"/>
                  <a:gd name="T13" fmla="*/ 37 h 38"/>
                  <a:gd name="T14" fmla="*/ 11 w 37"/>
                  <a:gd name="T15" fmla="*/ 35 h 38"/>
                  <a:gd name="T16" fmla="*/ 12 w 37"/>
                  <a:gd name="T17" fmla="*/ 34 h 38"/>
                  <a:gd name="T18" fmla="*/ 14 w 37"/>
                  <a:gd name="T19" fmla="*/ 32 h 38"/>
                  <a:gd name="T20" fmla="*/ 17 w 37"/>
                  <a:gd name="T21" fmla="*/ 32 h 38"/>
                  <a:gd name="T22" fmla="*/ 19 w 37"/>
                  <a:gd name="T23" fmla="*/ 32 h 38"/>
                  <a:gd name="T24" fmla="*/ 23 w 37"/>
                  <a:gd name="T25" fmla="*/ 35 h 38"/>
                  <a:gd name="T26" fmla="*/ 25 w 37"/>
                  <a:gd name="T27" fmla="*/ 36 h 38"/>
                  <a:gd name="T28" fmla="*/ 28 w 37"/>
                  <a:gd name="T29" fmla="*/ 36 h 38"/>
                  <a:gd name="T30" fmla="*/ 30 w 37"/>
                  <a:gd name="T31" fmla="*/ 36 h 38"/>
                  <a:gd name="T32" fmla="*/ 34 w 37"/>
                  <a:gd name="T33" fmla="*/ 35 h 38"/>
                  <a:gd name="T34" fmla="*/ 35 w 37"/>
                  <a:gd name="T35" fmla="*/ 31 h 38"/>
                  <a:gd name="T36" fmla="*/ 36 w 37"/>
                  <a:gd name="T37" fmla="*/ 27 h 38"/>
                  <a:gd name="T38" fmla="*/ 37 w 37"/>
                  <a:gd name="T39" fmla="*/ 23 h 38"/>
                  <a:gd name="T40" fmla="*/ 36 w 37"/>
                  <a:gd name="T41" fmla="*/ 14 h 38"/>
                  <a:gd name="T42" fmla="*/ 34 w 37"/>
                  <a:gd name="T43" fmla="*/ 6 h 38"/>
                  <a:gd name="T44" fmla="*/ 25 w 37"/>
                  <a:gd name="T45" fmla="*/ 0 h 38"/>
                  <a:gd name="T46" fmla="*/ 4 w 37"/>
                  <a:gd name="T47" fmla="*/ 6 h 38"/>
                  <a:gd name="T48" fmla="*/ 0 w 37"/>
                  <a:gd name="T4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" h="38">
                    <a:moveTo>
                      <a:pt x="0" y="12"/>
                    </a:moveTo>
                    <a:lnTo>
                      <a:pt x="6" y="17"/>
                    </a:lnTo>
                    <a:lnTo>
                      <a:pt x="7" y="21"/>
                    </a:lnTo>
                    <a:lnTo>
                      <a:pt x="6" y="27"/>
                    </a:lnTo>
                    <a:lnTo>
                      <a:pt x="6" y="34"/>
                    </a:lnTo>
                    <a:lnTo>
                      <a:pt x="6" y="38"/>
                    </a:lnTo>
                    <a:lnTo>
                      <a:pt x="8" y="37"/>
                    </a:lnTo>
                    <a:lnTo>
                      <a:pt x="11" y="35"/>
                    </a:lnTo>
                    <a:lnTo>
                      <a:pt x="12" y="34"/>
                    </a:lnTo>
                    <a:lnTo>
                      <a:pt x="14" y="32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23" y="35"/>
                    </a:lnTo>
                    <a:lnTo>
                      <a:pt x="25" y="36"/>
                    </a:lnTo>
                    <a:lnTo>
                      <a:pt x="28" y="36"/>
                    </a:lnTo>
                    <a:lnTo>
                      <a:pt x="30" y="36"/>
                    </a:lnTo>
                    <a:lnTo>
                      <a:pt x="34" y="35"/>
                    </a:lnTo>
                    <a:lnTo>
                      <a:pt x="35" y="31"/>
                    </a:lnTo>
                    <a:lnTo>
                      <a:pt x="36" y="27"/>
                    </a:lnTo>
                    <a:lnTo>
                      <a:pt x="37" y="23"/>
                    </a:lnTo>
                    <a:lnTo>
                      <a:pt x="36" y="14"/>
                    </a:lnTo>
                    <a:lnTo>
                      <a:pt x="34" y="6"/>
                    </a:lnTo>
                    <a:lnTo>
                      <a:pt x="25" y="0"/>
                    </a:lnTo>
                    <a:lnTo>
                      <a:pt x="4" y="6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9" name="Freeform 66"/>
              <p:cNvSpPr/>
              <p:nvPr/>
            </p:nvSpPr>
            <p:spPr bwMode="auto">
              <a:xfrm>
                <a:off x="1189038" y="3103563"/>
                <a:ext cx="44450" cy="42863"/>
              </a:xfrm>
              <a:custGeom>
                <a:avLst/>
                <a:gdLst>
                  <a:gd name="T0" fmla="*/ 112 w 136"/>
                  <a:gd name="T1" fmla="*/ 8 h 135"/>
                  <a:gd name="T2" fmla="*/ 91 w 136"/>
                  <a:gd name="T3" fmla="*/ 21 h 135"/>
                  <a:gd name="T4" fmla="*/ 86 w 136"/>
                  <a:gd name="T5" fmla="*/ 36 h 135"/>
                  <a:gd name="T6" fmla="*/ 76 w 136"/>
                  <a:gd name="T7" fmla="*/ 49 h 135"/>
                  <a:gd name="T8" fmla="*/ 70 w 136"/>
                  <a:gd name="T9" fmla="*/ 47 h 135"/>
                  <a:gd name="T10" fmla="*/ 64 w 136"/>
                  <a:gd name="T11" fmla="*/ 49 h 135"/>
                  <a:gd name="T12" fmla="*/ 61 w 136"/>
                  <a:gd name="T13" fmla="*/ 53 h 135"/>
                  <a:gd name="T14" fmla="*/ 56 w 136"/>
                  <a:gd name="T15" fmla="*/ 55 h 135"/>
                  <a:gd name="T16" fmla="*/ 52 w 136"/>
                  <a:gd name="T17" fmla="*/ 65 h 135"/>
                  <a:gd name="T18" fmla="*/ 55 w 136"/>
                  <a:gd name="T19" fmla="*/ 76 h 135"/>
                  <a:gd name="T20" fmla="*/ 55 w 136"/>
                  <a:gd name="T21" fmla="*/ 77 h 135"/>
                  <a:gd name="T22" fmla="*/ 46 w 136"/>
                  <a:gd name="T23" fmla="*/ 81 h 135"/>
                  <a:gd name="T24" fmla="*/ 35 w 136"/>
                  <a:gd name="T25" fmla="*/ 91 h 135"/>
                  <a:gd name="T26" fmla="*/ 22 w 136"/>
                  <a:gd name="T27" fmla="*/ 95 h 135"/>
                  <a:gd name="T28" fmla="*/ 22 w 136"/>
                  <a:gd name="T29" fmla="*/ 94 h 135"/>
                  <a:gd name="T30" fmla="*/ 19 w 136"/>
                  <a:gd name="T31" fmla="*/ 91 h 135"/>
                  <a:gd name="T32" fmla="*/ 18 w 136"/>
                  <a:gd name="T33" fmla="*/ 88 h 135"/>
                  <a:gd name="T34" fmla="*/ 15 w 136"/>
                  <a:gd name="T35" fmla="*/ 87 h 135"/>
                  <a:gd name="T36" fmla="*/ 12 w 136"/>
                  <a:gd name="T37" fmla="*/ 87 h 135"/>
                  <a:gd name="T38" fmla="*/ 8 w 136"/>
                  <a:gd name="T39" fmla="*/ 88 h 135"/>
                  <a:gd name="T40" fmla="*/ 6 w 136"/>
                  <a:gd name="T41" fmla="*/ 89 h 135"/>
                  <a:gd name="T42" fmla="*/ 5 w 136"/>
                  <a:gd name="T43" fmla="*/ 92 h 135"/>
                  <a:gd name="T44" fmla="*/ 4 w 136"/>
                  <a:gd name="T45" fmla="*/ 94 h 135"/>
                  <a:gd name="T46" fmla="*/ 5 w 136"/>
                  <a:gd name="T47" fmla="*/ 100 h 135"/>
                  <a:gd name="T48" fmla="*/ 5 w 136"/>
                  <a:gd name="T49" fmla="*/ 108 h 135"/>
                  <a:gd name="T50" fmla="*/ 5 w 136"/>
                  <a:gd name="T51" fmla="*/ 115 h 135"/>
                  <a:gd name="T52" fmla="*/ 4 w 136"/>
                  <a:gd name="T53" fmla="*/ 120 h 135"/>
                  <a:gd name="T54" fmla="*/ 1 w 136"/>
                  <a:gd name="T55" fmla="*/ 123 h 135"/>
                  <a:gd name="T56" fmla="*/ 0 w 136"/>
                  <a:gd name="T57" fmla="*/ 128 h 135"/>
                  <a:gd name="T58" fmla="*/ 0 w 136"/>
                  <a:gd name="T59" fmla="*/ 132 h 135"/>
                  <a:gd name="T60" fmla="*/ 4 w 136"/>
                  <a:gd name="T61" fmla="*/ 134 h 135"/>
                  <a:gd name="T62" fmla="*/ 10 w 136"/>
                  <a:gd name="T63" fmla="*/ 135 h 135"/>
                  <a:gd name="T64" fmla="*/ 16 w 136"/>
                  <a:gd name="T65" fmla="*/ 134 h 135"/>
                  <a:gd name="T66" fmla="*/ 18 w 136"/>
                  <a:gd name="T67" fmla="*/ 131 h 135"/>
                  <a:gd name="T68" fmla="*/ 18 w 136"/>
                  <a:gd name="T69" fmla="*/ 124 h 135"/>
                  <a:gd name="T70" fmla="*/ 17 w 136"/>
                  <a:gd name="T71" fmla="*/ 118 h 135"/>
                  <a:gd name="T72" fmla="*/ 16 w 136"/>
                  <a:gd name="T73" fmla="*/ 114 h 135"/>
                  <a:gd name="T74" fmla="*/ 16 w 136"/>
                  <a:gd name="T75" fmla="*/ 112 h 135"/>
                  <a:gd name="T76" fmla="*/ 51 w 136"/>
                  <a:gd name="T77" fmla="*/ 101 h 135"/>
                  <a:gd name="T78" fmla="*/ 62 w 136"/>
                  <a:gd name="T79" fmla="*/ 83 h 135"/>
                  <a:gd name="T80" fmla="*/ 70 w 136"/>
                  <a:gd name="T81" fmla="*/ 83 h 135"/>
                  <a:gd name="T82" fmla="*/ 81 w 136"/>
                  <a:gd name="T83" fmla="*/ 64 h 135"/>
                  <a:gd name="T84" fmla="*/ 81 w 136"/>
                  <a:gd name="T85" fmla="*/ 64 h 135"/>
                  <a:gd name="T86" fmla="*/ 81 w 136"/>
                  <a:gd name="T87" fmla="*/ 64 h 135"/>
                  <a:gd name="T88" fmla="*/ 92 w 136"/>
                  <a:gd name="T89" fmla="*/ 54 h 135"/>
                  <a:gd name="T90" fmla="*/ 108 w 136"/>
                  <a:gd name="T91" fmla="*/ 48 h 135"/>
                  <a:gd name="T92" fmla="*/ 119 w 136"/>
                  <a:gd name="T93" fmla="*/ 36 h 135"/>
                  <a:gd name="T94" fmla="*/ 127 w 136"/>
                  <a:gd name="T95" fmla="*/ 30 h 135"/>
                  <a:gd name="T96" fmla="*/ 134 w 136"/>
                  <a:gd name="T97" fmla="*/ 23 h 135"/>
                  <a:gd name="T98" fmla="*/ 136 w 136"/>
                  <a:gd name="T99" fmla="*/ 14 h 135"/>
                  <a:gd name="T100" fmla="*/ 136 w 136"/>
                  <a:gd name="T101" fmla="*/ 3 h 135"/>
                  <a:gd name="T102" fmla="*/ 126 w 136"/>
                  <a:gd name="T103" fmla="*/ 0 h 135"/>
                  <a:gd name="T104" fmla="*/ 119 w 136"/>
                  <a:gd name="T105" fmla="*/ 2 h 135"/>
                  <a:gd name="T106" fmla="*/ 112 w 136"/>
                  <a:gd name="T107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6" h="135">
                    <a:moveTo>
                      <a:pt x="112" y="8"/>
                    </a:moveTo>
                    <a:lnTo>
                      <a:pt x="91" y="21"/>
                    </a:lnTo>
                    <a:lnTo>
                      <a:pt x="86" y="36"/>
                    </a:lnTo>
                    <a:lnTo>
                      <a:pt x="76" y="49"/>
                    </a:lnTo>
                    <a:lnTo>
                      <a:pt x="70" y="47"/>
                    </a:lnTo>
                    <a:lnTo>
                      <a:pt x="64" y="49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52" y="65"/>
                    </a:lnTo>
                    <a:lnTo>
                      <a:pt x="55" y="76"/>
                    </a:lnTo>
                    <a:lnTo>
                      <a:pt x="55" y="77"/>
                    </a:lnTo>
                    <a:lnTo>
                      <a:pt x="46" y="81"/>
                    </a:lnTo>
                    <a:lnTo>
                      <a:pt x="35" y="91"/>
                    </a:lnTo>
                    <a:lnTo>
                      <a:pt x="22" y="95"/>
                    </a:lnTo>
                    <a:lnTo>
                      <a:pt x="22" y="94"/>
                    </a:lnTo>
                    <a:lnTo>
                      <a:pt x="19" y="91"/>
                    </a:lnTo>
                    <a:lnTo>
                      <a:pt x="18" y="88"/>
                    </a:lnTo>
                    <a:lnTo>
                      <a:pt x="15" y="87"/>
                    </a:lnTo>
                    <a:lnTo>
                      <a:pt x="12" y="87"/>
                    </a:lnTo>
                    <a:lnTo>
                      <a:pt x="8" y="88"/>
                    </a:lnTo>
                    <a:lnTo>
                      <a:pt x="6" y="89"/>
                    </a:lnTo>
                    <a:lnTo>
                      <a:pt x="5" y="92"/>
                    </a:lnTo>
                    <a:lnTo>
                      <a:pt x="4" y="94"/>
                    </a:lnTo>
                    <a:lnTo>
                      <a:pt x="5" y="100"/>
                    </a:lnTo>
                    <a:lnTo>
                      <a:pt x="5" y="108"/>
                    </a:lnTo>
                    <a:lnTo>
                      <a:pt x="5" y="115"/>
                    </a:lnTo>
                    <a:lnTo>
                      <a:pt x="4" y="120"/>
                    </a:lnTo>
                    <a:lnTo>
                      <a:pt x="1" y="123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4" y="134"/>
                    </a:lnTo>
                    <a:lnTo>
                      <a:pt x="10" y="135"/>
                    </a:lnTo>
                    <a:lnTo>
                      <a:pt x="16" y="134"/>
                    </a:lnTo>
                    <a:lnTo>
                      <a:pt x="18" y="131"/>
                    </a:lnTo>
                    <a:lnTo>
                      <a:pt x="18" y="124"/>
                    </a:lnTo>
                    <a:lnTo>
                      <a:pt x="17" y="118"/>
                    </a:lnTo>
                    <a:lnTo>
                      <a:pt x="16" y="114"/>
                    </a:lnTo>
                    <a:lnTo>
                      <a:pt x="16" y="112"/>
                    </a:lnTo>
                    <a:lnTo>
                      <a:pt x="51" y="101"/>
                    </a:lnTo>
                    <a:lnTo>
                      <a:pt x="62" y="83"/>
                    </a:lnTo>
                    <a:lnTo>
                      <a:pt x="70" y="83"/>
                    </a:lnTo>
                    <a:lnTo>
                      <a:pt x="81" y="64"/>
                    </a:lnTo>
                    <a:lnTo>
                      <a:pt x="81" y="64"/>
                    </a:lnTo>
                    <a:lnTo>
                      <a:pt x="81" y="64"/>
                    </a:lnTo>
                    <a:lnTo>
                      <a:pt x="92" y="54"/>
                    </a:lnTo>
                    <a:lnTo>
                      <a:pt x="108" y="48"/>
                    </a:lnTo>
                    <a:lnTo>
                      <a:pt x="119" y="36"/>
                    </a:lnTo>
                    <a:lnTo>
                      <a:pt x="127" y="30"/>
                    </a:lnTo>
                    <a:lnTo>
                      <a:pt x="134" y="23"/>
                    </a:lnTo>
                    <a:lnTo>
                      <a:pt x="136" y="14"/>
                    </a:lnTo>
                    <a:lnTo>
                      <a:pt x="136" y="3"/>
                    </a:lnTo>
                    <a:lnTo>
                      <a:pt x="126" y="0"/>
                    </a:lnTo>
                    <a:lnTo>
                      <a:pt x="119" y="2"/>
                    </a:lnTo>
                    <a:lnTo>
                      <a:pt x="112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0" name="Freeform 67"/>
              <p:cNvSpPr/>
              <p:nvPr/>
            </p:nvSpPr>
            <p:spPr bwMode="auto">
              <a:xfrm>
                <a:off x="1130300" y="3014663"/>
                <a:ext cx="6350" cy="4763"/>
              </a:xfrm>
              <a:custGeom>
                <a:avLst/>
                <a:gdLst>
                  <a:gd name="T0" fmla="*/ 18 w 18"/>
                  <a:gd name="T1" fmla="*/ 6 h 16"/>
                  <a:gd name="T2" fmla="*/ 18 w 18"/>
                  <a:gd name="T3" fmla="*/ 3 h 16"/>
                  <a:gd name="T4" fmla="*/ 17 w 18"/>
                  <a:gd name="T5" fmla="*/ 1 h 16"/>
                  <a:gd name="T6" fmla="*/ 15 w 18"/>
                  <a:gd name="T7" fmla="*/ 0 h 16"/>
                  <a:gd name="T8" fmla="*/ 12 w 18"/>
                  <a:gd name="T9" fmla="*/ 0 h 16"/>
                  <a:gd name="T10" fmla="*/ 10 w 18"/>
                  <a:gd name="T11" fmla="*/ 0 h 16"/>
                  <a:gd name="T12" fmla="*/ 8 w 18"/>
                  <a:gd name="T13" fmla="*/ 0 h 16"/>
                  <a:gd name="T14" fmla="*/ 5 w 18"/>
                  <a:gd name="T15" fmla="*/ 0 h 16"/>
                  <a:gd name="T16" fmla="*/ 0 w 18"/>
                  <a:gd name="T17" fmla="*/ 9 h 16"/>
                  <a:gd name="T18" fmla="*/ 9 w 18"/>
                  <a:gd name="T19" fmla="*/ 16 h 16"/>
                  <a:gd name="T20" fmla="*/ 11 w 18"/>
                  <a:gd name="T21" fmla="*/ 13 h 16"/>
                  <a:gd name="T22" fmla="*/ 14 w 18"/>
                  <a:gd name="T23" fmla="*/ 12 h 16"/>
                  <a:gd name="T24" fmla="*/ 16 w 18"/>
                  <a:gd name="T25" fmla="*/ 9 h 16"/>
                  <a:gd name="T26" fmla="*/ 18 w 18"/>
                  <a:gd name="T27" fmla="*/ 8 h 16"/>
                  <a:gd name="T28" fmla="*/ 18 w 18"/>
                  <a:gd name="T29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6"/>
                    </a:moveTo>
                    <a:lnTo>
                      <a:pt x="18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9" y="16"/>
                    </a:lnTo>
                    <a:lnTo>
                      <a:pt x="11" y="13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8"/>
                    </a:lnTo>
                    <a:lnTo>
                      <a:pt x="18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1" name="Freeform 68"/>
              <p:cNvSpPr/>
              <p:nvPr/>
            </p:nvSpPr>
            <p:spPr bwMode="auto">
              <a:xfrm>
                <a:off x="1290638" y="3189288"/>
                <a:ext cx="4762" cy="11113"/>
              </a:xfrm>
              <a:custGeom>
                <a:avLst/>
                <a:gdLst>
                  <a:gd name="T0" fmla="*/ 0 w 17"/>
                  <a:gd name="T1" fmla="*/ 0 h 35"/>
                  <a:gd name="T2" fmla="*/ 5 w 17"/>
                  <a:gd name="T3" fmla="*/ 15 h 35"/>
                  <a:gd name="T4" fmla="*/ 1 w 17"/>
                  <a:gd name="T5" fmla="*/ 35 h 35"/>
                  <a:gd name="T6" fmla="*/ 4 w 17"/>
                  <a:gd name="T7" fmla="*/ 35 h 35"/>
                  <a:gd name="T8" fmla="*/ 6 w 17"/>
                  <a:gd name="T9" fmla="*/ 35 h 35"/>
                  <a:gd name="T10" fmla="*/ 9 w 17"/>
                  <a:gd name="T11" fmla="*/ 34 h 35"/>
                  <a:gd name="T12" fmla="*/ 10 w 17"/>
                  <a:gd name="T13" fmla="*/ 34 h 35"/>
                  <a:gd name="T14" fmla="*/ 11 w 17"/>
                  <a:gd name="T15" fmla="*/ 34 h 35"/>
                  <a:gd name="T16" fmla="*/ 12 w 17"/>
                  <a:gd name="T17" fmla="*/ 28 h 35"/>
                  <a:gd name="T18" fmla="*/ 15 w 17"/>
                  <a:gd name="T19" fmla="*/ 22 h 35"/>
                  <a:gd name="T20" fmla="*/ 16 w 17"/>
                  <a:gd name="T21" fmla="*/ 16 h 35"/>
                  <a:gd name="T22" fmla="*/ 17 w 17"/>
                  <a:gd name="T23" fmla="*/ 11 h 35"/>
                  <a:gd name="T24" fmla="*/ 16 w 17"/>
                  <a:gd name="T25" fmla="*/ 6 h 35"/>
                  <a:gd name="T26" fmla="*/ 10 w 17"/>
                  <a:gd name="T27" fmla="*/ 2 h 35"/>
                  <a:gd name="T28" fmla="*/ 0 w 17"/>
                  <a:gd name="T2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35">
                    <a:moveTo>
                      <a:pt x="0" y="0"/>
                    </a:moveTo>
                    <a:lnTo>
                      <a:pt x="5" y="15"/>
                    </a:lnTo>
                    <a:lnTo>
                      <a:pt x="1" y="35"/>
                    </a:lnTo>
                    <a:lnTo>
                      <a:pt x="4" y="35"/>
                    </a:lnTo>
                    <a:lnTo>
                      <a:pt x="6" y="35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1" y="34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6" y="16"/>
                    </a:lnTo>
                    <a:lnTo>
                      <a:pt x="17" y="11"/>
                    </a:lnTo>
                    <a:lnTo>
                      <a:pt x="16" y="6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2" name="Freeform 69"/>
              <p:cNvSpPr/>
              <p:nvPr/>
            </p:nvSpPr>
            <p:spPr bwMode="auto">
              <a:xfrm>
                <a:off x="1273175" y="3192463"/>
                <a:ext cx="11112" cy="4763"/>
              </a:xfrm>
              <a:custGeom>
                <a:avLst/>
                <a:gdLst>
                  <a:gd name="T0" fmla="*/ 0 w 37"/>
                  <a:gd name="T1" fmla="*/ 12 h 17"/>
                  <a:gd name="T2" fmla="*/ 9 w 37"/>
                  <a:gd name="T3" fmla="*/ 17 h 17"/>
                  <a:gd name="T4" fmla="*/ 16 w 37"/>
                  <a:gd name="T5" fmla="*/ 16 h 17"/>
                  <a:gd name="T6" fmla="*/ 25 w 37"/>
                  <a:gd name="T7" fmla="*/ 15 h 17"/>
                  <a:gd name="T8" fmla="*/ 32 w 37"/>
                  <a:gd name="T9" fmla="*/ 12 h 17"/>
                  <a:gd name="T10" fmla="*/ 37 w 37"/>
                  <a:gd name="T11" fmla="*/ 2 h 17"/>
                  <a:gd name="T12" fmla="*/ 12 w 37"/>
                  <a:gd name="T13" fmla="*/ 0 h 17"/>
                  <a:gd name="T14" fmla="*/ 0 w 37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7">
                    <a:moveTo>
                      <a:pt x="0" y="12"/>
                    </a:moveTo>
                    <a:lnTo>
                      <a:pt x="9" y="17"/>
                    </a:lnTo>
                    <a:lnTo>
                      <a:pt x="16" y="16"/>
                    </a:lnTo>
                    <a:lnTo>
                      <a:pt x="25" y="15"/>
                    </a:lnTo>
                    <a:lnTo>
                      <a:pt x="32" y="12"/>
                    </a:lnTo>
                    <a:lnTo>
                      <a:pt x="37" y="2"/>
                    </a:lnTo>
                    <a:lnTo>
                      <a:pt x="12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3" name="Freeform 70"/>
              <p:cNvSpPr/>
              <p:nvPr/>
            </p:nvSpPr>
            <p:spPr bwMode="auto">
              <a:xfrm>
                <a:off x="1311275" y="3113088"/>
                <a:ext cx="15875" cy="14288"/>
              </a:xfrm>
              <a:custGeom>
                <a:avLst/>
                <a:gdLst>
                  <a:gd name="T0" fmla="*/ 11 w 53"/>
                  <a:gd name="T1" fmla="*/ 6 h 46"/>
                  <a:gd name="T2" fmla="*/ 5 w 53"/>
                  <a:gd name="T3" fmla="*/ 9 h 46"/>
                  <a:gd name="T4" fmla="*/ 2 w 53"/>
                  <a:gd name="T5" fmla="*/ 12 h 46"/>
                  <a:gd name="T6" fmla="*/ 0 w 53"/>
                  <a:gd name="T7" fmla="*/ 16 h 46"/>
                  <a:gd name="T8" fmla="*/ 0 w 53"/>
                  <a:gd name="T9" fmla="*/ 21 h 46"/>
                  <a:gd name="T10" fmla="*/ 2 w 53"/>
                  <a:gd name="T11" fmla="*/ 24 h 46"/>
                  <a:gd name="T12" fmla="*/ 8 w 53"/>
                  <a:gd name="T13" fmla="*/ 46 h 46"/>
                  <a:gd name="T14" fmla="*/ 20 w 53"/>
                  <a:gd name="T15" fmla="*/ 34 h 46"/>
                  <a:gd name="T16" fmla="*/ 33 w 53"/>
                  <a:gd name="T17" fmla="*/ 30 h 46"/>
                  <a:gd name="T18" fmla="*/ 44 w 53"/>
                  <a:gd name="T19" fmla="*/ 22 h 46"/>
                  <a:gd name="T20" fmla="*/ 53 w 53"/>
                  <a:gd name="T21" fmla="*/ 11 h 46"/>
                  <a:gd name="T22" fmla="*/ 47 w 53"/>
                  <a:gd name="T23" fmla="*/ 3 h 46"/>
                  <a:gd name="T24" fmla="*/ 39 w 53"/>
                  <a:gd name="T25" fmla="*/ 0 h 46"/>
                  <a:gd name="T26" fmla="*/ 33 w 53"/>
                  <a:gd name="T27" fmla="*/ 0 h 46"/>
                  <a:gd name="T28" fmla="*/ 26 w 53"/>
                  <a:gd name="T29" fmla="*/ 3 h 46"/>
                  <a:gd name="T30" fmla="*/ 19 w 53"/>
                  <a:gd name="T31" fmla="*/ 5 h 46"/>
                  <a:gd name="T32" fmla="*/ 11 w 53"/>
                  <a:gd name="T33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46">
                    <a:moveTo>
                      <a:pt x="11" y="6"/>
                    </a:moveTo>
                    <a:lnTo>
                      <a:pt x="5" y="9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8" y="46"/>
                    </a:lnTo>
                    <a:lnTo>
                      <a:pt x="20" y="34"/>
                    </a:lnTo>
                    <a:lnTo>
                      <a:pt x="33" y="30"/>
                    </a:lnTo>
                    <a:lnTo>
                      <a:pt x="44" y="22"/>
                    </a:lnTo>
                    <a:lnTo>
                      <a:pt x="53" y="11"/>
                    </a:lnTo>
                    <a:lnTo>
                      <a:pt x="47" y="3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6" y="3"/>
                    </a:lnTo>
                    <a:lnTo>
                      <a:pt x="19" y="5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4" name="Freeform 71"/>
              <p:cNvSpPr/>
              <p:nvPr/>
            </p:nvSpPr>
            <p:spPr bwMode="auto">
              <a:xfrm>
                <a:off x="1274763" y="3206750"/>
                <a:ext cx="4762" cy="3175"/>
              </a:xfrm>
              <a:custGeom>
                <a:avLst/>
                <a:gdLst>
                  <a:gd name="T0" fmla="*/ 0 w 17"/>
                  <a:gd name="T1" fmla="*/ 6 h 11"/>
                  <a:gd name="T2" fmla="*/ 4 w 17"/>
                  <a:gd name="T3" fmla="*/ 8 h 11"/>
                  <a:gd name="T4" fmla="*/ 6 w 17"/>
                  <a:gd name="T5" fmla="*/ 9 h 11"/>
                  <a:gd name="T6" fmla="*/ 9 w 17"/>
                  <a:gd name="T7" fmla="*/ 11 h 11"/>
                  <a:gd name="T8" fmla="*/ 11 w 17"/>
                  <a:gd name="T9" fmla="*/ 9 h 11"/>
                  <a:gd name="T10" fmla="*/ 14 w 17"/>
                  <a:gd name="T11" fmla="*/ 7 h 11"/>
                  <a:gd name="T12" fmla="*/ 17 w 17"/>
                  <a:gd name="T13" fmla="*/ 4 h 11"/>
                  <a:gd name="T14" fmla="*/ 12 w 17"/>
                  <a:gd name="T15" fmla="*/ 2 h 11"/>
                  <a:gd name="T16" fmla="*/ 10 w 17"/>
                  <a:gd name="T17" fmla="*/ 0 h 11"/>
                  <a:gd name="T18" fmla="*/ 6 w 17"/>
                  <a:gd name="T19" fmla="*/ 0 h 11"/>
                  <a:gd name="T20" fmla="*/ 5 w 17"/>
                  <a:gd name="T21" fmla="*/ 1 h 11"/>
                  <a:gd name="T22" fmla="*/ 4 w 17"/>
                  <a:gd name="T23" fmla="*/ 2 h 11"/>
                  <a:gd name="T24" fmla="*/ 3 w 17"/>
                  <a:gd name="T25" fmla="*/ 4 h 11"/>
                  <a:gd name="T26" fmla="*/ 0 w 17"/>
                  <a:gd name="T2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1">
                    <a:moveTo>
                      <a:pt x="0" y="6"/>
                    </a:moveTo>
                    <a:lnTo>
                      <a:pt x="4" y="8"/>
                    </a:lnTo>
                    <a:lnTo>
                      <a:pt x="6" y="9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4" y="7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5" name="Freeform 72"/>
              <p:cNvSpPr/>
              <p:nvPr/>
            </p:nvSpPr>
            <p:spPr bwMode="auto">
              <a:xfrm>
                <a:off x="1276350" y="3133725"/>
                <a:ext cx="20637" cy="25400"/>
              </a:xfrm>
              <a:custGeom>
                <a:avLst/>
                <a:gdLst>
                  <a:gd name="T0" fmla="*/ 28 w 62"/>
                  <a:gd name="T1" fmla="*/ 9 h 80"/>
                  <a:gd name="T2" fmla="*/ 27 w 62"/>
                  <a:gd name="T3" fmla="*/ 14 h 80"/>
                  <a:gd name="T4" fmla="*/ 28 w 62"/>
                  <a:gd name="T5" fmla="*/ 21 h 80"/>
                  <a:gd name="T6" fmla="*/ 30 w 62"/>
                  <a:gd name="T7" fmla="*/ 27 h 80"/>
                  <a:gd name="T8" fmla="*/ 30 w 62"/>
                  <a:gd name="T9" fmla="*/ 32 h 80"/>
                  <a:gd name="T10" fmla="*/ 26 w 62"/>
                  <a:gd name="T11" fmla="*/ 35 h 80"/>
                  <a:gd name="T12" fmla="*/ 10 w 62"/>
                  <a:gd name="T13" fmla="*/ 40 h 80"/>
                  <a:gd name="T14" fmla="*/ 3 w 62"/>
                  <a:gd name="T15" fmla="*/ 46 h 80"/>
                  <a:gd name="T16" fmla="*/ 0 w 62"/>
                  <a:gd name="T17" fmla="*/ 52 h 80"/>
                  <a:gd name="T18" fmla="*/ 2 w 62"/>
                  <a:gd name="T19" fmla="*/ 57 h 80"/>
                  <a:gd name="T20" fmla="*/ 6 w 62"/>
                  <a:gd name="T21" fmla="*/ 63 h 80"/>
                  <a:gd name="T22" fmla="*/ 14 w 62"/>
                  <a:gd name="T23" fmla="*/ 68 h 80"/>
                  <a:gd name="T24" fmla="*/ 20 w 62"/>
                  <a:gd name="T25" fmla="*/ 74 h 80"/>
                  <a:gd name="T26" fmla="*/ 26 w 62"/>
                  <a:gd name="T27" fmla="*/ 80 h 80"/>
                  <a:gd name="T28" fmla="*/ 36 w 62"/>
                  <a:gd name="T29" fmla="*/ 75 h 80"/>
                  <a:gd name="T30" fmla="*/ 43 w 62"/>
                  <a:gd name="T31" fmla="*/ 67 h 80"/>
                  <a:gd name="T32" fmla="*/ 49 w 62"/>
                  <a:gd name="T33" fmla="*/ 57 h 80"/>
                  <a:gd name="T34" fmla="*/ 55 w 62"/>
                  <a:gd name="T35" fmla="*/ 47 h 80"/>
                  <a:gd name="T36" fmla="*/ 62 w 62"/>
                  <a:gd name="T37" fmla="*/ 39 h 80"/>
                  <a:gd name="T38" fmla="*/ 59 w 62"/>
                  <a:gd name="T39" fmla="*/ 35 h 80"/>
                  <a:gd name="T40" fmla="*/ 59 w 62"/>
                  <a:gd name="T41" fmla="*/ 30 h 80"/>
                  <a:gd name="T42" fmla="*/ 57 w 62"/>
                  <a:gd name="T43" fmla="*/ 23 h 80"/>
                  <a:gd name="T44" fmla="*/ 59 w 62"/>
                  <a:gd name="T45" fmla="*/ 17 h 80"/>
                  <a:gd name="T46" fmla="*/ 57 w 62"/>
                  <a:gd name="T47" fmla="*/ 11 h 80"/>
                  <a:gd name="T48" fmla="*/ 56 w 62"/>
                  <a:gd name="T49" fmla="*/ 5 h 80"/>
                  <a:gd name="T50" fmla="*/ 54 w 62"/>
                  <a:gd name="T51" fmla="*/ 1 h 80"/>
                  <a:gd name="T52" fmla="*/ 49 w 62"/>
                  <a:gd name="T53" fmla="*/ 0 h 80"/>
                  <a:gd name="T54" fmla="*/ 40 w 62"/>
                  <a:gd name="T55" fmla="*/ 3 h 80"/>
                  <a:gd name="T56" fmla="*/ 28 w 62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80">
                    <a:moveTo>
                      <a:pt x="28" y="9"/>
                    </a:moveTo>
                    <a:lnTo>
                      <a:pt x="27" y="14"/>
                    </a:lnTo>
                    <a:lnTo>
                      <a:pt x="28" y="21"/>
                    </a:lnTo>
                    <a:lnTo>
                      <a:pt x="30" y="27"/>
                    </a:lnTo>
                    <a:lnTo>
                      <a:pt x="30" y="32"/>
                    </a:lnTo>
                    <a:lnTo>
                      <a:pt x="26" y="35"/>
                    </a:lnTo>
                    <a:lnTo>
                      <a:pt x="10" y="40"/>
                    </a:lnTo>
                    <a:lnTo>
                      <a:pt x="3" y="46"/>
                    </a:lnTo>
                    <a:lnTo>
                      <a:pt x="0" y="52"/>
                    </a:lnTo>
                    <a:lnTo>
                      <a:pt x="2" y="57"/>
                    </a:lnTo>
                    <a:lnTo>
                      <a:pt x="6" y="63"/>
                    </a:lnTo>
                    <a:lnTo>
                      <a:pt x="14" y="68"/>
                    </a:lnTo>
                    <a:lnTo>
                      <a:pt x="20" y="74"/>
                    </a:lnTo>
                    <a:lnTo>
                      <a:pt x="26" y="80"/>
                    </a:lnTo>
                    <a:lnTo>
                      <a:pt x="36" y="75"/>
                    </a:lnTo>
                    <a:lnTo>
                      <a:pt x="43" y="67"/>
                    </a:lnTo>
                    <a:lnTo>
                      <a:pt x="49" y="57"/>
                    </a:lnTo>
                    <a:lnTo>
                      <a:pt x="55" y="47"/>
                    </a:lnTo>
                    <a:lnTo>
                      <a:pt x="62" y="39"/>
                    </a:lnTo>
                    <a:lnTo>
                      <a:pt x="59" y="35"/>
                    </a:lnTo>
                    <a:lnTo>
                      <a:pt x="59" y="30"/>
                    </a:lnTo>
                    <a:lnTo>
                      <a:pt x="57" y="23"/>
                    </a:lnTo>
                    <a:lnTo>
                      <a:pt x="59" y="17"/>
                    </a:lnTo>
                    <a:lnTo>
                      <a:pt x="57" y="11"/>
                    </a:lnTo>
                    <a:lnTo>
                      <a:pt x="56" y="5"/>
                    </a:lnTo>
                    <a:lnTo>
                      <a:pt x="54" y="1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28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6" name="Freeform 73"/>
              <p:cNvSpPr/>
              <p:nvPr/>
            </p:nvSpPr>
            <p:spPr bwMode="auto">
              <a:xfrm>
                <a:off x="1260475" y="3103563"/>
                <a:ext cx="28575" cy="22225"/>
              </a:xfrm>
              <a:custGeom>
                <a:avLst/>
                <a:gdLst>
                  <a:gd name="T0" fmla="*/ 86 w 87"/>
                  <a:gd name="T1" fmla="*/ 18 h 67"/>
                  <a:gd name="T2" fmla="*/ 87 w 87"/>
                  <a:gd name="T3" fmla="*/ 15 h 67"/>
                  <a:gd name="T4" fmla="*/ 87 w 87"/>
                  <a:gd name="T5" fmla="*/ 11 h 67"/>
                  <a:gd name="T6" fmla="*/ 86 w 87"/>
                  <a:gd name="T7" fmla="*/ 9 h 67"/>
                  <a:gd name="T8" fmla="*/ 85 w 87"/>
                  <a:gd name="T9" fmla="*/ 6 h 67"/>
                  <a:gd name="T10" fmla="*/ 81 w 87"/>
                  <a:gd name="T11" fmla="*/ 4 h 67"/>
                  <a:gd name="T12" fmla="*/ 77 w 87"/>
                  <a:gd name="T13" fmla="*/ 3 h 67"/>
                  <a:gd name="T14" fmla="*/ 72 w 87"/>
                  <a:gd name="T15" fmla="*/ 3 h 67"/>
                  <a:gd name="T16" fmla="*/ 68 w 87"/>
                  <a:gd name="T17" fmla="*/ 4 h 67"/>
                  <a:gd name="T18" fmla="*/ 60 w 87"/>
                  <a:gd name="T19" fmla="*/ 10 h 67"/>
                  <a:gd name="T20" fmla="*/ 52 w 87"/>
                  <a:gd name="T21" fmla="*/ 16 h 67"/>
                  <a:gd name="T22" fmla="*/ 43 w 87"/>
                  <a:gd name="T23" fmla="*/ 18 h 67"/>
                  <a:gd name="T24" fmla="*/ 34 w 87"/>
                  <a:gd name="T25" fmla="*/ 16 h 67"/>
                  <a:gd name="T26" fmla="*/ 31 w 87"/>
                  <a:gd name="T27" fmla="*/ 17 h 67"/>
                  <a:gd name="T28" fmla="*/ 28 w 87"/>
                  <a:gd name="T29" fmla="*/ 7 h 67"/>
                  <a:gd name="T30" fmla="*/ 21 w 87"/>
                  <a:gd name="T31" fmla="*/ 1 h 67"/>
                  <a:gd name="T32" fmla="*/ 14 w 87"/>
                  <a:gd name="T33" fmla="*/ 0 h 67"/>
                  <a:gd name="T34" fmla="*/ 3 w 87"/>
                  <a:gd name="T35" fmla="*/ 3 h 67"/>
                  <a:gd name="T36" fmla="*/ 14 w 87"/>
                  <a:gd name="T37" fmla="*/ 16 h 67"/>
                  <a:gd name="T38" fmla="*/ 24 w 87"/>
                  <a:gd name="T39" fmla="*/ 21 h 67"/>
                  <a:gd name="T40" fmla="*/ 23 w 87"/>
                  <a:gd name="T41" fmla="*/ 23 h 67"/>
                  <a:gd name="T42" fmla="*/ 24 w 87"/>
                  <a:gd name="T43" fmla="*/ 26 h 67"/>
                  <a:gd name="T44" fmla="*/ 25 w 87"/>
                  <a:gd name="T45" fmla="*/ 28 h 67"/>
                  <a:gd name="T46" fmla="*/ 23 w 87"/>
                  <a:gd name="T47" fmla="*/ 34 h 67"/>
                  <a:gd name="T48" fmla="*/ 17 w 87"/>
                  <a:gd name="T49" fmla="*/ 38 h 67"/>
                  <a:gd name="T50" fmla="*/ 12 w 87"/>
                  <a:gd name="T51" fmla="*/ 40 h 67"/>
                  <a:gd name="T52" fmla="*/ 4 w 87"/>
                  <a:gd name="T53" fmla="*/ 41 h 67"/>
                  <a:gd name="T54" fmla="*/ 0 w 87"/>
                  <a:gd name="T55" fmla="*/ 44 h 67"/>
                  <a:gd name="T56" fmla="*/ 1 w 87"/>
                  <a:gd name="T57" fmla="*/ 51 h 67"/>
                  <a:gd name="T58" fmla="*/ 4 w 87"/>
                  <a:gd name="T59" fmla="*/ 58 h 67"/>
                  <a:gd name="T60" fmla="*/ 12 w 87"/>
                  <a:gd name="T61" fmla="*/ 63 h 67"/>
                  <a:gd name="T62" fmla="*/ 30 w 87"/>
                  <a:gd name="T63" fmla="*/ 67 h 67"/>
                  <a:gd name="T64" fmla="*/ 36 w 87"/>
                  <a:gd name="T65" fmla="*/ 57 h 67"/>
                  <a:gd name="T66" fmla="*/ 53 w 87"/>
                  <a:gd name="T67" fmla="*/ 46 h 67"/>
                  <a:gd name="T68" fmla="*/ 70 w 87"/>
                  <a:gd name="T69" fmla="*/ 33 h 67"/>
                  <a:gd name="T70" fmla="*/ 86 w 87"/>
                  <a:gd name="T71" fmla="*/ 1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7">
                    <a:moveTo>
                      <a:pt x="86" y="18"/>
                    </a:moveTo>
                    <a:lnTo>
                      <a:pt x="87" y="15"/>
                    </a:lnTo>
                    <a:lnTo>
                      <a:pt x="87" y="11"/>
                    </a:lnTo>
                    <a:lnTo>
                      <a:pt x="86" y="9"/>
                    </a:lnTo>
                    <a:lnTo>
                      <a:pt x="85" y="6"/>
                    </a:lnTo>
                    <a:lnTo>
                      <a:pt x="81" y="4"/>
                    </a:lnTo>
                    <a:lnTo>
                      <a:pt x="77" y="3"/>
                    </a:lnTo>
                    <a:lnTo>
                      <a:pt x="72" y="3"/>
                    </a:lnTo>
                    <a:lnTo>
                      <a:pt x="68" y="4"/>
                    </a:lnTo>
                    <a:lnTo>
                      <a:pt x="60" y="10"/>
                    </a:lnTo>
                    <a:lnTo>
                      <a:pt x="52" y="16"/>
                    </a:lnTo>
                    <a:lnTo>
                      <a:pt x="43" y="18"/>
                    </a:lnTo>
                    <a:lnTo>
                      <a:pt x="34" y="16"/>
                    </a:lnTo>
                    <a:lnTo>
                      <a:pt x="31" y="17"/>
                    </a:lnTo>
                    <a:lnTo>
                      <a:pt x="28" y="7"/>
                    </a:lnTo>
                    <a:lnTo>
                      <a:pt x="21" y="1"/>
                    </a:lnTo>
                    <a:lnTo>
                      <a:pt x="14" y="0"/>
                    </a:lnTo>
                    <a:lnTo>
                      <a:pt x="3" y="3"/>
                    </a:lnTo>
                    <a:lnTo>
                      <a:pt x="14" y="16"/>
                    </a:lnTo>
                    <a:lnTo>
                      <a:pt x="24" y="21"/>
                    </a:lnTo>
                    <a:lnTo>
                      <a:pt x="23" y="23"/>
                    </a:lnTo>
                    <a:lnTo>
                      <a:pt x="24" y="26"/>
                    </a:lnTo>
                    <a:lnTo>
                      <a:pt x="25" y="28"/>
                    </a:lnTo>
                    <a:lnTo>
                      <a:pt x="23" y="34"/>
                    </a:lnTo>
                    <a:lnTo>
                      <a:pt x="17" y="38"/>
                    </a:lnTo>
                    <a:lnTo>
                      <a:pt x="12" y="40"/>
                    </a:lnTo>
                    <a:lnTo>
                      <a:pt x="4" y="41"/>
                    </a:lnTo>
                    <a:lnTo>
                      <a:pt x="0" y="44"/>
                    </a:lnTo>
                    <a:lnTo>
                      <a:pt x="1" y="51"/>
                    </a:lnTo>
                    <a:lnTo>
                      <a:pt x="4" y="58"/>
                    </a:lnTo>
                    <a:lnTo>
                      <a:pt x="12" y="63"/>
                    </a:lnTo>
                    <a:lnTo>
                      <a:pt x="30" y="67"/>
                    </a:lnTo>
                    <a:lnTo>
                      <a:pt x="36" y="57"/>
                    </a:lnTo>
                    <a:lnTo>
                      <a:pt x="53" y="46"/>
                    </a:lnTo>
                    <a:lnTo>
                      <a:pt x="70" y="33"/>
                    </a:lnTo>
                    <a:lnTo>
                      <a:pt x="86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7" name="Freeform 74"/>
              <p:cNvSpPr/>
              <p:nvPr/>
            </p:nvSpPr>
            <p:spPr bwMode="auto">
              <a:xfrm>
                <a:off x="1209675" y="3074988"/>
                <a:ext cx="6350" cy="9525"/>
              </a:xfrm>
              <a:custGeom>
                <a:avLst/>
                <a:gdLst>
                  <a:gd name="T0" fmla="*/ 23 w 23"/>
                  <a:gd name="T1" fmla="*/ 26 h 28"/>
                  <a:gd name="T2" fmla="*/ 20 w 23"/>
                  <a:gd name="T3" fmla="*/ 20 h 28"/>
                  <a:gd name="T4" fmla="*/ 19 w 23"/>
                  <a:gd name="T5" fmla="*/ 14 h 28"/>
                  <a:gd name="T6" fmla="*/ 18 w 23"/>
                  <a:gd name="T7" fmla="*/ 7 h 28"/>
                  <a:gd name="T8" fmla="*/ 14 w 23"/>
                  <a:gd name="T9" fmla="*/ 3 h 28"/>
                  <a:gd name="T10" fmla="*/ 8 w 23"/>
                  <a:gd name="T11" fmla="*/ 0 h 28"/>
                  <a:gd name="T12" fmla="*/ 0 w 23"/>
                  <a:gd name="T13" fmla="*/ 1 h 28"/>
                  <a:gd name="T14" fmla="*/ 2 w 23"/>
                  <a:gd name="T15" fmla="*/ 9 h 28"/>
                  <a:gd name="T16" fmla="*/ 5 w 23"/>
                  <a:gd name="T17" fmla="*/ 16 h 28"/>
                  <a:gd name="T18" fmla="*/ 8 w 23"/>
                  <a:gd name="T19" fmla="*/ 23 h 28"/>
                  <a:gd name="T20" fmla="*/ 17 w 23"/>
                  <a:gd name="T21" fmla="*/ 28 h 28"/>
                  <a:gd name="T22" fmla="*/ 19 w 23"/>
                  <a:gd name="T23" fmla="*/ 27 h 28"/>
                  <a:gd name="T24" fmla="*/ 23 w 23"/>
                  <a:gd name="T2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8">
                    <a:moveTo>
                      <a:pt x="23" y="26"/>
                    </a:moveTo>
                    <a:lnTo>
                      <a:pt x="20" y="20"/>
                    </a:lnTo>
                    <a:lnTo>
                      <a:pt x="19" y="14"/>
                    </a:lnTo>
                    <a:lnTo>
                      <a:pt x="18" y="7"/>
                    </a:lnTo>
                    <a:lnTo>
                      <a:pt x="14" y="3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2" y="9"/>
                    </a:lnTo>
                    <a:lnTo>
                      <a:pt x="5" y="16"/>
                    </a:lnTo>
                    <a:lnTo>
                      <a:pt x="8" y="23"/>
                    </a:lnTo>
                    <a:lnTo>
                      <a:pt x="17" y="28"/>
                    </a:lnTo>
                    <a:lnTo>
                      <a:pt x="19" y="27"/>
                    </a:lnTo>
                    <a:lnTo>
                      <a:pt x="23" y="2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8" name="Freeform 75"/>
              <p:cNvSpPr/>
              <p:nvPr/>
            </p:nvSpPr>
            <p:spPr bwMode="auto">
              <a:xfrm>
                <a:off x="1116013" y="3003550"/>
                <a:ext cx="6350" cy="14288"/>
              </a:xfrm>
              <a:custGeom>
                <a:avLst/>
                <a:gdLst>
                  <a:gd name="T0" fmla="*/ 0 w 24"/>
                  <a:gd name="T1" fmla="*/ 11 h 42"/>
                  <a:gd name="T2" fmla="*/ 3 w 24"/>
                  <a:gd name="T3" fmla="*/ 24 h 42"/>
                  <a:gd name="T4" fmla="*/ 24 w 24"/>
                  <a:gd name="T5" fmla="*/ 42 h 42"/>
                  <a:gd name="T6" fmla="*/ 12 w 24"/>
                  <a:gd name="T7" fmla="*/ 0 h 42"/>
                  <a:gd name="T8" fmla="*/ 0 w 24"/>
                  <a:gd name="T9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2">
                    <a:moveTo>
                      <a:pt x="0" y="11"/>
                    </a:moveTo>
                    <a:lnTo>
                      <a:pt x="3" y="24"/>
                    </a:lnTo>
                    <a:lnTo>
                      <a:pt x="24" y="42"/>
                    </a:lnTo>
                    <a:lnTo>
                      <a:pt x="12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09" name="Freeform 76"/>
              <p:cNvSpPr/>
              <p:nvPr/>
            </p:nvSpPr>
            <p:spPr bwMode="auto">
              <a:xfrm>
                <a:off x="1155700" y="2959100"/>
                <a:ext cx="19050" cy="15875"/>
              </a:xfrm>
              <a:custGeom>
                <a:avLst/>
                <a:gdLst>
                  <a:gd name="T0" fmla="*/ 11 w 63"/>
                  <a:gd name="T1" fmla="*/ 50 h 51"/>
                  <a:gd name="T2" fmla="*/ 11 w 63"/>
                  <a:gd name="T3" fmla="*/ 50 h 51"/>
                  <a:gd name="T4" fmla="*/ 11 w 63"/>
                  <a:gd name="T5" fmla="*/ 50 h 51"/>
                  <a:gd name="T6" fmla="*/ 22 w 63"/>
                  <a:gd name="T7" fmla="*/ 51 h 51"/>
                  <a:gd name="T8" fmla="*/ 30 w 63"/>
                  <a:gd name="T9" fmla="*/ 47 h 51"/>
                  <a:gd name="T10" fmla="*/ 35 w 63"/>
                  <a:gd name="T11" fmla="*/ 41 h 51"/>
                  <a:gd name="T12" fmla="*/ 39 w 63"/>
                  <a:gd name="T13" fmla="*/ 32 h 51"/>
                  <a:gd name="T14" fmla="*/ 42 w 63"/>
                  <a:gd name="T15" fmla="*/ 34 h 51"/>
                  <a:gd name="T16" fmla="*/ 45 w 63"/>
                  <a:gd name="T17" fmla="*/ 35 h 51"/>
                  <a:gd name="T18" fmla="*/ 47 w 63"/>
                  <a:gd name="T19" fmla="*/ 35 h 51"/>
                  <a:gd name="T20" fmla="*/ 48 w 63"/>
                  <a:gd name="T21" fmla="*/ 35 h 51"/>
                  <a:gd name="T22" fmla="*/ 50 w 63"/>
                  <a:gd name="T23" fmla="*/ 34 h 51"/>
                  <a:gd name="T24" fmla="*/ 51 w 63"/>
                  <a:gd name="T25" fmla="*/ 32 h 51"/>
                  <a:gd name="T26" fmla="*/ 51 w 63"/>
                  <a:gd name="T27" fmla="*/ 29 h 51"/>
                  <a:gd name="T28" fmla="*/ 51 w 63"/>
                  <a:gd name="T29" fmla="*/ 27 h 51"/>
                  <a:gd name="T30" fmla="*/ 51 w 63"/>
                  <a:gd name="T31" fmla="*/ 24 h 51"/>
                  <a:gd name="T32" fmla="*/ 51 w 63"/>
                  <a:gd name="T33" fmla="*/ 22 h 51"/>
                  <a:gd name="T34" fmla="*/ 51 w 63"/>
                  <a:gd name="T35" fmla="*/ 20 h 51"/>
                  <a:gd name="T36" fmla="*/ 52 w 63"/>
                  <a:gd name="T37" fmla="*/ 17 h 51"/>
                  <a:gd name="T38" fmla="*/ 52 w 63"/>
                  <a:gd name="T39" fmla="*/ 16 h 51"/>
                  <a:gd name="T40" fmla="*/ 53 w 63"/>
                  <a:gd name="T41" fmla="*/ 15 h 51"/>
                  <a:gd name="T42" fmla="*/ 56 w 63"/>
                  <a:gd name="T43" fmla="*/ 15 h 51"/>
                  <a:gd name="T44" fmla="*/ 58 w 63"/>
                  <a:gd name="T45" fmla="*/ 16 h 51"/>
                  <a:gd name="T46" fmla="*/ 60 w 63"/>
                  <a:gd name="T47" fmla="*/ 16 h 51"/>
                  <a:gd name="T48" fmla="*/ 62 w 63"/>
                  <a:gd name="T49" fmla="*/ 15 h 51"/>
                  <a:gd name="T50" fmla="*/ 63 w 63"/>
                  <a:gd name="T51" fmla="*/ 11 h 51"/>
                  <a:gd name="T52" fmla="*/ 63 w 63"/>
                  <a:gd name="T53" fmla="*/ 7 h 51"/>
                  <a:gd name="T54" fmla="*/ 59 w 63"/>
                  <a:gd name="T55" fmla="*/ 6 h 51"/>
                  <a:gd name="T56" fmla="*/ 52 w 63"/>
                  <a:gd name="T57" fmla="*/ 0 h 51"/>
                  <a:gd name="T58" fmla="*/ 45 w 63"/>
                  <a:gd name="T59" fmla="*/ 0 h 51"/>
                  <a:gd name="T60" fmla="*/ 40 w 63"/>
                  <a:gd name="T61" fmla="*/ 4 h 51"/>
                  <a:gd name="T62" fmla="*/ 34 w 63"/>
                  <a:gd name="T63" fmla="*/ 10 h 51"/>
                  <a:gd name="T64" fmla="*/ 25 w 63"/>
                  <a:gd name="T65" fmla="*/ 4 h 51"/>
                  <a:gd name="T66" fmla="*/ 16 w 63"/>
                  <a:gd name="T67" fmla="*/ 5 h 51"/>
                  <a:gd name="T68" fmla="*/ 8 w 63"/>
                  <a:gd name="T69" fmla="*/ 12 h 51"/>
                  <a:gd name="T70" fmla="*/ 2 w 63"/>
                  <a:gd name="T71" fmla="*/ 22 h 51"/>
                  <a:gd name="T72" fmla="*/ 0 w 63"/>
                  <a:gd name="T73" fmla="*/ 33 h 51"/>
                  <a:gd name="T74" fmla="*/ 3 w 63"/>
                  <a:gd name="T75" fmla="*/ 41 h 51"/>
                  <a:gd name="T76" fmla="*/ 11 w 63"/>
                  <a:gd name="T77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1">
                    <a:moveTo>
                      <a:pt x="11" y="50"/>
                    </a:moveTo>
                    <a:lnTo>
                      <a:pt x="11" y="50"/>
                    </a:lnTo>
                    <a:lnTo>
                      <a:pt x="11" y="50"/>
                    </a:lnTo>
                    <a:lnTo>
                      <a:pt x="22" y="51"/>
                    </a:lnTo>
                    <a:lnTo>
                      <a:pt x="30" y="47"/>
                    </a:lnTo>
                    <a:lnTo>
                      <a:pt x="35" y="41"/>
                    </a:lnTo>
                    <a:lnTo>
                      <a:pt x="39" y="32"/>
                    </a:lnTo>
                    <a:lnTo>
                      <a:pt x="42" y="34"/>
                    </a:lnTo>
                    <a:lnTo>
                      <a:pt x="45" y="35"/>
                    </a:lnTo>
                    <a:lnTo>
                      <a:pt x="47" y="35"/>
                    </a:lnTo>
                    <a:lnTo>
                      <a:pt x="48" y="35"/>
                    </a:lnTo>
                    <a:lnTo>
                      <a:pt x="50" y="34"/>
                    </a:lnTo>
                    <a:lnTo>
                      <a:pt x="51" y="32"/>
                    </a:lnTo>
                    <a:lnTo>
                      <a:pt x="51" y="29"/>
                    </a:lnTo>
                    <a:lnTo>
                      <a:pt x="51" y="27"/>
                    </a:lnTo>
                    <a:lnTo>
                      <a:pt x="51" y="24"/>
                    </a:lnTo>
                    <a:lnTo>
                      <a:pt x="51" y="22"/>
                    </a:lnTo>
                    <a:lnTo>
                      <a:pt x="51" y="20"/>
                    </a:lnTo>
                    <a:lnTo>
                      <a:pt x="52" y="17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6" y="15"/>
                    </a:lnTo>
                    <a:lnTo>
                      <a:pt x="58" y="16"/>
                    </a:lnTo>
                    <a:lnTo>
                      <a:pt x="60" y="16"/>
                    </a:lnTo>
                    <a:lnTo>
                      <a:pt x="62" y="15"/>
                    </a:lnTo>
                    <a:lnTo>
                      <a:pt x="63" y="11"/>
                    </a:lnTo>
                    <a:lnTo>
                      <a:pt x="63" y="7"/>
                    </a:lnTo>
                    <a:lnTo>
                      <a:pt x="59" y="6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40" y="4"/>
                    </a:lnTo>
                    <a:lnTo>
                      <a:pt x="34" y="10"/>
                    </a:lnTo>
                    <a:lnTo>
                      <a:pt x="25" y="4"/>
                    </a:lnTo>
                    <a:lnTo>
                      <a:pt x="16" y="5"/>
                    </a:lnTo>
                    <a:lnTo>
                      <a:pt x="8" y="12"/>
                    </a:lnTo>
                    <a:lnTo>
                      <a:pt x="2" y="22"/>
                    </a:lnTo>
                    <a:lnTo>
                      <a:pt x="0" y="33"/>
                    </a:lnTo>
                    <a:lnTo>
                      <a:pt x="3" y="41"/>
                    </a:lnTo>
                    <a:lnTo>
                      <a:pt x="11" y="5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0" name="Freeform 77"/>
              <p:cNvSpPr/>
              <p:nvPr/>
            </p:nvSpPr>
            <p:spPr bwMode="auto">
              <a:xfrm>
                <a:off x="1117600" y="2986088"/>
                <a:ext cx="28575" cy="22225"/>
              </a:xfrm>
              <a:custGeom>
                <a:avLst/>
                <a:gdLst>
                  <a:gd name="T0" fmla="*/ 43 w 88"/>
                  <a:gd name="T1" fmla="*/ 59 h 70"/>
                  <a:gd name="T2" fmla="*/ 50 w 88"/>
                  <a:gd name="T3" fmla="*/ 57 h 70"/>
                  <a:gd name="T4" fmla="*/ 54 w 88"/>
                  <a:gd name="T5" fmla="*/ 53 h 70"/>
                  <a:gd name="T6" fmla="*/ 57 w 88"/>
                  <a:gd name="T7" fmla="*/ 50 h 70"/>
                  <a:gd name="T8" fmla="*/ 62 w 88"/>
                  <a:gd name="T9" fmla="*/ 44 h 70"/>
                  <a:gd name="T10" fmla="*/ 70 w 88"/>
                  <a:gd name="T11" fmla="*/ 39 h 70"/>
                  <a:gd name="T12" fmla="*/ 77 w 88"/>
                  <a:gd name="T13" fmla="*/ 34 h 70"/>
                  <a:gd name="T14" fmla="*/ 84 w 88"/>
                  <a:gd name="T15" fmla="*/ 29 h 70"/>
                  <a:gd name="T16" fmla="*/ 85 w 88"/>
                  <a:gd name="T17" fmla="*/ 27 h 70"/>
                  <a:gd name="T18" fmla="*/ 88 w 88"/>
                  <a:gd name="T19" fmla="*/ 24 h 70"/>
                  <a:gd name="T20" fmla="*/ 88 w 88"/>
                  <a:gd name="T21" fmla="*/ 22 h 70"/>
                  <a:gd name="T22" fmla="*/ 88 w 88"/>
                  <a:gd name="T23" fmla="*/ 19 h 70"/>
                  <a:gd name="T24" fmla="*/ 85 w 88"/>
                  <a:gd name="T25" fmla="*/ 16 h 70"/>
                  <a:gd name="T26" fmla="*/ 81 w 88"/>
                  <a:gd name="T27" fmla="*/ 13 h 70"/>
                  <a:gd name="T28" fmla="*/ 73 w 88"/>
                  <a:gd name="T29" fmla="*/ 12 h 70"/>
                  <a:gd name="T30" fmla="*/ 67 w 88"/>
                  <a:gd name="T31" fmla="*/ 11 h 70"/>
                  <a:gd name="T32" fmla="*/ 61 w 88"/>
                  <a:gd name="T33" fmla="*/ 7 h 70"/>
                  <a:gd name="T34" fmla="*/ 57 w 88"/>
                  <a:gd name="T35" fmla="*/ 0 h 70"/>
                  <a:gd name="T36" fmla="*/ 49 w 88"/>
                  <a:gd name="T37" fmla="*/ 11 h 70"/>
                  <a:gd name="T38" fmla="*/ 42 w 88"/>
                  <a:gd name="T39" fmla="*/ 22 h 70"/>
                  <a:gd name="T40" fmla="*/ 33 w 88"/>
                  <a:gd name="T41" fmla="*/ 33 h 70"/>
                  <a:gd name="T42" fmla="*/ 22 w 88"/>
                  <a:gd name="T43" fmla="*/ 41 h 70"/>
                  <a:gd name="T44" fmla="*/ 22 w 88"/>
                  <a:gd name="T45" fmla="*/ 41 h 70"/>
                  <a:gd name="T46" fmla="*/ 22 w 88"/>
                  <a:gd name="T47" fmla="*/ 42 h 70"/>
                  <a:gd name="T48" fmla="*/ 22 w 88"/>
                  <a:gd name="T49" fmla="*/ 42 h 70"/>
                  <a:gd name="T50" fmla="*/ 22 w 88"/>
                  <a:gd name="T51" fmla="*/ 41 h 70"/>
                  <a:gd name="T52" fmla="*/ 21 w 88"/>
                  <a:gd name="T53" fmla="*/ 40 h 70"/>
                  <a:gd name="T54" fmla="*/ 20 w 88"/>
                  <a:gd name="T55" fmla="*/ 39 h 70"/>
                  <a:gd name="T56" fmla="*/ 19 w 88"/>
                  <a:gd name="T57" fmla="*/ 38 h 70"/>
                  <a:gd name="T58" fmla="*/ 17 w 88"/>
                  <a:gd name="T59" fmla="*/ 35 h 70"/>
                  <a:gd name="T60" fmla="*/ 16 w 88"/>
                  <a:gd name="T61" fmla="*/ 34 h 70"/>
                  <a:gd name="T62" fmla="*/ 16 w 88"/>
                  <a:gd name="T63" fmla="*/ 32 h 70"/>
                  <a:gd name="T64" fmla="*/ 16 w 88"/>
                  <a:gd name="T65" fmla="*/ 30 h 70"/>
                  <a:gd name="T66" fmla="*/ 17 w 88"/>
                  <a:gd name="T67" fmla="*/ 28 h 70"/>
                  <a:gd name="T68" fmla="*/ 14 w 88"/>
                  <a:gd name="T69" fmla="*/ 12 h 70"/>
                  <a:gd name="T70" fmla="*/ 0 w 88"/>
                  <a:gd name="T71" fmla="*/ 17 h 70"/>
                  <a:gd name="T72" fmla="*/ 8 w 88"/>
                  <a:gd name="T73" fmla="*/ 46 h 70"/>
                  <a:gd name="T74" fmla="*/ 10 w 88"/>
                  <a:gd name="T75" fmla="*/ 47 h 70"/>
                  <a:gd name="T76" fmla="*/ 13 w 88"/>
                  <a:gd name="T77" fmla="*/ 49 h 70"/>
                  <a:gd name="T78" fmla="*/ 15 w 88"/>
                  <a:gd name="T79" fmla="*/ 49 h 70"/>
                  <a:gd name="T80" fmla="*/ 16 w 88"/>
                  <a:gd name="T81" fmla="*/ 47 h 70"/>
                  <a:gd name="T82" fmla="*/ 19 w 88"/>
                  <a:gd name="T83" fmla="*/ 55 h 70"/>
                  <a:gd name="T84" fmla="*/ 20 w 88"/>
                  <a:gd name="T85" fmla="*/ 61 h 70"/>
                  <a:gd name="T86" fmla="*/ 23 w 88"/>
                  <a:gd name="T87" fmla="*/ 67 h 70"/>
                  <a:gd name="T88" fmla="*/ 31 w 88"/>
                  <a:gd name="T89" fmla="*/ 70 h 70"/>
                  <a:gd name="T90" fmla="*/ 43 w 88"/>
                  <a:gd name="T91" fmla="*/ 59 h 70"/>
                  <a:gd name="T92" fmla="*/ 43 w 88"/>
                  <a:gd name="T93" fmla="*/ 59 h 70"/>
                  <a:gd name="T94" fmla="*/ 43 w 88"/>
                  <a:gd name="T95" fmla="*/ 5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" h="70">
                    <a:moveTo>
                      <a:pt x="43" y="59"/>
                    </a:moveTo>
                    <a:lnTo>
                      <a:pt x="50" y="57"/>
                    </a:lnTo>
                    <a:lnTo>
                      <a:pt x="54" y="53"/>
                    </a:lnTo>
                    <a:lnTo>
                      <a:pt x="57" y="50"/>
                    </a:lnTo>
                    <a:lnTo>
                      <a:pt x="62" y="44"/>
                    </a:lnTo>
                    <a:lnTo>
                      <a:pt x="70" y="39"/>
                    </a:lnTo>
                    <a:lnTo>
                      <a:pt x="77" y="34"/>
                    </a:lnTo>
                    <a:lnTo>
                      <a:pt x="84" y="29"/>
                    </a:lnTo>
                    <a:lnTo>
                      <a:pt x="85" y="27"/>
                    </a:lnTo>
                    <a:lnTo>
                      <a:pt x="88" y="24"/>
                    </a:lnTo>
                    <a:lnTo>
                      <a:pt x="88" y="22"/>
                    </a:lnTo>
                    <a:lnTo>
                      <a:pt x="88" y="19"/>
                    </a:lnTo>
                    <a:lnTo>
                      <a:pt x="85" y="16"/>
                    </a:lnTo>
                    <a:lnTo>
                      <a:pt x="81" y="13"/>
                    </a:lnTo>
                    <a:lnTo>
                      <a:pt x="73" y="12"/>
                    </a:lnTo>
                    <a:lnTo>
                      <a:pt x="67" y="11"/>
                    </a:lnTo>
                    <a:lnTo>
                      <a:pt x="61" y="7"/>
                    </a:lnTo>
                    <a:lnTo>
                      <a:pt x="57" y="0"/>
                    </a:lnTo>
                    <a:lnTo>
                      <a:pt x="49" y="11"/>
                    </a:lnTo>
                    <a:lnTo>
                      <a:pt x="42" y="22"/>
                    </a:lnTo>
                    <a:lnTo>
                      <a:pt x="33" y="33"/>
                    </a:lnTo>
                    <a:lnTo>
                      <a:pt x="22" y="41"/>
                    </a:lnTo>
                    <a:lnTo>
                      <a:pt x="22" y="41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2" y="41"/>
                    </a:lnTo>
                    <a:lnTo>
                      <a:pt x="21" y="40"/>
                    </a:lnTo>
                    <a:lnTo>
                      <a:pt x="20" y="39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6" y="34"/>
                    </a:lnTo>
                    <a:lnTo>
                      <a:pt x="16" y="32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14" y="12"/>
                    </a:lnTo>
                    <a:lnTo>
                      <a:pt x="0" y="17"/>
                    </a:lnTo>
                    <a:lnTo>
                      <a:pt x="8" y="46"/>
                    </a:lnTo>
                    <a:lnTo>
                      <a:pt x="10" y="47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6" y="47"/>
                    </a:lnTo>
                    <a:lnTo>
                      <a:pt x="19" y="55"/>
                    </a:lnTo>
                    <a:lnTo>
                      <a:pt x="20" y="61"/>
                    </a:lnTo>
                    <a:lnTo>
                      <a:pt x="23" y="67"/>
                    </a:lnTo>
                    <a:lnTo>
                      <a:pt x="31" y="70"/>
                    </a:lnTo>
                    <a:lnTo>
                      <a:pt x="43" y="59"/>
                    </a:lnTo>
                    <a:lnTo>
                      <a:pt x="43" y="59"/>
                    </a:lnTo>
                    <a:lnTo>
                      <a:pt x="43" y="5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1" name="Freeform 78"/>
              <p:cNvSpPr/>
              <p:nvPr/>
            </p:nvSpPr>
            <p:spPr bwMode="auto">
              <a:xfrm>
                <a:off x="1090613" y="3019425"/>
                <a:ext cx="22225" cy="22225"/>
              </a:xfrm>
              <a:custGeom>
                <a:avLst/>
                <a:gdLst>
                  <a:gd name="T0" fmla="*/ 54 w 70"/>
                  <a:gd name="T1" fmla="*/ 14 h 70"/>
                  <a:gd name="T2" fmla="*/ 54 w 70"/>
                  <a:gd name="T3" fmla="*/ 14 h 70"/>
                  <a:gd name="T4" fmla="*/ 51 w 70"/>
                  <a:gd name="T5" fmla="*/ 10 h 70"/>
                  <a:gd name="T6" fmla="*/ 47 w 70"/>
                  <a:gd name="T7" fmla="*/ 7 h 70"/>
                  <a:gd name="T8" fmla="*/ 43 w 70"/>
                  <a:gd name="T9" fmla="*/ 2 h 70"/>
                  <a:gd name="T10" fmla="*/ 40 w 70"/>
                  <a:gd name="T11" fmla="*/ 0 h 70"/>
                  <a:gd name="T12" fmla="*/ 35 w 70"/>
                  <a:gd name="T13" fmla="*/ 1 h 70"/>
                  <a:gd name="T14" fmla="*/ 29 w 70"/>
                  <a:gd name="T15" fmla="*/ 6 h 70"/>
                  <a:gd name="T16" fmla="*/ 29 w 70"/>
                  <a:gd name="T17" fmla="*/ 6 h 70"/>
                  <a:gd name="T18" fmla="*/ 29 w 70"/>
                  <a:gd name="T19" fmla="*/ 6 h 70"/>
                  <a:gd name="T20" fmla="*/ 29 w 70"/>
                  <a:gd name="T21" fmla="*/ 6 h 70"/>
                  <a:gd name="T22" fmla="*/ 28 w 70"/>
                  <a:gd name="T23" fmla="*/ 7 h 70"/>
                  <a:gd name="T24" fmla="*/ 26 w 70"/>
                  <a:gd name="T25" fmla="*/ 6 h 70"/>
                  <a:gd name="T26" fmla="*/ 23 w 70"/>
                  <a:gd name="T27" fmla="*/ 4 h 70"/>
                  <a:gd name="T28" fmla="*/ 19 w 70"/>
                  <a:gd name="T29" fmla="*/ 6 h 70"/>
                  <a:gd name="T30" fmla="*/ 17 w 70"/>
                  <a:gd name="T31" fmla="*/ 7 h 70"/>
                  <a:gd name="T32" fmla="*/ 13 w 70"/>
                  <a:gd name="T33" fmla="*/ 10 h 70"/>
                  <a:gd name="T34" fmla="*/ 5 w 70"/>
                  <a:gd name="T35" fmla="*/ 24 h 70"/>
                  <a:gd name="T36" fmla="*/ 0 w 70"/>
                  <a:gd name="T37" fmla="*/ 37 h 70"/>
                  <a:gd name="T38" fmla="*/ 2 w 70"/>
                  <a:gd name="T39" fmla="*/ 49 h 70"/>
                  <a:gd name="T40" fmla="*/ 9 w 70"/>
                  <a:gd name="T41" fmla="*/ 60 h 70"/>
                  <a:gd name="T42" fmla="*/ 23 w 70"/>
                  <a:gd name="T43" fmla="*/ 70 h 70"/>
                  <a:gd name="T44" fmla="*/ 43 w 70"/>
                  <a:gd name="T45" fmla="*/ 64 h 70"/>
                  <a:gd name="T46" fmla="*/ 46 w 70"/>
                  <a:gd name="T47" fmla="*/ 61 h 70"/>
                  <a:gd name="T48" fmla="*/ 46 w 70"/>
                  <a:gd name="T49" fmla="*/ 58 h 70"/>
                  <a:gd name="T50" fmla="*/ 45 w 70"/>
                  <a:gd name="T51" fmla="*/ 55 h 70"/>
                  <a:gd name="T52" fmla="*/ 50 w 70"/>
                  <a:gd name="T53" fmla="*/ 48 h 70"/>
                  <a:gd name="T54" fmla="*/ 56 w 70"/>
                  <a:gd name="T55" fmla="*/ 44 h 70"/>
                  <a:gd name="T56" fmla="*/ 54 w 70"/>
                  <a:gd name="T57" fmla="*/ 41 h 70"/>
                  <a:gd name="T58" fmla="*/ 54 w 70"/>
                  <a:gd name="T59" fmla="*/ 36 h 70"/>
                  <a:gd name="T60" fmla="*/ 56 w 70"/>
                  <a:gd name="T61" fmla="*/ 32 h 70"/>
                  <a:gd name="T62" fmla="*/ 58 w 70"/>
                  <a:gd name="T63" fmla="*/ 29 h 70"/>
                  <a:gd name="T64" fmla="*/ 62 w 70"/>
                  <a:gd name="T65" fmla="*/ 27 h 70"/>
                  <a:gd name="T66" fmla="*/ 64 w 70"/>
                  <a:gd name="T67" fmla="*/ 26 h 70"/>
                  <a:gd name="T68" fmla="*/ 67 w 70"/>
                  <a:gd name="T69" fmla="*/ 24 h 70"/>
                  <a:gd name="T70" fmla="*/ 69 w 70"/>
                  <a:gd name="T71" fmla="*/ 21 h 70"/>
                  <a:gd name="T72" fmla="*/ 70 w 70"/>
                  <a:gd name="T73" fmla="*/ 19 h 70"/>
                  <a:gd name="T74" fmla="*/ 70 w 70"/>
                  <a:gd name="T75" fmla="*/ 17 h 70"/>
                  <a:gd name="T76" fmla="*/ 69 w 70"/>
                  <a:gd name="T77" fmla="*/ 13 h 70"/>
                  <a:gd name="T78" fmla="*/ 67 w 70"/>
                  <a:gd name="T79" fmla="*/ 10 h 70"/>
                  <a:gd name="T80" fmla="*/ 65 w 70"/>
                  <a:gd name="T81" fmla="*/ 9 h 70"/>
                  <a:gd name="T82" fmla="*/ 63 w 70"/>
                  <a:gd name="T83" fmla="*/ 9 h 70"/>
                  <a:gd name="T84" fmla="*/ 60 w 70"/>
                  <a:gd name="T85" fmla="*/ 9 h 70"/>
                  <a:gd name="T86" fmla="*/ 58 w 70"/>
                  <a:gd name="T87" fmla="*/ 12 h 70"/>
                  <a:gd name="T88" fmla="*/ 57 w 70"/>
                  <a:gd name="T89" fmla="*/ 13 h 70"/>
                  <a:gd name="T90" fmla="*/ 54 w 70"/>
                  <a:gd name="T91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" h="70">
                    <a:moveTo>
                      <a:pt x="54" y="14"/>
                    </a:moveTo>
                    <a:lnTo>
                      <a:pt x="54" y="14"/>
                    </a:lnTo>
                    <a:lnTo>
                      <a:pt x="51" y="10"/>
                    </a:lnTo>
                    <a:lnTo>
                      <a:pt x="47" y="7"/>
                    </a:lnTo>
                    <a:lnTo>
                      <a:pt x="43" y="2"/>
                    </a:lnTo>
                    <a:lnTo>
                      <a:pt x="40" y="0"/>
                    </a:lnTo>
                    <a:lnTo>
                      <a:pt x="35" y="1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8" y="7"/>
                    </a:lnTo>
                    <a:lnTo>
                      <a:pt x="26" y="6"/>
                    </a:lnTo>
                    <a:lnTo>
                      <a:pt x="23" y="4"/>
                    </a:lnTo>
                    <a:lnTo>
                      <a:pt x="19" y="6"/>
                    </a:lnTo>
                    <a:lnTo>
                      <a:pt x="17" y="7"/>
                    </a:lnTo>
                    <a:lnTo>
                      <a:pt x="13" y="10"/>
                    </a:lnTo>
                    <a:lnTo>
                      <a:pt x="5" y="24"/>
                    </a:lnTo>
                    <a:lnTo>
                      <a:pt x="0" y="37"/>
                    </a:lnTo>
                    <a:lnTo>
                      <a:pt x="2" y="49"/>
                    </a:lnTo>
                    <a:lnTo>
                      <a:pt x="9" y="60"/>
                    </a:lnTo>
                    <a:lnTo>
                      <a:pt x="23" y="70"/>
                    </a:lnTo>
                    <a:lnTo>
                      <a:pt x="43" y="64"/>
                    </a:lnTo>
                    <a:lnTo>
                      <a:pt x="46" y="61"/>
                    </a:lnTo>
                    <a:lnTo>
                      <a:pt x="46" y="58"/>
                    </a:lnTo>
                    <a:lnTo>
                      <a:pt x="45" y="55"/>
                    </a:lnTo>
                    <a:lnTo>
                      <a:pt x="50" y="48"/>
                    </a:lnTo>
                    <a:lnTo>
                      <a:pt x="56" y="44"/>
                    </a:lnTo>
                    <a:lnTo>
                      <a:pt x="54" y="41"/>
                    </a:lnTo>
                    <a:lnTo>
                      <a:pt x="54" y="36"/>
                    </a:lnTo>
                    <a:lnTo>
                      <a:pt x="56" y="32"/>
                    </a:lnTo>
                    <a:lnTo>
                      <a:pt x="58" y="29"/>
                    </a:lnTo>
                    <a:lnTo>
                      <a:pt x="62" y="27"/>
                    </a:lnTo>
                    <a:lnTo>
                      <a:pt x="64" y="26"/>
                    </a:lnTo>
                    <a:lnTo>
                      <a:pt x="67" y="24"/>
                    </a:lnTo>
                    <a:lnTo>
                      <a:pt x="69" y="21"/>
                    </a:lnTo>
                    <a:lnTo>
                      <a:pt x="70" y="19"/>
                    </a:lnTo>
                    <a:lnTo>
                      <a:pt x="70" y="17"/>
                    </a:lnTo>
                    <a:lnTo>
                      <a:pt x="69" y="13"/>
                    </a:lnTo>
                    <a:lnTo>
                      <a:pt x="67" y="10"/>
                    </a:lnTo>
                    <a:lnTo>
                      <a:pt x="65" y="9"/>
                    </a:lnTo>
                    <a:lnTo>
                      <a:pt x="63" y="9"/>
                    </a:lnTo>
                    <a:lnTo>
                      <a:pt x="60" y="9"/>
                    </a:lnTo>
                    <a:lnTo>
                      <a:pt x="58" y="12"/>
                    </a:lnTo>
                    <a:lnTo>
                      <a:pt x="57" y="13"/>
                    </a:lnTo>
                    <a:lnTo>
                      <a:pt x="54" y="1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2" name="Freeform 79"/>
              <p:cNvSpPr/>
              <p:nvPr/>
            </p:nvSpPr>
            <p:spPr bwMode="auto">
              <a:xfrm>
                <a:off x="1296988" y="3127375"/>
                <a:ext cx="11112" cy="4763"/>
              </a:xfrm>
              <a:custGeom>
                <a:avLst/>
                <a:gdLst>
                  <a:gd name="T0" fmla="*/ 34 w 34"/>
                  <a:gd name="T1" fmla="*/ 2 h 14"/>
                  <a:gd name="T2" fmla="*/ 24 w 34"/>
                  <a:gd name="T3" fmla="*/ 0 h 14"/>
                  <a:gd name="T4" fmla="*/ 18 w 34"/>
                  <a:gd name="T5" fmla="*/ 0 h 14"/>
                  <a:gd name="T6" fmla="*/ 13 w 34"/>
                  <a:gd name="T7" fmla="*/ 2 h 14"/>
                  <a:gd name="T8" fmla="*/ 7 w 34"/>
                  <a:gd name="T9" fmla="*/ 6 h 14"/>
                  <a:gd name="T10" fmla="*/ 0 w 34"/>
                  <a:gd name="T11" fmla="*/ 14 h 14"/>
                  <a:gd name="T12" fmla="*/ 17 w 34"/>
                  <a:gd name="T13" fmla="*/ 9 h 14"/>
                  <a:gd name="T14" fmla="*/ 33 w 34"/>
                  <a:gd name="T15" fmla="*/ 4 h 14"/>
                  <a:gd name="T16" fmla="*/ 34 w 34"/>
                  <a:gd name="T17" fmla="*/ 4 h 14"/>
                  <a:gd name="T18" fmla="*/ 34 w 34"/>
                  <a:gd name="T19" fmla="*/ 3 h 14"/>
                  <a:gd name="T20" fmla="*/ 34 w 34"/>
                  <a:gd name="T2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14">
                    <a:moveTo>
                      <a:pt x="34" y="2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3" y="2"/>
                    </a:lnTo>
                    <a:lnTo>
                      <a:pt x="7" y="6"/>
                    </a:lnTo>
                    <a:lnTo>
                      <a:pt x="0" y="14"/>
                    </a:lnTo>
                    <a:lnTo>
                      <a:pt x="17" y="9"/>
                    </a:lnTo>
                    <a:lnTo>
                      <a:pt x="33" y="4"/>
                    </a:lnTo>
                    <a:lnTo>
                      <a:pt x="34" y="4"/>
                    </a:lnTo>
                    <a:lnTo>
                      <a:pt x="34" y="3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3" name="Freeform 80"/>
              <p:cNvSpPr/>
              <p:nvPr/>
            </p:nvSpPr>
            <p:spPr bwMode="auto">
              <a:xfrm>
                <a:off x="1333500" y="3092450"/>
                <a:ext cx="12700" cy="11113"/>
              </a:xfrm>
              <a:custGeom>
                <a:avLst/>
                <a:gdLst>
                  <a:gd name="T0" fmla="*/ 16 w 39"/>
                  <a:gd name="T1" fmla="*/ 1 h 34"/>
                  <a:gd name="T2" fmla="*/ 12 w 39"/>
                  <a:gd name="T3" fmla="*/ 0 h 34"/>
                  <a:gd name="T4" fmla="*/ 8 w 39"/>
                  <a:gd name="T5" fmla="*/ 0 h 34"/>
                  <a:gd name="T6" fmla="*/ 5 w 39"/>
                  <a:gd name="T7" fmla="*/ 1 h 34"/>
                  <a:gd name="T8" fmla="*/ 1 w 39"/>
                  <a:gd name="T9" fmla="*/ 4 h 34"/>
                  <a:gd name="T10" fmla="*/ 0 w 39"/>
                  <a:gd name="T11" fmla="*/ 7 h 34"/>
                  <a:gd name="T12" fmla="*/ 0 w 39"/>
                  <a:gd name="T13" fmla="*/ 10 h 34"/>
                  <a:gd name="T14" fmla="*/ 2 w 39"/>
                  <a:gd name="T15" fmla="*/ 13 h 34"/>
                  <a:gd name="T16" fmla="*/ 13 w 39"/>
                  <a:gd name="T17" fmla="*/ 25 h 34"/>
                  <a:gd name="T18" fmla="*/ 14 w 39"/>
                  <a:gd name="T19" fmla="*/ 29 h 34"/>
                  <a:gd name="T20" fmla="*/ 17 w 39"/>
                  <a:gd name="T21" fmla="*/ 32 h 34"/>
                  <a:gd name="T22" fmla="*/ 19 w 39"/>
                  <a:gd name="T23" fmla="*/ 34 h 34"/>
                  <a:gd name="T24" fmla="*/ 23 w 39"/>
                  <a:gd name="T25" fmla="*/ 34 h 34"/>
                  <a:gd name="T26" fmla="*/ 25 w 39"/>
                  <a:gd name="T27" fmla="*/ 33 h 34"/>
                  <a:gd name="T28" fmla="*/ 29 w 39"/>
                  <a:gd name="T29" fmla="*/ 32 h 34"/>
                  <a:gd name="T30" fmla="*/ 33 w 39"/>
                  <a:gd name="T31" fmla="*/ 29 h 34"/>
                  <a:gd name="T32" fmla="*/ 35 w 39"/>
                  <a:gd name="T33" fmla="*/ 28 h 34"/>
                  <a:gd name="T34" fmla="*/ 37 w 39"/>
                  <a:gd name="T35" fmla="*/ 27 h 34"/>
                  <a:gd name="T36" fmla="*/ 39 w 39"/>
                  <a:gd name="T37" fmla="*/ 25 h 34"/>
                  <a:gd name="T38" fmla="*/ 39 w 39"/>
                  <a:gd name="T39" fmla="*/ 23 h 34"/>
                  <a:gd name="T40" fmla="*/ 37 w 39"/>
                  <a:gd name="T41" fmla="*/ 19 h 34"/>
                  <a:gd name="T42" fmla="*/ 16 w 39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34">
                    <a:moveTo>
                      <a:pt x="16" y="1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13" y="25"/>
                    </a:lnTo>
                    <a:lnTo>
                      <a:pt x="14" y="29"/>
                    </a:lnTo>
                    <a:lnTo>
                      <a:pt x="17" y="32"/>
                    </a:lnTo>
                    <a:lnTo>
                      <a:pt x="19" y="34"/>
                    </a:lnTo>
                    <a:lnTo>
                      <a:pt x="23" y="34"/>
                    </a:lnTo>
                    <a:lnTo>
                      <a:pt x="25" y="33"/>
                    </a:lnTo>
                    <a:lnTo>
                      <a:pt x="29" y="32"/>
                    </a:lnTo>
                    <a:lnTo>
                      <a:pt x="33" y="29"/>
                    </a:lnTo>
                    <a:lnTo>
                      <a:pt x="35" y="28"/>
                    </a:lnTo>
                    <a:lnTo>
                      <a:pt x="37" y="27"/>
                    </a:lnTo>
                    <a:lnTo>
                      <a:pt x="39" y="25"/>
                    </a:lnTo>
                    <a:lnTo>
                      <a:pt x="39" y="23"/>
                    </a:lnTo>
                    <a:lnTo>
                      <a:pt x="37" y="19"/>
                    </a:lnTo>
                    <a:lnTo>
                      <a:pt x="16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4" name="Freeform 81"/>
              <p:cNvSpPr/>
              <p:nvPr/>
            </p:nvSpPr>
            <p:spPr bwMode="auto">
              <a:xfrm>
                <a:off x="1346200" y="3074988"/>
                <a:ext cx="15875" cy="20638"/>
              </a:xfrm>
              <a:custGeom>
                <a:avLst/>
                <a:gdLst>
                  <a:gd name="T0" fmla="*/ 1 w 52"/>
                  <a:gd name="T1" fmla="*/ 52 h 63"/>
                  <a:gd name="T2" fmla="*/ 7 w 52"/>
                  <a:gd name="T3" fmla="*/ 61 h 63"/>
                  <a:gd name="T4" fmla="*/ 13 w 52"/>
                  <a:gd name="T5" fmla="*/ 63 h 63"/>
                  <a:gd name="T6" fmla="*/ 18 w 52"/>
                  <a:gd name="T7" fmla="*/ 61 h 63"/>
                  <a:gd name="T8" fmla="*/ 24 w 52"/>
                  <a:gd name="T9" fmla="*/ 56 h 63"/>
                  <a:gd name="T10" fmla="*/ 29 w 52"/>
                  <a:gd name="T11" fmla="*/ 50 h 63"/>
                  <a:gd name="T12" fmla="*/ 46 w 52"/>
                  <a:gd name="T13" fmla="*/ 22 h 63"/>
                  <a:gd name="T14" fmla="*/ 52 w 52"/>
                  <a:gd name="T15" fmla="*/ 20 h 63"/>
                  <a:gd name="T16" fmla="*/ 41 w 52"/>
                  <a:gd name="T17" fmla="*/ 9 h 63"/>
                  <a:gd name="T18" fmla="*/ 39 w 52"/>
                  <a:gd name="T19" fmla="*/ 5 h 63"/>
                  <a:gd name="T20" fmla="*/ 36 w 52"/>
                  <a:gd name="T21" fmla="*/ 3 h 63"/>
                  <a:gd name="T22" fmla="*/ 32 w 52"/>
                  <a:gd name="T23" fmla="*/ 1 h 63"/>
                  <a:gd name="T24" fmla="*/ 29 w 52"/>
                  <a:gd name="T25" fmla="*/ 0 h 63"/>
                  <a:gd name="T26" fmla="*/ 24 w 52"/>
                  <a:gd name="T27" fmla="*/ 3 h 63"/>
                  <a:gd name="T28" fmla="*/ 20 w 52"/>
                  <a:gd name="T29" fmla="*/ 6 h 63"/>
                  <a:gd name="T30" fmla="*/ 17 w 52"/>
                  <a:gd name="T31" fmla="*/ 12 h 63"/>
                  <a:gd name="T32" fmla="*/ 17 w 52"/>
                  <a:gd name="T33" fmla="*/ 20 h 63"/>
                  <a:gd name="T34" fmla="*/ 19 w 52"/>
                  <a:gd name="T35" fmla="*/ 26 h 63"/>
                  <a:gd name="T36" fmla="*/ 15 w 52"/>
                  <a:gd name="T37" fmla="*/ 26 h 63"/>
                  <a:gd name="T38" fmla="*/ 11 w 52"/>
                  <a:gd name="T39" fmla="*/ 27 h 63"/>
                  <a:gd name="T40" fmla="*/ 7 w 52"/>
                  <a:gd name="T41" fmla="*/ 31 h 63"/>
                  <a:gd name="T42" fmla="*/ 2 w 52"/>
                  <a:gd name="T43" fmla="*/ 37 h 63"/>
                  <a:gd name="T44" fmla="*/ 0 w 52"/>
                  <a:gd name="T45" fmla="*/ 44 h 63"/>
                  <a:gd name="T46" fmla="*/ 1 w 52"/>
                  <a:gd name="T47" fmla="*/ 5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63">
                    <a:moveTo>
                      <a:pt x="1" y="52"/>
                    </a:moveTo>
                    <a:lnTo>
                      <a:pt x="7" y="61"/>
                    </a:lnTo>
                    <a:lnTo>
                      <a:pt x="13" y="63"/>
                    </a:lnTo>
                    <a:lnTo>
                      <a:pt x="18" y="61"/>
                    </a:lnTo>
                    <a:lnTo>
                      <a:pt x="24" y="56"/>
                    </a:lnTo>
                    <a:lnTo>
                      <a:pt x="29" y="50"/>
                    </a:lnTo>
                    <a:lnTo>
                      <a:pt x="46" y="22"/>
                    </a:lnTo>
                    <a:lnTo>
                      <a:pt x="52" y="20"/>
                    </a:lnTo>
                    <a:lnTo>
                      <a:pt x="41" y="9"/>
                    </a:lnTo>
                    <a:lnTo>
                      <a:pt x="39" y="5"/>
                    </a:lnTo>
                    <a:lnTo>
                      <a:pt x="36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4" y="3"/>
                    </a:lnTo>
                    <a:lnTo>
                      <a:pt x="20" y="6"/>
                    </a:lnTo>
                    <a:lnTo>
                      <a:pt x="17" y="12"/>
                    </a:lnTo>
                    <a:lnTo>
                      <a:pt x="17" y="20"/>
                    </a:lnTo>
                    <a:lnTo>
                      <a:pt x="19" y="26"/>
                    </a:lnTo>
                    <a:lnTo>
                      <a:pt x="15" y="26"/>
                    </a:lnTo>
                    <a:lnTo>
                      <a:pt x="11" y="27"/>
                    </a:lnTo>
                    <a:lnTo>
                      <a:pt x="7" y="31"/>
                    </a:lnTo>
                    <a:lnTo>
                      <a:pt x="2" y="37"/>
                    </a:lnTo>
                    <a:lnTo>
                      <a:pt x="0" y="44"/>
                    </a:lnTo>
                    <a:lnTo>
                      <a:pt x="1" y="5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5" name="Freeform 82"/>
              <p:cNvSpPr/>
              <p:nvPr/>
            </p:nvSpPr>
            <p:spPr bwMode="auto">
              <a:xfrm>
                <a:off x="1247775" y="3036888"/>
                <a:ext cx="15875" cy="20638"/>
              </a:xfrm>
              <a:custGeom>
                <a:avLst/>
                <a:gdLst>
                  <a:gd name="T0" fmla="*/ 23 w 49"/>
                  <a:gd name="T1" fmla="*/ 33 h 63"/>
                  <a:gd name="T2" fmla="*/ 20 w 49"/>
                  <a:gd name="T3" fmla="*/ 39 h 63"/>
                  <a:gd name="T4" fmla="*/ 18 w 49"/>
                  <a:gd name="T5" fmla="*/ 45 h 63"/>
                  <a:gd name="T6" fmla="*/ 18 w 49"/>
                  <a:gd name="T7" fmla="*/ 51 h 63"/>
                  <a:gd name="T8" fmla="*/ 21 w 49"/>
                  <a:gd name="T9" fmla="*/ 57 h 63"/>
                  <a:gd name="T10" fmla="*/ 31 w 49"/>
                  <a:gd name="T11" fmla="*/ 62 h 63"/>
                  <a:gd name="T12" fmla="*/ 32 w 49"/>
                  <a:gd name="T13" fmla="*/ 63 h 63"/>
                  <a:gd name="T14" fmla="*/ 35 w 49"/>
                  <a:gd name="T15" fmla="*/ 63 h 63"/>
                  <a:gd name="T16" fmla="*/ 36 w 49"/>
                  <a:gd name="T17" fmla="*/ 63 h 63"/>
                  <a:gd name="T18" fmla="*/ 37 w 49"/>
                  <a:gd name="T19" fmla="*/ 62 h 63"/>
                  <a:gd name="T20" fmla="*/ 38 w 49"/>
                  <a:gd name="T21" fmla="*/ 59 h 63"/>
                  <a:gd name="T22" fmla="*/ 49 w 49"/>
                  <a:gd name="T23" fmla="*/ 41 h 63"/>
                  <a:gd name="T24" fmla="*/ 40 w 49"/>
                  <a:gd name="T25" fmla="*/ 39 h 63"/>
                  <a:gd name="T26" fmla="*/ 34 w 49"/>
                  <a:gd name="T27" fmla="*/ 33 h 63"/>
                  <a:gd name="T28" fmla="*/ 29 w 49"/>
                  <a:gd name="T29" fmla="*/ 25 h 63"/>
                  <a:gd name="T30" fmla="*/ 26 w 49"/>
                  <a:gd name="T31" fmla="*/ 17 h 63"/>
                  <a:gd name="T32" fmla="*/ 19 w 49"/>
                  <a:gd name="T33" fmla="*/ 18 h 63"/>
                  <a:gd name="T34" fmla="*/ 6 w 49"/>
                  <a:gd name="T35" fmla="*/ 0 h 63"/>
                  <a:gd name="T36" fmla="*/ 0 w 49"/>
                  <a:gd name="T37" fmla="*/ 7 h 63"/>
                  <a:gd name="T38" fmla="*/ 1 w 49"/>
                  <a:gd name="T39" fmla="*/ 11 h 63"/>
                  <a:gd name="T40" fmla="*/ 2 w 49"/>
                  <a:gd name="T41" fmla="*/ 14 h 63"/>
                  <a:gd name="T42" fmla="*/ 3 w 49"/>
                  <a:gd name="T43" fmla="*/ 18 h 63"/>
                  <a:gd name="T44" fmla="*/ 4 w 49"/>
                  <a:gd name="T45" fmla="*/ 21 h 63"/>
                  <a:gd name="T46" fmla="*/ 7 w 49"/>
                  <a:gd name="T47" fmla="*/ 24 h 63"/>
                  <a:gd name="T48" fmla="*/ 9 w 49"/>
                  <a:gd name="T49" fmla="*/ 25 h 63"/>
                  <a:gd name="T50" fmla="*/ 14 w 49"/>
                  <a:gd name="T51" fmla="*/ 27 h 63"/>
                  <a:gd name="T52" fmla="*/ 14 w 49"/>
                  <a:gd name="T53" fmla="*/ 27 h 63"/>
                  <a:gd name="T54" fmla="*/ 14 w 49"/>
                  <a:gd name="T55" fmla="*/ 27 h 63"/>
                  <a:gd name="T56" fmla="*/ 23 w 49"/>
                  <a:gd name="T5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" h="63">
                    <a:moveTo>
                      <a:pt x="23" y="33"/>
                    </a:moveTo>
                    <a:lnTo>
                      <a:pt x="20" y="39"/>
                    </a:lnTo>
                    <a:lnTo>
                      <a:pt x="18" y="45"/>
                    </a:lnTo>
                    <a:lnTo>
                      <a:pt x="18" y="51"/>
                    </a:lnTo>
                    <a:lnTo>
                      <a:pt x="21" y="57"/>
                    </a:lnTo>
                    <a:lnTo>
                      <a:pt x="31" y="62"/>
                    </a:lnTo>
                    <a:lnTo>
                      <a:pt x="32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7" y="62"/>
                    </a:lnTo>
                    <a:lnTo>
                      <a:pt x="38" y="59"/>
                    </a:lnTo>
                    <a:lnTo>
                      <a:pt x="49" y="41"/>
                    </a:lnTo>
                    <a:lnTo>
                      <a:pt x="40" y="39"/>
                    </a:lnTo>
                    <a:lnTo>
                      <a:pt x="34" y="33"/>
                    </a:lnTo>
                    <a:lnTo>
                      <a:pt x="29" y="2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6" y="0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2" y="14"/>
                    </a:lnTo>
                    <a:lnTo>
                      <a:pt x="3" y="18"/>
                    </a:lnTo>
                    <a:lnTo>
                      <a:pt x="4" y="21"/>
                    </a:lnTo>
                    <a:lnTo>
                      <a:pt x="7" y="24"/>
                    </a:lnTo>
                    <a:lnTo>
                      <a:pt x="9" y="25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23" y="3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6" name="Freeform 83"/>
              <p:cNvSpPr/>
              <p:nvPr/>
            </p:nvSpPr>
            <p:spPr bwMode="auto">
              <a:xfrm>
                <a:off x="1166813" y="2935288"/>
                <a:ext cx="12700" cy="12700"/>
              </a:xfrm>
              <a:custGeom>
                <a:avLst/>
                <a:gdLst>
                  <a:gd name="T0" fmla="*/ 0 w 44"/>
                  <a:gd name="T1" fmla="*/ 19 h 42"/>
                  <a:gd name="T2" fmla="*/ 1 w 44"/>
                  <a:gd name="T3" fmla="*/ 26 h 42"/>
                  <a:gd name="T4" fmla="*/ 0 w 44"/>
                  <a:gd name="T5" fmla="*/ 31 h 42"/>
                  <a:gd name="T6" fmla="*/ 0 w 44"/>
                  <a:gd name="T7" fmla="*/ 35 h 42"/>
                  <a:gd name="T8" fmla="*/ 1 w 44"/>
                  <a:gd name="T9" fmla="*/ 38 h 42"/>
                  <a:gd name="T10" fmla="*/ 2 w 44"/>
                  <a:gd name="T11" fmla="*/ 40 h 42"/>
                  <a:gd name="T12" fmla="*/ 5 w 44"/>
                  <a:gd name="T13" fmla="*/ 41 h 42"/>
                  <a:gd name="T14" fmla="*/ 7 w 44"/>
                  <a:gd name="T15" fmla="*/ 42 h 42"/>
                  <a:gd name="T16" fmla="*/ 10 w 44"/>
                  <a:gd name="T17" fmla="*/ 41 h 42"/>
                  <a:gd name="T18" fmla="*/ 13 w 44"/>
                  <a:gd name="T19" fmla="*/ 41 h 42"/>
                  <a:gd name="T20" fmla="*/ 16 w 44"/>
                  <a:gd name="T21" fmla="*/ 40 h 42"/>
                  <a:gd name="T22" fmla="*/ 19 w 44"/>
                  <a:gd name="T23" fmla="*/ 38 h 42"/>
                  <a:gd name="T24" fmla="*/ 24 w 44"/>
                  <a:gd name="T25" fmla="*/ 36 h 42"/>
                  <a:gd name="T26" fmla="*/ 28 w 44"/>
                  <a:gd name="T27" fmla="*/ 33 h 42"/>
                  <a:gd name="T28" fmla="*/ 30 w 44"/>
                  <a:gd name="T29" fmla="*/ 31 h 42"/>
                  <a:gd name="T30" fmla="*/ 33 w 44"/>
                  <a:gd name="T31" fmla="*/ 29 h 42"/>
                  <a:gd name="T32" fmla="*/ 34 w 44"/>
                  <a:gd name="T33" fmla="*/ 31 h 42"/>
                  <a:gd name="T34" fmla="*/ 35 w 44"/>
                  <a:gd name="T35" fmla="*/ 32 h 42"/>
                  <a:gd name="T36" fmla="*/ 39 w 44"/>
                  <a:gd name="T37" fmla="*/ 32 h 42"/>
                  <a:gd name="T38" fmla="*/ 41 w 44"/>
                  <a:gd name="T39" fmla="*/ 30 h 42"/>
                  <a:gd name="T40" fmla="*/ 44 w 44"/>
                  <a:gd name="T41" fmla="*/ 7 h 42"/>
                  <a:gd name="T42" fmla="*/ 34 w 44"/>
                  <a:gd name="T43" fmla="*/ 2 h 42"/>
                  <a:gd name="T44" fmla="*/ 34 w 44"/>
                  <a:gd name="T45" fmla="*/ 1 h 42"/>
                  <a:gd name="T46" fmla="*/ 24 w 44"/>
                  <a:gd name="T47" fmla="*/ 0 h 42"/>
                  <a:gd name="T48" fmla="*/ 16 w 44"/>
                  <a:gd name="T49" fmla="*/ 1 h 42"/>
                  <a:gd name="T50" fmla="*/ 10 w 44"/>
                  <a:gd name="T51" fmla="*/ 6 h 42"/>
                  <a:gd name="T52" fmla="*/ 5 w 44"/>
                  <a:gd name="T53" fmla="*/ 12 h 42"/>
                  <a:gd name="T54" fmla="*/ 0 w 44"/>
                  <a:gd name="T55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" h="42">
                    <a:moveTo>
                      <a:pt x="0" y="19"/>
                    </a:moveTo>
                    <a:lnTo>
                      <a:pt x="1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5" y="41"/>
                    </a:lnTo>
                    <a:lnTo>
                      <a:pt x="7" y="42"/>
                    </a:lnTo>
                    <a:lnTo>
                      <a:pt x="10" y="41"/>
                    </a:lnTo>
                    <a:lnTo>
                      <a:pt x="13" y="41"/>
                    </a:lnTo>
                    <a:lnTo>
                      <a:pt x="16" y="40"/>
                    </a:lnTo>
                    <a:lnTo>
                      <a:pt x="19" y="38"/>
                    </a:lnTo>
                    <a:lnTo>
                      <a:pt x="24" y="36"/>
                    </a:lnTo>
                    <a:lnTo>
                      <a:pt x="28" y="33"/>
                    </a:lnTo>
                    <a:lnTo>
                      <a:pt x="30" y="31"/>
                    </a:lnTo>
                    <a:lnTo>
                      <a:pt x="33" y="29"/>
                    </a:lnTo>
                    <a:lnTo>
                      <a:pt x="34" y="31"/>
                    </a:lnTo>
                    <a:lnTo>
                      <a:pt x="35" y="32"/>
                    </a:lnTo>
                    <a:lnTo>
                      <a:pt x="39" y="32"/>
                    </a:lnTo>
                    <a:lnTo>
                      <a:pt x="41" y="30"/>
                    </a:lnTo>
                    <a:lnTo>
                      <a:pt x="44" y="7"/>
                    </a:lnTo>
                    <a:lnTo>
                      <a:pt x="34" y="2"/>
                    </a:lnTo>
                    <a:lnTo>
                      <a:pt x="34" y="1"/>
                    </a:lnTo>
                    <a:lnTo>
                      <a:pt x="24" y="0"/>
                    </a:lnTo>
                    <a:lnTo>
                      <a:pt x="16" y="1"/>
                    </a:lnTo>
                    <a:lnTo>
                      <a:pt x="10" y="6"/>
                    </a:lnTo>
                    <a:lnTo>
                      <a:pt x="5" y="12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7" name="Freeform 84"/>
              <p:cNvSpPr/>
              <p:nvPr/>
            </p:nvSpPr>
            <p:spPr bwMode="auto">
              <a:xfrm>
                <a:off x="1239838" y="3063875"/>
                <a:ext cx="4762" cy="6350"/>
              </a:xfrm>
              <a:custGeom>
                <a:avLst/>
                <a:gdLst>
                  <a:gd name="T0" fmla="*/ 4 w 18"/>
                  <a:gd name="T1" fmla="*/ 0 h 18"/>
                  <a:gd name="T2" fmla="*/ 0 w 18"/>
                  <a:gd name="T3" fmla="*/ 9 h 18"/>
                  <a:gd name="T4" fmla="*/ 2 w 18"/>
                  <a:gd name="T5" fmla="*/ 13 h 18"/>
                  <a:gd name="T6" fmla="*/ 6 w 18"/>
                  <a:gd name="T7" fmla="*/ 16 h 18"/>
                  <a:gd name="T8" fmla="*/ 11 w 18"/>
                  <a:gd name="T9" fmla="*/ 17 h 18"/>
                  <a:gd name="T10" fmla="*/ 15 w 18"/>
                  <a:gd name="T11" fmla="*/ 18 h 18"/>
                  <a:gd name="T12" fmla="*/ 17 w 18"/>
                  <a:gd name="T13" fmla="*/ 13 h 18"/>
                  <a:gd name="T14" fmla="*/ 18 w 18"/>
                  <a:gd name="T15" fmla="*/ 10 h 18"/>
                  <a:gd name="T16" fmla="*/ 17 w 18"/>
                  <a:gd name="T17" fmla="*/ 6 h 18"/>
                  <a:gd name="T18" fmla="*/ 15 w 18"/>
                  <a:gd name="T19" fmla="*/ 4 h 18"/>
                  <a:gd name="T20" fmla="*/ 13 w 18"/>
                  <a:gd name="T21" fmla="*/ 1 h 18"/>
                  <a:gd name="T22" fmla="*/ 9 w 18"/>
                  <a:gd name="T23" fmla="*/ 0 h 18"/>
                  <a:gd name="T24" fmla="*/ 4 w 18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4" y="0"/>
                    </a:moveTo>
                    <a:lnTo>
                      <a:pt x="0" y="9"/>
                    </a:lnTo>
                    <a:lnTo>
                      <a:pt x="2" y="13"/>
                    </a:lnTo>
                    <a:lnTo>
                      <a:pt x="6" y="16"/>
                    </a:lnTo>
                    <a:lnTo>
                      <a:pt x="11" y="17"/>
                    </a:lnTo>
                    <a:lnTo>
                      <a:pt x="15" y="18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8" name="Freeform 85"/>
              <p:cNvSpPr/>
              <p:nvPr/>
            </p:nvSpPr>
            <p:spPr bwMode="auto">
              <a:xfrm>
                <a:off x="1254125" y="3062288"/>
                <a:ext cx="19050" cy="12700"/>
              </a:xfrm>
              <a:custGeom>
                <a:avLst/>
                <a:gdLst>
                  <a:gd name="T0" fmla="*/ 47 w 63"/>
                  <a:gd name="T1" fmla="*/ 39 h 41"/>
                  <a:gd name="T2" fmla="*/ 49 w 63"/>
                  <a:gd name="T3" fmla="*/ 39 h 41"/>
                  <a:gd name="T4" fmla="*/ 53 w 63"/>
                  <a:gd name="T5" fmla="*/ 39 h 41"/>
                  <a:gd name="T6" fmla="*/ 58 w 63"/>
                  <a:gd name="T7" fmla="*/ 37 h 41"/>
                  <a:gd name="T8" fmla="*/ 60 w 63"/>
                  <a:gd name="T9" fmla="*/ 32 h 41"/>
                  <a:gd name="T10" fmla="*/ 63 w 63"/>
                  <a:gd name="T11" fmla="*/ 28 h 41"/>
                  <a:gd name="T12" fmla="*/ 63 w 63"/>
                  <a:gd name="T13" fmla="*/ 23 h 41"/>
                  <a:gd name="T14" fmla="*/ 61 w 63"/>
                  <a:gd name="T15" fmla="*/ 17 h 41"/>
                  <a:gd name="T16" fmla="*/ 57 w 63"/>
                  <a:gd name="T17" fmla="*/ 10 h 41"/>
                  <a:gd name="T18" fmla="*/ 49 w 63"/>
                  <a:gd name="T19" fmla="*/ 5 h 41"/>
                  <a:gd name="T20" fmla="*/ 42 w 63"/>
                  <a:gd name="T21" fmla="*/ 1 h 41"/>
                  <a:gd name="T22" fmla="*/ 32 w 63"/>
                  <a:gd name="T23" fmla="*/ 0 h 41"/>
                  <a:gd name="T24" fmla="*/ 27 w 63"/>
                  <a:gd name="T25" fmla="*/ 0 h 41"/>
                  <a:gd name="T26" fmla="*/ 15 w 63"/>
                  <a:gd name="T27" fmla="*/ 12 h 41"/>
                  <a:gd name="T28" fmla="*/ 13 w 63"/>
                  <a:gd name="T29" fmla="*/ 14 h 41"/>
                  <a:gd name="T30" fmla="*/ 10 w 63"/>
                  <a:gd name="T31" fmla="*/ 17 h 41"/>
                  <a:gd name="T32" fmla="*/ 10 w 63"/>
                  <a:gd name="T33" fmla="*/ 20 h 41"/>
                  <a:gd name="T34" fmla="*/ 0 w 63"/>
                  <a:gd name="T35" fmla="*/ 33 h 41"/>
                  <a:gd name="T36" fmla="*/ 6 w 63"/>
                  <a:gd name="T37" fmla="*/ 40 h 41"/>
                  <a:gd name="T38" fmla="*/ 14 w 63"/>
                  <a:gd name="T39" fmla="*/ 41 h 41"/>
                  <a:gd name="T40" fmla="*/ 23 w 63"/>
                  <a:gd name="T41" fmla="*/ 40 h 41"/>
                  <a:gd name="T42" fmla="*/ 30 w 63"/>
                  <a:gd name="T43" fmla="*/ 39 h 41"/>
                  <a:gd name="T44" fmla="*/ 38 w 63"/>
                  <a:gd name="T45" fmla="*/ 38 h 41"/>
                  <a:gd name="T46" fmla="*/ 47 w 63"/>
                  <a:gd name="T47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41">
                    <a:moveTo>
                      <a:pt x="47" y="39"/>
                    </a:moveTo>
                    <a:lnTo>
                      <a:pt x="49" y="39"/>
                    </a:lnTo>
                    <a:lnTo>
                      <a:pt x="53" y="39"/>
                    </a:lnTo>
                    <a:lnTo>
                      <a:pt x="58" y="37"/>
                    </a:lnTo>
                    <a:lnTo>
                      <a:pt x="60" y="32"/>
                    </a:lnTo>
                    <a:lnTo>
                      <a:pt x="63" y="28"/>
                    </a:lnTo>
                    <a:lnTo>
                      <a:pt x="63" y="23"/>
                    </a:lnTo>
                    <a:lnTo>
                      <a:pt x="61" y="17"/>
                    </a:lnTo>
                    <a:lnTo>
                      <a:pt x="57" y="10"/>
                    </a:lnTo>
                    <a:lnTo>
                      <a:pt x="49" y="5"/>
                    </a:lnTo>
                    <a:lnTo>
                      <a:pt x="42" y="1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15" y="12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10" y="20"/>
                    </a:lnTo>
                    <a:lnTo>
                      <a:pt x="0" y="33"/>
                    </a:lnTo>
                    <a:lnTo>
                      <a:pt x="6" y="40"/>
                    </a:lnTo>
                    <a:lnTo>
                      <a:pt x="14" y="41"/>
                    </a:lnTo>
                    <a:lnTo>
                      <a:pt x="23" y="40"/>
                    </a:lnTo>
                    <a:lnTo>
                      <a:pt x="30" y="39"/>
                    </a:lnTo>
                    <a:lnTo>
                      <a:pt x="38" y="38"/>
                    </a:lnTo>
                    <a:lnTo>
                      <a:pt x="47" y="3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9" name="Freeform 86"/>
              <p:cNvSpPr/>
              <p:nvPr/>
            </p:nvSpPr>
            <p:spPr bwMode="auto">
              <a:xfrm>
                <a:off x="1296988" y="3076575"/>
                <a:ext cx="6350" cy="11113"/>
              </a:xfrm>
              <a:custGeom>
                <a:avLst/>
                <a:gdLst>
                  <a:gd name="T0" fmla="*/ 7 w 22"/>
                  <a:gd name="T1" fmla="*/ 28 h 34"/>
                  <a:gd name="T2" fmla="*/ 9 w 22"/>
                  <a:gd name="T3" fmla="*/ 34 h 34"/>
                  <a:gd name="T4" fmla="*/ 22 w 22"/>
                  <a:gd name="T5" fmla="*/ 30 h 34"/>
                  <a:gd name="T6" fmla="*/ 21 w 22"/>
                  <a:gd name="T7" fmla="*/ 23 h 34"/>
                  <a:gd name="T8" fmla="*/ 21 w 22"/>
                  <a:gd name="T9" fmla="*/ 11 h 34"/>
                  <a:gd name="T10" fmla="*/ 15 w 22"/>
                  <a:gd name="T11" fmla="*/ 0 h 34"/>
                  <a:gd name="T12" fmla="*/ 5 w 22"/>
                  <a:gd name="T13" fmla="*/ 4 h 34"/>
                  <a:gd name="T14" fmla="*/ 0 w 22"/>
                  <a:gd name="T15" fmla="*/ 11 h 34"/>
                  <a:gd name="T16" fmla="*/ 0 w 22"/>
                  <a:gd name="T17" fmla="*/ 18 h 34"/>
                  <a:gd name="T18" fmla="*/ 7 w 22"/>
                  <a:gd name="T19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4">
                    <a:moveTo>
                      <a:pt x="7" y="28"/>
                    </a:moveTo>
                    <a:lnTo>
                      <a:pt x="9" y="34"/>
                    </a:lnTo>
                    <a:lnTo>
                      <a:pt x="22" y="30"/>
                    </a:lnTo>
                    <a:lnTo>
                      <a:pt x="21" y="23"/>
                    </a:lnTo>
                    <a:lnTo>
                      <a:pt x="21" y="11"/>
                    </a:lnTo>
                    <a:lnTo>
                      <a:pt x="15" y="0"/>
                    </a:lnTo>
                    <a:lnTo>
                      <a:pt x="5" y="4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7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0" name="Freeform 87"/>
              <p:cNvSpPr/>
              <p:nvPr/>
            </p:nvSpPr>
            <p:spPr bwMode="auto">
              <a:xfrm>
                <a:off x="1319213" y="2973388"/>
                <a:ext cx="7937" cy="7938"/>
              </a:xfrm>
              <a:custGeom>
                <a:avLst/>
                <a:gdLst>
                  <a:gd name="T0" fmla="*/ 7 w 24"/>
                  <a:gd name="T1" fmla="*/ 0 h 24"/>
                  <a:gd name="T2" fmla="*/ 1 w 24"/>
                  <a:gd name="T3" fmla="*/ 1 h 24"/>
                  <a:gd name="T4" fmla="*/ 0 w 24"/>
                  <a:gd name="T5" fmla="*/ 10 h 24"/>
                  <a:gd name="T6" fmla="*/ 1 w 24"/>
                  <a:gd name="T7" fmla="*/ 17 h 24"/>
                  <a:gd name="T8" fmla="*/ 7 w 24"/>
                  <a:gd name="T9" fmla="*/ 23 h 24"/>
                  <a:gd name="T10" fmla="*/ 10 w 24"/>
                  <a:gd name="T11" fmla="*/ 24 h 24"/>
                  <a:gd name="T12" fmla="*/ 12 w 24"/>
                  <a:gd name="T13" fmla="*/ 23 h 24"/>
                  <a:gd name="T14" fmla="*/ 13 w 24"/>
                  <a:gd name="T15" fmla="*/ 22 h 24"/>
                  <a:gd name="T16" fmla="*/ 22 w 24"/>
                  <a:gd name="T17" fmla="*/ 16 h 24"/>
                  <a:gd name="T18" fmla="*/ 24 w 24"/>
                  <a:gd name="T19" fmla="*/ 12 h 24"/>
                  <a:gd name="T20" fmla="*/ 23 w 24"/>
                  <a:gd name="T21" fmla="*/ 9 h 24"/>
                  <a:gd name="T22" fmla="*/ 20 w 24"/>
                  <a:gd name="T23" fmla="*/ 6 h 24"/>
                  <a:gd name="T24" fmla="*/ 16 w 24"/>
                  <a:gd name="T25" fmla="*/ 4 h 24"/>
                  <a:gd name="T26" fmla="*/ 11 w 24"/>
                  <a:gd name="T27" fmla="*/ 3 h 24"/>
                  <a:gd name="T28" fmla="*/ 7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7" y="0"/>
                    </a:moveTo>
                    <a:lnTo>
                      <a:pt x="1" y="1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7" y="23"/>
                    </a:lnTo>
                    <a:lnTo>
                      <a:pt x="10" y="24"/>
                    </a:lnTo>
                    <a:lnTo>
                      <a:pt x="12" y="23"/>
                    </a:lnTo>
                    <a:lnTo>
                      <a:pt x="13" y="22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3" y="9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1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1" name="Freeform 88"/>
              <p:cNvSpPr/>
              <p:nvPr/>
            </p:nvSpPr>
            <p:spPr bwMode="auto">
              <a:xfrm>
                <a:off x="1298575" y="2987675"/>
                <a:ext cx="12700" cy="11113"/>
              </a:xfrm>
              <a:custGeom>
                <a:avLst/>
                <a:gdLst>
                  <a:gd name="T0" fmla="*/ 29 w 40"/>
                  <a:gd name="T1" fmla="*/ 0 h 36"/>
                  <a:gd name="T2" fmla="*/ 24 w 40"/>
                  <a:gd name="T3" fmla="*/ 9 h 36"/>
                  <a:gd name="T4" fmla="*/ 19 w 40"/>
                  <a:gd name="T5" fmla="*/ 19 h 36"/>
                  <a:gd name="T6" fmla="*/ 0 w 40"/>
                  <a:gd name="T7" fmla="*/ 32 h 36"/>
                  <a:gd name="T8" fmla="*/ 9 w 40"/>
                  <a:gd name="T9" fmla="*/ 36 h 36"/>
                  <a:gd name="T10" fmla="*/ 19 w 40"/>
                  <a:gd name="T11" fmla="*/ 35 h 36"/>
                  <a:gd name="T12" fmla="*/ 28 w 40"/>
                  <a:gd name="T13" fmla="*/ 31 h 36"/>
                  <a:gd name="T14" fmla="*/ 37 w 40"/>
                  <a:gd name="T15" fmla="*/ 29 h 36"/>
                  <a:gd name="T16" fmla="*/ 39 w 40"/>
                  <a:gd name="T17" fmla="*/ 26 h 36"/>
                  <a:gd name="T18" fmla="*/ 39 w 40"/>
                  <a:gd name="T19" fmla="*/ 24 h 36"/>
                  <a:gd name="T20" fmla="*/ 37 w 40"/>
                  <a:gd name="T21" fmla="*/ 20 h 36"/>
                  <a:gd name="T22" fmla="*/ 36 w 40"/>
                  <a:gd name="T23" fmla="*/ 20 h 36"/>
                  <a:gd name="T24" fmla="*/ 40 w 40"/>
                  <a:gd name="T25" fmla="*/ 12 h 36"/>
                  <a:gd name="T26" fmla="*/ 39 w 40"/>
                  <a:gd name="T27" fmla="*/ 9 h 36"/>
                  <a:gd name="T28" fmla="*/ 37 w 40"/>
                  <a:gd name="T29" fmla="*/ 6 h 36"/>
                  <a:gd name="T30" fmla="*/ 36 w 40"/>
                  <a:gd name="T31" fmla="*/ 3 h 36"/>
                  <a:gd name="T32" fmla="*/ 33 w 40"/>
                  <a:gd name="T33" fmla="*/ 1 h 36"/>
                  <a:gd name="T34" fmla="*/ 29 w 40"/>
                  <a:gd name="T3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36">
                    <a:moveTo>
                      <a:pt x="29" y="0"/>
                    </a:moveTo>
                    <a:lnTo>
                      <a:pt x="24" y="9"/>
                    </a:lnTo>
                    <a:lnTo>
                      <a:pt x="19" y="19"/>
                    </a:lnTo>
                    <a:lnTo>
                      <a:pt x="0" y="32"/>
                    </a:lnTo>
                    <a:lnTo>
                      <a:pt x="9" y="36"/>
                    </a:lnTo>
                    <a:lnTo>
                      <a:pt x="19" y="35"/>
                    </a:lnTo>
                    <a:lnTo>
                      <a:pt x="28" y="31"/>
                    </a:lnTo>
                    <a:lnTo>
                      <a:pt x="37" y="29"/>
                    </a:lnTo>
                    <a:lnTo>
                      <a:pt x="39" y="26"/>
                    </a:lnTo>
                    <a:lnTo>
                      <a:pt x="39" y="24"/>
                    </a:lnTo>
                    <a:lnTo>
                      <a:pt x="37" y="20"/>
                    </a:lnTo>
                    <a:lnTo>
                      <a:pt x="36" y="20"/>
                    </a:lnTo>
                    <a:lnTo>
                      <a:pt x="40" y="12"/>
                    </a:lnTo>
                    <a:lnTo>
                      <a:pt x="39" y="9"/>
                    </a:lnTo>
                    <a:lnTo>
                      <a:pt x="37" y="6"/>
                    </a:lnTo>
                    <a:lnTo>
                      <a:pt x="36" y="3"/>
                    </a:lnTo>
                    <a:lnTo>
                      <a:pt x="33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2" name="Freeform 89"/>
              <p:cNvSpPr/>
              <p:nvPr/>
            </p:nvSpPr>
            <p:spPr bwMode="auto">
              <a:xfrm>
                <a:off x="1311275" y="3003550"/>
                <a:ext cx="7937" cy="7938"/>
              </a:xfrm>
              <a:custGeom>
                <a:avLst/>
                <a:gdLst>
                  <a:gd name="T0" fmla="*/ 3 w 25"/>
                  <a:gd name="T1" fmla="*/ 0 h 26"/>
                  <a:gd name="T2" fmla="*/ 0 w 25"/>
                  <a:gd name="T3" fmla="*/ 15 h 26"/>
                  <a:gd name="T4" fmla="*/ 3 w 25"/>
                  <a:gd name="T5" fmla="*/ 24 h 26"/>
                  <a:gd name="T6" fmla="*/ 11 w 25"/>
                  <a:gd name="T7" fmla="*/ 26 h 26"/>
                  <a:gd name="T8" fmla="*/ 17 w 25"/>
                  <a:gd name="T9" fmla="*/ 26 h 26"/>
                  <a:gd name="T10" fmla="*/ 25 w 25"/>
                  <a:gd name="T11" fmla="*/ 24 h 26"/>
                  <a:gd name="T12" fmla="*/ 20 w 25"/>
                  <a:gd name="T13" fmla="*/ 13 h 26"/>
                  <a:gd name="T14" fmla="*/ 13 w 25"/>
                  <a:gd name="T15" fmla="*/ 6 h 26"/>
                  <a:gd name="T16" fmla="*/ 3 w 25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3" y="0"/>
                    </a:moveTo>
                    <a:lnTo>
                      <a:pt x="0" y="15"/>
                    </a:lnTo>
                    <a:lnTo>
                      <a:pt x="3" y="24"/>
                    </a:lnTo>
                    <a:lnTo>
                      <a:pt x="11" y="26"/>
                    </a:lnTo>
                    <a:lnTo>
                      <a:pt x="17" y="26"/>
                    </a:lnTo>
                    <a:lnTo>
                      <a:pt x="25" y="24"/>
                    </a:lnTo>
                    <a:lnTo>
                      <a:pt x="20" y="13"/>
                    </a:lnTo>
                    <a:lnTo>
                      <a:pt x="13" y="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3" name="Freeform 90"/>
              <p:cNvSpPr/>
              <p:nvPr/>
            </p:nvSpPr>
            <p:spPr bwMode="auto">
              <a:xfrm>
                <a:off x="1184275" y="2943225"/>
                <a:ext cx="6350" cy="4763"/>
              </a:xfrm>
              <a:custGeom>
                <a:avLst/>
                <a:gdLst>
                  <a:gd name="T0" fmla="*/ 17 w 17"/>
                  <a:gd name="T1" fmla="*/ 13 h 18"/>
                  <a:gd name="T2" fmla="*/ 16 w 17"/>
                  <a:gd name="T3" fmla="*/ 9 h 18"/>
                  <a:gd name="T4" fmla="*/ 14 w 17"/>
                  <a:gd name="T5" fmla="*/ 6 h 18"/>
                  <a:gd name="T6" fmla="*/ 12 w 17"/>
                  <a:gd name="T7" fmla="*/ 3 h 18"/>
                  <a:gd name="T8" fmla="*/ 9 w 17"/>
                  <a:gd name="T9" fmla="*/ 2 h 18"/>
                  <a:gd name="T10" fmla="*/ 5 w 17"/>
                  <a:gd name="T11" fmla="*/ 0 h 18"/>
                  <a:gd name="T12" fmla="*/ 0 w 17"/>
                  <a:gd name="T13" fmla="*/ 11 h 18"/>
                  <a:gd name="T14" fmla="*/ 1 w 17"/>
                  <a:gd name="T15" fmla="*/ 12 h 18"/>
                  <a:gd name="T16" fmla="*/ 4 w 17"/>
                  <a:gd name="T17" fmla="*/ 13 h 18"/>
                  <a:gd name="T18" fmla="*/ 5 w 17"/>
                  <a:gd name="T19" fmla="*/ 16 h 18"/>
                  <a:gd name="T20" fmla="*/ 8 w 17"/>
                  <a:gd name="T21" fmla="*/ 17 h 18"/>
                  <a:gd name="T22" fmla="*/ 10 w 17"/>
                  <a:gd name="T23" fmla="*/ 18 h 18"/>
                  <a:gd name="T24" fmla="*/ 12 w 17"/>
                  <a:gd name="T25" fmla="*/ 18 h 18"/>
                  <a:gd name="T26" fmla="*/ 15 w 17"/>
                  <a:gd name="T27" fmla="*/ 16 h 18"/>
                  <a:gd name="T28" fmla="*/ 17 w 17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8">
                    <a:moveTo>
                      <a:pt x="17" y="13"/>
                    </a:moveTo>
                    <a:lnTo>
                      <a:pt x="16" y="9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0" y="11"/>
                    </a:lnTo>
                    <a:lnTo>
                      <a:pt x="1" y="12"/>
                    </a:lnTo>
                    <a:lnTo>
                      <a:pt x="4" y="13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7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4" name="Freeform 91"/>
              <p:cNvSpPr/>
              <p:nvPr/>
            </p:nvSpPr>
            <p:spPr bwMode="auto">
              <a:xfrm>
                <a:off x="1392238" y="3046413"/>
                <a:ext cx="6350" cy="9525"/>
              </a:xfrm>
              <a:custGeom>
                <a:avLst/>
                <a:gdLst>
                  <a:gd name="T0" fmla="*/ 17 w 20"/>
                  <a:gd name="T1" fmla="*/ 3 h 28"/>
                  <a:gd name="T2" fmla="*/ 14 w 20"/>
                  <a:gd name="T3" fmla="*/ 1 h 28"/>
                  <a:gd name="T4" fmla="*/ 11 w 20"/>
                  <a:gd name="T5" fmla="*/ 0 h 28"/>
                  <a:gd name="T6" fmla="*/ 8 w 20"/>
                  <a:gd name="T7" fmla="*/ 1 h 28"/>
                  <a:gd name="T8" fmla="*/ 5 w 20"/>
                  <a:gd name="T9" fmla="*/ 3 h 28"/>
                  <a:gd name="T10" fmla="*/ 3 w 20"/>
                  <a:gd name="T11" fmla="*/ 6 h 28"/>
                  <a:gd name="T12" fmla="*/ 2 w 20"/>
                  <a:gd name="T13" fmla="*/ 11 h 28"/>
                  <a:gd name="T14" fmla="*/ 0 w 20"/>
                  <a:gd name="T15" fmla="*/ 16 h 28"/>
                  <a:gd name="T16" fmla="*/ 0 w 20"/>
                  <a:gd name="T17" fmla="*/ 21 h 28"/>
                  <a:gd name="T18" fmla="*/ 3 w 20"/>
                  <a:gd name="T19" fmla="*/ 25 h 28"/>
                  <a:gd name="T20" fmla="*/ 9 w 20"/>
                  <a:gd name="T21" fmla="*/ 28 h 28"/>
                  <a:gd name="T22" fmla="*/ 15 w 20"/>
                  <a:gd name="T23" fmla="*/ 25 h 28"/>
                  <a:gd name="T24" fmla="*/ 15 w 20"/>
                  <a:gd name="T25" fmla="*/ 18 h 28"/>
                  <a:gd name="T26" fmla="*/ 17 w 20"/>
                  <a:gd name="T27" fmla="*/ 16 h 28"/>
                  <a:gd name="T28" fmla="*/ 19 w 20"/>
                  <a:gd name="T29" fmla="*/ 12 h 28"/>
                  <a:gd name="T30" fmla="*/ 20 w 20"/>
                  <a:gd name="T31" fmla="*/ 9 h 28"/>
                  <a:gd name="T32" fmla="*/ 19 w 20"/>
                  <a:gd name="T33" fmla="*/ 6 h 28"/>
                  <a:gd name="T34" fmla="*/ 17 w 20"/>
                  <a:gd name="T35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8">
                    <a:moveTo>
                      <a:pt x="17" y="3"/>
                    </a:moveTo>
                    <a:lnTo>
                      <a:pt x="14" y="1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2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9" y="28"/>
                    </a:lnTo>
                    <a:lnTo>
                      <a:pt x="15" y="25"/>
                    </a:lnTo>
                    <a:lnTo>
                      <a:pt x="15" y="18"/>
                    </a:lnTo>
                    <a:lnTo>
                      <a:pt x="17" y="16"/>
                    </a:lnTo>
                    <a:lnTo>
                      <a:pt x="19" y="12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5" name="Freeform 92"/>
              <p:cNvSpPr/>
              <p:nvPr/>
            </p:nvSpPr>
            <p:spPr bwMode="auto">
              <a:xfrm>
                <a:off x="1357313" y="3057525"/>
                <a:ext cx="7937" cy="6350"/>
              </a:xfrm>
              <a:custGeom>
                <a:avLst/>
                <a:gdLst>
                  <a:gd name="T0" fmla="*/ 11 w 25"/>
                  <a:gd name="T1" fmla="*/ 24 h 24"/>
                  <a:gd name="T2" fmla="*/ 14 w 25"/>
                  <a:gd name="T3" fmla="*/ 23 h 24"/>
                  <a:gd name="T4" fmla="*/ 17 w 25"/>
                  <a:gd name="T5" fmla="*/ 21 h 24"/>
                  <a:gd name="T6" fmla="*/ 20 w 25"/>
                  <a:gd name="T7" fmla="*/ 18 h 24"/>
                  <a:gd name="T8" fmla="*/ 23 w 25"/>
                  <a:gd name="T9" fmla="*/ 16 h 24"/>
                  <a:gd name="T10" fmla="*/ 24 w 25"/>
                  <a:gd name="T11" fmla="*/ 12 h 24"/>
                  <a:gd name="T12" fmla="*/ 25 w 25"/>
                  <a:gd name="T13" fmla="*/ 10 h 24"/>
                  <a:gd name="T14" fmla="*/ 25 w 25"/>
                  <a:gd name="T15" fmla="*/ 6 h 24"/>
                  <a:gd name="T16" fmla="*/ 23 w 25"/>
                  <a:gd name="T17" fmla="*/ 2 h 24"/>
                  <a:gd name="T18" fmla="*/ 22 w 25"/>
                  <a:gd name="T19" fmla="*/ 1 h 24"/>
                  <a:gd name="T20" fmla="*/ 19 w 25"/>
                  <a:gd name="T21" fmla="*/ 0 h 24"/>
                  <a:gd name="T22" fmla="*/ 17 w 25"/>
                  <a:gd name="T23" fmla="*/ 1 h 24"/>
                  <a:gd name="T24" fmla="*/ 13 w 25"/>
                  <a:gd name="T25" fmla="*/ 1 h 24"/>
                  <a:gd name="T26" fmla="*/ 11 w 25"/>
                  <a:gd name="T27" fmla="*/ 2 h 24"/>
                  <a:gd name="T28" fmla="*/ 8 w 25"/>
                  <a:gd name="T29" fmla="*/ 4 h 24"/>
                  <a:gd name="T30" fmla="*/ 6 w 25"/>
                  <a:gd name="T31" fmla="*/ 4 h 24"/>
                  <a:gd name="T32" fmla="*/ 1 w 25"/>
                  <a:gd name="T33" fmla="*/ 11 h 24"/>
                  <a:gd name="T34" fmla="*/ 0 w 25"/>
                  <a:gd name="T35" fmla="*/ 17 h 24"/>
                  <a:gd name="T36" fmla="*/ 3 w 25"/>
                  <a:gd name="T37" fmla="*/ 22 h 24"/>
                  <a:gd name="T38" fmla="*/ 11 w 25"/>
                  <a:gd name="T3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24">
                    <a:moveTo>
                      <a:pt x="11" y="24"/>
                    </a:moveTo>
                    <a:lnTo>
                      <a:pt x="14" y="23"/>
                    </a:lnTo>
                    <a:lnTo>
                      <a:pt x="17" y="21"/>
                    </a:lnTo>
                    <a:lnTo>
                      <a:pt x="20" y="18"/>
                    </a:lnTo>
                    <a:lnTo>
                      <a:pt x="23" y="16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1" y="11"/>
                    </a:lnTo>
                    <a:lnTo>
                      <a:pt x="0" y="17"/>
                    </a:lnTo>
                    <a:lnTo>
                      <a:pt x="3" y="22"/>
                    </a:lnTo>
                    <a:lnTo>
                      <a:pt x="11" y="2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6" name="Freeform 93"/>
              <p:cNvSpPr/>
              <p:nvPr/>
            </p:nvSpPr>
            <p:spPr bwMode="auto">
              <a:xfrm>
                <a:off x="1308100" y="3046413"/>
                <a:ext cx="26987" cy="34925"/>
              </a:xfrm>
              <a:custGeom>
                <a:avLst/>
                <a:gdLst>
                  <a:gd name="T0" fmla="*/ 64 w 86"/>
                  <a:gd name="T1" fmla="*/ 0 h 109"/>
                  <a:gd name="T2" fmla="*/ 60 w 86"/>
                  <a:gd name="T3" fmla="*/ 1 h 109"/>
                  <a:gd name="T4" fmla="*/ 58 w 86"/>
                  <a:gd name="T5" fmla="*/ 4 h 109"/>
                  <a:gd name="T6" fmla="*/ 57 w 86"/>
                  <a:gd name="T7" fmla="*/ 7 h 109"/>
                  <a:gd name="T8" fmla="*/ 54 w 86"/>
                  <a:gd name="T9" fmla="*/ 19 h 109"/>
                  <a:gd name="T10" fmla="*/ 56 w 86"/>
                  <a:gd name="T11" fmla="*/ 32 h 109"/>
                  <a:gd name="T12" fmla="*/ 54 w 86"/>
                  <a:gd name="T13" fmla="*/ 45 h 109"/>
                  <a:gd name="T14" fmla="*/ 48 w 86"/>
                  <a:gd name="T15" fmla="*/ 38 h 109"/>
                  <a:gd name="T16" fmla="*/ 41 w 86"/>
                  <a:gd name="T17" fmla="*/ 35 h 109"/>
                  <a:gd name="T18" fmla="*/ 32 w 86"/>
                  <a:gd name="T19" fmla="*/ 35 h 109"/>
                  <a:gd name="T20" fmla="*/ 23 w 86"/>
                  <a:gd name="T21" fmla="*/ 36 h 109"/>
                  <a:gd name="T22" fmla="*/ 17 w 86"/>
                  <a:gd name="T23" fmla="*/ 39 h 109"/>
                  <a:gd name="T24" fmla="*/ 14 w 86"/>
                  <a:gd name="T25" fmla="*/ 44 h 109"/>
                  <a:gd name="T26" fmla="*/ 14 w 86"/>
                  <a:gd name="T27" fmla="*/ 49 h 109"/>
                  <a:gd name="T28" fmla="*/ 14 w 86"/>
                  <a:gd name="T29" fmla="*/ 55 h 109"/>
                  <a:gd name="T30" fmla="*/ 15 w 86"/>
                  <a:gd name="T31" fmla="*/ 61 h 109"/>
                  <a:gd name="T32" fmla="*/ 15 w 86"/>
                  <a:gd name="T33" fmla="*/ 63 h 109"/>
                  <a:gd name="T34" fmla="*/ 12 w 86"/>
                  <a:gd name="T35" fmla="*/ 68 h 109"/>
                  <a:gd name="T36" fmla="*/ 7 w 86"/>
                  <a:gd name="T37" fmla="*/ 73 h 109"/>
                  <a:gd name="T38" fmla="*/ 2 w 86"/>
                  <a:gd name="T39" fmla="*/ 76 h 109"/>
                  <a:gd name="T40" fmla="*/ 0 w 86"/>
                  <a:gd name="T41" fmla="*/ 83 h 109"/>
                  <a:gd name="T42" fmla="*/ 1 w 86"/>
                  <a:gd name="T43" fmla="*/ 90 h 109"/>
                  <a:gd name="T44" fmla="*/ 7 w 86"/>
                  <a:gd name="T45" fmla="*/ 89 h 109"/>
                  <a:gd name="T46" fmla="*/ 28 w 86"/>
                  <a:gd name="T47" fmla="*/ 83 h 109"/>
                  <a:gd name="T48" fmla="*/ 28 w 86"/>
                  <a:gd name="T49" fmla="*/ 91 h 109"/>
                  <a:gd name="T50" fmla="*/ 31 w 86"/>
                  <a:gd name="T51" fmla="*/ 99 h 109"/>
                  <a:gd name="T52" fmla="*/ 37 w 86"/>
                  <a:gd name="T53" fmla="*/ 106 h 109"/>
                  <a:gd name="T54" fmla="*/ 40 w 86"/>
                  <a:gd name="T55" fmla="*/ 108 h 109"/>
                  <a:gd name="T56" fmla="*/ 43 w 86"/>
                  <a:gd name="T57" fmla="*/ 109 h 109"/>
                  <a:gd name="T58" fmla="*/ 46 w 86"/>
                  <a:gd name="T59" fmla="*/ 109 h 109"/>
                  <a:gd name="T60" fmla="*/ 48 w 86"/>
                  <a:gd name="T61" fmla="*/ 109 h 109"/>
                  <a:gd name="T62" fmla="*/ 52 w 86"/>
                  <a:gd name="T63" fmla="*/ 107 h 109"/>
                  <a:gd name="T64" fmla="*/ 59 w 86"/>
                  <a:gd name="T65" fmla="*/ 104 h 109"/>
                  <a:gd name="T66" fmla="*/ 60 w 86"/>
                  <a:gd name="T67" fmla="*/ 96 h 109"/>
                  <a:gd name="T68" fmla="*/ 63 w 86"/>
                  <a:gd name="T69" fmla="*/ 86 h 109"/>
                  <a:gd name="T70" fmla="*/ 66 w 86"/>
                  <a:gd name="T71" fmla="*/ 78 h 109"/>
                  <a:gd name="T72" fmla="*/ 74 w 86"/>
                  <a:gd name="T73" fmla="*/ 69 h 109"/>
                  <a:gd name="T74" fmla="*/ 75 w 86"/>
                  <a:gd name="T75" fmla="*/ 66 h 109"/>
                  <a:gd name="T76" fmla="*/ 75 w 86"/>
                  <a:gd name="T77" fmla="*/ 62 h 109"/>
                  <a:gd name="T78" fmla="*/ 73 w 86"/>
                  <a:gd name="T79" fmla="*/ 57 h 109"/>
                  <a:gd name="T80" fmla="*/ 70 w 86"/>
                  <a:gd name="T81" fmla="*/ 53 h 109"/>
                  <a:gd name="T82" fmla="*/ 69 w 86"/>
                  <a:gd name="T83" fmla="*/ 53 h 109"/>
                  <a:gd name="T84" fmla="*/ 77 w 86"/>
                  <a:gd name="T85" fmla="*/ 29 h 109"/>
                  <a:gd name="T86" fmla="*/ 81 w 86"/>
                  <a:gd name="T87" fmla="*/ 27 h 109"/>
                  <a:gd name="T88" fmla="*/ 83 w 86"/>
                  <a:gd name="T89" fmla="*/ 24 h 109"/>
                  <a:gd name="T90" fmla="*/ 85 w 86"/>
                  <a:gd name="T91" fmla="*/ 21 h 109"/>
                  <a:gd name="T92" fmla="*/ 86 w 86"/>
                  <a:gd name="T93" fmla="*/ 17 h 109"/>
                  <a:gd name="T94" fmla="*/ 82 w 86"/>
                  <a:gd name="T95" fmla="*/ 6 h 109"/>
                  <a:gd name="T96" fmla="*/ 75 w 86"/>
                  <a:gd name="T97" fmla="*/ 0 h 109"/>
                  <a:gd name="T98" fmla="*/ 64 w 86"/>
                  <a:gd name="T9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6" h="109">
                    <a:moveTo>
                      <a:pt x="64" y="0"/>
                    </a:moveTo>
                    <a:lnTo>
                      <a:pt x="60" y="1"/>
                    </a:lnTo>
                    <a:lnTo>
                      <a:pt x="58" y="4"/>
                    </a:lnTo>
                    <a:lnTo>
                      <a:pt x="57" y="7"/>
                    </a:lnTo>
                    <a:lnTo>
                      <a:pt x="54" y="19"/>
                    </a:lnTo>
                    <a:lnTo>
                      <a:pt x="56" y="32"/>
                    </a:lnTo>
                    <a:lnTo>
                      <a:pt x="54" y="45"/>
                    </a:lnTo>
                    <a:lnTo>
                      <a:pt x="48" y="38"/>
                    </a:lnTo>
                    <a:lnTo>
                      <a:pt x="41" y="35"/>
                    </a:lnTo>
                    <a:lnTo>
                      <a:pt x="32" y="35"/>
                    </a:lnTo>
                    <a:lnTo>
                      <a:pt x="23" y="36"/>
                    </a:lnTo>
                    <a:lnTo>
                      <a:pt x="17" y="39"/>
                    </a:lnTo>
                    <a:lnTo>
                      <a:pt x="14" y="44"/>
                    </a:lnTo>
                    <a:lnTo>
                      <a:pt x="14" y="49"/>
                    </a:lnTo>
                    <a:lnTo>
                      <a:pt x="14" y="55"/>
                    </a:lnTo>
                    <a:lnTo>
                      <a:pt x="15" y="61"/>
                    </a:lnTo>
                    <a:lnTo>
                      <a:pt x="15" y="63"/>
                    </a:lnTo>
                    <a:lnTo>
                      <a:pt x="12" y="68"/>
                    </a:lnTo>
                    <a:lnTo>
                      <a:pt x="7" y="73"/>
                    </a:lnTo>
                    <a:lnTo>
                      <a:pt x="2" y="76"/>
                    </a:lnTo>
                    <a:lnTo>
                      <a:pt x="0" y="83"/>
                    </a:lnTo>
                    <a:lnTo>
                      <a:pt x="1" y="90"/>
                    </a:lnTo>
                    <a:lnTo>
                      <a:pt x="7" y="89"/>
                    </a:lnTo>
                    <a:lnTo>
                      <a:pt x="28" y="83"/>
                    </a:lnTo>
                    <a:lnTo>
                      <a:pt x="28" y="91"/>
                    </a:lnTo>
                    <a:lnTo>
                      <a:pt x="31" y="99"/>
                    </a:lnTo>
                    <a:lnTo>
                      <a:pt x="37" y="106"/>
                    </a:lnTo>
                    <a:lnTo>
                      <a:pt x="40" y="108"/>
                    </a:lnTo>
                    <a:lnTo>
                      <a:pt x="43" y="109"/>
                    </a:lnTo>
                    <a:lnTo>
                      <a:pt x="46" y="109"/>
                    </a:lnTo>
                    <a:lnTo>
                      <a:pt x="48" y="109"/>
                    </a:lnTo>
                    <a:lnTo>
                      <a:pt x="52" y="107"/>
                    </a:lnTo>
                    <a:lnTo>
                      <a:pt x="59" y="104"/>
                    </a:lnTo>
                    <a:lnTo>
                      <a:pt x="60" y="96"/>
                    </a:lnTo>
                    <a:lnTo>
                      <a:pt x="63" y="86"/>
                    </a:lnTo>
                    <a:lnTo>
                      <a:pt x="66" y="78"/>
                    </a:lnTo>
                    <a:lnTo>
                      <a:pt x="74" y="69"/>
                    </a:lnTo>
                    <a:lnTo>
                      <a:pt x="75" y="66"/>
                    </a:lnTo>
                    <a:lnTo>
                      <a:pt x="75" y="62"/>
                    </a:lnTo>
                    <a:lnTo>
                      <a:pt x="73" y="57"/>
                    </a:lnTo>
                    <a:lnTo>
                      <a:pt x="70" y="53"/>
                    </a:lnTo>
                    <a:lnTo>
                      <a:pt x="69" y="53"/>
                    </a:lnTo>
                    <a:lnTo>
                      <a:pt x="77" y="29"/>
                    </a:lnTo>
                    <a:lnTo>
                      <a:pt x="81" y="27"/>
                    </a:lnTo>
                    <a:lnTo>
                      <a:pt x="83" y="24"/>
                    </a:lnTo>
                    <a:lnTo>
                      <a:pt x="85" y="21"/>
                    </a:lnTo>
                    <a:lnTo>
                      <a:pt x="86" y="17"/>
                    </a:lnTo>
                    <a:lnTo>
                      <a:pt x="82" y="6"/>
                    </a:lnTo>
                    <a:lnTo>
                      <a:pt x="75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7" name="Freeform 94"/>
              <p:cNvSpPr/>
              <p:nvPr/>
            </p:nvSpPr>
            <p:spPr bwMode="auto">
              <a:xfrm>
                <a:off x="1347788" y="3041650"/>
                <a:ext cx="9525" cy="7938"/>
              </a:xfrm>
              <a:custGeom>
                <a:avLst/>
                <a:gdLst>
                  <a:gd name="T0" fmla="*/ 20 w 31"/>
                  <a:gd name="T1" fmla="*/ 0 h 23"/>
                  <a:gd name="T2" fmla="*/ 13 w 31"/>
                  <a:gd name="T3" fmla="*/ 2 h 23"/>
                  <a:gd name="T4" fmla="*/ 6 w 31"/>
                  <a:gd name="T5" fmla="*/ 5 h 23"/>
                  <a:gd name="T6" fmla="*/ 3 w 31"/>
                  <a:gd name="T7" fmla="*/ 8 h 23"/>
                  <a:gd name="T8" fmla="*/ 0 w 31"/>
                  <a:gd name="T9" fmla="*/ 12 h 23"/>
                  <a:gd name="T10" fmla="*/ 2 w 31"/>
                  <a:gd name="T11" fmla="*/ 16 h 23"/>
                  <a:gd name="T12" fmla="*/ 3 w 31"/>
                  <a:gd name="T13" fmla="*/ 19 h 23"/>
                  <a:gd name="T14" fmla="*/ 7 w 31"/>
                  <a:gd name="T15" fmla="*/ 22 h 23"/>
                  <a:gd name="T16" fmla="*/ 10 w 31"/>
                  <a:gd name="T17" fmla="*/ 23 h 23"/>
                  <a:gd name="T18" fmla="*/ 14 w 31"/>
                  <a:gd name="T19" fmla="*/ 23 h 23"/>
                  <a:gd name="T20" fmla="*/ 19 w 31"/>
                  <a:gd name="T21" fmla="*/ 23 h 23"/>
                  <a:gd name="T22" fmla="*/ 30 w 31"/>
                  <a:gd name="T23" fmla="*/ 11 h 23"/>
                  <a:gd name="T24" fmla="*/ 31 w 31"/>
                  <a:gd name="T25" fmla="*/ 8 h 23"/>
                  <a:gd name="T26" fmla="*/ 31 w 31"/>
                  <a:gd name="T27" fmla="*/ 5 h 23"/>
                  <a:gd name="T28" fmla="*/ 29 w 31"/>
                  <a:gd name="T29" fmla="*/ 2 h 23"/>
                  <a:gd name="T30" fmla="*/ 24 w 31"/>
                  <a:gd name="T31" fmla="*/ 1 h 23"/>
                  <a:gd name="T32" fmla="*/ 20 w 31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23">
                    <a:moveTo>
                      <a:pt x="20" y="0"/>
                    </a:moveTo>
                    <a:lnTo>
                      <a:pt x="13" y="2"/>
                    </a:lnTo>
                    <a:lnTo>
                      <a:pt x="6" y="5"/>
                    </a:lnTo>
                    <a:lnTo>
                      <a:pt x="3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7" y="22"/>
                    </a:lnTo>
                    <a:lnTo>
                      <a:pt x="10" y="23"/>
                    </a:lnTo>
                    <a:lnTo>
                      <a:pt x="14" y="23"/>
                    </a:lnTo>
                    <a:lnTo>
                      <a:pt x="19" y="23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1" y="5"/>
                    </a:lnTo>
                    <a:lnTo>
                      <a:pt x="29" y="2"/>
                    </a:lnTo>
                    <a:lnTo>
                      <a:pt x="24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8" name="Freeform 95"/>
              <p:cNvSpPr/>
              <p:nvPr/>
            </p:nvSpPr>
            <p:spPr bwMode="auto">
              <a:xfrm>
                <a:off x="1362075" y="3032125"/>
                <a:ext cx="4762" cy="6350"/>
              </a:xfrm>
              <a:custGeom>
                <a:avLst/>
                <a:gdLst>
                  <a:gd name="T0" fmla="*/ 19 w 19"/>
                  <a:gd name="T1" fmla="*/ 21 h 22"/>
                  <a:gd name="T2" fmla="*/ 17 w 19"/>
                  <a:gd name="T3" fmla="*/ 13 h 22"/>
                  <a:gd name="T4" fmla="*/ 13 w 19"/>
                  <a:gd name="T5" fmla="*/ 0 h 22"/>
                  <a:gd name="T6" fmla="*/ 8 w 19"/>
                  <a:gd name="T7" fmla="*/ 0 h 22"/>
                  <a:gd name="T8" fmla="*/ 4 w 19"/>
                  <a:gd name="T9" fmla="*/ 1 h 22"/>
                  <a:gd name="T10" fmla="*/ 2 w 19"/>
                  <a:gd name="T11" fmla="*/ 4 h 22"/>
                  <a:gd name="T12" fmla="*/ 0 w 19"/>
                  <a:gd name="T13" fmla="*/ 6 h 22"/>
                  <a:gd name="T14" fmla="*/ 0 w 19"/>
                  <a:gd name="T15" fmla="*/ 10 h 22"/>
                  <a:gd name="T16" fmla="*/ 0 w 19"/>
                  <a:gd name="T17" fmla="*/ 13 h 22"/>
                  <a:gd name="T18" fmla="*/ 3 w 19"/>
                  <a:gd name="T19" fmla="*/ 18 h 22"/>
                  <a:gd name="T20" fmla="*/ 7 w 19"/>
                  <a:gd name="T21" fmla="*/ 21 h 22"/>
                  <a:gd name="T22" fmla="*/ 10 w 19"/>
                  <a:gd name="T23" fmla="*/ 22 h 22"/>
                  <a:gd name="T24" fmla="*/ 14 w 19"/>
                  <a:gd name="T25" fmla="*/ 22 h 22"/>
                  <a:gd name="T26" fmla="*/ 19 w 19"/>
                  <a:gd name="T2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9" y="21"/>
                    </a:moveTo>
                    <a:lnTo>
                      <a:pt x="17" y="1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8"/>
                    </a:lnTo>
                    <a:lnTo>
                      <a:pt x="7" y="21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9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9" name="Freeform 96"/>
              <p:cNvSpPr/>
              <p:nvPr/>
            </p:nvSpPr>
            <p:spPr bwMode="auto">
              <a:xfrm>
                <a:off x="1222375" y="2881313"/>
                <a:ext cx="28575" cy="17463"/>
              </a:xfrm>
              <a:custGeom>
                <a:avLst/>
                <a:gdLst>
                  <a:gd name="T0" fmla="*/ 41 w 93"/>
                  <a:gd name="T1" fmla="*/ 18 h 54"/>
                  <a:gd name="T2" fmla="*/ 27 w 93"/>
                  <a:gd name="T3" fmla="*/ 22 h 54"/>
                  <a:gd name="T4" fmla="*/ 23 w 93"/>
                  <a:gd name="T5" fmla="*/ 22 h 54"/>
                  <a:gd name="T6" fmla="*/ 21 w 93"/>
                  <a:gd name="T7" fmla="*/ 22 h 54"/>
                  <a:gd name="T8" fmla="*/ 19 w 93"/>
                  <a:gd name="T9" fmla="*/ 24 h 54"/>
                  <a:gd name="T10" fmla="*/ 12 w 93"/>
                  <a:gd name="T11" fmla="*/ 26 h 54"/>
                  <a:gd name="T12" fmla="*/ 8 w 93"/>
                  <a:gd name="T13" fmla="*/ 26 h 54"/>
                  <a:gd name="T14" fmla="*/ 5 w 93"/>
                  <a:gd name="T15" fmla="*/ 26 h 54"/>
                  <a:gd name="T16" fmla="*/ 2 w 93"/>
                  <a:gd name="T17" fmla="*/ 29 h 54"/>
                  <a:gd name="T18" fmla="*/ 1 w 93"/>
                  <a:gd name="T19" fmla="*/ 31 h 54"/>
                  <a:gd name="T20" fmla="*/ 0 w 93"/>
                  <a:gd name="T21" fmla="*/ 34 h 54"/>
                  <a:gd name="T22" fmla="*/ 0 w 93"/>
                  <a:gd name="T23" fmla="*/ 37 h 54"/>
                  <a:gd name="T24" fmla="*/ 5 w 93"/>
                  <a:gd name="T25" fmla="*/ 49 h 54"/>
                  <a:gd name="T26" fmla="*/ 10 w 93"/>
                  <a:gd name="T27" fmla="*/ 54 h 54"/>
                  <a:gd name="T28" fmla="*/ 15 w 93"/>
                  <a:gd name="T29" fmla="*/ 54 h 54"/>
                  <a:gd name="T30" fmla="*/ 18 w 93"/>
                  <a:gd name="T31" fmla="*/ 51 h 54"/>
                  <a:gd name="T32" fmla="*/ 23 w 93"/>
                  <a:gd name="T33" fmla="*/ 46 h 54"/>
                  <a:gd name="T34" fmla="*/ 28 w 93"/>
                  <a:gd name="T35" fmla="*/ 40 h 54"/>
                  <a:gd name="T36" fmla="*/ 30 w 93"/>
                  <a:gd name="T37" fmla="*/ 42 h 54"/>
                  <a:gd name="T38" fmla="*/ 34 w 93"/>
                  <a:gd name="T39" fmla="*/ 43 h 54"/>
                  <a:gd name="T40" fmla="*/ 49 w 93"/>
                  <a:gd name="T41" fmla="*/ 46 h 54"/>
                  <a:gd name="T42" fmla="*/ 61 w 93"/>
                  <a:gd name="T43" fmla="*/ 45 h 54"/>
                  <a:gd name="T44" fmla="*/ 73 w 93"/>
                  <a:gd name="T45" fmla="*/ 39 h 54"/>
                  <a:gd name="T46" fmla="*/ 84 w 93"/>
                  <a:gd name="T47" fmla="*/ 30 h 54"/>
                  <a:gd name="T48" fmla="*/ 87 w 93"/>
                  <a:gd name="T49" fmla="*/ 26 h 54"/>
                  <a:gd name="T50" fmla="*/ 90 w 93"/>
                  <a:gd name="T51" fmla="*/ 23 h 54"/>
                  <a:gd name="T52" fmla="*/ 92 w 93"/>
                  <a:gd name="T53" fmla="*/ 19 h 54"/>
                  <a:gd name="T54" fmla="*/ 93 w 93"/>
                  <a:gd name="T55" fmla="*/ 15 h 54"/>
                  <a:gd name="T56" fmla="*/ 93 w 93"/>
                  <a:gd name="T57" fmla="*/ 11 h 54"/>
                  <a:gd name="T58" fmla="*/ 90 w 93"/>
                  <a:gd name="T59" fmla="*/ 9 h 54"/>
                  <a:gd name="T60" fmla="*/ 87 w 93"/>
                  <a:gd name="T61" fmla="*/ 8 h 54"/>
                  <a:gd name="T62" fmla="*/ 85 w 93"/>
                  <a:gd name="T63" fmla="*/ 6 h 54"/>
                  <a:gd name="T64" fmla="*/ 84 w 93"/>
                  <a:gd name="T65" fmla="*/ 2 h 54"/>
                  <a:gd name="T66" fmla="*/ 83 w 93"/>
                  <a:gd name="T67" fmla="*/ 0 h 54"/>
                  <a:gd name="T68" fmla="*/ 68 w 93"/>
                  <a:gd name="T69" fmla="*/ 2 h 54"/>
                  <a:gd name="T70" fmla="*/ 66 w 93"/>
                  <a:gd name="T71" fmla="*/ 6 h 54"/>
                  <a:gd name="T72" fmla="*/ 62 w 93"/>
                  <a:gd name="T73" fmla="*/ 9 h 54"/>
                  <a:gd name="T74" fmla="*/ 58 w 93"/>
                  <a:gd name="T75" fmla="*/ 12 h 54"/>
                  <a:gd name="T76" fmla="*/ 55 w 93"/>
                  <a:gd name="T77" fmla="*/ 15 h 54"/>
                  <a:gd name="T78" fmla="*/ 51 w 93"/>
                  <a:gd name="T79" fmla="*/ 17 h 54"/>
                  <a:gd name="T80" fmla="*/ 46 w 93"/>
                  <a:gd name="T81" fmla="*/ 18 h 54"/>
                  <a:gd name="T82" fmla="*/ 41 w 93"/>
                  <a:gd name="T83" fmla="*/ 1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54">
                    <a:moveTo>
                      <a:pt x="41" y="18"/>
                    </a:moveTo>
                    <a:lnTo>
                      <a:pt x="27" y="22"/>
                    </a:lnTo>
                    <a:lnTo>
                      <a:pt x="23" y="22"/>
                    </a:lnTo>
                    <a:lnTo>
                      <a:pt x="21" y="22"/>
                    </a:lnTo>
                    <a:lnTo>
                      <a:pt x="19" y="24"/>
                    </a:lnTo>
                    <a:lnTo>
                      <a:pt x="12" y="26"/>
                    </a:lnTo>
                    <a:lnTo>
                      <a:pt x="8" y="26"/>
                    </a:lnTo>
                    <a:lnTo>
                      <a:pt x="5" y="26"/>
                    </a:lnTo>
                    <a:lnTo>
                      <a:pt x="2" y="29"/>
                    </a:lnTo>
                    <a:lnTo>
                      <a:pt x="1" y="31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5" y="49"/>
                    </a:lnTo>
                    <a:lnTo>
                      <a:pt x="10" y="54"/>
                    </a:lnTo>
                    <a:lnTo>
                      <a:pt x="15" y="54"/>
                    </a:lnTo>
                    <a:lnTo>
                      <a:pt x="18" y="51"/>
                    </a:lnTo>
                    <a:lnTo>
                      <a:pt x="23" y="46"/>
                    </a:lnTo>
                    <a:lnTo>
                      <a:pt x="28" y="40"/>
                    </a:lnTo>
                    <a:lnTo>
                      <a:pt x="30" y="42"/>
                    </a:lnTo>
                    <a:lnTo>
                      <a:pt x="34" y="43"/>
                    </a:lnTo>
                    <a:lnTo>
                      <a:pt x="49" y="46"/>
                    </a:lnTo>
                    <a:lnTo>
                      <a:pt x="61" y="45"/>
                    </a:lnTo>
                    <a:lnTo>
                      <a:pt x="73" y="39"/>
                    </a:lnTo>
                    <a:lnTo>
                      <a:pt x="84" y="30"/>
                    </a:lnTo>
                    <a:lnTo>
                      <a:pt x="87" y="26"/>
                    </a:lnTo>
                    <a:lnTo>
                      <a:pt x="90" y="23"/>
                    </a:lnTo>
                    <a:lnTo>
                      <a:pt x="92" y="19"/>
                    </a:lnTo>
                    <a:lnTo>
                      <a:pt x="93" y="15"/>
                    </a:lnTo>
                    <a:lnTo>
                      <a:pt x="93" y="11"/>
                    </a:lnTo>
                    <a:lnTo>
                      <a:pt x="90" y="9"/>
                    </a:lnTo>
                    <a:lnTo>
                      <a:pt x="87" y="8"/>
                    </a:lnTo>
                    <a:lnTo>
                      <a:pt x="85" y="6"/>
                    </a:lnTo>
                    <a:lnTo>
                      <a:pt x="84" y="2"/>
                    </a:lnTo>
                    <a:lnTo>
                      <a:pt x="83" y="0"/>
                    </a:lnTo>
                    <a:lnTo>
                      <a:pt x="68" y="2"/>
                    </a:lnTo>
                    <a:lnTo>
                      <a:pt x="66" y="6"/>
                    </a:lnTo>
                    <a:lnTo>
                      <a:pt x="62" y="9"/>
                    </a:lnTo>
                    <a:lnTo>
                      <a:pt x="58" y="12"/>
                    </a:lnTo>
                    <a:lnTo>
                      <a:pt x="55" y="15"/>
                    </a:lnTo>
                    <a:lnTo>
                      <a:pt x="51" y="17"/>
                    </a:lnTo>
                    <a:lnTo>
                      <a:pt x="46" y="18"/>
                    </a:lnTo>
                    <a:lnTo>
                      <a:pt x="41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0" name="Freeform 97"/>
              <p:cNvSpPr/>
              <p:nvPr/>
            </p:nvSpPr>
            <p:spPr bwMode="auto">
              <a:xfrm>
                <a:off x="1241425" y="2870200"/>
                <a:ext cx="6350" cy="7938"/>
              </a:xfrm>
              <a:custGeom>
                <a:avLst/>
                <a:gdLst>
                  <a:gd name="T0" fmla="*/ 17 w 17"/>
                  <a:gd name="T1" fmla="*/ 23 h 23"/>
                  <a:gd name="T2" fmla="*/ 15 w 17"/>
                  <a:gd name="T3" fmla="*/ 7 h 23"/>
                  <a:gd name="T4" fmla="*/ 12 w 17"/>
                  <a:gd name="T5" fmla="*/ 5 h 23"/>
                  <a:gd name="T6" fmla="*/ 11 w 17"/>
                  <a:gd name="T7" fmla="*/ 3 h 23"/>
                  <a:gd name="T8" fmla="*/ 9 w 17"/>
                  <a:gd name="T9" fmla="*/ 1 h 23"/>
                  <a:gd name="T10" fmla="*/ 7 w 17"/>
                  <a:gd name="T11" fmla="*/ 0 h 23"/>
                  <a:gd name="T12" fmla="*/ 5 w 17"/>
                  <a:gd name="T13" fmla="*/ 0 h 23"/>
                  <a:gd name="T14" fmla="*/ 4 w 17"/>
                  <a:gd name="T15" fmla="*/ 1 h 23"/>
                  <a:gd name="T16" fmla="*/ 1 w 17"/>
                  <a:gd name="T17" fmla="*/ 4 h 23"/>
                  <a:gd name="T18" fmla="*/ 0 w 17"/>
                  <a:gd name="T19" fmla="*/ 7 h 23"/>
                  <a:gd name="T20" fmla="*/ 0 w 17"/>
                  <a:gd name="T21" fmla="*/ 12 h 23"/>
                  <a:gd name="T22" fmla="*/ 0 w 17"/>
                  <a:gd name="T23" fmla="*/ 17 h 23"/>
                  <a:gd name="T24" fmla="*/ 1 w 17"/>
                  <a:gd name="T25" fmla="*/ 20 h 23"/>
                  <a:gd name="T26" fmla="*/ 4 w 17"/>
                  <a:gd name="T27" fmla="*/ 22 h 23"/>
                  <a:gd name="T28" fmla="*/ 7 w 17"/>
                  <a:gd name="T29" fmla="*/ 23 h 23"/>
                  <a:gd name="T30" fmla="*/ 12 w 17"/>
                  <a:gd name="T31" fmla="*/ 23 h 23"/>
                  <a:gd name="T32" fmla="*/ 17 w 17"/>
                  <a:gd name="T3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23">
                    <a:moveTo>
                      <a:pt x="17" y="23"/>
                    </a:moveTo>
                    <a:lnTo>
                      <a:pt x="15" y="7"/>
                    </a:lnTo>
                    <a:lnTo>
                      <a:pt x="12" y="5"/>
                    </a:lnTo>
                    <a:lnTo>
                      <a:pt x="11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4" y="22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7" y="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1" name="Freeform 98"/>
              <p:cNvSpPr/>
              <p:nvPr/>
            </p:nvSpPr>
            <p:spPr bwMode="auto">
              <a:xfrm>
                <a:off x="1208088" y="2908300"/>
                <a:ext cx="14287" cy="7938"/>
              </a:xfrm>
              <a:custGeom>
                <a:avLst/>
                <a:gdLst>
                  <a:gd name="T0" fmla="*/ 3 w 44"/>
                  <a:gd name="T1" fmla="*/ 3 h 28"/>
                  <a:gd name="T2" fmla="*/ 0 w 44"/>
                  <a:gd name="T3" fmla="*/ 12 h 28"/>
                  <a:gd name="T4" fmla="*/ 2 w 44"/>
                  <a:gd name="T5" fmla="*/ 19 h 28"/>
                  <a:gd name="T6" fmla="*/ 8 w 44"/>
                  <a:gd name="T7" fmla="*/ 25 h 28"/>
                  <a:gd name="T8" fmla="*/ 16 w 44"/>
                  <a:gd name="T9" fmla="*/ 28 h 28"/>
                  <a:gd name="T10" fmla="*/ 24 w 44"/>
                  <a:gd name="T11" fmla="*/ 25 h 28"/>
                  <a:gd name="T12" fmla="*/ 30 w 44"/>
                  <a:gd name="T13" fmla="*/ 19 h 28"/>
                  <a:gd name="T14" fmla="*/ 32 w 44"/>
                  <a:gd name="T15" fmla="*/ 19 h 28"/>
                  <a:gd name="T16" fmla="*/ 34 w 44"/>
                  <a:gd name="T17" fmla="*/ 19 h 28"/>
                  <a:gd name="T18" fmla="*/ 36 w 44"/>
                  <a:gd name="T19" fmla="*/ 19 h 28"/>
                  <a:gd name="T20" fmla="*/ 38 w 44"/>
                  <a:gd name="T21" fmla="*/ 20 h 28"/>
                  <a:gd name="T22" fmla="*/ 41 w 44"/>
                  <a:gd name="T23" fmla="*/ 20 h 28"/>
                  <a:gd name="T24" fmla="*/ 42 w 44"/>
                  <a:gd name="T25" fmla="*/ 19 h 28"/>
                  <a:gd name="T26" fmla="*/ 43 w 44"/>
                  <a:gd name="T27" fmla="*/ 18 h 28"/>
                  <a:gd name="T28" fmla="*/ 44 w 44"/>
                  <a:gd name="T29" fmla="*/ 14 h 28"/>
                  <a:gd name="T30" fmla="*/ 38 w 44"/>
                  <a:gd name="T31" fmla="*/ 6 h 28"/>
                  <a:gd name="T32" fmla="*/ 30 w 44"/>
                  <a:gd name="T33" fmla="*/ 1 h 28"/>
                  <a:gd name="T34" fmla="*/ 21 w 44"/>
                  <a:gd name="T35" fmla="*/ 0 h 28"/>
                  <a:gd name="T36" fmla="*/ 13 w 44"/>
                  <a:gd name="T37" fmla="*/ 1 h 28"/>
                  <a:gd name="T38" fmla="*/ 3 w 44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28">
                    <a:moveTo>
                      <a:pt x="3" y="3"/>
                    </a:moveTo>
                    <a:lnTo>
                      <a:pt x="0" y="12"/>
                    </a:lnTo>
                    <a:lnTo>
                      <a:pt x="2" y="19"/>
                    </a:lnTo>
                    <a:lnTo>
                      <a:pt x="8" y="25"/>
                    </a:lnTo>
                    <a:lnTo>
                      <a:pt x="16" y="28"/>
                    </a:lnTo>
                    <a:lnTo>
                      <a:pt x="24" y="25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38" y="20"/>
                    </a:lnTo>
                    <a:lnTo>
                      <a:pt x="41" y="20"/>
                    </a:lnTo>
                    <a:lnTo>
                      <a:pt x="42" y="19"/>
                    </a:lnTo>
                    <a:lnTo>
                      <a:pt x="43" y="18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0" y="1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2" name="Freeform 99"/>
              <p:cNvSpPr/>
              <p:nvPr/>
            </p:nvSpPr>
            <p:spPr bwMode="auto">
              <a:xfrm>
                <a:off x="1277938" y="2840038"/>
                <a:ext cx="4762" cy="6350"/>
              </a:xfrm>
              <a:custGeom>
                <a:avLst/>
                <a:gdLst>
                  <a:gd name="T0" fmla="*/ 12 w 19"/>
                  <a:gd name="T1" fmla="*/ 21 h 21"/>
                  <a:gd name="T2" fmla="*/ 19 w 19"/>
                  <a:gd name="T3" fmla="*/ 18 h 21"/>
                  <a:gd name="T4" fmla="*/ 17 w 19"/>
                  <a:gd name="T5" fmla="*/ 12 h 21"/>
                  <a:gd name="T6" fmla="*/ 15 w 19"/>
                  <a:gd name="T7" fmla="*/ 6 h 21"/>
                  <a:gd name="T8" fmla="*/ 12 w 19"/>
                  <a:gd name="T9" fmla="*/ 3 h 21"/>
                  <a:gd name="T10" fmla="*/ 7 w 19"/>
                  <a:gd name="T11" fmla="*/ 0 h 21"/>
                  <a:gd name="T12" fmla="*/ 0 w 19"/>
                  <a:gd name="T13" fmla="*/ 1 h 21"/>
                  <a:gd name="T14" fmla="*/ 1 w 19"/>
                  <a:gd name="T15" fmla="*/ 10 h 21"/>
                  <a:gd name="T16" fmla="*/ 4 w 19"/>
                  <a:gd name="T17" fmla="*/ 16 h 21"/>
                  <a:gd name="T18" fmla="*/ 12 w 19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1">
                    <a:moveTo>
                      <a:pt x="12" y="21"/>
                    </a:moveTo>
                    <a:lnTo>
                      <a:pt x="19" y="18"/>
                    </a:lnTo>
                    <a:lnTo>
                      <a:pt x="17" y="12"/>
                    </a:lnTo>
                    <a:lnTo>
                      <a:pt x="15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1" y="10"/>
                    </a:lnTo>
                    <a:lnTo>
                      <a:pt x="4" y="16"/>
                    </a:lnTo>
                    <a:lnTo>
                      <a:pt x="12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3" name="Freeform 100"/>
              <p:cNvSpPr/>
              <p:nvPr/>
            </p:nvSpPr>
            <p:spPr bwMode="auto">
              <a:xfrm>
                <a:off x="1346200" y="2946400"/>
                <a:ext cx="9525" cy="9525"/>
              </a:xfrm>
              <a:custGeom>
                <a:avLst/>
                <a:gdLst>
                  <a:gd name="T0" fmla="*/ 30 w 31"/>
                  <a:gd name="T1" fmla="*/ 17 h 28"/>
                  <a:gd name="T2" fmla="*/ 31 w 31"/>
                  <a:gd name="T3" fmla="*/ 0 h 28"/>
                  <a:gd name="T4" fmla="*/ 19 w 31"/>
                  <a:gd name="T5" fmla="*/ 4 h 28"/>
                  <a:gd name="T6" fmla="*/ 15 w 31"/>
                  <a:gd name="T7" fmla="*/ 5 h 28"/>
                  <a:gd name="T8" fmla="*/ 12 w 31"/>
                  <a:gd name="T9" fmla="*/ 6 h 28"/>
                  <a:gd name="T10" fmla="*/ 9 w 31"/>
                  <a:gd name="T11" fmla="*/ 7 h 28"/>
                  <a:gd name="T12" fmla="*/ 6 w 31"/>
                  <a:gd name="T13" fmla="*/ 10 h 28"/>
                  <a:gd name="T14" fmla="*/ 3 w 31"/>
                  <a:gd name="T15" fmla="*/ 11 h 28"/>
                  <a:gd name="T16" fmla="*/ 1 w 31"/>
                  <a:gd name="T17" fmla="*/ 13 h 28"/>
                  <a:gd name="T18" fmla="*/ 0 w 31"/>
                  <a:gd name="T19" fmla="*/ 17 h 28"/>
                  <a:gd name="T20" fmla="*/ 18 w 31"/>
                  <a:gd name="T21" fmla="*/ 28 h 28"/>
                  <a:gd name="T22" fmla="*/ 30 w 31"/>
                  <a:gd name="T23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28">
                    <a:moveTo>
                      <a:pt x="30" y="17"/>
                    </a:moveTo>
                    <a:lnTo>
                      <a:pt x="31" y="0"/>
                    </a:lnTo>
                    <a:lnTo>
                      <a:pt x="19" y="4"/>
                    </a:lnTo>
                    <a:lnTo>
                      <a:pt x="15" y="5"/>
                    </a:lnTo>
                    <a:lnTo>
                      <a:pt x="12" y="6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3" y="11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18" y="28"/>
                    </a:lnTo>
                    <a:lnTo>
                      <a:pt x="30" y="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4" name="Freeform 101"/>
              <p:cNvSpPr/>
              <p:nvPr/>
            </p:nvSpPr>
            <p:spPr bwMode="auto">
              <a:xfrm>
                <a:off x="1190625" y="2903538"/>
                <a:ext cx="6350" cy="6350"/>
              </a:xfrm>
              <a:custGeom>
                <a:avLst/>
                <a:gdLst>
                  <a:gd name="T0" fmla="*/ 20 w 20"/>
                  <a:gd name="T1" fmla="*/ 22 h 23"/>
                  <a:gd name="T2" fmla="*/ 15 w 20"/>
                  <a:gd name="T3" fmla="*/ 0 h 23"/>
                  <a:gd name="T4" fmla="*/ 0 w 20"/>
                  <a:gd name="T5" fmla="*/ 5 h 23"/>
                  <a:gd name="T6" fmla="*/ 14 w 20"/>
                  <a:gd name="T7" fmla="*/ 23 h 23"/>
                  <a:gd name="T8" fmla="*/ 17 w 20"/>
                  <a:gd name="T9" fmla="*/ 23 h 23"/>
                  <a:gd name="T10" fmla="*/ 20 w 20"/>
                  <a:gd name="T1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20" y="22"/>
                    </a:moveTo>
                    <a:lnTo>
                      <a:pt x="15" y="0"/>
                    </a:lnTo>
                    <a:lnTo>
                      <a:pt x="0" y="5"/>
                    </a:lnTo>
                    <a:lnTo>
                      <a:pt x="14" y="23"/>
                    </a:lnTo>
                    <a:lnTo>
                      <a:pt x="17" y="23"/>
                    </a:lnTo>
                    <a:lnTo>
                      <a:pt x="20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5" name="Freeform 102"/>
              <p:cNvSpPr/>
              <p:nvPr/>
            </p:nvSpPr>
            <p:spPr bwMode="auto">
              <a:xfrm>
                <a:off x="1204913" y="2901950"/>
                <a:ext cx="6350" cy="4763"/>
              </a:xfrm>
              <a:custGeom>
                <a:avLst/>
                <a:gdLst>
                  <a:gd name="T0" fmla="*/ 10 w 18"/>
                  <a:gd name="T1" fmla="*/ 15 h 15"/>
                  <a:gd name="T2" fmla="*/ 12 w 18"/>
                  <a:gd name="T3" fmla="*/ 14 h 15"/>
                  <a:gd name="T4" fmla="*/ 14 w 18"/>
                  <a:gd name="T5" fmla="*/ 14 h 15"/>
                  <a:gd name="T6" fmla="*/ 15 w 18"/>
                  <a:gd name="T7" fmla="*/ 13 h 15"/>
                  <a:gd name="T8" fmla="*/ 17 w 18"/>
                  <a:gd name="T9" fmla="*/ 11 h 15"/>
                  <a:gd name="T10" fmla="*/ 18 w 18"/>
                  <a:gd name="T11" fmla="*/ 10 h 15"/>
                  <a:gd name="T12" fmla="*/ 18 w 18"/>
                  <a:gd name="T13" fmla="*/ 9 h 15"/>
                  <a:gd name="T14" fmla="*/ 18 w 18"/>
                  <a:gd name="T15" fmla="*/ 6 h 15"/>
                  <a:gd name="T16" fmla="*/ 17 w 18"/>
                  <a:gd name="T17" fmla="*/ 5 h 15"/>
                  <a:gd name="T18" fmla="*/ 14 w 18"/>
                  <a:gd name="T19" fmla="*/ 4 h 15"/>
                  <a:gd name="T20" fmla="*/ 12 w 18"/>
                  <a:gd name="T21" fmla="*/ 3 h 15"/>
                  <a:gd name="T22" fmla="*/ 9 w 18"/>
                  <a:gd name="T23" fmla="*/ 2 h 15"/>
                  <a:gd name="T24" fmla="*/ 6 w 18"/>
                  <a:gd name="T25" fmla="*/ 0 h 15"/>
                  <a:gd name="T26" fmla="*/ 0 w 18"/>
                  <a:gd name="T27" fmla="*/ 3 h 15"/>
                  <a:gd name="T28" fmla="*/ 1 w 18"/>
                  <a:gd name="T29" fmla="*/ 6 h 15"/>
                  <a:gd name="T30" fmla="*/ 3 w 18"/>
                  <a:gd name="T31" fmla="*/ 10 h 15"/>
                  <a:gd name="T32" fmla="*/ 6 w 18"/>
                  <a:gd name="T33" fmla="*/ 14 h 15"/>
                  <a:gd name="T34" fmla="*/ 10 w 18"/>
                  <a:gd name="T3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15">
                    <a:moveTo>
                      <a:pt x="10" y="15"/>
                    </a:moveTo>
                    <a:lnTo>
                      <a:pt x="12" y="14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8" y="10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3" y="10"/>
                    </a:lnTo>
                    <a:lnTo>
                      <a:pt x="6" y="14"/>
                    </a:lnTo>
                    <a:lnTo>
                      <a:pt x="10" y="1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6" name="Freeform 103"/>
              <p:cNvSpPr/>
              <p:nvPr/>
            </p:nvSpPr>
            <p:spPr bwMode="auto">
              <a:xfrm>
                <a:off x="2200275" y="2128838"/>
                <a:ext cx="4762" cy="11113"/>
              </a:xfrm>
              <a:custGeom>
                <a:avLst/>
                <a:gdLst>
                  <a:gd name="T0" fmla="*/ 16 w 16"/>
                  <a:gd name="T1" fmla="*/ 35 h 35"/>
                  <a:gd name="T2" fmla="*/ 12 w 16"/>
                  <a:gd name="T3" fmla="*/ 21 h 35"/>
                  <a:gd name="T4" fmla="*/ 16 w 16"/>
                  <a:gd name="T5" fmla="*/ 0 h 35"/>
                  <a:gd name="T6" fmla="*/ 13 w 16"/>
                  <a:gd name="T7" fmla="*/ 0 h 35"/>
                  <a:gd name="T8" fmla="*/ 11 w 16"/>
                  <a:gd name="T9" fmla="*/ 0 h 35"/>
                  <a:gd name="T10" fmla="*/ 9 w 16"/>
                  <a:gd name="T11" fmla="*/ 0 h 35"/>
                  <a:gd name="T12" fmla="*/ 7 w 16"/>
                  <a:gd name="T13" fmla="*/ 2 h 35"/>
                  <a:gd name="T14" fmla="*/ 6 w 16"/>
                  <a:gd name="T15" fmla="*/ 2 h 35"/>
                  <a:gd name="T16" fmla="*/ 5 w 16"/>
                  <a:gd name="T17" fmla="*/ 8 h 35"/>
                  <a:gd name="T18" fmla="*/ 3 w 16"/>
                  <a:gd name="T19" fmla="*/ 14 h 35"/>
                  <a:gd name="T20" fmla="*/ 0 w 16"/>
                  <a:gd name="T21" fmla="*/ 20 h 35"/>
                  <a:gd name="T22" fmla="*/ 0 w 16"/>
                  <a:gd name="T23" fmla="*/ 25 h 35"/>
                  <a:gd name="T24" fmla="*/ 1 w 16"/>
                  <a:gd name="T25" fmla="*/ 29 h 35"/>
                  <a:gd name="T26" fmla="*/ 6 w 16"/>
                  <a:gd name="T27" fmla="*/ 33 h 35"/>
                  <a:gd name="T28" fmla="*/ 16 w 16"/>
                  <a:gd name="T2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35">
                    <a:moveTo>
                      <a:pt x="16" y="35"/>
                    </a:moveTo>
                    <a:lnTo>
                      <a:pt x="12" y="2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5" y="8"/>
                    </a:lnTo>
                    <a:lnTo>
                      <a:pt x="3" y="14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6" y="33"/>
                    </a:lnTo>
                    <a:lnTo>
                      <a:pt x="16" y="3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7" name="Freeform 104"/>
              <p:cNvSpPr/>
              <p:nvPr/>
            </p:nvSpPr>
            <p:spPr bwMode="auto">
              <a:xfrm>
                <a:off x="2211388" y="2132013"/>
                <a:ext cx="11112" cy="4763"/>
              </a:xfrm>
              <a:custGeom>
                <a:avLst/>
                <a:gdLst>
                  <a:gd name="T0" fmla="*/ 37 w 37"/>
                  <a:gd name="T1" fmla="*/ 4 h 17"/>
                  <a:gd name="T2" fmla="*/ 29 w 37"/>
                  <a:gd name="T3" fmla="*/ 0 h 17"/>
                  <a:gd name="T4" fmla="*/ 22 w 37"/>
                  <a:gd name="T5" fmla="*/ 1 h 17"/>
                  <a:gd name="T6" fmla="*/ 14 w 37"/>
                  <a:gd name="T7" fmla="*/ 2 h 17"/>
                  <a:gd name="T8" fmla="*/ 6 w 37"/>
                  <a:gd name="T9" fmla="*/ 4 h 17"/>
                  <a:gd name="T10" fmla="*/ 0 w 37"/>
                  <a:gd name="T11" fmla="*/ 14 h 17"/>
                  <a:gd name="T12" fmla="*/ 26 w 37"/>
                  <a:gd name="T13" fmla="*/ 17 h 17"/>
                  <a:gd name="T14" fmla="*/ 37 w 37"/>
                  <a:gd name="T1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7">
                    <a:moveTo>
                      <a:pt x="37" y="4"/>
                    </a:moveTo>
                    <a:lnTo>
                      <a:pt x="29" y="0"/>
                    </a:lnTo>
                    <a:lnTo>
                      <a:pt x="22" y="1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14"/>
                    </a:lnTo>
                    <a:lnTo>
                      <a:pt x="26" y="17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8" name="Freeform 105"/>
              <p:cNvSpPr/>
              <p:nvPr/>
            </p:nvSpPr>
            <p:spPr bwMode="auto">
              <a:xfrm>
                <a:off x="2168525" y="2201863"/>
                <a:ext cx="17462" cy="14288"/>
              </a:xfrm>
              <a:custGeom>
                <a:avLst/>
                <a:gdLst>
                  <a:gd name="T0" fmla="*/ 32 w 52"/>
                  <a:gd name="T1" fmla="*/ 12 h 46"/>
                  <a:gd name="T2" fmla="*/ 18 w 52"/>
                  <a:gd name="T3" fmla="*/ 16 h 46"/>
                  <a:gd name="T4" fmla="*/ 8 w 52"/>
                  <a:gd name="T5" fmla="*/ 25 h 46"/>
                  <a:gd name="T6" fmla="*/ 0 w 52"/>
                  <a:gd name="T7" fmla="*/ 36 h 46"/>
                  <a:gd name="T8" fmla="*/ 6 w 52"/>
                  <a:gd name="T9" fmla="*/ 44 h 46"/>
                  <a:gd name="T10" fmla="*/ 12 w 52"/>
                  <a:gd name="T11" fmla="*/ 46 h 46"/>
                  <a:gd name="T12" fmla="*/ 19 w 52"/>
                  <a:gd name="T13" fmla="*/ 46 h 46"/>
                  <a:gd name="T14" fmla="*/ 26 w 52"/>
                  <a:gd name="T15" fmla="*/ 44 h 46"/>
                  <a:gd name="T16" fmla="*/ 34 w 52"/>
                  <a:gd name="T17" fmla="*/ 42 h 46"/>
                  <a:gd name="T18" fmla="*/ 40 w 52"/>
                  <a:gd name="T19" fmla="*/ 40 h 46"/>
                  <a:gd name="T20" fmla="*/ 47 w 52"/>
                  <a:gd name="T21" fmla="*/ 38 h 46"/>
                  <a:gd name="T22" fmla="*/ 49 w 52"/>
                  <a:gd name="T23" fmla="*/ 34 h 46"/>
                  <a:gd name="T24" fmla="*/ 51 w 52"/>
                  <a:gd name="T25" fmla="*/ 31 h 46"/>
                  <a:gd name="T26" fmla="*/ 52 w 52"/>
                  <a:gd name="T27" fmla="*/ 26 h 46"/>
                  <a:gd name="T28" fmla="*/ 51 w 52"/>
                  <a:gd name="T29" fmla="*/ 21 h 46"/>
                  <a:gd name="T30" fmla="*/ 44 w 52"/>
                  <a:gd name="T31" fmla="*/ 0 h 46"/>
                  <a:gd name="T32" fmla="*/ 32 w 52"/>
                  <a:gd name="T3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46">
                    <a:moveTo>
                      <a:pt x="32" y="12"/>
                    </a:moveTo>
                    <a:lnTo>
                      <a:pt x="18" y="16"/>
                    </a:lnTo>
                    <a:lnTo>
                      <a:pt x="8" y="25"/>
                    </a:lnTo>
                    <a:lnTo>
                      <a:pt x="0" y="36"/>
                    </a:lnTo>
                    <a:lnTo>
                      <a:pt x="6" y="44"/>
                    </a:lnTo>
                    <a:lnTo>
                      <a:pt x="12" y="46"/>
                    </a:lnTo>
                    <a:lnTo>
                      <a:pt x="19" y="46"/>
                    </a:lnTo>
                    <a:lnTo>
                      <a:pt x="26" y="44"/>
                    </a:lnTo>
                    <a:lnTo>
                      <a:pt x="34" y="42"/>
                    </a:lnTo>
                    <a:lnTo>
                      <a:pt x="40" y="40"/>
                    </a:lnTo>
                    <a:lnTo>
                      <a:pt x="47" y="38"/>
                    </a:lnTo>
                    <a:lnTo>
                      <a:pt x="49" y="34"/>
                    </a:lnTo>
                    <a:lnTo>
                      <a:pt x="51" y="31"/>
                    </a:lnTo>
                    <a:lnTo>
                      <a:pt x="52" y="26"/>
                    </a:lnTo>
                    <a:lnTo>
                      <a:pt x="51" y="21"/>
                    </a:lnTo>
                    <a:lnTo>
                      <a:pt x="44" y="0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39" name="Freeform 106"/>
              <p:cNvSpPr/>
              <p:nvPr/>
            </p:nvSpPr>
            <p:spPr bwMode="auto">
              <a:xfrm>
                <a:off x="2216150" y="2119313"/>
                <a:ext cx="4762" cy="4763"/>
              </a:xfrm>
              <a:custGeom>
                <a:avLst/>
                <a:gdLst>
                  <a:gd name="T0" fmla="*/ 16 w 16"/>
                  <a:gd name="T1" fmla="*/ 5 h 11"/>
                  <a:gd name="T2" fmla="*/ 13 w 16"/>
                  <a:gd name="T3" fmla="*/ 2 h 11"/>
                  <a:gd name="T4" fmla="*/ 11 w 16"/>
                  <a:gd name="T5" fmla="*/ 1 h 11"/>
                  <a:gd name="T6" fmla="*/ 8 w 16"/>
                  <a:gd name="T7" fmla="*/ 0 h 11"/>
                  <a:gd name="T8" fmla="*/ 6 w 16"/>
                  <a:gd name="T9" fmla="*/ 1 h 11"/>
                  <a:gd name="T10" fmla="*/ 2 w 16"/>
                  <a:gd name="T11" fmla="*/ 4 h 11"/>
                  <a:gd name="T12" fmla="*/ 0 w 16"/>
                  <a:gd name="T13" fmla="*/ 6 h 11"/>
                  <a:gd name="T14" fmla="*/ 4 w 16"/>
                  <a:gd name="T15" fmla="*/ 8 h 11"/>
                  <a:gd name="T16" fmla="*/ 7 w 16"/>
                  <a:gd name="T17" fmla="*/ 10 h 11"/>
                  <a:gd name="T18" fmla="*/ 10 w 16"/>
                  <a:gd name="T19" fmla="*/ 11 h 11"/>
                  <a:gd name="T20" fmla="*/ 12 w 16"/>
                  <a:gd name="T21" fmla="*/ 10 h 11"/>
                  <a:gd name="T22" fmla="*/ 13 w 16"/>
                  <a:gd name="T23" fmla="*/ 8 h 11"/>
                  <a:gd name="T24" fmla="*/ 14 w 16"/>
                  <a:gd name="T25" fmla="*/ 6 h 11"/>
                  <a:gd name="T26" fmla="*/ 16 w 16"/>
                  <a:gd name="T2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1">
                    <a:moveTo>
                      <a:pt x="16" y="5"/>
                    </a:move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7" y="10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4" y="6"/>
                    </a:lnTo>
                    <a:lnTo>
                      <a:pt x="16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0" name="Freeform 107"/>
              <p:cNvSpPr/>
              <p:nvPr/>
            </p:nvSpPr>
            <p:spPr bwMode="auto">
              <a:xfrm>
                <a:off x="2200275" y="2171700"/>
                <a:ext cx="19050" cy="23813"/>
              </a:xfrm>
              <a:custGeom>
                <a:avLst/>
                <a:gdLst>
                  <a:gd name="T0" fmla="*/ 33 w 62"/>
                  <a:gd name="T1" fmla="*/ 72 h 79"/>
                  <a:gd name="T2" fmla="*/ 34 w 62"/>
                  <a:gd name="T3" fmla="*/ 66 h 79"/>
                  <a:gd name="T4" fmla="*/ 34 w 62"/>
                  <a:gd name="T5" fmla="*/ 60 h 79"/>
                  <a:gd name="T6" fmla="*/ 31 w 62"/>
                  <a:gd name="T7" fmla="*/ 54 h 79"/>
                  <a:gd name="T8" fmla="*/ 31 w 62"/>
                  <a:gd name="T9" fmla="*/ 49 h 79"/>
                  <a:gd name="T10" fmla="*/ 35 w 62"/>
                  <a:gd name="T11" fmla="*/ 45 h 79"/>
                  <a:gd name="T12" fmla="*/ 51 w 62"/>
                  <a:gd name="T13" fmla="*/ 40 h 79"/>
                  <a:gd name="T14" fmla="*/ 59 w 62"/>
                  <a:gd name="T15" fmla="*/ 34 h 79"/>
                  <a:gd name="T16" fmla="*/ 62 w 62"/>
                  <a:gd name="T17" fmla="*/ 28 h 79"/>
                  <a:gd name="T18" fmla="*/ 61 w 62"/>
                  <a:gd name="T19" fmla="*/ 23 h 79"/>
                  <a:gd name="T20" fmla="*/ 56 w 62"/>
                  <a:gd name="T21" fmla="*/ 17 h 79"/>
                  <a:gd name="T22" fmla="*/ 48 w 62"/>
                  <a:gd name="T23" fmla="*/ 11 h 79"/>
                  <a:gd name="T24" fmla="*/ 42 w 62"/>
                  <a:gd name="T25" fmla="*/ 6 h 79"/>
                  <a:gd name="T26" fmla="*/ 36 w 62"/>
                  <a:gd name="T27" fmla="*/ 0 h 79"/>
                  <a:gd name="T28" fmla="*/ 25 w 62"/>
                  <a:gd name="T29" fmla="*/ 5 h 79"/>
                  <a:gd name="T30" fmla="*/ 18 w 62"/>
                  <a:gd name="T31" fmla="*/ 14 h 79"/>
                  <a:gd name="T32" fmla="*/ 12 w 62"/>
                  <a:gd name="T33" fmla="*/ 23 h 79"/>
                  <a:gd name="T34" fmla="*/ 7 w 62"/>
                  <a:gd name="T35" fmla="*/ 33 h 79"/>
                  <a:gd name="T36" fmla="*/ 0 w 62"/>
                  <a:gd name="T37" fmla="*/ 42 h 79"/>
                  <a:gd name="T38" fmla="*/ 2 w 62"/>
                  <a:gd name="T39" fmla="*/ 45 h 79"/>
                  <a:gd name="T40" fmla="*/ 4 w 62"/>
                  <a:gd name="T41" fmla="*/ 50 h 79"/>
                  <a:gd name="T42" fmla="*/ 4 w 62"/>
                  <a:gd name="T43" fmla="*/ 57 h 79"/>
                  <a:gd name="T44" fmla="*/ 4 w 62"/>
                  <a:gd name="T45" fmla="*/ 63 h 79"/>
                  <a:gd name="T46" fmla="*/ 4 w 62"/>
                  <a:gd name="T47" fmla="*/ 69 h 79"/>
                  <a:gd name="T48" fmla="*/ 5 w 62"/>
                  <a:gd name="T49" fmla="*/ 75 h 79"/>
                  <a:gd name="T50" fmla="*/ 8 w 62"/>
                  <a:gd name="T51" fmla="*/ 79 h 79"/>
                  <a:gd name="T52" fmla="*/ 13 w 62"/>
                  <a:gd name="T53" fmla="*/ 79 h 79"/>
                  <a:gd name="T54" fmla="*/ 22 w 62"/>
                  <a:gd name="T55" fmla="*/ 78 h 79"/>
                  <a:gd name="T56" fmla="*/ 33 w 62"/>
                  <a:gd name="T57" fmla="*/ 7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79">
                    <a:moveTo>
                      <a:pt x="33" y="72"/>
                    </a:moveTo>
                    <a:lnTo>
                      <a:pt x="34" y="66"/>
                    </a:lnTo>
                    <a:lnTo>
                      <a:pt x="34" y="60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5" y="45"/>
                    </a:lnTo>
                    <a:lnTo>
                      <a:pt x="51" y="40"/>
                    </a:lnTo>
                    <a:lnTo>
                      <a:pt x="59" y="34"/>
                    </a:lnTo>
                    <a:lnTo>
                      <a:pt x="62" y="28"/>
                    </a:lnTo>
                    <a:lnTo>
                      <a:pt x="61" y="23"/>
                    </a:lnTo>
                    <a:lnTo>
                      <a:pt x="56" y="17"/>
                    </a:lnTo>
                    <a:lnTo>
                      <a:pt x="48" y="11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25" y="5"/>
                    </a:lnTo>
                    <a:lnTo>
                      <a:pt x="18" y="14"/>
                    </a:lnTo>
                    <a:lnTo>
                      <a:pt x="12" y="23"/>
                    </a:lnTo>
                    <a:lnTo>
                      <a:pt x="7" y="33"/>
                    </a:lnTo>
                    <a:lnTo>
                      <a:pt x="0" y="42"/>
                    </a:lnTo>
                    <a:lnTo>
                      <a:pt x="2" y="45"/>
                    </a:lnTo>
                    <a:lnTo>
                      <a:pt x="4" y="50"/>
                    </a:lnTo>
                    <a:lnTo>
                      <a:pt x="4" y="57"/>
                    </a:lnTo>
                    <a:lnTo>
                      <a:pt x="4" y="63"/>
                    </a:lnTo>
                    <a:lnTo>
                      <a:pt x="4" y="69"/>
                    </a:lnTo>
                    <a:lnTo>
                      <a:pt x="5" y="75"/>
                    </a:lnTo>
                    <a:lnTo>
                      <a:pt x="8" y="79"/>
                    </a:lnTo>
                    <a:lnTo>
                      <a:pt x="13" y="79"/>
                    </a:lnTo>
                    <a:lnTo>
                      <a:pt x="22" y="78"/>
                    </a:lnTo>
                    <a:lnTo>
                      <a:pt x="33" y="7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1" name="Freeform 108"/>
              <p:cNvSpPr/>
              <p:nvPr/>
            </p:nvSpPr>
            <p:spPr bwMode="auto">
              <a:xfrm>
                <a:off x="2187575" y="2197100"/>
                <a:ext cx="11112" cy="4763"/>
              </a:xfrm>
              <a:custGeom>
                <a:avLst/>
                <a:gdLst>
                  <a:gd name="T0" fmla="*/ 34 w 34"/>
                  <a:gd name="T1" fmla="*/ 0 h 13"/>
                  <a:gd name="T2" fmla="*/ 16 w 34"/>
                  <a:gd name="T3" fmla="*/ 5 h 13"/>
                  <a:gd name="T4" fmla="*/ 0 w 34"/>
                  <a:gd name="T5" fmla="*/ 8 h 13"/>
                  <a:gd name="T6" fmla="*/ 0 w 34"/>
                  <a:gd name="T7" fmla="*/ 9 h 13"/>
                  <a:gd name="T8" fmla="*/ 0 w 34"/>
                  <a:gd name="T9" fmla="*/ 11 h 13"/>
                  <a:gd name="T10" fmla="*/ 0 w 34"/>
                  <a:gd name="T11" fmla="*/ 12 h 13"/>
                  <a:gd name="T12" fmla="*/ 9 w 34"/>
                  <a:gd name="T13" fmla="*/ 13 h 13"/>
                  <a:gd name="T14" fmla="*/ 15 w 34"/>
                  <a:gd name="T15" fmla="*/ 13 h 13"/>
                  <a:gd name="T16" fmla="*/ 21 w 34"/>
                  <a:gd name="T17" fmla="*/ 12 h 13"/>
                  <a:gd name="T18" fmla="*/ 26 w 34"/>
                  <a:gd name="T19" fmla="*/ 7 h 13"/>
                  <a:gd name="T20" fmla="*/ 34 w 34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13">
                    <a:moveTo>
                      <a:pt x="34" y="0"/>
                    </a:moveTo>
                    <a:lnTo>
                      <a:pt x="16" y="5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9" y="13"/>
                    </a:lnTo>
                    <a:lnTo>
                      <a:pt x="15" y="13"/>
                    </a:lnTo>
                    <a:lnTo>
                      <a:pt x="21" y="12"/>
                    </a:lnTo>
                    <a:lnTo>
                      <a:pt x="26" y="7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2" name="Freeform 109"/>
              <p:cNvSpPr/>
              <p:nvPr/>
            </p:nvSpPr>
            <p:spPr bwMode="auto">
              <a:xfrm>
                <a:off x="2151063" y="2225675"/>
                <a:ext cx="11112" cy="11113"/>
              </a:xfrm>
              <a:custGeom>
                <a:avLst/>
                <a:gdLst>
                  <a:gd name="T0" fmla="*/ 23 w 38"/>
                  <a:gd name="T1" fmla="*/ 32 h 33"/>
                  <a:gd name="T2" fmla="*/ 26 w 38"/>
                  <a:gd name="T3" fmla="*/ 33 h 33"/>
                  <a:gd name="T4" fmla="*/ 30 w 38"/>
                  <a:gd name="T5" fmla="*/ 33 h 33"/>
                  <a:gd name="T6" fmla="*/ 34 w 38"/>
                  <a:gd name="T7" fmla="*/ 32 h 33"/>
                  <a:gd name="T8" fmla="*/ 37 w 38"/>
                  <a:gd name="T9" fmla="*/ 30 h 33"/>
                  <a:gd name="T10" fmla="*/ 38 w 38"/>
                  <a:gd name="T11" fmla="*/ 26 h 33"/>
                  <a:gd name="T12" fmla="*/ 37 w 38"/>
                  <a:gd name="T13" fmla="*/ 24 h 33"/>
                  <a:gd name="T14" fmla="*/ 36 w 38"/>
                  <a:gd name="T15" fmla="*/ 20 h 33"/>
                  <a:gd name="T16" fmla="*/ 25 w 38"/>
                  <a:gd name="T17" fmla="*/ 8 h 33"/>
                  <a:gd name="T18" fmla="*/ 23 w 38"/>
                  <a:gd name="T19" fmla="*/ 4 h 33"/>
                  <a:gd name="T20" fmla="*/ 20 w 38"/>
                  <a:gd name="T21" fmla="*/ 2 h 33"/>
                  <a:gd name="T22" fmla="*/ 18 w 38"/>
                  <a:gd name="T23" fmla="*/ 0 h 33"/>
                  <a:gd name="T24" fmla="*/ 15 w 38"/>
                  <a:gd name="T25" fmla="*/ 0 h 33"/>
                  <a:gd name="T26" fmla="*/ 13 w 38"/>
                  <a:gd name="T27" fmla="*/ 1 h 33"/>
                  <a:gd name="T28" fmla="*/ 9 w 38"/>
                  <a:gd name="T29" fmla="*/ 2 h 33"/>
                  <a:gd name="T30" fmla="*/ 6 w 38"/>
                  <a:gd name="T31" fmla="*/ 4 h 33"/>
                  <a:gd name="T32" fmla="*/ 3 w 38"/>
                  <a:gd name="T33" fmla="*/ 6 h 33"/>
                  <a:gd name="T34" fmla="*/ 1 w 38"/>
                  <a:gd name="T35" fmla="*/ 7 h 33"/>
                  <a:gd name="T36" fmla="*/ 0 w 38"/>
                  <a:gd name="T37" fmla="*/ 8 h 33"/>
                  <a:gd name="T38" fmla="*/ 0 w 38"/>
                  <a:gd name="T39" fmla="*/ 10 h 33"/>
                  <a:gd name="T40" fmla="*/ 1 w 38"/>
                  <a:gd name="T41" fmla="*/ 14 h 33"/>
                  <a:gd name="T42" fmla="*/ 23 w 38"/>
                  <a:gd name="T43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3">
                    <a:moveTo>
                      <a:pt x="23" y="32"/>
                    </a:moveTo>
                    <a:lnTo>
                      <a:pt x="26" y="33"/>
                    </a:lnTo>
                    <a:lnTo>
                      <a:pt x="30" y="33"/>
                    </a:lnTo>
                    <a:lnTo>
                      <a:pt x="34" y="32"/>
                    </a:lnTo>
                    <a:lnTo>
                      <a:pt x="37" y="30"/>
                    </a:lnTo>
                    <a:lnTo>
                      <a:pt x="38" y="26"/>
                    </a:lnTo>
                    <a:lnTo>
                      <a:pt x="37" y="24"/>
                    </a:lnTo>
                    <a:lnTo>
                      <a:pt x="36" y="20"/>
                    </a:lnTo>
                    <a:lnTo>
                      <a:pt x="25" y="8"/>
                    </a:lnTo>
                    <a:lnTo>
                      <a:pt x="23" y="4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1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4"/>
                    </a:lnTo>
                    <a:lnTo>
                      <a:pt x="23" y="3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3" name="Freeform 110"/>
              <p:cNvSpPr/>
              <p:nvPr/>
            </p:nvSpPr>
            <p:spPr bwMode="auto">
              <a:xfrm>
                <a:off x="2133600" y="2233613"/>
                <a:ext cx="17462" cy="20638"/>
              </a:xfrm>
              <a:custGeom>
                <a:avLst/>
                <a:gdLst>
                  <a:gd name="T0" fmla="*/ 51 w 53"/>
                  <a:gd name="T1" fmla="*/ 11 h 63"/>
                  <a:gd name="T2" fmla="*/ 45 w 53"/>
                  <a:gd name="T3" fmla="*/ 3 h 63"/>
                  <a:gd name="T4" fmla="*/ 39 w 53"/>
                  <a:gd name="T5" fmla="*/ 0 h 63"/>
                  <a:gd name="T6" fmla="*/ 33 w 53"/>
                  <a:gd name="T7" fmla="*/ 3 h 63"/>
                  <a:gd name="T8" fmla="*/ 28 w 53"/>
                  <a:gd name="T9" fmla="*/ 7 h 63"/>
                  <a:gd name="T10" fmla="*/ 22 w 53"/>
                  <a:gd name="T11" fmla="*/ 14 h 63"/>
                  <a:gd name="T12" fmla="*/ 6 w 53"/>
                  <a:gd name="T13" fmla="*/ 41 h 63"/>
                  <a:gd name="T14" fmla="*/ 0 w 53"/>
                  <a:gd name="T15" fmla="*/ 44 h 63"/>
                  <a:gd name="T16" fmla="*/ 11 w 53"/>
                  <a:gd name="T17" fmla="*/ 55 h 63"/>
                  <a:gd name="T18" fmla="*/ 14 w 53"/>
                  <a:gd name="T19" fmla="*/ 58 h 63"/>
                  <a:gd name="T20" fmla="*/ 16 w 53"/>
                  <a:gd name="T21" fmla="*/ 61 h 63"/>
                  <a:gd name="T22" fmla="*/ 20 w 53"/>
                  <a:gd name="T23" fmla="*/ 62 h 63"/>
                  <a:gd name="T24" fmla="*/ 23 w 53"/>
                  <a:gd name="T25" fmla="*/ 63 h 63"/>
                  <a:gd name="T26" fmla="*/ 28 w 53"/>
                  <a:gd name="T27" fmla="*/ 61 h 63"/>
                  <a:gd name="T28" fmla="*/ 32 w 53"/>
                  <a:gd name="T29" fmla="*/ 57 h 63"/>
                  <a:gd name="T30" fmla="*/ 34 w 53"/>
                  <a:gd name="T31" fmla="*/ 51 h 63"/>
                  <a:gd name="T32" fmla="*/ 36 w 53"/>
                  <a:gd name="T33" fmla="*/ 44 h 63"/>
                  <a:gd name="T34" fmla="*/ 32 w 53"/>
                  <a:gd name="T35" fmla="*/ 38 h 63"/>
                  <a:gd name="T36" fmla="*/ 37 w 53"/>
                  <a:gd name="T37" fmla="*/ 38 h 63"/>
                  <a:gd name="T38" fmla="*/ 40 w 53"/>
                  <a:gd name="T39" fmla="*/ 37 h 63"/>
                  <a:gd name="T40" fmla="*/ 45 w 53"/>
                  <a:gd name="T41" fmla="*/ 33 h 63"/>
                  <a:gd name="T42" fmla="*/ 50 w 53"/>
                  <a:gd name="T43" fmla="*/ 27 h 63"/>
                  <a:gd name="T44" fmla="*/ 53 w 53"/>
                  <a:gd name="T45" fmla="*/ 20 h 63"/>
                  <a:gd name="T46" fmla="*/ 51 w 53"/>
                  <a:gd name="T47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63">
                    <a:moveTo>
                      <a:pt x="51" y="11"/>
                    </a:moveTo>
                    <a:lnTo>
                      <a:pt x="45" y="3"/>
                    </a:lnTo>
                    <a:lnTo>
                      <a:pt x="39" y="0"/>
                    </a:lnTo>
                    <a:lnTo>
                      <a:pt x="33" y="3"/>
                    </a:lnTo>
                    <a:lnTo>
                      <a:pt x="28" y="7"/>
                    </a:lnTo>
                    <a:lnTo>
                      <a:pt x="22" y="14"/>
                    </a:lnTo>
                    <a:lnTo>
                      <a:pt x="6" y="41"/>
                    </a:lnTo>
                    <a:lnTo>
                      <a:pt x="0" y="44"/>
                    </a:lnTo>
                    <a:lnTo>
                      <a:pt x="11" y="55"/>
                    </a:lnTo>
                    <a:lnTo>
                      <a:pt x="14" y="58"/>
                    </a:lnTo>
                    <a:lnTo>
                      <a:pt x="16" y="61"/>
                    </a:lnTo>
                    <a:lnTo>
                      <a:pt x="20" y="62"/>
                    </a:lnTo>
                    <a:lnTo>
                      <a:pt x="23" y="63"/>
                    </a:lnTo>
                    <a:lnTo>
                      <a:pt x="28" y="61"/>
                    </a:lnTo>
                    <a:lnTo>
                      <a:pt x="32" y="57"/>
                    </a:lnTo>
                    <a:lnTo>
                      <a:pt x="34" y="51"/>
                    </a:lnTo>
                    <a:lnTo>
                      <a:pt x="36" y="44"/>
                    </a:lnTo>
                    <a:lnTo>
                      <a:pt x="32" y="38"/>
                    </a:lnTo>
                    <a:lnTo>
                      <a:pt x="37" y="38"/>
                    </a:lnTo>
                    <a:lnTo>
                      <a:pt x="40" y="37"/>
                    </a:lnTo>
                    <a:lnTo>
                      <a:pt x="45" y="33"/>
                    </a:lnTo>
                    <a:lnTo>
                      <a:pt x="50" y="27"/>
                    </a:lnTo>
                    <a:lnTo>
                      <a:pt x="53" y="20"/>
                    </a:lnTo>
                    <a:lnTo>
                      <a:pt x="51" y="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4" name="Freeform 111"/>
              <p:cNvSpPr/>
              <p:nvPr/>
            </p:nvSpPr>
            <p:spPr bwMode="auto">
              <a:xfrm>
                <a:off x="2098675" y="2274888"/>
                <a:ext cx="4762" cy="7938"/>
              </a:xfrm>
              <a:custGeom>
                <a:avLst/>
                <a:gdLst>
                  <a:gd name="T0" fmla="*/ 3 w 19"/>
                  <a:gd name="T1" fmla="*/ 25 h 28"/>
                  <a:gd name="T2" fmla="*/ 5 w 19"/>
                  <a:gd name="T3" fmla="*/ 27 h 28"/>
                  <a:gd name="T4" fmla="*/ 9 w 19"/>
                  <a:gd name="T5" fmla="*/ 28 h 28"/>
                  <a:gd name="T6" fmla="*/ 11 w 19"/>
                  <a:gd name="T7" fmla="*/ 27 h 28"/>
                  <a:gd name="T8" fmla="*/ 15 w 19"/>
                  <a:gd name="T9" fmla="*/ 25 h 28"/>
                  <a:gd name="T10" fmla="*/ 16 w 19"/>
                  <a:gd name="T11" fmla="*/ 22 h 28"/>
                  <a:gd name="T12" fmla="*/ 17 w 19"/>
                  <a:gd name="T13" fmla="*/ 17 h 28"/>
                  <a:gd name="T14" fmla="*/ 19 w 19"/>
                  <a:gd name="T15" fmla="*/ 12 h 28"/>
                  <a:gd name="T16" fmla="*/ 19 w 19"/>
                  <a:gd name="T17" fmla="*/ 8 h 28"/>
                  <a:gd name="T18" fmla="*/ 17 w 19"/>
                  <a:gd name="T19" fmla="*/ 4 h 28"/>
                  <a:gd name="T20" fmla="*/ 11 w 19"/>
                  <a:gd name="T21" fmla="*/ 0 h 28"/>
                  <a:gd name="T22" fmla="*/ 4 w 19"/>
                  <a:gd name="T23" fmla="*/ 4 h 28"/>
                  <a:gd name="T24" fmla="*/ 4 w 19"/>
                  <a:gd name="T25" fmla="*/ 10 h 28"/>
                  <a:gd name="T26" fmla="*/ 3 w 19"/>
                  <a:gd name="T27" fmla="*/ 12 h 28"/>
                  <a:gd name="T28" fmla="*/ 2 w 19"/>
                  <a:gd name="T29" fmla="*/ 16 h 28"/>
                  <a:gd name="T30" fmla="*/ 0 w 19"/>
                  <a:gd name="T31" fmla="*/ 19 h 28"/>
                  <a:gd name="T32" fmla="*/ 0 w 19"/>
                  <a:gd name="T33" fmla="*/ 22 h 28"/>
                  <a:gd name="T34" fmla="*/ 3 w 19"/>
                  <a:gd name="T35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8">
                    <a:moveTo>
                      <a:pt x="3" y="25"/>
                    </a:moveTo>
                    <a:lnTo>
                      <a:pt x="5" y="27"/>
                    </a:lnTo>
                    <a:lnTo>
                      <a:pt x="9" y="28"/>
                    </a:lnTo>
                    <a:lnTo>
                      <a:pt x="11" y="27"/>
                    </a:lnTo>
                    <a:lnTo>
                      <a:pt x="15" y="25"/>
                    </a:lnTo>
                    <a:lnTo>
                      <a:pt x="16" y="22"/>
                    </a:lnTo>
                    <a:lnTo>
                      <a:pt x="17" y="17"/>
                    </a:lnTo>
                    <a:lnTo>
                      <a:pt x="19" y="12"/>
                    </a:lnTo>
                    <a:lnTo>
                      <a:pt x="19" y="8"/>
                    </a:lnTo>
                    <a:lnTo>
                      <a:pt x="17" y="4"/>
                    </a:lnTo>
                    <a:lnTo>
                      <a:pt x="11" y="0"/>
                    </a:lnTo>
                    <a:lnTo>
                      <a:pt x="4" y="4"/>
                    </a:lnTo>
                    <a:lnTo>
                      <a:pt x="4" y="10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5" name="Freeform 112"/>
              <p:cNvSpPr/>
              <p:nvPr/>
            </p:nvSpPr>
            <p:spPr bwMode="auto">
              <a:xfrm>
                <a:off x="2132013" y="2265363"/>
                <a:ext cx="7937" cy="6350"/>
              </a:xfrm>
              <a:custGeom>
                <a:avLst/>
                <a:gdLst>
                  <a:gd name="T0" fmla="*/ 15 w 24"/>
                  <a:gd name="T1" fmla="*/ 0 h 24"/>
                  <a:gd name="T2" fmla="*/ 11 w 24"/>
                  <a:gd name="T3" fmla="*/ 2 h 24"/>
                  <a:gd name="T4" fmla="*/ 9 w 24"/>
                  <a:gd name="T5" fmla="*/ 5 h 24"/>
                  <a:gd name="T6" fmla="*/ 5 w 24"/>
                  <a:gd name="T7" fmla="*/ 7 h 24"/>
                  <a:gd name="T8" fmla="*/ 2 w 24"/>
                  <a:gd name="T9" fmla="*/ 10 h 24"/>
                  <a:gd name="T10" fmla="*/ 0 w 24"/>
                  <a:gd name="T11" fmla="*/ 13 h 24"/>
                  <a:gd name="T12" fmla="*/ 0 w 24"/>
                  <a:gd name="T13" fmla="*/ 16 h 24"/>
                  <a:gd name="T14" fmla="*/ 0 w 24"/>
                  <a:gd name="T15" fmla="*/ 19 h 24"/>
                  <a:gd name="T16" fmla="*/ 1 w 24"/>
                  <a:gd name="T17" fmla="*/ 23 h 24"/>
                  <a:gd name="T18" fmla="*/ 4 w 24"/>
                  <a:gd name="T19" fmla="*/ 24 h 24"/>
                  <a:gd name="T20" fmla="*/ 6 w 24"/>
                  <a:gd name="T21" fmla="*/ 24 h 24"/>
                  <a:gd name="T22" fmla="*/ 9 w 24"/>
                  <a:gd name="T23" fmla="*/ 24 h 24"/>
                  <a:gd name="T24" fmla="*/ 11 w 24"/>
                  <a:gd name="T25" fmla="*/ 24 h 24"/>
                  <a:gd name="T26" fmla="*/ 15 w 24"/>
                  <a:gd name="T27" fmla="*/ 23 h 24"/>
                  <a:gd name="T28" fmla="*/ 17 w 24"/>
                  <a:gd name="T29" fmla="*/ 22 h 24"/>
                  <a:gd name="T30" fmla="*/ 19 w 24"/>
                  <a:gd name="T31" fmla="*/ 21 h 24"/>
                  <a:gd name="T32" fmla="*/ 24 w 24"/>
                  <a:gd name="T33" fmla="*/ 15 h 24"/>
                  <a:gd name="T34" fmla="*/ 24 w 24"/>
                  <a:gd name="T35" fmla="*/ 9 h 24"/>
                  <a:gd name="T36" fmla="*/ 22 w 24"/>
                  <a:gd name="T37" fmla="*/ 4 h 24"/>
                  <a:gd name="T38" fmla="*/ 15 w 24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24">
                    <a:moveTo>
                      <a:pt x="15" y="0"/>
                    </a:moveTo>
                    <a:lnTo>
                      <a:pt x="11" y="2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2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2" y="4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6" name="Freeform 113"/>
              <p:cNvSpPr/>
              <p:nvPr/>
            </p:nvSpPr>
            <p:spPr bwMode="auto">
              <a:xfrm>
                <a:off x="2138363" y="2279650"/>
                <a:ext cx="9525" cy="7938"/>
              </a:xfrm>
              <a:custGeom>
                <a:avLst/>
                <a:gdLst>
                  <a:gd name="T0" fmla="*/ 11 w 30"/>
                  <a:gd name="T1" fmla="*/ 23 h 23"/>
                  <a:gd name="T2" fmla="*/ 18 w 30"/>
                  <a:gd name="T3" fmla="*/ 22 h 23"/>
                  <a:gd name="T4" fmla="*/ 24 w 30"/>
                  <a:gd name="T5" fmla="*/ 20 h 23"/>
                  <a:gd name="T6" fmla="*/ 28 w 30"/>
                  <a:gd name="T7" fmla="*/ 16 h 23"/>
                  <a:gd name="T8" fmla="*/ 30 w 30"/>
                  <a:gd name="T9" fmla="*/ 12 h 23"/>
                  <a:gd name="T10" fmla="*/ 29 w 30"/>
                  <a:gd name="T11" fmla="*/ 9 h 23"/>
                  <a:gd name="T12" fmla="*/ 27 w 30"/>
                  <a:gd name="T13" fmla="*/ 5 h 23"/>
                  <a:gd name="T14" fmla="*/ 24 w 30"/>
                  <a:gd name="T15" fmla="*/ 3 h 23"/>
                  <a:gd name="T16" fmla="*/ 21 w 30"/>
                  <a:gd name="T17" fmla="*/ 2 h 23"/>
                  <a:gd name="T18" fmla="*/ 17 w 30"/>
                  <a:gd name="T19" fmla="*/ 0 h 23"/>
                  <a:gd name="T20" fmla="*/ 12 w 30"/>
                  <a:gd name="T21" fmla="*/ 2 h 23"/>
                  <a:gd name="T22" fmla="*/ 0 w 30"/>
                  <a:gd name="T23" fmla="*/ 14 h 23"/>
                  <a:gd name="T24" fmla="*/ 0 w 30"/>
                  <a:gd name="T25" fmla="*/ 16 h 23"/>
                  <a:gd name="T26" fmla="*/ 0 w 30"/>
                  <a:gd name="T27" fmla="*/ 20 h 23"/>
                  <a:gd name="T28" fmla="*/ 3 w 30"/>
                  <a:gd name="T29" fmla="*/ 22 h 23"/>
                  <a:gd name="T30" fmla="*/ 6 w 30"/>
                  <a:gd name="T31" fmla="*/ 23 h 23"/>
                  <a:gd name="T32" fmla="*/ 11 w 30"/>
                  <a:gd name="T3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3">
                    <a:moveTo>
                      <a:pt x="11" y="23"/>
                    </a:moveTo>
                    <a:lnTo>
                      <a:pt x="18" y="22"/>
                    </a:lnTo>
                    <a:lnTo>
                      <a:pt x="24" y="20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7" y="5"/>
                    </a:lnTo>
                    <a:lnTo>
                      <a:pt x="24" y="3"/>
                    </a:lnTo>
                    <a:lnTo>
                      <a:pt x="21" y="2"/>
                    </a:lnTo>
                    <a:lnTo>
                      <a:pt x="17" y="0"/>
                    </a:lnTo>
                    <a:lnTo>
                      <a:pt x="12" y="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3" y="22"/>
                    </a:lnTo>
                    <a:lnTo>
                      <a:pt x="6" y="23"/>
                    </a:lnTo>
                    <a:lnTo>
                      <a:pt x="11" y="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7" name="Freeform 114"/>
              <p:cNvSpPr/>
              <p:nvPr/>
            </p:nvSpPr>
            <p:spPr bwMode="auto">
              <a:xfrm>
                <a:off x="2103438" y="2287588"/>
                <a:ext cx="12700" cy="11113"/>
              </a:xfrm>
              <a:custGeom>
                <a:avLst/>
                <a:gdLst>
                  <a:gd name="T0" fmla="*/ 23 w 44"/>
                  <a:gd name="T1" fmla="*/ 31 h 38"/>
                  <a:gd name="T2" fmla="*/ 24 w 44"/>
                  <a:gd name="T3" fmla="*/ 27 h 38"/>
                  <a:gd name="T4" fmla="*/ 24 w 44"/>
                  <a:gd name="T5" fmla="*/ 23 h 38"/>
                  <a:gd name="T6" fmla="*/ 28 w 44"/>
                  <a:gd name="T7" fmla="*/ 23 h 38"/>
                  <a:gd name="T8" fmla="*/ 32 w 44"/>
                  <a:gd name="T9" fmla="*/ 25 h 38"/>
                  <a:gd name="T10" fmla="*/ 35 w 44"/>
                  <a:gd name="T11" fmla="*/ 23 h 38"/>
                  <a:gd name="T12" fmla="*/ 39 w 44"/>
                  <a:gd name="T13" fmla="*/ 23 h 38"/>
                  <a:gd name="T14" fmla="*/ 41 w 44"/>
                  <a:gd name="T15" fmla="*/ 21 h 38"/>
                  <a:gd name="T16" fmla="*/ 44 w 44"/>
                  <a:gd name="T17" fmla="*/ 17 h 38"/>
                  <a:gd name="T18" fmla="*/ 41 w 44"/>
                  <a:gd name="T19" fmla="*/ 10 h 38"/>
                  <a:gd name="T20" fmla="*/ 23 w 44"/>
                  <a:gd name="T21" fmla="*/ 0 h 38"/>
                  <a:gd name="T22" fmla="*/ 5 w 44"/>
                  <a:gd name="T23" fmla="*/ 21 h 38"/>
                  <a:gd name="T24" fmla="*/ 0 w 44"/>
                  <a:gd name="T25" fmla="*/ 23 h 38"/>
                  <a:gd name="T26" fmla="*/ 0 w 44"/>
                  <a:gd name="T27" fmla="*/ 29 h 38"/>
                  <a:gd name="T28" fmla="*/ 4 w 44"/>
                  <a:gd name="T29" fmla="*/ 37 h 38"/>
                  <a:gd name="T30" fmla="*/ 8 w 44"/>
                  <a:gd name="T31" fmla="*/ 38 h 38"/>
                  <a:gd name="T32" fmla="*/ 13 w 44"/>
                  <a:gd name="T33" fmla="*/ 36 h 38"/>
                  <a:gd name="T34" fmla="*/ 18 w 44"/>
                  <a:gd name="T35" fmla="*/ 33 h 38"/>
                  <a:gd name="T36" fmla="*/ 23 w 44"/>
                  <a:gd name="T37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38">
                    <a:moveTo>
                      <a:pt x="23" y="31"/>
                    </a:moveTo>
                    <a:lnTo>
                      <a:pt x="24" y="27"/>
                    </a:lnTo>
                    <a:lnTo>
                      <a:pt x="24" y="23"/>
                    </a:lnTo>
                    <a:lnTo>
                      <a:pt x="28" y="23"/>
                    </a:lnTo>
                    <a:lnTo>
                      <a:pt x="32" y="25"/>
                    </a:lnTo>
                    <a:lnTo>
                      <a:pt x="35" y="23"/>
                    </a:lnTo>
                    <a:lnTo>
                      <a:pt x="39" y="23"/>
                    </a:lnTo>
                    <a:lnTo>
                      <a:pt x="41" y="21"/>
                    </a:lnTo>
                    <a:lnTo>
                      <a:pt x="44" y="17"/>
                    </a:lnTo>
                    <a:lnTo>
                      <a:pt x="41" y="10"/>
                    </a:lnTo>
                    <a:lnTo>
                      <a:pt x="23" y="0"/>
                    </a:lnTo>
                    <a:lnTo>
                      <a:pt x="5" y="21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4" y="37"/>
                    </a:lnTo>
                    <a:lnTo>
                      <a:pt x="8" y="38"/>
                    </a:lnTo>
                    <a:lnTo>
                      <a:pt x="13" y="36"/>
                    </a:lnTo>
                    <a:lnTo>
                      <a:pt x="18" y="33"/>
                    </a:lnTo>
                    <a:lnTo>
                      <a:pt x="23" y="3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8" name="Freeform 115"/>
              <p:cNvSpPr/>
              <p:nvPr/>
            </p:nvSpPr>
            <p:spPr bwMode="auto">
              <a:xfrm>
                <a:off x="2128838" y="2290763"/>
                <a:ext cx="6350" cy="7938"/>
              </a:xfrm>
              <a:custGeom>
                <a:avLst/>
                <a:gdLst>
                  <a:gd name="T0" fmla="*/ 0 w 18"/>
                  <a:gd name="T1" fmla="*/ 1 h 22"/>
                  <a:gd name="T2" fmla="*/ 0 w 18"/>
                  <a:gd name="T3" fmla="*/ 8 h 22"/>
                  <a:gd name="T4" fmla="*/ 6 w 18"/>
                  <a:gd name="T5" fmla="*/ 22 h 22"/>
                  <a:gd name="T6" fmla="*/ 10 w 18"/>
                  <a:gd name="T7" fmla="*/ 22 h 22"/>
                  <a:gd name="T8" fmla="*/ 14 w 18"/>
                  <a:gd name="T9" fmla="*/ 19 h 22"/>
                  <a:gd name="T10" fmla="*/ 17 w 18"/>
                  <a:gd name="T11" fmla="*/ 18 h 22"/>
                  <a:gd name="T12" fmla="*/ 18 w 18"/>
                  <a:gd name="T13" fmla="*/ 15 h 22"/>
                  <a:gd name="T14" fmla="*/ 18 w 18"/>
                  <a:gd name="T15" fmla="*/ 12 h 22"/>
                  <a:gd name="T16" fmla="*/ 18 w 18"/>
                  <a:gd name="T17" fmla="*/ 8 h 22"/>
                  <a:gd name="T18" fmla="*/ 15 w 18"/>
                  <a:gd name="T19" fmla="*/ 3 h 22"/>
                  <a:gd name="T20" fmla="*/ 12 w 18"/>
                  <a:gd name="T21" fmla="*/ 1 h 22"/>
                  <a:gd name="T22" fmla="*/ 8 w 18"/>
                  <a:gd name="T23" fmla="*/ 0 h 22"/>
                  <a:gd name="T24" fmla="*/ 3 w 18"/>
                  <a:gd name="T25" fmla="*/ 0 h 22"/>
                  <a:gd name="T26" fmla="*/ 0 w 18"/>
                  <a:gd name="T2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22">
                    <a:moveTo>
                      <a:pt x="0" y="1"/>
                    </a:moveTo>
                    <a:lnTo>
                      <a:pt x="0" y="8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8" y="15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9" name="Freeform 116"/>
              <p:cNvSpPr/>
              <p:nvPr/>
            </p:nvSpPr>
            <p:spPr bwMode="auto">
              <a:xfrm>
                <a:off x="2062163" y="2309813"/>
                <a:ext cx="9525" cy="6350"/>
              </a:xfrm>
              <a:custGeom>
                <a:avLst/>
                <a:gdLst>
                  <a:gd name="T0" fmla="*/ 1 w 26"/>
                  <a:gd name="T1" fmla="*/ 9 h 20"/>
                  <a:gd name="T2" fmla="*/ 0 w 26"/>
                  <a:gd name="T3" fmla="*/ 9 h 20"/>
                  <a:gd name="T4" fmla="*/ 1 w 26"/>
                  <a:gd name="T5" fmla="*/ 16 h 20"/>
                  <a:gd name="T6" fmla="*/ 9 w 26"/>
                  <a:gd name="T7" fmla="*/ 20 h 20"/>
                  <a:gd name="T8" fmla="*/ 17 w 26"/>
                  <a:gd name="T9" fmla="*/ 18 h 20"/>
                  <a:gd name="T10" fmla="*/ 25 w 26"/>
                  <a:gd name="T11" fmla="*/ 16 h 20"/>
                  <a:gd name="T12" fmla="*/ 26 w 26"/>
                  <a:gd name="T13" fmla="*/ 12 h 20"/>
                  <a:gd name="T14" fmla="*/ 26 w 26"/>
                  <a:gd name="T15" fmla="*/ 7 h 20"/>
                  <a:gd name="T16" fmla="*/ 24 w 26"/>
                  <a:gd name="T17" fmla="*/ 4 h 20"/>
                  <a:gd name="T18" fmla="*/ 22 w 26"/>
                  <a:gd name="T19" fmla="*/ 0 h 20"/>
                  <a:gd name="T20" fmla="*/ 13 w 26"/>
                  <a:gd name="T21" fmla="*/ 0 h 20"/>
                  <a:gd name="T22" fmla="*/ 6 w 26"/>
                  <a:gd name="T23" fmla="*/ 3 h 20"/>
                  <a:gd name="T24" fmla="*/ 1 w 26"/>
                  <a:gd name="T25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20">
                    <a:moveTo>
                      <a:pt x="1" y="9"/>
                    </a:moveTo>
                    <a:lnTo>
                      <a:pt x="0" y="9"/>
                    </a:lnTo>
                    <a:lnTo>
                      <a:pt x="1" y="16"/>
                    </a:lnTo>
                    <a:lnTo>
                      <a:pt x="9" y="20"/>
                    </a:lnTo>
                    <a:lnTo>
                      <a:pt x="17" y="18"/>
                    </a:lnTo>
                    <a:lnTo>
                      <a:pt x="25" y="16"/>
                    </a:lnTo>
                    <a:lnTo>
                      <a:pt x="26" y="12"/>
                    </a:lnTo>
                    <a:lnTo>
                      <a:pt x="26" y="7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13" y="0"/>
                    </a:lnTo>
                    <a:lnTo>
                      <a:pt x="6" y="3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0" name="Freeform 117"/>
              <p:cNvSpPr/>
              <p:nvPr/>
            </p:nvSpPr>
            <p:spPr bwMode="auto">
              <a:xfrm>
                <a:off x="2089150" y="2289175"/>
                <a:ext cx="7937" cy="6350"/>
              </a:xfrm>
              <a:custGeom>
                <a:avLst/>
                <a:gdLst>
                  <a:gd name="T0" fmla="*/ 12 w 22"/>
                  <a:gd name="T1" fmla="*/ 0 h 21"/>
                  <a:gd name="T2" fmla="*/ 8 w 22"/>
                  <a:gd name="T3" fmla="*/ 2 h 21"/>
                  <a:gd name="T4" fmla="*/ 6 w 22"/>
                  <a:gd name="T5" fmla="*/ 4 h 21"/>
                  <a:gd name="T6" fmla="*/ 3 w 22"/>
                  <a:gd name="T7" fmla="*/ 5 h 21"/>
                  <a:gd name="T8" fmla="*/ 1 w 22"/>
                  <a:gd name="T9" fmla="*/ 8 h 21"/>
                  <a:gd name="T10" fmla="*/ 0 w 22"/>
                  <a:gd name="T11" fmla="*/ 10 h 21"/>
                  <a:gd name="T12" fmla="*/ 0 w 22"/>
                  <a:gd name="T13" fmla="*/ 13 h 21"/>
                  <a:gd name="T14" fmla="*/ 1 w 22"/>
                  <a:gd name="T15" fmla="*/ 16 h 21"/>
                  <a:gd name="T16" fmla="*/ 5 w 22"/>
                  <a:gd name="T17" fmla="*/ 21 h 21"/>
                  <a:gd name="T18" fmla="*/ 9 w 22"/>
                  <a:gd name="T19" fmla="*/ 21 h 21"/>
                  <a:gd name="T20" fmla="*/ 13 w 22"/>
                  <a:gd name="T21" fmla="*/ 17 h 21"/>
                  <a:gd name="T22" fmla="*/ 17 w 22"/>
                  <a:gd name="T23" fmla="*/ 15 h 21"/>
                  <a:gd name="T24" fmla="*/ 22 w 22"/>
                  <a:gd name="T25" fmla="*/ 14 h 21"/>
                  <a:gd name="T26" fmla="*/ 20 w 22"/>
                  <a:gd name="T27" fmla="*/ 9 h 21"/>
                  <a:gd name="T28" fmla="*/ 18 w 22"/>
                  <a:gd name="T29" fmla="*/ 5 h 21"/>
                  <a:gd name="T30" fmla="*/ 15 w 22"/>
                  <a:gd name="T31" fmla="*/ 3 h 21"/>
                  <a:gd name="T32" fmla="*/ 12 w 22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1">
                    <a:moveTo>
                      <a:pt x="12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5" y="21"/>
                    </a:lnTo>
                    <a:lnTo>
                      <a:pt x="9" y="21"/>
                    </a:lnTo>
                    <a:lnTo>
                      <a:pt x="13" y="17"/>
                    </a:lnTo>
                    <a:lnTo>
                      <a:pt x="17" y="15"/>
                    </a:lnTo>
                    <a:lnTo>
                      <a:pt x="22" y="14"/>
                    </a:lnTo>
                    <a:lnTo>
                      <a:pt x="20" y="9"/>
                    </a:lnTo>
                    <a:lnTo>
                      <a:pt x="18" y="5"/>
                    </a:lnTo>
                    <a:lnTo>
                      <a:pt x="15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1" name="Freeform 118"/>
              <p:cNvSpPr/>
              <p:nvPr/>
            </p:nvSpPr>
            <p:spPr bwMode="auto">
              <a:xfrm>
                <a:off x="2163763" y="2428875"/>
                <a:ext cx="6350" cy="7938"/>
              </a:xfrm>
              <a:custGeom>
                <a:avLst/>
                <a:gdLst>
                  <a:gd name="T0" fmla="*/ 0 w 18"/>
                  <a:gd name="T1" fmla="*/ 9 h 21"/>
                  <a:gd name="T2" fmla="*/ 11 w 18"/>
                  <a:gd name="T3" fmla="*/ 21 h 21"/>
                  <a:gd name="T4" fmla="*/ 18 w 18"/>
                  <a:gd name="T5" fmla="*/ 12 h 21"/>
                  <a:gd name="T6" fmla="*/ 17 w 18"/>
                  <a:gd name="T7" fmla="*/ 9 h 21"/>
                  <a:gd name="T8" fmla="*/ 14 w 18"/>
                  <a:gd name="T9" fmla="*/ 6 h 21"/>
                  <a:gd name="T10" fmla="*/ 13 w 18"/>
                  <a:gd name="T11" fmla="*/ 4 h 21"/>
                  <a:gd name="T12" fmla="*/ 12 w 18"/>
                  <a:gd name="T13" fmla="*/ 1 h 21"/>
                  <a:gd name="T14" fmla="*/ 9 w 18"/>
                  <a:gd name="T15" fmla="*/ 0 h 21"/>
                  <a:gd name="T16" fmla="*/ 7 w 18"/>
                  <a:gd name="T17" fmla="*/ 1 h 21"/>
                  <a:gd name="T18" fmla="*/ 5 w 18"/>
                  <a:gd name="T19" fmla="*/ 1 h 21"/>
                  <a:gd name="T20" fmla="*/ 2 w 18"/>
                  <a:gd name="T21" fmla="*/ 5 h 21"/>
                  <a:gd name="T22" fmla="*/ 0 w 18"/>
                  <a:gd name="T2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1">
                    <a:moveTo>
                      <a:pt x="0" y="9"/>
                    </a:moveTo>
                    <a:lnTo>
                      <a:pt x="11" y="21"/>
                    </a:lnTo>
                    <a:lnTo>
                      <a:pt x="18" y="12"/>
                    </a:lnTo>
                    <a:lnTo>
                      <a:pt x="17" y="9"/>
                    </a:lnTo>
                    <a:lnTo>
                      <a:pt x="14" y="6"/>
                    </a:lnTo>
                    <a:lnTo>
                      <a:pt x="13" y="4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2" y="5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2" name="Freeform 119"/>
              <p:cNvSpPr/>
              <p:nvPr/>
            </p:nvSpPr>
            <p:spPr bwMode="auto">
              <a:xfrm>
                <a:off x="2341563" y="2620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3" name="Rectangle 120"/>
              <p:cNvSpPr>
                <a:spLocks noChangeArrowheads="1"/>
              </p:cNvSpPr>
              <p:nvPr/>
            </p:nvSpPr>
            <p:spPr bwMode="auto">
              <a:xfrm>
                <a:off x="1920875" y="2905125"/>
                <a:ext cx="1587" cy="15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4" name="Freeform 121"/>
              <p:cNvSpPr/>
              <p:nvPr/>
            </p:nvSpPr>
            <p:spPr bwMode="auto">
              <a:xfrm>
                <a:off x="1266825" y="2530475"/>
                <a:ext cx="14287" cy="20638"/>
              </a:xfrm>
              <a:custGeom>
                <a:avLst/>
                <a:gdLst>
                  <a:gd name="T0" fmla="*/ 15 w 45"/>
                  <a:gd name="T1" fmla="*/ 63 h 63"/>
                  <a:gd name="T2" fmla="*/ 23 w 45"/>
                  <a:gd name="T3" fmla="*/ 59 h 63"/>
                  <a:gd name="T4" fmla="*/ 33 w 45"/>
                  <a:gd name="T5" fmla="*/ 54 h 63"/>
                  <a:gd name="T6" fmla="*/ 39 w 45"/>
                  <a:gd name="T7" fmla="*/ 46 h 63"/>
                  <a:gd name="T8" fmla="*/ 44 w 45"/>
                  <a:gd name="T9" fmla="*/ 40 h 63"/>
                  <a:gd name="T10" fmla="*/ 45 w 45"/>
                  <a:gd name="T11" fmla="*/ 32 h 63"/>
                  <a:gd name="T12" fmla="*/ 43 w 45"/>
                  <a:gd name="T13" fmla="*/ 22 h 63"/>
                  <a:gd name="T14" fmla="*/ 34 w 45"/>
                  <a:gd name="T15" fmla="*/ 10 h 63"/>
                  <a:gd name="T16" fmla="*/ 26 w 45"/>
                  <a:gd name="T17" fmla="*/ 0 h 63"/>
                  <a:gd name="T18" fmla="*/ 21 w 45"/>
                  <a:gd name="T19" fmla="*/ 3 h 63"/>
                  <a:gd name="T20" fmla="*/ 16 w 45"/>
                  <a:gd name="T21" fmla="*/ 5 h 63"/>
                  <a:gd name="T22" fmla="*/ 12 w 45"/>
                  <a:gd name="T23" fmla="*/ 9 h 63"/>
                  <a:gd name="T24" fmla="*/ 9 w 45"/>
                  <a:gd name="T25" fmla="*/ 13 h 63"/>
                  <a:gd name="T26" fmla="*/ 6 w 45"/>
                  <a:gd name="T27" fmla="*/ 17 h 63"/>
                  <a:gd name="T28" fmla="*/ 6 w 45"/>
                  <a:gd name="T29" fmla="*/ 27 h 63"/>
                  <a:gd name="T30" fmla="*/ 5 w 45"/>
                  <a:gd name="T31" fmla="*/ 38 h 63"/>
                  <a:gd name="T32" fmla="*/ 4 w 45"/>
                  <a:gd name="T33" fmla="*/ 46 h 63"/>
                  <a:gd name="T34" fmla="*/ 1 w 45"/>
                  <a:gd name="T35" fmla="*/ 51 h 63"/>
                  <a:gd name="T36" fmla="*/ 0 w 45"/>
                  <a:gd name="T37" fmla="*/ 55 h 63"/>
                  <a:gd name="T38" fmla="*/ 0 w 45"/>
                  <a:gd name="T39" fmla="*/ 57 h 63"/>
                  <a:gd name="T40" fmla="*/ 0 w 45"/>
                  <a:gd name="T41" fmla="*/ 59 h 63"/>
                  <a:gd name="T42" fmla="*/ 1 w 45"/>
                  <a:gd name="T43" fmla="*/ 60 h 63"/>
                  <a:gd name="T44" fmla="*/ 5 w 45"/>
                  <a:gd name="T45" fmla="*/ 61 h 63"/>
                  <a:gd name="T46" fmla="*/ 9 w 45"/>
                  <a:gd name="T47" fmla="*/ 62 h 63"/>
                  <a:gd name="T48" fmla="*/ 15 w 45"/>
                  <a:gd name="T4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63">
                    <a:moveTo>
                      <a:pt x="15" y="63"/>
                    </a:moveTo>
                    <a:lnTo>
                      <a:pt x="23" y="59"/>
                    </a:lnTo>
                    <a:lnTo>
                      <a:pt x="33" y="54"/>
                    </a:lnTo>
                    <a:lnTo>
                      <a:pt x="39" y="46"/>
                    </a:lnTo>
                    <a:lnTo>
                      <a:pt x="44" y="40"/>
                    </a:lnTo>
                    <a:lnTo>
                      <a:pt x="45" y="32"/>
                    </a:lnTo>
                    <a:lnTo>
                      <a:pt x="43" y="22"/>
                    </a:lnTo>
                    <a:lnTo>
                      <a:pt x="34" y="10"/>
                    </a:lnTo>
                    <a:lnTo>
                      <a:pt x="26" y="0"/>
                    </a:lnTo>
                    <a:lnTo>
                      <a:pt x="21" y="3"/>
                    </a:lnTo>
                    <a:lnTo>
                      <a:pt x="16" y="5"/>
                    </a:lnTo>
                    <a:lnTo>
                      <a:pt x="12" y="9"/>
                    </a:lnTo>
                    <a:lnTo>
                      <a:pt x="9" y="13"/>
                    </a:lnTo>
                    <a:lnTo>
                      <a:pt x="6" y="17"/>
                    </a:lnTo>
                    <a:lnTo>
                      <a:pt x="6" y="27"/>
                    </a:lnTo>
                    <a:lnTo>
                      <a:pt x="5" y="38"/>
                    </a:lnTo>
                    <a:lnTo>
                      <a:pt x="4" y="46"/>
                    </a:lnTo>
                    <a:lnTo>
                      <a:pt x="1" y="5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9"/>
                    </a:lnTo>
                    <a:lnTo>
                      <a:pt x="1" y="60"/>
                    </a:lnTo>
                    <a:lnTo>
                      <a:pt x="5" y="61"/>
                    </a:lnTo>
                    <a:lnTo>
                      <a:pt x="9" y="62"/>
                    </a:lnTo>
                    <a:lnTo>
                      <a:pt x="15" y="6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5" name="Freeform 122"/>
              <p:cNvSpPr/>
              <p:nvPr/>
            </p:nvSpPr>
            <p:spPr bwMode="auto">
              <a:xfrm>
                <a:off x="1366838" y="2725738"/>
                <a:ext cx="6350" cy="6350"/>
              </a:xfrm>
              <a:custGeom>
                <a:avLst/>
                <a:gdLst>
                  <a:gd name="T0" fmla="*/ 22 w 23"/>
                  <a:gd name="T1" fmla="*/ 14 h 19"/>
                  <a:gd name="T2" fmla="*/ 23 w 23"/>
                  <a:gd name="T3" fmla="*/ 0 h 19"/>
                  <a:gd name="T4" fmla="*/ 16 w 23"/>
                  <a:gd name="T5" fmla="*/ 1 h 19"/>
                  <a:gd name="T6" fmla="*/ 10 w 23"/>
                  <a:gd name="T7" fmla="*/ 2 h 19"/>
                  <a:gd name="T8" fmla="*/ 4 w 23"/>
                  <a:gd name="T9" fmla="*/ 5 h 19"/>
                  <a:gd name="T10" fmla="*/ 0 w 23"/>
                  <a:gd name="T11" fmla="*/ 8 h 19"/>
                  <a:gd name="T12" fmla="*/ 0 w 23"/>
                  <a:gd name="T13" fmla="*/ 14 h 19"/>
                  <a:gd name="T14" fmla="*/ 3 w 23"/>
                  <a:gd name="T15" fmla="*/ 19 h 19"/>
                  <a:gd name="T16" fmla="*/ 6 w 23"/>
                  <a:gd name="T17" fmla="*/ 19 h 19"/>
                  <a:gd name="T18" fmla="*/ 11 w 23"/>
                  <a:gd name="T19" fmla="*/ 18 h 19"/>
                  <a:gd name="T20" fmla="*/ 17 w 23"/>
                  <a:gd name="T21" fmla="*/ 15 h 19"/>
                  <a:gd name="T22" fmla="*/ 22 w 23"/>
                  <a:gd name="T2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19">
                    <a:moveTo>
                      <a:pt x="22" y="14"/>
                    </a:moveTo>
                    <a:lnTo>
                      <a:pt x="23" y="0"/>
                    </a:lnTo>
                    <a:lnTo>
                      <a:pt x="16" y="1"/>
                    </a:lnTo>
                    <a:lnTo>
                      <a:pt x="10" y="2"/>
                    </a:lnTo>
                    <a:lnTo>
                      <a:pt x="4" y="5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11" y="18"/>
                    </a:lnTo>
                    <a:lnTo>
                      <a:pt x="17" y="15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6" name="Freeform 123"/>
              <p:cNvSpPr/>
              <p:nvPr/>
            </p:nvSpPr>
            <p:spPr bwMode="auto">
              <a:xfrm>
                <a:off x="1212850" y="2581275"/>
                <a:ext cx="6350" cy="9525"/>
              </a:xfrm>
              <a:custGeom>
                <a:avLst/>
                <a:gdLst>
                  <a:gd name="T0" fmla="*/ 10 w 17"/>
                  <a:gd name="T1" fmla="*/ 0 h 27"/>
                  <a:gd name="T2" fmla="*/ 2 w 17"/>
                  <a:gd name="T3" fmla="*/ 3 h 27"/>
                  <a:gd name="T4" fmla="*/ 0 w 17"/>
                  <a:gd name="T5" fmla="*/ 27 h 27"/>
                  <a:gd name="T6" fmla="*/ 6 w 17"/>
                  <a:gd name="T7" fmla="*/ 25 h 27"/>
                  <a:gd name="T8" fmla="*/ 11 w 17"/>
                  <a:gd name="T9" fmla="*/ 21 h 27"/>
                  <a:gd name="T10" fmla="*/ 15 w 17"/>
                  <a:gd name="T11" fmla="*/ 17 h 27"/>
                  <a:gd name="T12" fmla="*/ 17 w 17"/>
                  <a:gd name="T13" fmla="*/ 14 h 27"/>
                  <a:gd name="T14" fmla="*/ 16 w 17"/>
                  <a:gd name="T15" fmla="*/ 8 h 27"/>
                  <a:gd name="T16" fmla="*/ 10 w 17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7">
                    <a:moveTo>
                      <a:pt x="10" y="0"/>
                    </a:moveTo>
                    <a:lnTo>
                      <a:pt x="2" y="3"/>
                    </a:lnTo>
                    <a:lnTo>
                      <a:pt x="0" y="27"/>
                    </a:lnTo>
                    <a:lnTo>
                      <a:pt x="6" y="25"/>
                    </a:lnTo>
                    <a:lnTo>
                      <a:pt x="11" y="21"/>
                    </a:lnTo>
                    <a:lnTo>
                      <a:pt x="15" y="17"/>
                    </a:lnTo>
                    <a:lnTo>
                      <a:pt x="17" y="14"/>
                    </a:lnTo>
                    <a:lnTo>
                      <a:pt x="16" y="8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7" name="Freeform 124"/>
              <p:cNvSpPr/>
              <p:nvPr/>
            </p:nvSpPr>
            <p:spPr bwMode="auto">
              <a:xfrm>
                <a:off x="1206500" y="2735263"/>
                <a:ext cx="14287" cy="22225"/>
              </a:xfrm>
              <a:custGeom>
                <a:avLst/>
                <a:gdLst>
                  <a:gd name="T0" fmla="*/ 1 w 45"/>
                  <a:gd name="T1" fmla="*/ 0 h 71"/>
                  <a:gd name="T2" fmla="*/ 0 w 45"/>
                  <a:gd name="T3" fmla="*/ 11 h 71"/>
                  <a:gd name="T4" fmla="*/ 4 w 45"/>
                  <a:gd name="T5" fmla="*/ 20 h 71"/>
                  <a:gd name="T6" fmla="*/ 10 w 45"/>
                  <a:gd name="T7" fmla="*/ 26 h 71"/>
                  <a:gd name="T8" fmla="*/ 18 w 45"/>
                  <a:gd name="T9" fmla="*/ 31 h 71"/>
                  <a:gd name="T10" fmla="*/ 27 w 45"/>
                  <a:gd name="T11" fmla="*/ 34 h 71"/>
                  <a:gd name="T12" fmla="*/ 26 w 45"/>
                  <a:gd name="T13" fmla="*/ 44 h 71"/>
                  <a:gd name="T14" fmla="*/ 27 w 45"/>
                  <a:gd name="T15" fmla="*/ 51 h 71"/>
                  <a:gd name="T16" fmla="*/ 29 w 45"/>
                  <a:gd name="T17" fmla="*/ 60 h 71"/>
                  <a:gd name="T18" fmla="*/ 34 w 45"/>
                  <a:gd name="T19" fmla="*/ 66 h 71"/>
                  <a:gd name="T20" fmla="*/ 43 w 45"/>
                  <a:gd name="T21" fmla="*/ 71 h 71"/>
                  <a:gd name="T22" fmla="*/ 45 w 45"/>
                  <a:gd name="T23" fmla="*/ 26 h 71"/>
                  <a:gd name="T24" fmla="*/ 41 w 45"/>
                  <a:gd name="T25" fmla="*/ 26 h 71"/>
                  <a:gd name="T26" fmla="*/ 37 w 45"/>
                  <a:gd name="T27" fmla="*/ 26 h 71"/>
                  <a:gd name="T28" fmla="*/ 32 w 45"/>
                  <a:gd name="T29" fmla="*/ 18 h 71"/>
                  <a:gd name="T30" fmla="*/ 27 w 45"/>
                  <a:gd name="T31" fmla="*/ 10 h 71"/>
                  <a:gd name="T32" fmla="*/ 21 w 45"/>
                  <a:gd name="T33" fmla="*/ 4 h 71"/>
                  <a:gd name="T34" fmla="*/ 12 w 45"/>
                  <a:gd name="T35" fmla="*/ 0 h 71"/>
                  <a:gd name="T36" fmla="*/ 1 w 45"/>
                  <a:gd name="T3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71">
                    <a:moveTo>
                      <a:pt x="1" y="0"/>
                    </a:moveTo>
                    <a:lnTo>
                      <a:pt x="0" y="11"/>
                    </a:lnTo>
                    <a:lnTo>
                      <a:pt x="4" y="20"/>
                    </a:lnTo>
                    <a:lnTo>
                      <a:pt x="10" y="26"/>
                    </a:lnTo>
                    <a:lnTo>
                      <a:pt x="18" y="31"/>
                    </a:lnTo>
                    <a:lnTo>
                      <a:pt x="27" y="34"/>
                    </a:lnTo>
                    <a:lnTo>
                      <a:pt x="26" y="44"/>
                    </a:lnTo>
                    <a:lnTo>
                      <a:pt x="27" y="51"/>
                    </a:lnTo>
                    <a:lnTo>
                      <a:pt x="29" y="60"/>
                    </a:lnTo>
                    <a:lnTo>
                      <a:pt x="34" y="66"/>
                    </a:lnTo>
                    <a:lnTo>
                      <a:pt x="43" y="71"/>
                    </a:lnTo>
                    <a:lnTo>
                      <a:pt x="45" y="26"/>
                    </a:lnTo>
                    <a:lnTo>
                      <a:pt x="41" y="26"/>
                    </a:lnTo>
                    <a:lnTo>
                      <a:pt x="37" y="26"/>
                    </a:lnTo>
                    <a:lnTo>
                      <a:pt x="32" y="18"/>
                    </a:lnTo>
                    <a:lnTo>
                      <a:pt x="27" y="10"/>
                    </a:lnTo>
                    <a:lnTo>
                      <a:pt x="21" y="4"/>
                    </a:lnTo>
                    <a:lnTo>
                      <a:pt x="12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8" name="Freeform 125"/>
              <p:cNvSpPr/>
              <p:nvPr/>
            </p:nvSpPr>
            <p:spPr bwMode="auto">
              <a:xfrm>
                <a:off x="1490663" y="2982913"/>
                <a:ext cx="9525" cy="6350"/>
              </a:xfrm>
              <a:custGeom>
                <a:avLst/>
                <a:gdLst>
                  <a:gd name="T0" fmla="*/ 28 w 28"/>
                  <a:gd name="T1" fmla="*/ 19 h 23"/>
                  <a:gd name="T2" fmla="*/ 20 w 28"/>
                  <a:gd name="T3" fmla="*/ 0 h 23"/>
                  <a:gd name="T4" fmla="*/ 0 w 28"/>
                  <a:gd name="T5" fmla="*/ 9 h 23"/>
                  <a:gd name="T6" fmla="*/ 4 w 28"/>
                  <a:gd name="T7" fmla="*/ 17 h 23"/>
                  <a:gd name="T8" fmla="*/ 9 w 28"/>
                  <a:gd name="T9" fmla="*/ 22 h 23"/>
                  <a:gd name="T10" fmla="*/ 14 w 28"/>
                  <a:gd name="T11" fmla="*/ 23 h 23"/>
                  <a:gd name="T12" fmla="*/ 21 w 28"/>
                  <a:gd name="T13" fmla="*/ 22 h 23"/>
                  <a:gd name="T14" fmla="*/ 28 w 28"/>
                  <a:gd name="T15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3">
                    <a:moveTo>
                      <a:pt x="28" y="19"/>
                    </a:moveTo>
                    <a:lnTo>
                      <a:pt x="20" y="0"/>
                    </a:lnTo>
                    <a:lnTo>
                      <a:pt x="0" y="9"/>
                    </a:lnTo>
                    <a:lnTo>
                      <a:pt x="4" y="17"/>
                    </a:lnTo>
                    <a:lnTo>
                      <a:pt x="9" y="22"/>
                    </a:lnTo>
                    <a:lnTo>
                      <a:pt x="14" y="23"/>
                    </a:lnTo>
                    <a:lnTo>
                      <a:pt x="21" y="22"/>
                    </a:lnTo>
                    <a:lnTo>
                      <a:pt x="28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9" name="Freeform 126"/>
              <p:cNvSpPr/>
              <p:nvPr/>
            </p:nvSpPr>
            <p:spPr bwMode="auto">
              <a:xfrm>
                <a:off x="2027238" y="2371725"/>
                <a:ext cx="7937" cy="7938"/>
              </a:xfrm>
              <a:custGeom>
                <a:avLst/>
                <a:gdLst>
                  <a:gd name="T0" fmla="*/ 11 w 21"/>
                  <a:gd name="T1" fmla="*/ 26 h 26"/>
                  <a:gd name="T2" fmla="*/ 17 w 21"/>
                  <a:gd name="T3" fmla="*/ 22 h 26"/>
                  <a:gd name="T4" fmla="*/ 20 w 21"/>
                  <a:gd name="T5" fmla="*/ 14 h 26"/>
                  <a:gd name="T6" fmla="*/ 21 w 21"/>
                  <a:gd name="T7" fmla="*/ 7 h 26"/>
                  <a:gd name="T8" fmla="*/ 21 w 21"/>
                  <a:gd name="T9" fmla="*/ 0 h 26"/>
                  <a:gd name="T10" fmla="*/ 4 w 21"/>
                  <a:gd name="T11" fmla="*/ 8 h 26"/>
                  <a:gd name="T12" fmla="*/ 2 w 21"/>
                  <a:gd name="T13" fmla="*/ 10 h 26"/>
                  <a:gd name="T14" fmla="*/ 0 w 21"/>
                  <a:gd name="T15" fmla="*/ 12 h 26"/>
                  <a:gd name="T16" fmla="*/ 0 w 21"/>
                  <a:gd name="T17" fmla="*/ 14 h 26"/>
                  <a:gd name="T18" fmla="*/ 2 w 21"/>
                  <a:gd name="T19" fmla="*/ 17 h 26"/>
                  <a:gd name="T20" fmla="*/ 11 w 21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26">
                    <a:moveTo>
                      <a:pt x="11" y="26"/>
                    </a:moveTo>
                    <a:lnTo>
                      <a:pt x="17" y="22"/>
                    </a:lnTo>
                    <a:lnTo>
                      <a:pt x="20" y="14"/>
                    </a:lnTo>
                    <a:lnTo>
                      <a:pt x="21" y="7"/>
                    </a:lnTo>
                    <a:lnTo>
                      <a:pt x="21" y="0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11" y="2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515" name="Group 514"/>
            <p:cNvGrpSpPr/>
            <p:nvPr/>
          </p:nvGrpSpPr>
          <p:grpSpPr>
            <a:xfrm>
              <a:off x="3618227" y="2497463"/>
              <a:ext cx="340248" cy="339074"/>
              <a:chOff x="3363913" y="2841625"/>
              <a:chExt cx="460376" cy="458788"/>
            </a:xfrm>
            <a:solidFill>
              <a:schemeClr val="bg1"/>
            </a:solidFill>
          </p:grpSpPr>
          <p:sp>
            <p:nvSpPr>
              <p:cNvPr id="516" name="Freeform 19"/>
              <p:cNvSpPr/>
              <p:nvPr/>
            </p:nvSpPr>
            <p:spPr bwMode="auto">
              <a:xfrm>
                <a:off x="3363913" y="2841625"/>
                <a:ext cx="381000" cy="458788"/>
              </a:xfrm>
              <a:custGeom>
                <a:avLst/>
                <a:gdLst>
                  <a:gd name="T0" fmla="*/ 2677 w 2882"/>
                  <a:gd name="T1" fmla="*/ 0 h 3468"/>
                  <a:gd name="T2" fmla="*/ 2749 w 2882"/>
                  <a:gd name="T3" fmla="*/ 13 h 3468"/>
                  <a:gd name="T4" fmla="*/ 2809 w 2882"/>
                  <a:gd name="T5" fmla="*/ 48 h 3468"/>
                  <a:gd name="T6" fmla="*/ 2854 w 2882"/>
                  <a:gd name="T7" fmla="*/ 101 h 3468"/>
                  <a:gd name="T8" fmla="*/ 2879 w 2882"/>
                  <a:gd name="T9" fmla="*/ 167 h 3468"/>
                  <a:gd name="T10" fmla="*/ 2882 w 2882"/>
                  <a:gd name="T11" fmla="*/ 940 h 3468"/>
                  <a:gd name="T12" fmla="*/ 2873 w 2882"/>
                  <a:gd name="T13" fmla="*/ 974 h 3468"/>
                  <a:gd name="T14" fmla="*/ 2848 w 2882"/>
                  <a:gd name="T15" fmla="*/ 998 h 3468"/>
                  <a:gd name="T16" fmla="*/ 2814 w 2882"/>
                  <a:gd name="T17" fmla="*/ 1008 h 3468"/>
                  <a:gd name="T18" fmla="*/ 2780 w 2882"/>
                  <a:gd name="T19" fmla="*/ 998 h 3468"/>
                  <a:gd name="T20" fmla="*/ 2756 w 2882"/>
                  <a:gd name="T21" fmla="*/ 974 h 3468"/>
                  <a:gd name="T22" fmla="*/ 2746 w 2882"/>
                  <a:gd name="T23" fmla="*/ 940 h 3468"/>
                  <a:gd name="T24" fmla="*/ 2744 w 2882"/>
                  <a:gd name="T25" fmla="*/ 185 h 3468"/>
                  <a:gd name="T26" fmla="*/ 2726 w 2882"/>
                  <a:gd name="T27" fmla="*/ 156 h 3468"/>
                  <a:gd name="T28" fmla="*/ 2696 w 2882"/>
                  <a:gd name="T29" fmla="*/ 138 h 3468"/>
                  <a:gd name="T30" fmla="*/ 204 w 2882"/>
                  <a:gd name="T31" fmla="*/ 136 h 3468"/>
                  <a:gd name="T32" fmla="*/ 170 w 2882"/>
                  <a:gd name="T33" fmla="*/ 145 h 3468"/>
                  <a:gd name="T34" fmla="*/ 146 w 2882"/>
                  <a:gd name="T35" fmla="*/ 169 h 3468"/>
                  <a:gd name="T36" fmla="*/ 136 w 2882"/>
                  <a:gd name="T37" fmla="*/ 203 h 3468"/>
                  <a:gd name="T38" fmla="*/ 138 w 2882"/>
                  <a:gd name="T39" fmla="*/ 3283 h 3468"/>
                  <a:gd name="T40" fmla="*/ 156 w 2882"/>
                  <a:gd name="T41" fmla="*/ 3312 h 3468"/>
                  <a:gd name="T42" fmla="*/ 186 w 2882"/>
                  <a:gd name="T43" fmla="*/ 3330 h 3468"/>
                  <a:gd name="T44" fmla="*/ 2677 w 2882"/>
                  <a:gd name="T45" fmla="*/ 3332 h 3468"/>
                  <a:gd name="T46" fmla="*/ 2712 w 2882"/>
                  <a:gd name="T47" fmla="*/ 3323 h 3468"/>
                  <a:gd name="T48" fmla="*/ 2737 w 2882"/>
                  <a:gd name="T49" fmla="*/ 3299 h 3468"/>
                  <a:gd name="T50" fmla="*/ 2746 w 2882"/>
                  <a:gd name="T51" fmla="*/ 3265 h 3468"/>
                  <a:gd name="T52" fmla="*/ 2748 w 2882"/>
                  <a:gd name="T53" fmla="*/ 2748 h 3468"/>
                  <a:gd name="T54" fmla="*/ 2766 w 2882"/>
                  <a:gd name="T55" fmla="*/ 2718 h 3468"/>
                  <a:gd name="T56" fmla="*/ 2796 w 2882"/>
                  <a:gd name="T57" fmla="*/ 2701 h 3468"/>
                  <a:gd name="T58" fmla="*/ 2831 w 2882"/>
                  <a:gd name="T59" fmla="*/ 2701 h 3468"/>
                  <a:gd name="T60" fmla="*/ 2862 w 2882"/>
                  <a:gd name="T61" fmla="*/ 2718 h 3468"/>
                  <a:gd name="T62" fmla="*/ 2880 w 2882"/>
                  <a:gd name="T63" fmla="*/ 2748 h 3468"/>
                  <a:gd name="T64" fmla="*/ 2882 w 2882"/>
                  <a:gd name="T65" fmla="*/ 3265 h 3468"/>
                  <a:gd name="T66" fmla="*/ 2869 w 2882"/>
                  <a:gd name="T67" fmla="*/ 3336 h 3468"/>
                  <a:gd name="T68" fmla="*/ 2834 w 2882"/>
                  <a:gd name="T69" fmla="*/ 3395 h 3468"/>
                  <a:gd name="T70" fmla="*/ 2781 w 2882"/>
                  <a:gd name="T71" fmla="*/ 3441 h 3468"/>
                  <a:gd name="T72" fmla="*/ 2714 w 2882"/>
                  <a:gd name="T73" fmla="*/ 3465 h 3468"/>
                  <a:gd name="T74" fmla="*/ 204 w 2882"/>
                  <a:gd name="T75" fmla="*/ 3468 h 3468"/>
                  <a:gd name="T76" fmla="*/ 133 w 2882"/>
                  <a:gd name="T77" fmla="*/ 3455 h 3468"/>
                  <a:gd name="T78" fmla="*/ 73 w 2882"/>
                  <a:gd name="T79" fmla="*/ 3420 h 3468"/>
                  <a:gd name="T80" fmla="*/ 27 w 2882"/>
                  <a:gd name="T81" fmla="*/ 3367 h 3468"/>
                  <a:gd name="T82" fmla="*/ 3 w 2882"/>
                  <a:gd name="T83" fmla="*/ 3301 h 3468"/>
                  <a:gd name="T84" fmla="*/ 0 w 2882"/>
                  <a:gd name="T85" fmla="*/ 203 h 3468"/>
                  <a:gd name="T86" fmla="*/ 13 w 2882"/>
                  <a:gd name="T87" fmla="*/ 132 h 3468"/>
                  <a:gd name="T88" fmla="*/ 49 w 2882"/>
                  <a:gd name="T89" fmla="*/ 73 h 3468"/>
                  <a:gd name="T90" fmla="*/ 101 w 2882"/>
                  <a:gd name="T91" fmla="*/ 27 h 3468"/>
                  <a:gd name="T92" fmla="*/ 168 w 2882"/>
                  <a:gd name="T93" fmla="*/ 3 h 3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82" h="3468">
                    <a:moveTo>
                      <a:pt x="204" y="0"/>
                    </a:moveTo>
                    <a:lnTo>
                      <a:pt x="2677" y="0"/>
                    </a:lnTo>
                    <a:lnTo>
                      <a:pt x="2714" y="3"/>
                    </a:lnTo>
                    <a:lnTo>
                      <a:pt x="2749" y="13"/>
                    </a:lnTo>
                    <a:lnTo>
                      <a:pt x="2781" y="27"/>
                    </a:lnTo>
                    <a:lnTo>
                      <a:pt x="2809" y="48"/>
                    </a:lnTo>
                    <a:lnTo>
                      <a:pt x="2834" y="73"/>
                    </a:lnTo>
                    <a:lnTo>
                      <a:pt x="2854" y="101"/>
                    </a:lnTo>
                    <a:lnTo>
                      <a:pt x="2869" y="132"/>
                    </a:lnTo>
                    <a:lnTo>
                      <a:pt x="2879" y="167"/>
                    </a:lnTo>
                    <a:lnTo>
                      <a:pt x="2882" y="203"/>
                    </a:lnTo>
                    <a:lnTo>
                      <a:pt x="2882" y="940"/>
                    </a:lnTo>
                    <a:lnTo>
                      <a:pt x="2880" y="957"/>
                    </a:lnTo>
                    <a:lnTo>
                      <a:pt x="2873" y="974"/>
                    </a:lnTo>
                    <a:lnTo>
                      <a:pt x="2862" y="988"/>
                    </a:lnTo>
                    <a:lnTo>
                      <a:pt x="2848" y="998"/>
                    </a:lnTo>
                    <a:lnTo>
                      <a:pt x="2831" y="1005"/>
                    </a:lnTo>
                    <a:lnTo>
                      <a:pt x="2814" y="1008"/>
                    </a:lnTo>
                    <a:lnTo>
                      <a:pt x="2796" y="1005"/>
                    </a:lnTo>
                    <a:lnTo>
                      <a:pt x="2780" y="998"/>
                    </a:lnTo>
                    <a:lnTo>
                      <a:pt x="2766" y="988"/>
                    </a:lnTo>
                    <a:lnTo>
                      <a:pt x="2756" y="974"/>
                    </a:lnTo>
                    <a:lnTo>
                      <a:pt x="2748" y="957"/>
                    </a:lnTo>
                    <a:lnTo>
                      <a:pt x="2746" y="940"/>
                    </a:lnTo>
                    <a:lnTo>
                      <a:pt x="2746" y="203"/>
                    </a:lnTo>
                    <a:lnTo>
                      <a:pt x="2744" y="185"/>
                    </a:lnTo>
                    <a:lnTo>
                      <a:pt x="2737" y="169"/>
                    </a:lnTo>
                    <a:lnTo>
                      <a:pt x="2726" y="156"/>
                    </a:lnTo>
                    <a:lnTo>
                      <a:pt x="2712" y="145"/>
                    </a:lnTo>
                    <a:lnTo>
                      <a:pt x="2696" y="138"/>
                    </a:lnTo>
                    <a:lnTo>
                      <a:pt x="2677" y="136"/>
                    </a:lnTo>
                    <a:lnTo>
                      <a:pt x="204" y="136"/>
                    </a:lnTo>
                    <a:lnTo>
                      <a:pt x="186" y="138"/>
                    </a:lnTo>
                    <a:lnTo>
                      <a:pt x="170" y="145"/>
                    </a:lnTo>
                    <a:lnTo>
                      <a:pt x="156" y="156"/>
                    </a:lnTo>
                    <a:lnTo>
                      <a:pt x="146" y="169"/>
                    </a:lnTo>
                    <a:lnTo>
                      <a:pt x="138" y="185"/>
                    </a:lnTo>
                    <a:lnTo>
                      <a:pt x="136" y="203"/>
                    </a:lnTo>
                    <a:lnTo>
                      <a:pt x="136" y="3265"/>
                    </a:lnTo>
                    <a:lnTo>
                      <a:pt x="138" y="3283"/>
                    </a:lnTo>
                    <a:lnTo>
                      <a:pt x="146" y="3299"/>
                    </a:lnTo>
                    <a:lnTo>
                      <a:pt x="156" y="3312"/>
                    </a:lnTo>
                    <a:lnTo>
                      <a:pt x="170" y="3323"/>
                    </a:lnTo>
                    <a:lnTo>
                      <a:pt x="186" y="3330"/>
                    </a:lnTo>
                    <a:lnTo>
                      <a:pt x="204" y="3332"/>
                    </a:lnTo>
                    <a:lnTo>
                      <a:pt x="2677" y="3332"/>
                    </a:lnTo>
                    <a:lnTo>
                      <a:pt x="2696" y="3330"/>
                    </a:lnTo>
                    <a:lnTo>
                      <a:pt x="2712" y="3323"/>
                    </a:lnTo>
                    <a:lnTo>
                      <a:pt x="2726" y="3312"/>
                    </a:lnTo>
                    <a:lnTo>
                      <a:pt x="2737" y="3299"/>
                    </a:lnTo>
                    <a:lnTo>
                      <a:pt x="2744" y="3283"/>
                    </a:lnTo>
                    <a:lnTo>
                      <a:pt x="2746" y="3265"/>
                    </a:lnTo>
                    <a:lnTo>
                      <a:pt x="2746" y="2766"/>
                    </a:lnTo>
                    <a:lnTo>
                      <a:pt x="2748" y="2748"/>
                    </a:lnTo>
                    <a:lnTo>
                      <a:pt x="2756" y="2731"/>
                    </a:lnTo>
                    <a:lnTo>
                      <a:pt x="2766" y="2718"/>
                    </a:lnTo>
                    <a:lnTo>
                      <a:pt x="2780" y="2707"/>
                    </a:lnTo>
                    <a:lnTo>
                      <a:pt x="2796" y="2701"/>
                    </a:lnTo>
                    <a:lnTo>
                      <a:pt x="2814" y="2698"/>
                    </a:lnTo>
                    <a:lnTo>
                      <a:pt x="2831" y="2701"/>
                    </a:lnTo>
                    <a:lnTo>
                      <a:pt x="2848" y="2707"/>
                    </a:lnTo>
                    <a:lnTo>
                      <a:pt x="2862" y="2718"/>
                    </a:lnTo>
                    <a:lnTo>
                      <a:pt x="2873" y="2731"/>
                    </a:lnTo>
                    <a:lnTo>
                      <a:pt x="2880" y="2748"/>
                    </a:lnTo>
                    <a:lnTo>
                      <a:pt x="2882" y="2766"/>
                    </a:lnTo>
                    <a:lnTo>
                      <a:pt x="2882" y="3265"/>
                    </a:lnTo>
                    <a:lnTo>
                      <a:pt x="2879" y="3301"/>
                    </a:lnTo>
                    <a:lnTo>
                      <a:pt x="2869" y="3336"/>
                    </a:lnTo>
                    <a:lnTo>
                      <a:pt x="2854" y="3367"/>
                    </a:lnTo>
                    <a:lnTo>
                      <a:pt x="2834" y="3395"/>
                    </a:lnTo>
                    <a:lnTo>
                      <a:pt x="2809" y="3420"/>
                    </a:lnTo>
                    <a:lnTo>
                      <a:pt x="2781" y="3441"/>
                    </a:lnTo>
                    <a:lnTo>
                      <a:pt x="2749" y="3455"/>
                    </a:lnTo>
                    <a:lnTo>
                      <a:pt x="2714" y="3465"/>
                    </a:lnTo>
                    <a:lnTo>
                      <a:pt x="2677" y="3468"/>
                    </a:lnTo>
                    <a:lnTo>
                      <a:pt x="204" y="3468"/>
                    </a:lnTo>
                    <a:lnTo>
                      <a:pt x="168" y="3465"/>
                    </a:lnTo>
                    <a:lnTo>
                      <a:pt x="133" y="3455"/>
                    </a:lnTo>
                    <a:lnTo>
                      <a:pt x="101" y="3441"/>
                    </a:lnTo>
                    <a:lnTo>
                      <a:pt x="73" y="3420"/>
                    </a:lnTo>
                    <a:lnTo>
                      <a:pt x="49" y="3395"/>
                    </a:lnTo>
                    <a:lnTo>
                      <a:pt x="27" y="3367"/>
                    </a:lnTo>
                    <a:lnTo>
                      <a:pt x="13" y="3336"/>
                    </a:lnTo>
                    <a:lnTo>
                      <a:pt x="3" y="3301"/>
                    </a:lnTo>
                    <a:lnTo>
                      <a:pt x="0" y="3265"/>
                    </a:lnTo>
                    <a:lnTo>
                      <a:pt x="0" y="203"/>
                    </a:lnTo>
                    <a:lnTo>
                      <a:pt x="3" y="167"/>
                    </a:lnTo>
                    <a:lnTo>
                      <a:pt x="13" y="132"/>
                    </a:lnTo>
                    <a:lnTo>
                      <a:pt x="27" y="101"/>
                    </a:lnTo>
                    <a:lnTo>
                      <a:pt x="49" y="73"/>
                    </a:lnTo>
                    <a:lnTo>
                      <a:pt x="73" y="48"/>
                    </a:lnTo>
                    <a:lnTo>
                      <a:pt x="101" y="27"/>
                    </a:lnTo>
                    <a:lnTo>
                      <a:pt x="133" y="13"/>
                    </a:lnTo>
                    <a:lnTo>
                      <a:pt x="168" y="3"/>
                    </a:lnTo>
                    <a:lnTo>
                      <a:pt x="2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17" name="Freeform 20"/>
              <p:cNvSpPr>
                <a:spLocks noEditPoints="1"/>
              </p:cNvSpPr>
              <p:nvPr/>
            </p:nvSpPr>
            <p:spPr bwMode="auto">
              <a:xfrm>
                <a:off x="3471863" y="2889250"/>
                <a:ext cx="165100" cy="165100"/>
              </a:xfrm>
              <a:custGeom>
                <a:avLst/>
                <a:gdLst>
                  <a:gd name="T0" fmla="*/ 507 w 1251"/>
                  <a:gd name="T1" fmla="*/ 860 h 1246"/>
                  <a:gd name="T2" fmla="*/ 378 w 1251"/>
                  <a:gd name="T3" fmla="*/ 947 h 1246"/>
                  <a:gd name="T4" fmla="*/ 419 w 1251"/>
                  <a:gd name="T5" fmla="*/ 1064 h 1246"/>
                  <a:gd name="T6" fmla="*/ 626 w 1251"/>
                  <a:gd name="T7" fmla="*/ 1111 h 1246"/>
                  <a:gd name="T8" fmla="*/ 833 w 1251"/>
                  <a:gd name="T9" fmla="*/ 1064 h 1246"/>
                  <a:gd name="T10" fmla="*/ 874 w 1251"/>
                  <a:gd name="T11" fmla="*/ 947 h 1246"/>
                  <a:gd name="T12" fmla="*/ 745 w 1251"/>
                  <a:gd name="T13" fmla="*/ 860 h 1246"/>
                  <a:gd name="T14" fmla="*/ 626 w 1251"/>
                  <a:gd name="T15" fmla="*/ 443 h 1246"/>
                  <a:gd name="T16" fmla="*/ 541 w 1251"/>
                  <a:gd name="T17" fmla="*/ 484 h 1246"/>
                  <a:gd name="T18" fmla="*/ 517 w 1251"/>
                  <a:gd name="T19" fmla="*/ 596 h 1246"/>
                  <a:gd name="T20" fmla="*/ 558 w 1251"/>
                  <a:gd name="T21" fmla="*/ 681 h 1246"/>
                  <a:gd name="T22" fmla="*/ 651 w 1251"/>
                  <a:gd name="T23" fmla="*/ 702 h 1246"/>
                  <a:gd name="T24" fmla="*/ 724 w 1251"/>
                  <a:gd name="T25" fmla="*/ 644 h 1246"/>
                  <a:gd name="T26" fmla="*/ 732 w 1251"/>
                  <a:gd name="T27" fmla="*/ 527 h 1246"/>
                  <a:gd name="T28" fmla="*/ 674 w 1251"/>
                  <a:gd name="T29" fmla="*/ 455 h 1246"/>
                  <a:gd name="T30" fmla="*/ 569 w 1251"/>
                  <a:gd name="T31" fmla="*/ 138 h 1246"/>
                  <a:gd name="T32" fmla="*/ 364 w 1251"/>
                  <a:gd name="T33" fmla="*/ 211 h 1246"/>
                  <a:gd name="T34" fmla="*/ 213 w 1251"/>
                  <a:gd name="T35" fmla="*/ 361 h 1246"/>
                  <a:gd name="T36" fmla="*/ 139 w 1251"/>
                  <a:gd name="T37" fmla="*/ 566 h 1246"/>
                  <a:gd name="T38" fmla="*/ 162 w 1251"/>
                  <a:gd name="T39" fmla="*/ 777 h 1246"/>
                  <a:gd name="T40" fmla="*/ 259 w 1251"/>
                  <a:gd name="T41" fmla="*/ 876 h 1246"/>
                  <a:gd name="T42" fmla="*/ 394 w 1251"/>
                  <a:gd name="T43" fmla="*/ 765 h 1246"/>
                  <a:gd name="T44" fmla="*/ 390 w 1251"/>
                  <a:gd name="T45" fmla="*/ 661 h 1246"/>
                  <a:gd name="T46" fmla="*/ 384 w 1251"/>
                  <a:gd name="T47" fmla="*/ 513 h 1246"/>
                  <a:gd name="T48" fmla="*/ 453 w 1251"/>
                  <a:gd name="T49" fmla="*/ 379 h 1246"/>
                  <a:gd name="T50" fmla="*/ 586 w 1251"/>
                  <a:gd name="T51" fmla="*/ 311 h 1246"/>
                  <a:gd name="T52" fmla="*/ 738 w 1251"/>
                  <a:gd name="T53" fmla="*/ 335 h 1246"/>
                  <a:gd name="T54" fmla="*/ 844 w 1251"/>
                  <a:gd name="T55" fmla="*/ 440 h 1246"/>
                  <a:gd name="T56" fmla="*/ 870 w 1251"/>
                  <a:gd name="T57" fmla="*/ 596 h 1246"/>
                  <a:gd name="T58" fmla="*/ 837 w 1251"/>
                  <a:gd name="T59" fmla="*/ 719 h 1246"/>
                  <a:gd name="T60" fmla="*/ 931 w 1251"/>
                  <a:gd name="T61" fmla="*/ 814 h 1246"/>
                  <a:gd name="T62" fmla="*/ 1047 w 1251"/>
                  <a:gd name="T63" fmla="*/ 870 h 1246"/>
                  <a:gd name="T64" fmla="*/ 1113 w 1251"/>
                  <a:gd name="T65" fmla="*/ 677 h 1246"/>
                  <a:gd name="T66" fmla="*/ 1086 w 1251"/>
                  <a:gd name="T67" fmla="*/ 459 h 1246"/>
                  <a:gd name="T68" fmla="*/ 971 w 1251"/>
                  <a:gd name="T69" fmla="*/ 278 h 1246"/>
                  <a:gd name="T70" fmla="*/ 791 w 1251"/>
                  <a:gd name="T71" fmla="*/ 164 h 1246"/>
                  <a:gd name="T72" fmla="*/ 626 w 1251"/>
                  <a:gd name="T73" fmla="*/ 0 h 1246"/>
                  <a:gd name="T74" fmla="*/ 869 w 1251"/>
                  <a:gd name="T75" fmla="*/ 49 h 1246"/>
                  <a:gd name="T76" fmla="*/ 1068 w 1251"/>
                  <a:gd name="T77" fmla="*/ 183 h 1246"/>
                  <a:gd name="T78" fmla="*/ 1202 w 1251"/>
                  <a:gd name="T79" fmla="*/ 380 h 1246"/>
                  <a:gd name="T80" fmla="*/ 1251 w 1251"/>
                  <a:gd name="T81" fmla="*/ 623 h 1246"/>
                  <a:gd name="T82" fmla="*/ 1209 w 1251"/>
                  <a:gd name="T83" fmla="*/ 848 h 1246"/>
                  <a:gd name="T84" fmla="*/ 1094 w 1251"/>
                  <a:gd name="T85" fmla="*/ 1036 h 1246"/>
                  <a:gd name="T86" fmla="*/ 1004 w 1251"/>
                  <a:gd name="T87" fmla="*/ 1119 h 1246"/>
                  <a:gd name="T88" fmla="*/ 802 w 1251"/>
                  <a:gd name="T89" fmla="*/ 1221 h 1246"/>
                  <a:gd name="T90" fmla="*/ 565 w 1251"/>
                  <a:gd name="T91" fmla="*/ 1243 h 1246"/>
                  <a:gd name="T92" fmla="*/ 344 w 1251"/>
                  <a:gd name="T93" fmla="*/ 1179 h 1246"/>
                  <a:gd name="T94" fmla="*/ 201 w 1251"/>
                  <a:gd name="T95" fmla="*/ 1079 h 1246"/>
                  <a:gd name="T96" fmla="*/ 92 w 1251"/>
                  <a:gd name="T97" fmla="*/ 948 h 1246"/>
                  <a:gd name="T98" fmla="*/ 12 w 1251"/>
                  <a:gd name="T99" fmla="*/ 739 h 1246"/>
                  <a:gd name="T100" fmla="*/ 14 w 1251"/>
                  <a:gd name="T101" fmla="*/ 498 h 1246"/>
                  <a:gd name="T102" fmla="*/ 108 w 1251"/>
                  <a:gd name="T103" fmla="*/ 275 h 1246"/>
                  <a:gd name="T104" fmla="*/ 276 w 1251"/>
                  <a:gd name="T105" fmla="*/ 106 h 1246"/>
                  <a:gd name="T106" fmla="*/ 500 w 1251"/>
                  <a:gd name="T107" fmla="*/ 12 h 1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51" h="1246">
                    <a:moveTo>
                      <a:pt x="626" y="839"/>
                    </a:moveTo>
                    <a:lnTo>
                      <a:pt x="585" y="843"/>
                    </a:lnTo>
                    <a:lnTo>
                      <a:pt x="545" y="849"/>
                    </a:lnTo>
                    <a:lnTo>
                      <a:pt x="507" y="860"/>
                    </a:lnTo>
                    <a:lnTo>
                      <a:pt x="472" y="876"/>
                    </a:lnTo>
                    <a:lnTo>
                      <a:pt x="437" y="896"/>
                    </a:lnTo>
                    <a:lnTo>
                      <a:pt x="406" y="920"/>
                    </a:lnTo>
                    <a:lnTo>
                      <a:pt x="378" y="947"/>
                    </a:lnTo>
                    <a:lnTo>
                      <a:pt x="352" y="977"/>
                    </a:lnTo>
                    <a:lnTo>
                      <a:pt x="330" y="1012"/>
                    </a:lnTo>
                    <a:lnTo>
                      <a:pt x="373" y="1040"/>
                    </a:lnTo>
                    <a:lnTo>
                      <a:pt x="419" y="1064"/>
                    </a:lnTo>
                    <a:lnTo>
                      <a:pt x="467" y="1084"/>
                    </a:lnTo>
                    <a:lnTo>
                      <a:pt x="518" y="1099"/>
                    </a:lnTo>
                    <a:lnTo>
                      <a:pt x="572" y="1107"/>
                    </a:lnTo>
                    <a:lnTo>
                      <a:pt x="626" y="1111"/>
                    </a:lnTo>
                    <a:lnTo>
                      <a:pt x="680" y="1107"/>
                    </a:lnTo>
                    <a:lnTo>
                      <a:pt x="734" y="1099"/>
                    </a:lnTo>
                    <a:lnTo>
                      <a:pt x="785" y="1084"/>
                    </a:lnTo>
                    <a:lnTo>
                      <a:pt x="833" y="1064"/>
                    </a:lnTo>
                    <a:lnTo>
                      <a:pt x="879" y="1040"/>
                    </a:lnTo>
                    <a:lnTo>
                      <a:pt x="922" y="1012"/>
                    </a:lnTo>
                    <a:lnTo>
                      <a:pt x="900" y="977"/>
                    </a:lnTo>
                    <a:lnTo>
                      <a:pt x="874" y="947"/>
                    </a:lnTo>
                    <a:lnTo>
                      <a:pt x="846" y="920"/>
                    </a:lnTo>
                    <a:lnTo>
                      <a:pt x="814" y="896"/>
                    </a:lnTo>
                    <a:lnTo>
                      <a:pt x="781" y="876"/>
                    </a:lnTo>
                    <a:lnTo>
                      <a:pt x="745" y="860"/>
                    </a:lnTo>
                    <a:lnTo>
                      <a:pt x="707" y="849"/>
                    </a:lnTo>
                    <a:lnTo>
                      <a:pt x="667" y="843"/>
                    </a:lnTo>
                    <a:lnTo>
                      <a:pt x="626" y="839"/>
                    </a:lnTo>
                    <a:close/>
                    <a:moveTo>
                      <a:pt x="626" y="443"/>
                    </a:moveTo>
                    <a:lnTo>
                      <a:pt x="601" y="446"/>
                    </a:lnTo>
                    <a:lnTo>
                      <a:pt x="578" y="455"/>
                    </a:lnTo>
                    <a:lnTo>
                      <a:pt x="558" y="467"/>
                    </a:lnTo>
                    <a:lnTo>
                      <a:pt x="541" y="484"/>
                    </a:lnTo>
                    <a:lnTo>
                      <a:pt x="528" y="504"/>
                    </a:lnTo>
                    <a:lnTo>
                      <a:pt x="520" y="527"/>
                    </a:lnTo>
                    <a:lnTo>
                      <a:pt x="517" y="551"/>
                    </a:lnTo>
                    <a:lnTo>
                      <a:pt x="517" y="596"/>
                    </a:lnTo>
                    <a:lnTo>
                      <a:pt x="520" y="621"/>
                    </a:lnTo>
                    <a:lnTo>
                      <a:pt x="528" y="644"/>
                    </a:lnTo>
                    <a:lnTo>
                      <a:pt x="541" y="664"/>
                    </a:lnTo>
                    <a:lnTo>
                      <a:pt x="558" y="681"/>
                    </a:lnTo>
                    <a:lnTo>
                      <a:pt x="578" y="693"/>
                    </a:lnTo>
                    <a:lnTo>
                      <a:pt x="601" y="702"/>
                    </a:lnTo>
                    <a:lnTo>
                      <a:pt x="626" y="704"/>
                    </a:lnTo>
                    <a:lnTo>
                      <a:pt x="651" y="702"/>
                    </a:lnTo>
                    <a:lnTo>
                      <a:pt x="674" y="693"/>
                    </a:lnTo>
                    <a:lnTo>
                      <a:pt x="694" y="681"/>
                    </a:lnTo>
                    <a:lnTo>
                      <a:pt x="711" y="664"/>
                    </a:lnTo>
                    <a:lnTo>
                      <a:pt x="724" y="644"/>
                    </a:lnTo>
                    <a:lnTo>
                      <a:pt x="732" y="621"/>
                    </a:lnTo>
                    <a:lnTo>
                      <a:pt x="735" y="596"/>
                    </a:lnTo>
                    <a:lnTo>
                      <a:pt x="735" y="551"/>
                    </a:lnTo>
                    <a:lnTo>
                      <a:pt x="732" y="527"/>
                    </a:lnTo>
                    <a:lnTo>
                      <a:pt x="724" y="504"/>
                    </a:lnTo>
                    <a:lnTo>
                      <a:pt x="711" y="484"/>
                    </a:lnTo>
                    <a:lnTo>
                      <a:pt x="694" y="467"/>
                    </a:lnTo>
                    <a:lnTo>
                      <a:pt x="674" y="455"/>
                    </a:lnTo>
                    <a:lnTo>
                      <a:pt x="651" y="446"/>
                    </a:lnTo>
                    <a:lnTo>
                      <a:pt x="626" y="443"/>
                    </a:lnTo>
                    <a:close/>
                    <a:moveTo>
                      <a:pt x="626" y="135"/>
                    </a:moveTo>
                    <a:lnTo>
                      <a:pt x="569" y="138"/>
                    </a:lnTo>
                    <a:lnTo>
                      <a:pt x="514" y="148"/>
                    </a:lnTo>
                    <a:lnTo>
                      <a:pt x="461" y="164"/>
                    </a:lnTo>
                    <a:lnTo>
                      <a:pt x="411" y="185"/>
                    </a:lnTo>
                    <a:lnTo>
                      <a:pt x="364" y="211"/>
                    </a:lnTo>
                    <a:lnTo>
                      <a:pt x="320" y="242"/>
                    </a:lnTo>
                    <a:lnTo>
                      <a:pt x="280" y="278"/>
                    </a:lnTo>
                    <a:lnTo>
                      <a:pt x="244" y="318"/>
                    </a:lnTo>
                    <a:lnTo>
                      <a:pt x="213" y="361"/>
                    </a:lnTo>
                    <a:lnTo>
                      <a:pt x="187" y="409"/>
                    </a:lnTo>
                    <a:lnTo>
                      <a:pt x="165" y="459"/>
                    </a:lnTo>
                    <a:lnTo>
                      <a:pt x="150" y="512"/>
                    </a:lnTo>
                    <a:lnTo>
                      <a:pt x="139" y="566"/>
                    </a:lnTo>
                    <a:lnTo>
                      <a:pt x="136" y="623"/>
                    </a:lnTo>
                    <a:lnTo>
                      <a:pt x="139" y="677"/>
                    </a:lnTo>
                    <a:lnTo>
                      <a:pt x="148" y="728"/>
                    </a:lnTo>
                    <a:lnTo>
                      <a:pt x="162" y="777"/>
                    </a:lnTo>
                    <a:lnTo>
                      <a:pt x="180" y="825"/>
                    </a:lnTo>
                    <a:lnTo>
                      <a:pt x="204" y="870"/>
                    </a:lnTo>
                    <a:lnTo>
                      <a:pt x="232" y="912"/>
                    </a:lnTo>
                    <a:lnTo>
                      <a:pt x="259" y="876"/>
                    </a:lnTo>
                    <a:lnTo>
                      <a:pt x="288" y="844"/>
                    </a:lnTo>
                    <a:lnTo>
                      <a:pt x="321" y="814"/>
                    </a:lnTo>
                    <a:lnTo>
                      <a:pt x="356" y="788"/>
                    </a:lnTo>
                    <a:lnTo>
                      <a:pt x="394" y="765"/>
                    </a:lnTo>
                    <a:lnTo>
                      <a:pt x="433" y="745"/>
                    </a:lnTo>
                    <a:lnTo>
                      <a:pt x="415" y="719"/>
                    </a:lnTo>
                    <a:lnTo>
                      <a:pt x="401" y="690"/>
                    </a:lnTo>
                    <a:lnTo>
                      <a:pt x="390" y="661"/>
                    </a:lnTo>
                    <a:lnTo>
                      <a:pt x="384" y="629"/>
                    </a:lnTo>
                    <a:lnTo>
                      <a:pt x="381" y="596"/>
                    </a:lnTo>
                    <a:lnTo>
                      <a:pt x="381" y="551"/>
                    </a:lnTo>
                    <a:lnTo>
                      <a:pt x="384" y="513"/>
                    </a:lnTo>
                    <a:lnTo>
                      <a:pt x="394" y="475"/>
                    </a:lnTo>
                    <a:lnTo>
                      <a:pt x="408" y="440"/>
                    </a:lnTo>
                    <a:lnTo>
                      <a:pt x="428" y="407"/>
                    </a:lnTo>
                    <a:lnTo>
                      <a:pt x="453" y="379"/>
                    </a:lnTo>
                    <a:lnTo>
                      <a:pt x="481" y="355"/>
                    </a:lnTo>
                    <a:lnTo>
                      <a:pt x="514" y="335"/>
                    </a:lnTo>
                    <a:lnTo>
                      <a:pt x="549" y="320"/>
                    </a:lnTo>
                    <a:lnTo>
                      <a:pt x="586" y="311"/>
                    </a:lnTo>
                    <a:lnTo>
                      <a:pt x="626" y="308"/>
                    </a:lnTo>
                    <a:lnTo>
                      <a:pt x="666" y="311"/>
                    </a:lnTo>
                    <a:lnTo>
                      <a:pt x="704" y="320"/>
                    </a:lnTo>
                    <a:lnTo>
                      <a:pt x="738" y="335"/>
                    </a:lnTo>
                    <a:lnTo>
                      <a:pt x="770" y="355"/>
                    </a:lnTo>
                    <a:lnTo>
                      <a:pt x="798" y="379"/>
                    </a:lnTo>
                    <a:lnTo>
                      <a:pt x="824" y="407"/>
                    </a:lnTo>
                    <a:lnTo>
                      <a:pt x="844" y="440"/>
                    </a:lnTo>
                    <a:lnTo>
                      <a:pt x="859" y="475"/>
                    </a:lnTo>
                    <a:lnTo>
                      <a:pt x="867" y="513"/>
                    </a:lnTo>
                    <a:lnTo>
                      <a:pt x="870" y="551"/>
                    </a:lnTo>
                    <a:lnTo>
                      <a:pt x="870" y="596"/>
                    </a:lnTo>
                    <a:lnTo>
                      <a:pt x="868" y="629"/>
                    </a:lnTo>
                    <a:lnTo>
                      <a:pt x="862" y="661"/>
                    </a:lnTo>
                    <a:lnTo>
                      <a:pt x="851" y="690"/>
                    </a:lnTo>
                    <a:lnTo>
                      <a:pt x="837" y="719"/>
                    </a:lnTo>
                    <a:lnTo>
                      <a:pt x="820" y="745"/>
                    </a:lnTo>
                    <a:lnTo>
                      <a:pt x="859" y="765"/>
                    </a:lnTo>
                    <a:lnTo>
                      <a:pt x="897" y="788"/>
                    </a:lnTo>
                    <a:lnTo>
                      <a:pt x="931" y="814"/>
                    </a:lnTo>
                    <a:lnTo>
                      <a:pt x="963" y="844"/>
                    </a:lnTo>
                    <a:lnTo>
                      <a:pt x="994" y="876"/>
                    </a:lnTo>
                    <a:lnTo>
                      <a:pt x="1020" y="912"/>
                    </a:lnTo>
                    <a:lnTo>
                      <a:pt x="1047" y="870"/>
                    </a:lnTo>
                    <a:lnTo>
                      <a:pt x="1072" y="825"/>
                    </a:lnTo>
                    <a:lnTo>
                      <a:pt x="1090" y="777"/>
                    </a:lnTo>
                    <a:lnTo>
                      <a:pt x="1104" y="728"/>
                    </a:lnTo>
                    <a:lnTo>
                      <a:pt x="1113" y="677"/>
                    </a:lnTo>
                    <a:lnTo>
                      <a:pt x="1115" y="623"/>
                    </a:lnTo>
                    <a:lnTo>
                      <a:pt x="1112" y="566"/>
                    </a:lnTo>
                    <a:lnTo>
                      <a:pt x="1102" y="512"/>
                    </a:lnTo>
                    <a:lnTo>
                      <a:pt x="1086" y="459"/>
                    </a:lnTo>
                    <a:lnTo>
                      <a:pt x="1065" y="409"/>
                    </a:lnTo>
                    <a:lnTo>
                      <a:pt x="1039" y="361"/>
                    </a:lnTo>
                    <a:lnTo>
                      <a:pt x="1007" y="318"/>
                    </a:lnTo>
                    <a:lnTo>
                      <a:pt x="971" y="278"/>
                    </a:lnTo>
                    <a:lnTo>
                      <a:pt x="931" y="242"/>
                    </a:lnTo>
                    <a:lnTo>
                      <a:pt x="888" y="211"/>
                    </a:lnTo>
                    <a:lnTo>
                      <a:pt x="841" y="185"/>
                    </a:lnTo>
                    <a:lnTo>
                      <a:pt x="791" y="164"/>
                    </a:lnTo>
                    <a:lnTo>
                      <a:pt x="738" y="148"/>
                    </a:lnTo>
                    <a:lnTo>
                      <a:pt x="682" y="138"/>
                    </a:lnTo>
                    <a:lnTo>
                      <a:pt x="626" y="135"/>
                    </a:lnTo>
                    <a:close/>
                    <a:moveTo>
                      <a:pt x="626" y="0"/>
                    </a:moveTo>
                    <a:lnTo>
                      <a:pt x="690" y="3"/>
                    </a:lnTo>
                    <a:lnTo>
                      <a:pt x="752" y="12"/>
                    </a:lnTo>
                    <a:lnTo>
                      <a:pt x="812" y="28"/>
                    </a:lnTo>
                    <a:lnTo>
                      <a:pt x="869" y="49"/>
                    </a:lnTo>
                    <a:lnTo>
                      <a:pt x="924" y="75"/>
                    </a:lnTo>
                    <a:lnTo>
                      <a:pt x="976" y="106"/>
                    </a:lnTo>
                    <a:lnTo>
                      <a:pt x="1023" y="143"/>
                    </a:lnTo>
                    <a:lnTo>
                      <a:pt x="1068" y="183"/>
                    </a:lnTo>
                    <a:lnTo>
                      <a:pt x="1108" y="227"/>
                    </a:lnTo>
                    <a:lnTo>
                      <a:pt x="1144" y="275"/>
                    </a:lnTo>
                    <a:lnTo>
                      <a:pt x="1176" y="327"/>
                    </a:lnTo>
                    <a:lnTo>
                      <a:pt x="1202" y="380"/>
                    </a:lnTo>
                    <a:lnTo>
                      <a:pt x="1223" y="438"/>
                    </a:lnTo>
                    <a:lnTo>
                      <a:pt x="1238" y="498"/>
                    </a:lnTo>
                    <a:lnTo>
                      <a:pt x="1248" y="559"/>
                    </a:lnTo>
                    <a:lnTo>
                      <a:pt x="1251" y="623"/>
                    </a:lnTo>
                    <a:lnTo>
                      <a:pt x="1249" y="682"/>
                    </a:lnTo>
                    <a:lnTo>
                      <a:pt x="1240" y="739"/>
                    </a:lnTo>
                    <a:lnTo>
                      <a:pt x="1228" y="794"/>
                    </a:lnTo>
                    <a:lnTo>
                      <a:pt x="1209" y="848"/>
                    </a:lnTo>
                    <a:lnTo>
                      <a:pt x="1187" y="899"/>
                    </a:lnTo>
                    <a:lnTo>
                      <a:pt x="1159" y="948"/>
                    </a:lnTo>
                    <a:lnTo>
                      <a:pt x="1129" y="994"/>
                    </a:lnTo>
                    <a:lnTo>
                      <a:pt x="1094" y="1036"/>
                    </a:lnTo>
                    <a:lnTo>
                      <a:pt x="1055" y="1076"/>
                    </a:lnTo>
                    <a:lnTo>
                      <a:pt x="1052" y="1079"/>
                    </a:lnTo>
                    <a:lnTo>
                      <a:pt x="1047" y="1082"/>
                    </a:lnTo>
                    <a:lnTo>
                      <a:pt x="1004" y="1119"/>
                    </a:lnTo>
                    <a:lnTo>
                      <a:pt x="958" y="1150"/>
                    </a:lnTo>
                    <a:lnTo>
                      <a:pt x="908" y="1179"/>
                    </a:lnTo>
                    <a:lnTo>
                      <a:pt x="856" y="1202"/>
                    </a:lnTo>
                    <a:lnTo>
                      <a:pt x="802" y="1221"/>
                    </a:lnTo>
                    <a:lnTo>
                      <a:pt x="745" y="1235"/>
                    </a:lnTo>
                    <a:lnTo>
                      <a:pt x="686" y="1243"/>
                    </a:lnTo>
                    <a:lnTo>
                      <a:pt x="626" y="1246"/>
                    </a:lnTo>
                    <a:lnTo>
                      <a:pt x="565" y="1243"/>
                    </a:lnTo>
                    <a:lnTo>
                      <a:pt x="507" y="1235"/>
                    </a:lnTo>
                    <a:lnTo>
                      <a:pt x="450" y="1221"/>
                    </a:lnTo>
                    <a:lnTo>
                      <a:pt x="396" y="1202"/>
                    </a:lnTo>
                    <a:lnTo>
                      <a:pt x="344" y="1179"/>
                    </a:lnTo>
                    <a:lnTo>
                      <a:pt x="294" y="1150"/>
                    </a:lnTo>
                    <a:lnTo>
                      <a:pt x="248" y="1119"/>
                    </a:lnTo>
                    <a:lnTo>
                      <a:pt x="205" y="1082"/>
                    </a:lnTo>
                    <a:lnTo>
                      <a:pt x="201" y="1079"/>
                    </a:lnTo>
                    <a:lnTo>
                      <a:pt x="197" y="1076"/>
                    </a:lnTo>
                    <a:lnTo>
                      <a:pt x="158" y="1036"/>
                    </a:lnTo>
                    <a:lnTo>
                      <a:pt x="124" y="994"/>
                    </a:lnTo>
                    <a:lnTo>
                      <a:pt x="92" y="948"/>
                    </a:lnTo>
                    <a:lnTo>
                      <a:pt x="66" y="899"/>
                    </a:lnTo>
                    <a:lnTo>
                      <a:pt x="42" y="848"/>
                    </a:lnTo>
                    <a:lnTo>
                      <a:pt x="24" y="794"/>
                    </a:lnTo>
                    <a:lnTo>
                      <a:pt x="12" y="739"/>
                    </a:lnTo>
                    <a:lnTo>
                      <a:pt x="3" y="682"/>
                    </a:lnTo>
                    <a:lnTo>
                      <a:pt x="0" y="623"/>
                    </a:lnTo>
                    <a:lnTo>
                      <a:pt x="4" y="559"/>
                    </a:lnTo>
                    <a:lnTo>
                      <a:pt x="14" y="498"/>
                    </a:lnTo>
                    <a:lnTo>
                      <a:pt x="29" y="438"/>
                    </a:lnTo>
                    <a:lnTo>
                      <a:pt x="50" y="380"/>
                    </a:lnTo>
                    <a:lnTo>
                      <a:pt x="76" y="327"/>
                    </a:lnTo>
                    <a:lnTo>
                      <a:pt x="108" y="275"/>
                    </a:lnTo>
                    <a:lnTo>
                      <a:pt x="144" y="227"/>
                    </a:lnTo>
                    <a:lnTo>
                      <a:pt x="184" y="183"/>
                    </a:lnTo>
                    <a:lnTo>
                      <a:pt x="228" y="143"/>
                    </a:lnTo>
                    <a:lnTo>
                      <a:pt x="276" y="106"/>
                    </a:lnTo>
                    <a:lnTo>
                      <a:pt x="328" y="75"/>
                    </a:lnTo>
                    <a:lnTo>
                      <a:pt x="383" y="49"/>
                    </a:lnTo>
                    <a:lnTo>
                      <a:pt x="440" y="28"/>
                    </a:lnTo>
                    <a:lnTo>
                      <a:pt x="500" y="12"/>
                    </a:lnTo>
                    <a:lnTo>
                      <a:pt x="562" y="3"/>
                    </a:lnTo>
                    <a:lnTo>
                      <a:pt x="6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18" name="Freeform 21"/>
              <p:cNvSpPr/>
              <p:nvPr/>
            </p:nvSpPr>
            <p:spPr bwMode="auto">
              <a:xfrm>
                <a:off x="3544888" y="3233738"/>
                <a:ext cx="66675" cy="19050"/>
              </a:xfrm>
              <a:custGeom>
                <a:avLst/>
                <a:gdLst>
                  <a:gd name="T0" fmla="*/ 68 w 503"/>
                  <a:gd name="T1" fmla="*/ 0 h 135"/>
                  <a:gd name="T2" fmla="*/ 434 w 503"/>
                  <a:gd name="T3" fmla="*/ 0 h 135"/>
                  <a:gd name="T4" fmla="*/ 453 w 503"/>
                  <a:gd name="T5" fmla="*/ 2 h 135"/>
                  <a:gd name="T6" fmla="*/ 469 w 503"/>
                  <a:gd name="T7" fmla="*/ 9 h 135"/>
                  <a:gd name="T8" fmla="*/ 483 w 503"/>
                  <a:gd name="T9" fmla="*/ 20 h 135"/>
                  <a:gd name="T10" fmla="*/ 494 w 503"/>
                  <a:gd name="T11" fmla="*/ 33 h 135"/>
                  <a:gd name="T12" fmla="*/ 501 w 503"/>
                  <a:gd name="T13" fmla="*/ 49 h 135"/>
                  <a:gd name="T14" fmla="*/ 503 w 503"/>
                  <a:gd name="T15" fmla="*/ 68 h 135"/>
                  <a:gd name="T16" fmla="*/ 501 w 503"/>
                  <a:gd name="T17" fmla="*/ 86 h 135"/>
                  <a:gd name="T18" fmla="*/ 494 w 503"/>
                  <a:gd name="T19" fmla="*/ 102 h 135"/>
                  <a:gd name="T20" fmla="*/ 483 w 503"/>
                  <a:gd name="T21" fmla="*/ 115 h 135"/>
                  <a:gd name="T22" fmla="*/ 469 w 503"/>
                  <a:gd name="T23" fmla="*/ 126 h 135"/>
                  <a:gd name="T24" fmla="*/ 453 w 503"/>
                  <a:gd name="T25" fmla="*/ 133 h 135"/>
                  <a:gd name="T26" fmla="*/ 434 w 503"/>
                  <a:gd name="T27" fmla="*/ 135 h 135"/>
                  <a:gd name="T28" fmla="*/ 68 w 503"/>
                  <a:gd name="T29" fmla="*/ 135 h 135"/>
                  <a:gd name="T30" fmla="*/ 50 w 503"/>
                  <a:gd name="T31" fmla="*/ 133 h 135"/>
                  <a:gd name="T32" fmla="*/ 34 w 503"/>
                  <a:gd name="T33" fmla="*/ 126 h 135"/>
                  <a:gd name="T34" fmla="*/ 20 w 503"/>
                  <a:gd name="T35" fmla="*/ 115 h 135"/>
                  <a:gd name="T36" fmla="*/ 10 w 503"/>
                  <a:gd name="T37" fmla="*/ 102 h 135"/>
                  <a:gd name="T38" fmla="*/ 2 w 503"/>
                  <a:gd name="T39" fmla="*/ 86 h 135"/>
                  <a:gd name="T40" fmla="*/ 0 w 503"/>
                  <a:gd name="T41" fmla="*/ 68 h 135"/>
                  <a:gd name="T42" fmla="*/ 2 w 503"/>
                  <a:gd name="T43" fmla="*/ 49 h 135"/>
                  <a:gd name="T44" fmla="*/ 10 w 503"/>
                  <a:gd name="T45" fmla="*/ 33 h 135"/>
                  <a:gd name="T46" fmla="*/ 20 w 503"/>
                  <a:gd name="T47" fmla="*/ 20 h 135"/>
                  <a:gd name="T48" fmla="*/ 34 w 503"/>
                  <a:gd name="T49" fmla="*/ 9 h 135"/>
                  <a:gd name="T50" fmla="*/ 50 w 503"/>
                  <a:gd name="T51" fmla="*/ 2 h 135"/>
                  <a:gd name="T52" fmla="*/ 68 w 503"/>
                  <a:gd name="T5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3" h="135">
                    <a:moveTo>
                      <a:pt x="68" y="0"/>
                    </a:moveTo>
                    <a:lnTo>
                      <a:pt x="434" y="0"/>
                    </a:lnTo>
                    <a:lnTo>
                      <a:pt x="453" y="2"/>
                    </a:lnTo>
                    <a:lnTo>
                      <a:pt x="469" y="9"/>
                    </a:lnTo>
                    <a:lnTo>
                      <a:pt x="483" y="20"/>
                    </a:lnTo>
                    <a:lnTo>
                      <a:pt x="494" y="33"/>
                    </a:lnTo>
                    <a:lnTo>
                      <a:pt x="501" y="49"/>
                    </a:lnTo>
                    <a:lnTo>
                      <a:pt x="503" y="68"/>
                    </a:lnTo>
                    <a:lnTo>
                      <a:pt x="501" y="86"/>
                    </a:lnTo>
                    <a:lnTo>
                      <a:pt x="494" y="102"/>
                    </a:lnTo>
                    <a:lnTo>
                      <a:pt x="483" y="115"/>
                    </a:lnTo>
                    <a:lnTo>
                      <a:pt x="469" y="126"/>
                    </a:lnTo>
                    <a:lnTo>
                      <a:pt x="453" y="133"/>
                    </a:lnTo>
                    <a:lnTo>
                      <a:pt x="434" y="135"/>
                    </a:lnTo>
                    <a:lnTo>
                      <a:pt x="68" y="135"/>
                    </a:lnTo>
                    <a:lnTo>
                      <a:pt x="50" y="133"/>
                    </a:lnTo>
                    <a:lnTo>
                      <a:pt x="34" y="126"/>
                    </a:lnTo>
                    <a:lnTo>
                      <a:pt x="20" y="115"/>
                    </a:lnTo>
                    <a:lnTo>
                      <a:pt x="10" y="102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49"/>
                    </a:lnTo>
                    <a:lnTo>
                      <a:pt x="10" y="33"/>
                    </a:lnTo>
                    <a:lnTo>
                      <a:pt x="20" y="20"/>
                    </a:lnTo>
                    <a:lnTo>
                      <a:pt x="34" y="9"/>
                    </a:lnTo>
                    <a:lnTo>
                      <a:pt x="50" y="2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19" name="Freeform 22"/>
              <p:cNvSpPr/>
              <p:nvPr/>
            </p:nvSpPr>
            <p:spPr bwMode="auto">
              <a:xfrm>
                <a:off x="3467101" y="3184525"/>
                <a:ext cx="144463" cy="17463"/>
              </a:xfrm>
              <a:custGeom>
                <a:avLst/>
                <a:gdLst>
                  <a:gd name="T0" fmla="*/ 68 w 1101"/>
                  <a:gd name="T1" fmla="*/ 0 h 136"/>
                  <a:gd name="T2" fmla="*/ 1032 w 1101"/>
                  <a:gd name="T3" fmla="*/ 0 h 136"/>
                  <a:gd name="T4" fmla="*/ 1051 w 1101"/>
                  <a:gd name="T5" fmla="*/ 2 h 136"/>
                  <a:gd name="T6" fmla="*/ 1067 w 1101"/>
                  <a:gd name="T7" fmla="*/ 10 h 136"/>
                  <a:gd name="T8" fmla="*/ 1081 w 1101"/>
                  <a:gd name="T9" fmla="*/ 20 h 136"/>
                  <a:gd name="T10" fmla="*/ 1092 w 1101"/>
                  <a:gd name="T11" fmla="*/ 34 h 136"/>
                  <a:gd name="T12" fmla="*/ 1099 w 1101"/>
                  <a:gd name="T13" fmla="*/ 50 h 136"/>
                  <a:gd name="T14" fmla="*/ 1101 w 1101"/>
                  <a:gd name="T15" fmla="*/ 69 h 136"/>
                  <a:gd name="T16" fmla="*/ 1099 w 1101"/>
                  <a:gd name="T17" fmla="*/ 87 h 136"/>
                  <a:gd name="T18" fmla="*/ 1092 w 1101"/>
                  <a:gd name="T19" fmla="*/ 102 h 136"/>
                  <a:gd name="T20" fmla="*/ 1081 w 1101"/>
                  <a:gd name="T21" fmla="*/ 116 h 136"/>
                  <a:gd name="T22" fmla="*/ 1067 w 1101"/>
                  <a:gd name="T23" fmla="*/ 126 h 136"/>
                  <a:gd name="T24" fmla="*/ 1051 w 1101"/>
                  <a:gd name="T25" fmla="*/ 134 h 136"/>
                  <a:gd name="T26" fmla="*/ 1032 w 1101"/>
                  <a:gd name="T27" fmla="*/ 136 h 136"/>
                  <a:gd name="T28" fmla="*/ 68 w 1101"/>
                  <a:gd name="T29" fmla="*/ 136 h 136"/>
                  <a:gd name="T30" fmla="*/ 50 w 1101"/>
                  <a:gd name="T31" fmla="*/ 134 h 136"/>
                  <a:gd name="T32" fmla="*/ 34 w 1101"/>
                  <a:gd name="T33" fmla="*/ 126 h 136"/>
                  <a:gd name="T34" fmla="*/ 20 w 1101"/>
                  <a:gd name="T35" fmla="*/ 116 h 136"/>
                  <a:gd name="T36" fmla="*/ 10 w 1101"/>
                  <a:gd name="T37" fmla="*/ 102 h 136"/>
                  <a:gd name="T38" fmla="*/ 2 w 1101"/>
                  <a:gd name="T39" fmla="*/ 87 h 136"/>
                  <a:gd name="T40" fmla="*/ 0 w 1101"/>
                  <a:gd name="T41" fmla="*/ 69 h 136"/>
                  <a:gd name="T42" fmla="*/ 2 w 1101"/>
                  <a:gd name="T43" fmla="*/ 50 h 136"/>
                  <a:gd name="T44" fmla="*/ 10 w 1101"/>
                  <a:gd name="T45" fmla="*/ 34 h 136"/>
                  <a:gd name="T46" fmla="*/ 20 w 1101"/>
                  <a:gd name="T47" fmla="*/ 20 h 136"/>
                  <a:gd name="T48" fmla="*/ 34 w 1101"/>
                  <a:gd name="T49" fmla="*/ 10 h 136"/>
                  <a:gd name="T50" fmla="*/ 50 w 1101"/>
                  <a:gd name="T51" fmla="*/ 2 h 136"/>
                  <a:gd name="T52" fmla="*/ 68 w 1101"/>
                  <a:gd name="T53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01" h="136">
                    <a:moveTo>
                      <a:pt x="68" y="0"/>
                    </a:moveTo>
                    <a:lnTo>
                      <a:pt x="1032" y="0"/>
                    </a:lnTo>
                    <a:lnTo>
                      <a:pt x="1051" y="2"/>
                    </a:lnTo>
                    <a:lnTo>
                      <a:pt x="1067" y="10"/>
                    </a:lnTo>
                    <a:lnTo>
                      <a:pt x="1081" y="20"/>
                    </a:lnTo>
                    <a:lnTo>
                      <a:pt x="1092" y="34"/>
                    </a:lnTo>
                    <a:lnTo>
                      <a:pt x="1099" y="50"/>
                    </a:lnTo>
                    <a:lnTo>
                      <a:pt x="1101" y="69"/>
                    </a:lnTo>
                    <a:lnTo>
                      <a:pt x="1099" y="87"/>
                    </a:lnTo>
                    <a:lnTo>
                      <a:pt x="1092" y="102"/>
                    </a:lnTo>
                    <a:lnTo>
                      <a:pt x="1081" y="116"/>
                    </a:lnTo>
                    <a:lnTo>
                      <a:pt x="1067" y="126"/>
                    </a:lnTo>
                    <a:lnTo>
                      <a:pt x="1051" y="134"/>
                    </a:lnTo>
                    <a:lnTo>
                      <a:pt x="1032" y="136"/>
                    </a:lnTo>
                    <a:lnTo>
                      <a:pt x="68" y="136"/>
                    </a:lnTo>
                    <a:lnTo>
                      <a:pt x="50" y="134"/>
                    </a:lnTo>
                    <a:lnTo>
                      <a:pt x="34" y="126"/>
                    </a:lnTo>
                    <a:lnTo>
                      <a:pt x="20" y="116"/>
                    </a:lnTo>
                    <a:lnTo>
                      <a:pt x="10" y="102"/>
                    </a:lnTo>
                    <a:lnTo>
                      <a:pt x="2" y="87"/>
                    </a:lnTo>
                    <a:lnTo>
                      <a:pt x="0" y="69"/>
                    </a:lnTo>
                    <a:lnTo>
                      <a:pt x="2" y="50"/>
                    </a:lnTo>
                    <a:lnTo>
                      <a:pt x="10" y="34"/>
                    </a:lnTo>
                    <a:lnTo>
                      <a:pt x="20" y="20"/>
                    </a:lnTo>
                    <a:lnTo>
                      <a:pt x="34" y="10"/>
                    </a:lnTo>
                    <a:lnTo>
                      <a:pt x="50" y="2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20" name="Freeform 23"/>
              <p:cNvSpPr/>
              <p:nvPr/>
            </p:nvSpPr>
            <p:spPr bwMode="auto">
              <a:xfrm>
                <a:off x="3467101" y="3133725"/>
                <a:ext cx="144463" cy="17463"/>
              </a:xfrm>
              <a:custGeom>
                <a:avLst/>
                <a:gdLst>
                  <a:gd name="T0" fmla="*/ 68 w 1101"/>
                  <a:gd name="T1" fmla="*/ 0 h 136"/>
                  <a:gd name="T2" fmla="*/ 1032 w 1101"/>
                  <a:gd name="T3" fmla="*/ 0 h 136"/>
                  <a:gd name="T4" fmla="*/ 1051 w 1101"/>
                  <a:gd name="T5" fmla="*/ 2 h 136"/>
                  <a:gd name="T6" fmla="*/ 1067 w 1101"/>
                  <a:gd name="T7" fmla="*/ 9 h 136"/>
                  <a:gd name="T8" fmla="*/ 1081 w 1101"/>
                  <a:gd name="T9" fmla="*/ 20 h 136"/>
                  <a:gd name="T10" fmla="*/ 1092 w 1101"/>
                  <a:gd name="T11" fmla="*/ 34 h 136"/>
                  <a:gd name="T12" fmla="*/ 1099 w 1101"/>
                  <a:gd name="T13" fmla="*/ 49 h 136"/>
                  <a:gd name="T14" fmla="*/ 1101 w 1101"/>
                  <a:gd name="T15" fmla="*/ 68 h 136"/>
                  <a:gd name="T16" fmla="*/ 1099 w 1101"/>
                  <a:gd name="T17" fmla="*/ 86 h 136"/>
                  <a:gd name="T18" fmla="*/ 1092 w 1101"/>
                  <a:gd name="T19" fmla="*/ 102 h 136"/>
                  <a:gd name="T20" fmla="*/ 1081 w 1101"/>
                  <a:gd name="T21" fmla="*/ 116 h 136"/>
                  <a:gd name="T22" fmla="*/ 1067 w 1101"/>
                  <a:gd name="T23" fmla="*/ 126 h 136"/>
                  <a:gd name="T24" fmla="*/ 1051 w 1101"/>
                  <a:gd name="T25" fmla="*/ 133 h 136"/>
                  <a:gd name="T26" fmla="*/ 1032 w 1101"/>
                  <a:gd name="T27" fmla="*/ 136 h 136"/>
                  <a:gd name="T28" fmla="*/ 68 w 1101"/>
                  <a:gd name="T29" fmla="*/ 136 h 136"/>
                  <a:gd name="T30" fmla="*/ 50 w 1101"/>
                  <a:gd name="T31" fmla="*/ 133 h 136"/>
                  <a:gd name="T32" fmla="*/ 34 w 1101"/>
                  <a:gd name="T33" fmla="*/ 126 h 136"/>
                  <a:gd name="T34" fmla="*/ 20 w 1101"/>
                  <a:gd name="T35" fmla="*/ 116 h 136"/>
                  <a:gd name="T36" fmla="*/ 10 w 1101"/>
                  <a:gd name="T37" fmla="*/ 102 h 136"/>
                  <a:gd name="T38" fmla="*/ 2 w 1101"/>
                  <a:gd name="T39" fmla="*/ 86 h 136"/>
                  <a:gd name="T40" fmla="*/ 0 w 1101"/>
                  <a:gd name="T41" fmla="*/ 68 h 136"/>
                  <a:gd name="T42" fmla="*/ 2 w 1101"/>
                  <a:gd name="T43" fmla="*/ 49 h 136"/>
                  <a:gd name="T44" fmla="*/ 10 w 1101"/>
                  <a:gd name="T45" fmla="*/ 34 h 136"/>
                  <a:gd name="T46" fmla="*/ 20 w 1101"/>
                  <a:gd name="T47" fmla="*/ 20 h 136"/>
                  <a:gd name="T48" fmla="*/ 34 w 1101"/>
                  <a:gd name="T49" fmla="*/ 9 h 136"/>
                  <a:gd name="T50" fmla="*/ 50 w 1101"/>
                  <a:gd name="T51" fmla="*/ 2 h 136"/>
                  <a:gd name="T52" fmla="*/ 68 w 1101"/>
                  <a:gd name="T53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01" h="136">
                    <a:moveTo>
                      <a:pt x="68" y="0"/>
                    </a:moveTo>
                    <a:lnTo>
                      <a:pt x="1032" y="0"/>
                    </a:lnTo>
                    <a:lnTo>
                      <a:pt x="1051" y="2"/>
                    </a:lnTo>
                    <a:lnTo>
                      <a:pt x="1067" y="9"/>
                    </a:lnTo>
                    <a:lnTo>
                      <a:pt x="1081" y="20"/>
                    </a:lnTo>
                    <a:lnTo>
                      <a:pt x="1092" y="34"/>
                    </a:lnTo>
                    <a:lnTo>
                      <a:pt x="1099" y="49"/>
                    </a:lnTo>
                    <a:lnTo>
                      <a:pt x="1101" y="68"/>
                    </a:lnTo>
                    <a:lnTo>
                      <a:pt x="1099" y="86"/>
                    </a:lnTo>
                    <a:lnTo>
                      <a:pt x="1092" y="102"/>
                    </a:lnTo>
                    <a:lnTo>
                      <a:pt x="1081" y="116"/>
                    </a:lnTo>
                    <a:lnTo>
                      <a:pt x="1067" y="126"/>
                    </a:lnTo>
                    <a:lnTo>
                      <a:pt x="1051" y="133"/>
                    </a:lnTo>
                    <a:lnTo>
                      <a:pt x="1032" y="136"/>
                    </a:lnTo>
                    <a:lnTo>
                      <a:pt x="68" y="136"/>
                    </a:lnTo>
                    <a:lnTo>
                      <a:pt x="50" y="133"/>
                    </a:lnTo>
                    <a:lnTo>
                      <a:pt x="34" y="126"/>
                    </a:lnTo>
                    <a:lnTo>
                      <a:pt x="20" y="116"/>
                    </a:lnTo>
                    <a:lnTo>
                      <a:pt x="10" y="102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49"/>
                    </a:lnTo>
                    <a:lnTo>
                      <a:pt x="10" y="34"/>
                    </a:lnTo>
                    <a:lnTo>
                      <a:pt x="20" y="20"/>
                    </a:lnTo>
                    <a:lnTo>
                      <a:pt x="34" y="9"/>
                    </a:lnTo>
                    <a:lnTo>
                      <a:pt x="50" y="2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21" name="Freeform 24"/>
              <p:cNvSpPr/>
              <p:nvPr/>
            </p:nvSpPr>
            <p:spPr bwMode="auto">
              <a:xfrm>
                <a:off x="3427413" y="3082925"/>
                <a:ext cx="19050" cy="19050"/>
              </a:xfrm>
              <a:custGeom>
                <a:avLst/>
                <a:gdLst>
                  <a:gd name="T0" fmla="*/ 69 w 136"/>
                  <a:gd name="T1" fmla="*/ 0 h 135"/>
                  <a:gd name="T2" fmla="*/ 87 w 136"/>
                  <a:gd name="T3" fmla="*/ 2 h 135"/>
                  <a:gd name="T4" fmla="*/ 102 w 136"/>
                  <a:gd name="T5" fmla="*/ 9 h 135"/>
                  <a:gd name="T6" fmla="*/ 117 w 136"/>
                  <a:gd name="T7" fmla="*/ 20 h 135"/>
                  <a:gd name="T8" fmla="*/ 128 w 136"/>
                  <a:gd name="T9" fmla="*/ 33 h 135"/>
                  <a:gd name="T10" fmla="*/ 134 w 136"/>
                  <a:gd name="T11" fmla="*/ 50 h 135"/>
                  <a:gd name="T12" fmla="*/ 136 w 136"/>
                  <a:gd name="T13" fmla="*/ 68 h 135"/>
                  <a:gd name="T14" fmla="*/ 134 w 136"/>
                  <a:gd name="T15" fmla="*/ 85 h 135"/>
                  <a:gd name="T16" fmla="*/ 128 w 136"/>
                  <a:gd name="T17" fmla="*/ 102 h 135"/>
                  <a:gd name="T18" fmla="*/ 117 w 136"/>
                  <a:gd name="T19" fmla="*/ 115 h 135"/>
                  <a:gd name="T20" fmla="*/ 102 w 136"/>
                  <a:gd name="T21" fmla="*/ 126 h 135"/>
                  <a:gd name="T22" fmla="*/ 87 w 136"/>
                  <a:gd name="T23" fmla="*/ 133 h 135"/>
                  <a:gd name="T24" fmla="*/ 69 w 136"/>
                  <a:gd name="T25" fmla="*/ 135 h 135"/>
                  <a:gd name="T26" fmla="*/ 51 w 136"/>
                  <a:gd name="T27" fmla="*/ 133 h 135"/>
                  <a:gd name="T28" fmla="*/ 35 w 136"/>
                  <a:gd name="T29" fmla="*/ 126 h 135"/>
                  <a:gd name="T30" fmla="*/ 20 w 136"/>
                  <a:gd name="T31" fmla="*/ 115 h 135"/>
                  <a:gd name="T32" fmla="*/ 10 w 136"/>
                  <a:gd name="T33" fmla="*/ 102 h 135"/>
                  <a:gd name="T34" fmla="*/ 3 w 136"/>
                  <a:gd name="T35" fmla="*/ 85 h 135"/>
                  <a:gd name="T36" fmla="*/ 0 w 136"/>
                  <a:gd name="T37" fmla="*/ 68 h 135"/>
                  <a:gd name="T38" fmla="*/ 3 w 136"/>
                  <a:gd name="T39" fmla="*/ 50 h 135"/>
                  <a:gd name="T40" fmla="*/ 10 w 136"/>
                  <a:gd name="T41" fmla="*/ 33 h 135"/>
                  <a:gd name="T42" fmla="*/ 20 w 136"/>
                  <a:gd name="T43" fmla="*/ 20 h 135"/>
                  <a:gd name="T44" fmla="*/ 35 w 136"/>
                  <a:gd name="T45" fmla="*/ 9 h 135"/>
                  <a:gd name="T46" fmla="*/ 51 w 136"/>
                  <a:gd name="T47" fmla="*/ 2 h 135"/>
                  <a:gd name="T48" fmla="*/ 69 w 136"/>
                  <a:gd name="T4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6" h="135">
                    <a:moveTo>
                      <a:pt x="69" y="0"/>
                    </a:moveTo>
                    <a:lnTo>
                      <a:pt x="87" y="2"/>
                    </a:lnTo>
                    <a:lnTo>
                      <a:pt x="102" y="9"/>
                    </a:lnTo>
                    <a:lnTo>
                      <a:pt x="117" y="20"/>
                    </a:lnTo>
                    <a:lnTo>
                      <a:pt x="128" y="33"/>
                    </a:lnTo>
                    <a:lnTo>
                      <a:pt x="134" y="50"/>
                    </a:lnTo>
                    <a:lnTo>
                      <a:pt x="136" y="68"/>
                    </a:lnTo>
                    <a:lnTo>
                      <a:pt x="134" y="85"/>
                    </a:lnTo>
                    <a:lnTo>
                      <a:pt x="128" y="102"/>
                    </a:lnTo>
                    <a:lnTo>
                      <a:pt x="117" y="115"/>
                    </a:lnTo>
                    <a:lnTo>
                      <a:pt x="102" y="126"/>
                    </a:lnTo>
                    <a:lnTo>
                      <a:pt x="87" y="133"/>
                    </a:lnTo>
                    <a:lnTo>
                      <a:pt x="69" y="135"/>
                    </a:lnTo>
                    <a:lnTo>
                      <a:pt x="51" y="133"/>
                    </a:lnTo>
                    <a:lnTo>
                      <a:pt x="35" y="126"/>
                    </a:lnTo>
                    <a:lnTo>
                      <a:pt x="20" y="115"/>
                    </a:lnTo>
                    <a:lnTo>
                      <a:pt x="10" y="102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50"/>
                    </a:lnTo>
                    <a:lnTo>
                      <a:pt x="10" y="33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22" name="Freeform 25"/>
              <p:cNvSpPr/>
              <p:nvPr/>
            </p:nvSpPr>
            <p:spPr bwMode="auto">
              <a:xfrm>
                <a:off x="3427413" y="3133725"/>
                <a:ext cx="19050" cy="17463"/>
              </a:xfrm>
              <a:custGeom>
                <a:avLst/>
                <a:gdLst>
                  <a:gd name="T0" fmla="*/ 69 w 136"/>
                  <a:gd name="T1" fmla="*/ 0 h 136"/>
                  <a:gd name="T2" fmla="*/ 87 w 136"/>
                  <a:gd name="T3" fmla="*/ 2 h 136"/>
                  <a:gd name="T4" fmla="*/ 102 w 136"/>
                  <a:gd name="T5" fmla="*/ 9 h 136"/>
                  <a:gd name="T6" fmla="*/ 117 w 136"/>
                  <a:gd name="T7" fmla="*/ 20 h 136"/>
                  <a:gd name="T8" fmla="*/ 128 w 136"/>
                  <a:gd name="T9" fmla="*/ 34 h 136"/>
                  <a:gd name="T10" fmla="*/ 134 w 136"/>
                  <a:gd name="T11" fmla="*/ 50 h 136"/>
                  <a:gd name="T12" fmla="*/ 136 w 136"/>
                  <a:gd name="T13" fmla="*/ 68 h 136"/>
                  <a:gd name="T14" fmla="*/ 134 w 136"/>
                  <a:gd name="T15" fmla="*/ 85 h 136"/>
                  <a:gd name="T16" fmla="*/ 128 w 136"/>
                  <a:gd name="T17" fmla="*/ 102 h 136"/>
                  <a:gd name="T18" fmla="*/ 117 w 136"/>
                  <a:gd name="T19" fmla="*/ 116 h 136"/>
                  <a:gd name="T20" fmla="*/ 102 w 136"/>
                  <a:gd name="T21" fmla="*/ 126 h 136"/>
                  <a:gd name="T22" fmla="*/ 87 w 136"/>
                  <a:gd name="T23" fmla="*/ 133 h 136"/>
                  <a:gd name="T24" fmla="*/ 69 w 136"/>
                  <a:gd name="T25" fmla="*/ 136 h 136"/>
                  <a:gd name="T26" fmla="*/ 51 w 136"/>
                  <a:gd name="T27" fmla="*/ 133 h 136"/>
                  <a:gd name="T28" fmla="*/ 35 w 136"/>
                  <a:gd name="T29" fmla="*/ 126 h 136"/>
                  <a:gd name="T30" fmla="*/ 20 w 136"/>
                  <a:gd name="T31" fmla="*/ 116 h 136"/>
                  <a:gd name="T32" fmla="*/ 10 w 136"/>
                  <a:gd name="T33" fmla="*/ 102 h 136"/>
                  <a:gd name="T34" fmla="*/ 3 w 136"/>
                  <a:gd name="T35" fmla="*/ 85 h 136"/>
                  <a:gd name="T36" fmla="*/ 0 w 136"/>
                  <a:gd name="T37" fmla="*/ 68 h 136"/>
                  <a:gd name="T38" fmla="*/ 3 w 136"/>
                  <a:gd name="T39" fmla="*/ 50 h 136"/>
                  <a:gd name="T40" fmla="*/ 10 w 136"/>
                  <a:gd name="T41" fmla="*/ 34 h 136"/>
                  <a:gd name="T42" fmla="*/ 20 w 136"/>
                  <a:gd name="T43" fmla="*/ 20 h 136"/>
                  <a:gd name="T44" fmla="*/ 35 w 136"/>
                  <a:gd name="T45" fmla="*/ 9 h 136"/>
                  <a:gd name="T46" fmla="*/ 51 w 136"/>
                  <a:gd name="T47" fmla="*/ 2 h 136"/>
                  <a:gd name="T48" fmla="*/ 69 w 136"/>
                  <a:gd name="T4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6" h="136">
                    <a:moveTo>
                      <a:pt x="69" y="0"/>
                    </a:moveTo>
                    <a:lnTo>
                      <a:pt x="87" y="2"/>
                    </a:lnTo>
                    <a:lnTo>
                      <a:pt x="102" y="9"/>
                    </a:lnTo>
                    <a:lnTo>
                      <a:pt x="117" y="20"/>
                    </a:lnTo>
                    <a:lnTo>
                      <a:pt x="128" y="34"/>
                    </a:lnTo>
                    <a:lnTo>
                      <a:pt x="134" y="50"/>
                    </a:lnTo>
                    <a:lnTo>
                      <a:pt x="136" y="68"/>
                    </a:lnTo>
                    <a:lnTo>
                      <a:pt x="134" y="85"/>
                    </a:lnTo>
                    <a:lnTo>
                      <a:pt x="128" y="102"/>
                    </a:lnTo>
                    <a:lnTo>
                      <a:pt x="117" y="116"/>
                    </a:lnTo>
                    <a:lnTo>
                      <a:pt x="102" y="126"/>
                    </a:lnTo>
                    <a:lnTo>
                      <a:pt x="87" y="133"/>
                    </a:lnTo>
                    <a:lnTo>
                      <a:pt x="69" y="136"/>
                    </a:lnTo>
                    <a:lnTo>
                      <a:pt x="51" y="133"/>
                    </a:lnTo>
                    <a:lnTo>
                      <a:pt x="35" y="126"/>
                    </a:lnTo>
                    <a:lnTo>
                      <a:pt x="20" y="116"/>
                    </a:lnTo>
                    <a:lnTo>
                      <a:pt x="10" y="102"/>
                    </a:lnTo>
                    <a:lnTo>
                      <a:pt x="3" y="85"/>
                    </a:lnTo>
                    <a:lnTo>
                      <a:pt x="0" y="68"/>
                    </a:lnTo>
                    <a:lnTo>
                      <a:pt x="3" y="50"/>
                    </a:lnTo>
                    <a:lnTo>
                      <a:pt x="10" y="34"/>
                    </a:lnTo>
                    <a:lnTo>
                      <a:pt x="20" y="20"/>
                    </a:lnTo>
                    <a:lnTo>
                      <a:pt x="35" y="9"/>
                    </a:lnTo>
                    <a:lnTo>
                      <a:pt x="51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23" name="Freeform 26"/>
              <p:cNvSpPr/>
              <p:nvPr/>
            </p:nvSpPr>
            <p:spPr bwMode="auto">
              <a:xfrm>
                <a:off x="3427413" y="3184525"/>
                <a:ext cx="19050" cy="17463"/>
              </a:xfrm>
              <a:custGeom>
                <a:avLst/>
                <a:gdLst>
                  <a:gd name="T0" fmla="*/ 69 w 136"/>
                  <a:gd name="T1" fmla="*/ 0 h 136"/>
                  <a:gd name="T2" fmla="*/ 87 w 136"/>
                  <a:gd name="T3" fmla="*/ 2 h 136"/>
                  <a:gd name="T4" fmla="*/ 102 w 136"/>
                  <a:gd name="T5" fmla="*/ 10 h 136"/>
                  <a:gd name="T6" fmla="*/ 117 w 136"/>
                  <a:gd name="T7" fmla="*/ 20 h 136"/>
                  <a:gd name="T8" fmla="*/ 128 w 136"/>
                  <a:gd name="T9" fmla="*/ 34 h 136"/>
                  <a:gd name="T10" fmla="*/ 134 w 136"/>
                  <a:gd name="T11" fmla="*/ 51 h 136"/>
                  <a:gd name="T12" fmla="*/ 136 w 136"/>
                  <a:gd name="T13" fmla="*/ 69 h 136"/>
                  <a:gd name="T14" fmla="*/ 134 w 136"/>
                  <a:gd name="T15" fmla="*/ 85 h 136"/>
                  <a:gd name="T16" fmla="*/ 128 w 136"/>
                  <a:gd name="T17" fmla="*/ 102 h 136"/>
                  <a:gd name="T18" fmla="*/ 117 w 136"/>
                  <a:gd name="T19" fmla="*/ 116 h 136"/>
                  <a:gd name="T20" fmla="*/ 102 w 136"/>
                  <a:gd name="T21" fmla="*/ 126 h 136"/>
                  <a:gd name="T22" fmla="*/ 87 w 136"/>
                  <a:gd name="T23" fmla="*/ 134 h 136"/>
                  <a:gd name="T24" fmla="*/ 69 w 136"/>
                  <a:gd name="T25" fmla="*/ 136 h 136"/>
                  <a:gd name="T26" fmla="*/ 51 w 136"/>
                  <a:gd name="T27" fmla="*/ 134 h 136"/>
                  <a:gd name="T28" fmla="*/ 35 w 136"/>
                  <a:gd name="T29" fmla="*/ 126 h 136"/>
                  <a:gd name="T30" fmla="*/ 20 w 136"/>
                  <a:gd name="T31" fmla="*/ 116 h 136"/>
                  <a:gd name="T32" fmla="*/ 10 w 136"/>
                  <a:gd name="T33" fmla="*/ 102 h 136"/>
                  <a:gd name="T34" fmla="*/ 3 w 136"/>
                  <a:gd name="T35" fmla="*/ 85 h 136"/>
                  <a:gd name="T36" fmla="*/ 0 w 136"/>
                  <a:gd name="T37" fmla="*/ 69 h 136"/>
                  <a:gd name="T38" fmla="*/ 3 w 136"/>
                  <a:gd name="T39" fmla="*/ 51 h 136"/>
                  <a:gd name="T40" fmla="*/ 10 w 136"/>
                  <a:gd name="T41" fmla="*/ 34 h 136"/>
                  <a:gd name="T42" fmla="*/ 20 w 136"/>
                  <a:gd name="T43" fmla="*/ 20 h 136"/>
                  <a:gd name="T44" fmla="*/ 35 w 136"/>
                  <a:gd name="T45" fmla="*/ 10 h 136"/>
                  <a:gd name="T46" fmla="*/ 51 w 136"/>
                  <a:gd name="T47" fmla="*/ 2 h 136"/>
                  <a:gd name="T48" fmla="*/ 69 w 136"/>
                  <a:gd name="T4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6" h="136">
                    <a:moveTo>
                      <a:pt x="69" y="0"/>
                    </a:moveTo>
                    <a:lnTo>
                      <a:pt x="87" y="2"/>
                    </a:lnTo>
                    <a:lnTo>
                      <a:pt x="102" y="10"/>
                    </a:lnTo>
                    <a:lnTo>
                      <a:pt x="117" y="20"/>
                    </a:lnTo>
                    <a:lnTo>
                      <a:pt x="128" y="34"/>
                    </a:lnTo>
                    <a:lnTo>
                      <a:pt x="134" y="51"/>
                    </a:lnTo>
                    <a:lnTo>
                      <a:pt x="136" y="69"/>
                    </a:lnTo>
                    <a:lnTo>
                      <a:pt x="134" y="85"/>
                    </a:lnTo>
                    <a:lnTo>
                      <a:pt x="128" y="102"/>
                    </a:lnTo>
                    <a:lnTo>
                      <a:pt x="117" y="116"/>
                    </a:lnTo>
                    <a:lnTo>
                      <a:pt x="102" y="126"/>
                    </a:lnTo>
                    <a:lnTo>
                      <a:pt x="87" y="134"/>
                    </a:lnTo>
                    <a:lnTo>
                      <a:pt x="69" y="136"/>
                    </a:lnTo>
                    <a:lnTo>
                      <a:pt x="51" y="134"/>
                    </a:lnTo>
                    <a:lnTo>
                      <a:pt x="35" y="126"/>
                    </a:lnTo>
                    <a:lnTo>
                      <a:pt x="20" y="116"/>
                    </a:lnTo>
                    <a:lnTo>
                      <a:pt x="10" y="102"/>
                    </a:lnTo>
                    <a:lnTo>
                      <a:pt x="3" y="85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10" y="34"/>
                    </a:lnTo>
                    <a:lnTo>
                      <a:pt x="20" y="20"/>
                    </a:lnTo>
                    <a:lnTo>
                      <a:pt x="35" y="10"/>
                    </a:lnTo>
                    <a:lnTo>
                      <a:pt x="51" y="2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24" name="Freeform 27"/>
              <p:cNvSpPr/>
              <p:nvPr/>
            </p:nvSpPr>
            <p:spPr bwMode="auto">
              <a:xfrm>
                <a:off x="3467101" y="3082925"/>
                <a:ext cx="144463" cy="19050"/>
              </a:xfrm>
              <a:custGeom>
                <a:avLst/>
                <a:gdLst>
                  <a:gd name="T0" fmla="*/ 68 w 1101"/>
                  <a:gd name="T1" fmla="*/ 0 h 135"/>
                  <a:gd name="T2" fmla="*/ 1032 w 1101"/>
                  <a:gd name="T3" fmla="*/ 0 h 135"/>
                  <a:gd name="T4" fmla="*/ 1051 w 1101"/>
                  <a:gd name="T5" fmla="*/ 3 h 135"/>
                  <a:gd name="T6" fmla="*/ 1067 w 1101"/>
                  <a:gd name="T7" fmla="*/ 9 h 135"/>
                  <a:gd name="T8" fmla="*/ 1081 w 1101"/>
                  <a:gd name="T9" fmla="*/ 20 h 135"/>
                  <a:gd name="T10" fmla="*/ 1092 w 1101"/>
                  <a:gd name="T11" fmla="*/ 33 h 135"/>
                  <a:gd name="T12" fmla="*/ 1099 w 1101"/>
                  <a:gd name="T13" fmla="*/ 50 h 135"/>
                  <a:gd name="T14" fmla="*/ 1101 w 1101"/>
                  <a:gd name="T15" fmla="*/ 68 h 135"/>
                  <a:gd name="T16" fmla="*/ 1099 w 1101"/>
                  <a:gd name="T17" fmla="*/ 86 h 135"/>
                  <a:gd name="T18" fmla="*/ 1092 w 1101"/>
                  <a:gd name="T19" fmla="*/ 102 h 135"/>
                  <a:gd name="T20" fmla="*/ 1081 w 1101"/>
                  <a:gd name="T21" fmla="*/ 115 h 135"/>
                  <a:gd name="T22" fmla="*/ 1067 w 1101"/>
                  <a:gd name="T23" fmla="*/ 126 h 135"/>
                  <a:gd name="T24" fmla="*/ 1051 w 1101"/>
                  <a:gd name="T25" fmla="*/ 133 h 135"/>
                  <a:gd name="T26" fmla="*/ 1032 w 1101"/>
                  <a:gd name="T27" fmla="*/ 135 h 135"/>
                  <a:gd name="T28" fmla="*/ 68 w 1101"/>
                  <a:gd name="T29" fmla="*/ 135 h 135"/>
                  <a:gd name="T30" fmla="*/ 50 w 1101"/>
                  <a:gd name="T31" fmla="*/ 133 h 135"/>
                  <a:gd name="T32" fmla="*/ 34 w 1101"/>
                  <a:gd name="T33" fmla="*/ 126 h 135"/>
                  <a:gd name="T34" fmla="*/ 20 w 1101"/>
                  <a:gd name="T35" fmla="*/ 115 h 135"/>
                  <a:gd name="T36" fmla="*/ 10 w 1101"/>
                  <a:gd name="T37" fmla="*/ 102 h 135"/>
                  <a:gd name="T38" fmla="*/ 2 w 1101"/>
                  <a:gd name="T39" fmla="*/ 86 h 135"/>
                  <a:gd name="T40" fmla="*/ 0 w 1101"/>
                  <a:gd name="T41" fmla="*/ 68 h 135"/>
                  <a:gd name="T42" fmla="*/ 2 w 1101"/>
                  <a:gd name="T43" fmla="*/ 50 h 135"/>
                  <a:gd name="T44" fmla="*/ 10 w 1101"/>
                  <a:gd name="T45" fmla="*/ 33 h 135"/>
                  <a:gd name="T46" fmla="*/ 20 w 1101"/>
                  <a:gd name="T47" fmla="*/ 20 h 135"/>
                  <a:gd name="T48" fmla="*/ 34 w 1101"/>
                  <a:gd name="T49" fmla="*/ 9 h 135"/>
                  <a:gd name="T50" fmla="*/ 50 w 1101"/>
                  <a:gd name="T51" fmla="*/ 3 h 135"/>
                  <a:gd name="T52" fmla="*/ 68 w 1101"/>
                  <a:gd name="T5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01" h="135">
                    <a:moveTo>
                      <a:pt x="68" y="0"/>
                    </a:moveTo>
                    <a:lnTo>
                      <a:pt x="1032" y="0"/>
                    </a:lnTo>
                    <a:lnTo>
                      <a:pt x="1051" y="3"/>
                    </a:lnTo>
                    <a:lnTo>
                      <a:pt x="1067" y="9"/>
                    </a:lnTo>
                    <a:lnTo>
                      <a:pt x="1081" y="20"/>
                    </a:lnTo>
                    <a:lnTo>
                      <a:pt x="1092" y="33"/>
                    </a:lnTo>
                    <a:lnTo>
                      <a:pt x="1099" y="50"/>
                    </a:lnTo>
                    <a:lnTo>
                      <a:pt x="1101" y="68"/>
                    </a:lnTo>
                    <a:lnTo>
                      <a:pt x="1099" y="86"/>
                    </a:lnTo>
                    <a:lnTo>
                      <a:pt x="1092" y="102"/>
                    </a:lnTo>
                    <a:lnTo>
                      <a:pt x="1081" y="115"/>
                    </a:lnTo>
                    <a:lnTo>
                      <a:pt x="1067" y="126"/>
                    </a:lnTo>
                    <a:lnTo>
                      <a:pt x="1051" y="133"/>
                    </a:lnTo>
                    <a:lnTo>
                      <a:pt x="1032" y="135"/>
                    </a:lnTo>
                    <a:lnTo>
                      <a:pt x="68" y="135"/>
                    </a:lnTo>
                    <a:lnTo>
                      <a:pt x="50" y="133"/>
                    </a:lnTo>
                    <a:lnTo>
                      <a:pt x="34" y="126"/>
                    </a:lnTo>
                    <a:lnTo>
                      <a:pt x="20" y="115"/>
                    </a:lnTo>
                    <a:lnTo>
                      <a:pt x="10" y="102"/>
                    </a:lnTo>
                    <a:lnTo>
                      <a:pt x="2" y="86"/>
                    </a:lnTo>
                    <a:lnTo>
                      <a:pt x="0" y="68"/>
                    </a:lnTo>
                    <a:lnTo>
                      <a:pt x="2" y="50"/>
                    </a:lnTo>
                    <a:lnTo>
                      <a:pt x="10" y="33"/>
                    </a:lnTo>
                    <a:lnTo>
                      <a:pt x="20" y="20"/>
                    </a:lnTo>
                    <a:lnTo>
                      <a:pt x="34" y="9"/>
                    </a:lnTo>
                    <a:lnTo>
                      <a:pt x="50" y="3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25" name="Freeform 28"/>
              <p:cNvSpPr>
                <a:spLocks noEditPoints="1"/>
              </p:cNvSpPr>
              <p:nvPr/>
            </p:nvSpPr>
            <p:spPr bwMode="auto">
              <a:xfrm>
                <a:off x="3632201" y="2952750"/>
                <a:ext cx="192088" cy="300038"/>
              </a:xfrm>
              <a:custGeom>
                <a:avLst/>
                <a:gdLst>
                  <a:gd name="T0" fmla="*/ 153 w 1457"/>
                  <a:gd name="T1" fmla="*/ 2043 h 2257"/>
                  <a:gd name="T2" fmla="*/ 184 w 1457"/>
                  <a:gd name="T3" fmla="*/ 1762 h 2257"/>
                  <a:gd name="T4" fmla="*/ 221 w 1457"/>
                  <a:gd name="T5" fmla="*/ 1628 h 2257"/>
                  <a:gd name="T6" fmla="*/ 1166 w 1457"/>
                  <a:gd name="T7" fmla="*/ 592 h 2257"/>
                  <a:gd name="T8" fmla="*/ 1162 w 1457"/>
                  <a:gd name="T9" fmla="*/ 135 h 2257"/>
                  <a:gd name="T10" fmla="*/ 1105 w 1457"/>
                  <a:gd name="T11" fmla="*/ 150 h 2257"/>
                  <a:gd name="T12" fmla="*/ 1059 w 1457"/>
                  <a:gd name="T13" fmla="*/ 186 h 2257"/>
                  <a:gd name="T14" fmla="*/ 975 w 1457"/>
                  <a:gd name="T15" fmla="*/ 326 h 2257"/>
                  <a:gd name="T16" fmla="*/ 1301 w 1457"/>
                  <a:gd name="T17" fmla="*/ 358 h 2257"/>
                  <a:gd name="T18" fmla="*/ 1320 w 1457"/>
                  <a:gd name="T19" fmla="*/ 304 h 2257"/>
                  <a:gd name="T20" fmla="*/ 1316 w 1457"/>
                  <a:gd name="T21" fmla="*/ 246 h 2257"/>
                  <a:gd name="T22" fmla="*/ 1290 w 1457"/>
                  <a:gd name="T23" fmla="*/ 193 h 2257"/>
                  <a:gd name="T24" fmla="*/ 1246 w 1457"/>
                  <a:gd name="T25" fmla="*/ 155 h 2257"/>
                  <a:gd name="T26" fmla="*/ 1191 w 1457"/>
                  <a:gd name="T27" fmla="*/ 137 h 2257"/>
                  <a:gd name="T28" fmla="*/ 1172 w 1457"/>
                  <a:gd name="T29" fmla="*/ 0 h 2257"/>
                  <a:gd name="T30" fmla="*/ 1245 w 1457"/>
                  <a:gd name="T31" fmla="*/ 9 h 2257"/>
                  <a:gd name="T32" fmla="*/ 1315 w 1457"/>
                  <a:gd name="T33" fmla="*/ 38 h 2257"/>
                  <a:gd name="T34" fmla="*/ 1375 w 1457"/>
                  <a:gd name="T35" fmla="*/ 84 h 2257"/>
                  <a:gd name="T36" fmla="*/ 1419 w 1457"/>
                  <a:gd name="T37" fmla="*/ 143 h 2257"/>
                  <a:gd name="T38" fmla="*/ 1448 w 1457"/>
                  <a:gd name="T39" fmla="*/ 210 h 2257"/>
                  <a:gd name="T40" fmla="*/ 1457 w 1457"/>
                  <a:gd name="T41" fmla="*/ 283 h 2257"/>
                  <a:gd name="T42" fmla="*/ 1448 w 1457"/>
                  <a:gd name="T43" fmla="*/ 356 h 2257"/>
                  <a:gd name="T44" fmla="*/ 1419 w 1457"/>
                  <a:gd name="T45" fmla="*/ 427 h 2257"/>
                  <a:gd name="T46" fmla="*/ 555 w 1457"/>
                  <a:gd name="T47" fmla="*/ 1914 h 2257"/>
                  <a:gd name="T48" fmla="*/ 108 w 1457"/>
                  <a:gd name="T49" fmla="*/ 2244 h 2257"/>
                  <a:gd name="T50" fmla="*/ 82 w 1457"/>
                  <a:gd name="T51" fmla="*/ 2256 h 2257"/>
                  <a:gd name="T52" fmla="*/ 50 w 1457"/>
                  <a:gd name="T53" fmla="*/ 2255 h 2257"/>
                  <a:gd name="T54" fmla="*/ 21 w 1457"/>
                  <a:gd name="T55" fmla="*/ 2238 h 2257"/>
                  <a:gd name="T56" fmla="*/ 4 w 1457"/>
                  <a:gd name="T57" fmla="*/ 2213 h 2257"/>
                  <a:gd name="T58" fmla="*/ 0 w 1457"/>
                  <a:gd name="T59" fmla="*/ 2182 h 2257"/>
                  <a:gd name="T60" fmla="*/ 63 w 1457"/>
                  <a:gd name="T61" fmla="*/ 1631 h 2257"/>
                  <a:gd name="T62" fmla="*/ 924 w 1457"/>
                  <a:gd name="T63" fmla="*/ 142 h 2257"/>
                  <a:gd name="T64" fmla="*/ 970 w 1457"/>
                  <a:gd name="T65" fmla="*/ 83 h 2257"/>
                  <a:gd name="T66" fmla="*/ 1029 w 1457"/>
                  <a:gd name="T67" fmla="*/ 38 h 2257"/>
                  <a:gd name="T68" fmla="*/ 1097 w 1457"/>
                  <a:gd name="T69" fmla="*/ 9 h 2257"/>
                  <a:gd name="T70" fmla="*/ 1172 w 1457"/>
                  <a:gd name="T71" fmla="*/ 0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57" h="2257">
                    <a:moveTo>
                      <a:pt x="184" y="1762"/>
                    </a:moveTo>
                    <a:lnTo>
                      <a:pt x="153" y="2043"/>
                    </a:lnTo>
                    <a:lnTo>
                      <a:pt x="380" y="1876"/>
                    </a:lnTo>
                    <a:lnTo>
                      <a:pt x="184" y="1762"/>
                    </a:lnTo>
                    <a:close/>
                    <a:moveTo>
                      <a:pt x="907" y="442"/>
                    </a:moveTo>
                    <a:lnTo>
                      <a:pt x="221" y="1628"/>
                    </a:lnTo>
                    <a:lnTo>
                      <a:pt x="479" y="1776"/>
                    </a:lnTo>
                    <a:lnTo>
                      <a:pt x="1166" y="592"/>
                    </a:lnTo>
                    <a:lnTo>
                      <a:pt x="907" y="442"/>
                    </a:lnTo>
                    <a:close/>
                    <a:moveTo>
                      <a:pt x="1162" y="135"/>
                    </a:moveTo>
                    <a:lnTo>
                      <a:pt x="1133" y="140"/>
                    </a:lnTo>
                    <a:lnTo>
                      <a:pt x="1105" y="150"/>
                    </a:lnTo>
                    <a:lnTo>
                      <a:pt x="1081" y="166"/>
                    </a:lnTo>
                    <a:lnTo>
                      <a:pt x="1059" y="186"/>
                    </a:lnTo>
                    <a:lnTo>
                      <a:pt x="1042" y="209"/>
                    </a:lnTo>
                    <a:lnTo>
                      <a:pt x="975" y="326"/>
                    </a:lnTo>
                    <a:lnTo>
                      <a:pt x="1234" y="474"/>
                    </a:lnTo>
                    <a:lnTo>
                      <a:pt x="1301" y="358"/>
                    </a:lnTo>
                    <a:lnTo>
                      <a:pt x="1314" y="332"/>
                    </a:lnTo>
                    <a:lnTo>
                      <a:pt x="1320" y="304"/>
                    </a:lnTo>
                    <a:lnTo>
                      <a:pt x="1321" y="274"/>
                    </a:lnTo>
                    <a:lnTo>
                      <a:pt x="1316" y="246"/>
                    </a:lnTo>
                    <a:lnTo>
                      <a:pt x="1305" y="217"/>
                    </a:lnTo>
                    <a:lnTo>
                      <a:pt x="1290" y="193"/>
                    </a:lnTo>
                    <a:lnTo>
                      <a:pt x="1270" y="172"/>
                    </a:lnTo>
                    <a:lnTo>
                      <a:pt x="1246" y="155"/>
                    </a:lnTo>
                    <a:lnTo>
                      <a:pt x="1220" y="143"/>
                    </a:lnTo>
                    <a:lnTo>
                      <a:pt x="1191" y="137"/>
                    </a:lnTo>
                    <a:lnTo>
                      <a:pt x="1162" y="135"/>
                    </a:lnTo>
                    <a:close/>
                    <a:moveTo>
                      <a:pt x="1172" y="0"/>
                    </a:moveTo>
                    <a:lnTo>
                      <a:pt x="1209" y="2"/>
                    </a:lnTo>
                    <a:lnTo>
                      <a:pt x="1245" y="9"/>
                    </a:lnTo>
                    <a:lnTo>
                      <a:pt x="1281" y="21"/>
                    </a:lnTo>
                    <a:lnTo>
                      <a:pt x="1315" y="38"/>
                    </a:lnTo>
                    <a:lnTo>
                      <a:pt x="1346" y="59"/>
                    </a:lnTo>
                    <a:lnTo>
                      <a:pt x="1375" y="84"/>
                    </a:lnTo>
                    <a:lnTo>
                      <a:pt x="1399" y="112"/>
                    </a:lnTo>
                    <a:lnTo>
                      <a:pt x="1419" y="143"/>
                    </a:lnTo>
                    <a:lnTo>
                      <a:pt x="1436" y="176"/>
                    </a:lnTo>
                    <a:lnTo>
                      <a:pt x="1448" y="210"/>
                    </a:lnTo>
                    <a:lnTo>
                      <a:pt x="1454" y="246"/>
                    </a:lnTo>
                    <a:lnTo>
                      <a:pt x="1457" y="283"/>
                    </a:lnTo>
                    <a:lnTo>
                      <a:pt x="1455" y="319"/>
                    </a:lnTo>
                    <a:lnTo>
                      <a:pt x="1448" y="356"/>
                    </a:lnTo>
                    <a:lnTo>
                      <a:pt x="1436" y="392"/>
                    </a:lnTo>
                    <a:lnTo>
                      <a:pt x="1419" y="427"/>
                    </a:lnTo>
                    <a:lnTo>
                      <a:pt x="564" y="1903"/>
                    </a:lnTo>
                    <a:lnTo>
                      <a:pt x="555" y="1914"/>
                    </a:lnTo>
                    <a:lnTo>
                      <a:pt x="545" y="1923"/>
                    </a:lnTo>
                    <a:lnTo>
                      <a:pt x="108" y="2244"/>
                    </a:lnTo>
                    <a:lnTo>
                      <a:pt x="96" y="2251"/>
                    </a:lnTo>
                    <a:lnTo>
                      <a:pt x="82" y="2256"/>
                    </a:lnTo>
                    <a:lnTo>
                      <a:pt x="67" y="2257"/>
                    </a:lnTo>
                    <a:lnTo>
                      <a:pt x="50" y="2255"/>
                    </a:lnTo>
                    <a:lnTo>
                      <a:pt x="33" y="2248"/>
                    </a:lnTo>
                    <a:lnTo>
                      <a:pt x="21" y="2238"/>
                    </a:lnTo>
                    <a:lnTo>
                      <a:pt x="11" y="2227"/>
                    </a:lnTo>
                    <a:lnTo>
                      <a:pt x="4" y="2213"/>
                    </a:lnTo>
                    <a:lnTo>
                      <a:pt x="1" y="2197"/>
                    </a:lnTo>
                    <a:lnTo>
                      <a:pt x="0" y="2182"/>
                    </a:lnTo>
                    <a:lnTo>
                      <a:pt x="61" y="1645"/>
                    </a:lnTo>
                    <a:lnTo>
                      <a:pt x="63" y="1631"/>
                    </a:lnTo>
                    <a:lnTo>
                      <a:pt x="69" y="1618"/>
                    </a:lnTo>
                    <a:lnTo>
                      <a:pt x="924" y="142"/>
                    </a:lnTo>
                    <a:lnTo>
                      <a:pt x="946" y="110"/>
                    </a:lnTo>
                    <a:lnTo>
                      <a:pt x="970" y="83"/>
                    </a:lnTo>
                    <a:lnTo>
                      <a:pt x="997" y="59"/>
                    </a:lnTo>
                    <a:lnTo>
                      <a:pt x="1029" y="38"/>
                    </a:lnTo>
                    <a:lnTo>
                      <a:pt x="1062" y="21"/>
                    </a:lnTo>
                    <a:lnTo>
                      <a:pt x="1097" y="9"/>
                    </a:lnTo>
                    <a:lnTo>
                      <a:pt x="1134" y="2"/>
                    </a:lnTo>
                    <a:lnTo>
                      <a:pt x="1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547" name="TextBox 546"/>
          <p:cNvSpPr txBox="1"/>
          <p:nvPr/>
        </p:nvSpPr>
        <p:spPr>
          <a:xfrm>
            <a:off x="2913449" y="3255962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02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2872521" y="3600225"/>
            <a:ext cx="154449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决策树</a:t>
            </a:r>
            <a:endParaRPr lang="en-US" sz="12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555" name="Group 554"/>
          <p:cNvGrpSpPr/>
          <p:nvPr/>
        </p:nvGrpSpPr>
        <p:grpSpPr>
          <a:xfrm>
            <a:off x="4864233" y="1962150"/>
            <a:ext cx="1270000" cy="1101725"/>
            <a:chOff x="4860131" y="2116138"/>
            <a:chExt cx="1270000" cy="1101725"/>
          </a:xfrm>
        </p:grpSpPr>
        <p:grpSp>
          <p:nvGrpSpPr>
            <p:cNvPr id="260" name="Group 259"/>
            <p:cNvGrpSpPr/>
            <p:nvPr/>
          </p:nvGrpSpPr>
          <p:grpSpPr>
            <a:xfrm>
              <a:off x="4860131" y="2116138"/>
              <a:ext cx="1270000" cy="1101725"/>
              <a:chOff x="1090613" y="2116138"/>
              <a:chExt cx="1270000" cy="1101725"/>
            </a:xfrm>
            <a:solidFill>
              <a:schemeClr val="accent1"/>
            </a:solidFill>
          </p:grpSpPr>
          <p:sp>
            <p:nvSpPr>
              <p:cNvPr id="261" name="Freeform 6"/>
              <p:cNvSpPr>
                <a:spLocks noEditPoints="1"/>
              </p:cNvSpPr>
              <p:nvPr/>
            </p:nvSpPr>
            <p:spPr bwMode="auto">
              <a:xfrm>
                <a:off x="1957388" y="2835275"/>
                <a:ext cx="403225" cy="303213"/>
              </a:xfrm>
              <a:custGeom>
                <a:avLst/>
                <a:gdLst>
                  <a:gd name="T0" fmla="*/ 1156 w 1268"/>
                  <a:gd name="T1" fmla="*/ 2 h 954"/>
                  <a:gd name="T2" fmla="*/ 1022 w 1268"/>
                  <a:gd name="T3" fmla="*/ 52 h 954"/>
                  <a:gd name="T4" fmla="*/ 949 w 1268"/>
                  <a:gd name="T5" fmla="*/ 88 h 954"/>
                  <a:gd name="T6" fmla="*/ 949 w 1268"/>
                  <a:gd name="T7" fmla="*/ 112 h 954"/>
                  <a:gd name="T8" fmla="*/ 989 w 1268"/>
                  <a:gd name="T9" fmla="*/ 109 h 954"/>
                  <a:gd name="T10" fmla="*/ 938 w 1268"/>
                  <a:gd name="T11" fmla="*/ 166 h 954"/>
                  <a:gd name="T12" fmla="*/ 835 w 1268"/>
                  <a:gd name="T13" fmla="*/ 240 h 954"/>
                  <a:gd name="T14" fmla="*/ 742 w 1268"/>
                  <a:gd name="T15" fmla="*/ 326 h 954"/>
                  <a:gd name="T16" fmla="*/ 617 w 1268"/>
                  <a:gd name="T17" fmla="*/ 429 h 954"/>
                  <a:gd name="T18" fmla="*/ 523 w 1268"/>
                  <a:gd name="T19" fmla="*/ 510 h 954"/>
                  <a:gd name="T20" fmla="*/ 501 w 1268"/>
                  <a:gd name="T21" fmla="*/ 521 h 954"/>
                  <a:gd name="T22" fmla="*/ 378 w 1268"/>
                  <a:gd name="T23" fmla="*/ 587 h 954"/>
                  <a:gd name="T24" fmla="*/ 316 w 1268"/>
                  <a:gd name="T25" fmla="*/ 623 h 954"/>
                  <a:gd name="T26" fmla="*/ 239 w 1268"/>
                  <a:gd name="T27" fmla="*/ 697 h 954"/>
                  <a:gd name="T28" fmla="*/ 166 w 1268"/>
                  <a:gd name="T29" fmla="*/ 746 h 954"/>
                  <a:gd name="T30" fmla="*/ 72 w 1268"/>
                  <a:gd name="T31" fmla="*/ 823 h 954"/>
                  <a:gd name="T32" fmla="*/ 58 w 1268"/>
                  <a:gd name="T33" fmla="*/ 883 h 954"/>
                  <a:gd name="T34" fmla="*/ 1 w 1268"/>
                  <a:gd name="T35" fmla="*/ 929 h 954"/>
                  <a:gd name="T36" fmla="*/ 32 w 1268"/>
                  <a:gd name="T37" fmla="*/ 912 h 954"/>
                  <a:gd name="T38" fmla="*/ 75 w 1268"/>
                  <a:gd name="T39" fmla="*/ 914 h 954"/>
                  <a:gd name="T40" fmla="*/ 137 w 1268"/>
                  <a:gd name="T41" fmla="*/ 880 h 954"/>
                  <a:gd name="T42" fmla="*/ 183 w 1268"/>
                  <a:gd name="T43" fmla="*/ 853 h 954"/>
                  <a:gd name="T44" fmla="*/ 220 w 1268"/>
                  <a:gd name="T45" fmla="*/ 815 h 954"/>
                  <a:gd name="T46" fmla="*/ 285 w 1268"/>
                  <a:gd name="T47" fmla="*/ 752 h 954"/>
                  <a:gd name="T48" fmla="*/ 322 w 1268"/>
                  <a:gd name="T49" fmla="*/ 753 h 954"/>
                  <a:gd name="T50" fmla="*/ 384 w 1268"/>
                  <a:gd name="T51" fmla="*/ 726 h 954"/>
                  <a:gd name="T52" fmla="*/ 413 w 1268"/>
                  <a:gd name="T53" fmla="*/ 696 h 954"/>
                  <a:gd name="T54" fmla="*/ 498 w 1268"/>
                  <a:gd name="T55" fmla="*/ 652 h 954"/>
                  <a:gd name="T56" fmla="*/ 565 w 1268"/>
                  <a:gd name="T57" fmla="*/ 579 h 954"/>
                  <a:gd name="T58" fmla="*/ 660 w 1268"/>
                  <a:gd name="T59" fmla="*/ 550 h 954"/>
                  <a:gd name="T60" fmla="*/ 689 w 1268"/>
                  <a:gd name="T61" fmla="*/ 532 h 954"/>
                  <a:gd name="T62" fmla="*/ 724 w 1268"/>
                  <a:gd name="T63" fmla="*/ 513 h 954"/>
                  <a:gd name="T64" fmla="*/ 916 w 1268"/>
                  <a:gd name="T65" fmla="*/ 407 h 954"/>
                  <a:gd name="T66" fmla="*/ 1096 w 1268"/>
                  <a:gd name="T67" fmla="*/ 297 h 954"/>
                  <a:gd name="T68" fmla="*/ 1209 w 1268"/>
                  <a:gd name="T69" fmla="*/ 150 h 954"/>
                  <a:gd name="T70" fmla="*/ 1058 w 1268"/>
                  <a:gd name="T71" fmla="*/ 224 h 954"/>
                  <a:gd name="T72" fmla="*/ 963 w 1268"/>
                  <a:gd name="T73" fmla="*/ 279 h 954"/>
                  <a:gd name="T74" fmla="*/ 876 w 1268"/>
                  <a:gd name="T75" fmla="*/ 338 h 954"/>
                  <a:gd name="T76" fmla="*/ 717 w 1268"/>
                  <a:gd name="T77" fmla="*/ 399 h 954"/>
                  <a:gd name="T78" fmla="*/ 787 w 1268"/>
                  <a:gd name="T79" fmla="*/ 349 h 954"/>
                  <a:gd name="T80" fmla="*/ 894 w 1268"/>
                  <a:gd name="T81" fmla="*/ 281 h 954"/>
                  <a:gd name="T82" fmla="*/ 962 w 1268"/>
                  <a:gd name="T83" fmla="*/ 245 h 954"/>
                  <a:gd name="T84" fmla="*/ 1007 w 1268"/>
                  <a:gd name="T85" fmla="*/ 183 h 954"/>
                  <a:gd name="T86" fmla="*/ 1087 w 1268"/>
                  <a:gd name="T87" fmla="*/ 141 h 954"/>
                  <a:gd name="T88" fmla="*/ 1133 w 1268"/>
                  <a:gd name="T89" fmla="*/ 127 h 954"/>
                  <a:gd name="T90" fmla="*/ 1203 w 1268"/>
                  <a:gd name="T91" fmla="*/ 81 h 954"/>
                  <a:gd name="T92" fmla="*/ 193 w 1268"/>
                  <a:gd name="T93" fmla="*/ 783 h 954"/>
                  <a:gd name="T94" fmla="*/ 154 w 1268"/>
                  <a:gd name="T95" fmla="*/ 784 h 954"/>
                  <a:gd name="T96" fmla="*/ 205 w 1268"/>
                  <a:gd name="T97" fmla="*/ 798 h 954"/>
                  <a:gd name="T98" fmla="*/ 219 w 1268"/>
                  <a:gd name="T99" fmla="*/ 786 h 954"/>
                  <a:gd name="T100" fmla="*/ 422 w 1268"/>
                  <a:gd name="T101" fmla="*/ 638 h 954"/>
                  <a:gd name="T102" fmla="*/ 375 w 1268"/>
                  <a:gd name="T103" fmla="*/ 680 h 954"/>
                  <a:gd name="T104" fmla="*/ 401 w 1268"/>
                  <a:gd name="T105" fmla="*/ 633 h 954"/>
                  <a:gd name="T106" fmla="*/ 503 w 1268"/>
                  <a:gd name="T107" fmla="*/ 601 h 954"/>
                  <a:gd name="T108" fmla="*/ 626 w 1268"/>
                  <a:gd name="T109" fmla="*/ 550 h 954"/>
                  <a:gd name="T110" fmla="*/ 630 w 1268"/>
                  <a:gd name="T111" fmla="*/ 459 h 954"/>
                  <a:gd name="T112" fmla="*/ 972 w 1268"/>
                  <a:gd name="T113" fmla="*/ 331 h 954"/>
                  <a:gd name="T114" fmla="*/ 959 w 1268"/>
                  <a:gd name="T115" fmla="*/ 303 h 954"/>
                  <a:gd name="T116" fmla="*/ 804 w 1268"/>
                  <a:gd name="T117" fmla="*/ 298 h 954"/>
                  <a:gd name="T118" fmla="*/ 944 w 1268"/>
                  <a:gd name="T119" fmla="*/ 205 h 954"/>
                  <a:gd name="T120" fmla="*/ 1045 w 1268"/>
                  <a:gd name="T121" fmla="*/ 98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954">
                    <a:moveTo>
                      <a:pt x="1261" y="12"/>
                    </a:moveTo>
                    <a:lnTo>
                      <a:pt x="1257" y="9"/>
                    </a:lnTo>
                    <a:lnTo>
                      <a:pt x="1252" y="8"/>
                    </a:lnTo>
                    <a:lnTo>
                      <a:pt x="1249" y="8"/>
                    </a:lnTo>
                    <a:lnTo>
                      <a:pt x="1244" y="9"/>
                    </a:lnTo>
                    <a:lnTo>
                      <a:pt x="1226" y="10"/>
                    </a:lnTo>
                    <a:lnTo>
                      <a:pt x="1207" y="15"/>
                    </a:lnTo>
                    <a:lnTo>
                      <a:pt x="1190" y="21"/>
                    </a:lnTo>
                    <a:lnTo>
                      <a:pt x="1187" y="20"/>
                    </a:lnTo>
                    <a:lnTo>
                      <a:pt x="1186" y="21"/>
                    </a:lnTo>
                    <a:lnTo>
                      <a:pt x="1184" y="21"/>
                    </a:lnTo>
                    <a:lnTo>
                      <a:pt x="1183" y="18"/>
                    </a:lnTo>
                    <a:lnTo>
                      <a:pt x="1182" y="14"/>
                    </a:lnTo>
                    <a:lnTo>
                      <a:pt x="1180" y="12"/>
                    </a:lnTo>
                    <a:lnTo>
                      <a:pt x="1176" y="10"/>
                    </a:lnTo>
                    <a:lnTo>
                      <a:pt x="1173" y="8"/>
                    </a:lnTo>
                    <a:lnTo>
                      <a:pt x="1171" y="6"/>
                    </a:lnTo>
                    <a:lnTo>
                      <a:pt x="1169" y="3"/>
                    </a:lnTo>
                    <a:lnTo>
                      <a:pt x="1163" y="0"/>
                    </a:lnTo>
                    <a:lnTo>
                      <a:pt x="1156" y="2"/>
                    </a:lnTo>
                    <a:lnTo>
                      <a:pt x="1152" y="3"/>
                    </a:lnTo>
                    <a:lnTo>
                      <a:pt x="1147" y="4"/>
                    </a:lnTo>
                    <a:lnTo>
                      <a:pt x="1143" y="7"/>
                    </a:lnTo>
                    <a:lnTo>
                      <a:pt x="1141" y="9"/>
                    </a:lnTo>
                    <a:lnTo>
                      <a:pt x="1139" y="13"/>
                    </a:lnTo>
                    <a:lnTo>
                      <a:pt x="1138" y="17"/>
                    </a:lnTo>
                    <a:lnTo>
                      <a:pt x="1139" y="21"/>
                    </a:lnTo>
                    <a:lnTo>
                      <a:pt x="1135" y="27"/>
                    </a:lnTo>
                    <a:lnTo>
                      <a:pt x="1125" y="25"/>
                    </a:lnTo>
                    <a:lnTo>
                      <a:pt x="1125" y="25"/>
                    </a:lnTo>
                    <a:lnTo>
                      <a:pt x="1125" y="20"/>
                    </a:lnTo>
                    <a:lnTo>
                      <a:pt x="1125" y="17"/>
                    </a:lnTo>
                    <a:lnTo>
                      <a:pt x="1122" y="13"/>
                    </a:lnTo>
                    <a:lnTo>
                      <a:pt x="1119" y="9"/>
                    </a:lnTo>
                    <a:lnTo>
                      <a:pt x="1113" y="9"/>
                    </a:lnTo>
                    <a:lnTo>
                      <a:pt x="1076" y="23"/>
                    </a:lnTo>
                    <a:lnTo>
                      <a:pt x="1041" y="38"/>
                    </a:lnTo>
                    <a:lnTo>
                      <a:pt x="1036" y="46"/>
                    </a:lnTo>
                    <a:lnTo>
                      <a:pt x="1022" y="49"/>
                    </a:lnTo>
                    <a:lnTo>
                      <a:pt x="1022" y="52"/>
                    </a:lnTo>
                    <a:lnTo>
                      <a:pt x="1022" y="54"/>
                    </a:lnTo>
                    <a:lnTo>
                      <a:pt x="1022" y="54"/>
                    </a:lnTo>
                    <a:lnTo>
                      <a:pt x="1022" y="54"/>
                    </a:lnTo>
                    <a:lnTo>
                      <a:pt x="995" y="60"/>
                    </a:lnTo>
                    <a:lnTo>
                      <a:pt x="993" y="63"/>
                    </a:lnTo>
                    <a:lnTo>
                      <a:pt x="989" y="65"/>
                    </a:lnTo>
                    <a:lnTo>
                      <a:pt x="986" y="67"/>
                    </a:lnTo>
                    <a:lnTo>
                      <a:pt x="983" y="69"/>
                    </a:lnTo>
                    <a:lnTo>
                      <a:pt x="979" y="70"/>
                    </a:lnTo>
                    <a:lnTo>
                      <a:pt x="973" y="66"/>
                    </a:lnTo>
                    <a:lnTo>
                      <a:pt x="966" y="64"/>
                    </a:lnTo>
                    <a:lnTo>
                      <a:pt x="960" y="64"/>
                    </a:lnTo>
                    <a:lnTo>
                      <a:pt x="955" y="66"/>
                    </a:lnTo>
                    <a:lnTo>
                      <a:pt x="950" y="76"/>
                    </a:lnTo>
                    <a:lnTo>
                      <a:pt x="953" y="78"/>
                    </a:lnTo>
                    <a:lnTo>
                      <a:pt x="955" y="81"/>
                    </a:lnTo>
                    <a:lnTo>
                      <a:pt x="954" y="81"/>
                    </a:lnTo>
                    <a:lnTo>
                      <a:pt x="954" y="81"/>
                    </a:lnTo>
                    <a:lnTo>
                      <a:pt x="949" y="82"/>
                    </a:lnTo>
                    <a:lnTo>
                      <a:pt x="949" y="88"/>
                    </a:lnTo>
                    <a:lnTo>
                      <a:pt x="946" y="92"/>
                    </a:lnTo>
                    <a:lnTo>
                      <a:pt x="943" y="95"/>
                    </a:lnTo>
                    <a:lnTo>
                      <a:pt x="938" y="98"/>
                    </a:lnTo>
                    <a:lnTo>
                      <a:pt x="936" y="101"/>
                    </a:lnTo>
                    <a:lnTo>
                      <a:pt x="933" y="114"/>
                    </a:lnTo>
                    <a:lnTo>
                      <a:pt x="933" y="116"/>
                    </a:lnTo>
                    <a:lnTo>
                      <a:pt x="933" y="118"/>
                    </a:lnTo>
                    <a:lnTo>
                      <a:pt x="932" y="121"/>
                    </a:lnTo>
                    <a:lnTo>
                      <a:pt x="933" y="123"/>
                    </a:lnTo>
                    <a:lnTo>
                      <a:pt x="934" y="126"/>
                    </a:lnTo>
                    <a:lnTo>
                      <a:pt x="938" y="127"/>
                    </a:lnTo>
                    <a:lnTo>
                      <a:pt x="940" y="127"/>
                    </a:lnTo>
                    <a:lnTo>
                      <a:pt x="943" y="127"/>
                    </a:lnTo>
                    <a:lnTo>
                      <a:pt x="944" y="126"/>
                    </a:lnTo>
                    <a:lnTo>
                      <a:pt x="945" y="125"/>
                    </a:lnTo>
                    <a:lnTo>
                      <a:pt x="945" y="122"/>
                    </a:lnTo>
                    <a:lnTo>
                      <a:pt x="946" y="121"/>
                    </a:lnTo>
                    <a:lnTo>
                      <a:pt x="946" y="118"/>
                    </a:lnTo>
                    <a:lnTo>
                      <a:pt x="948" y="115"/>
                    </a:lnTo>
                    <a:lnTo>
                      <a:pt x="949" y="112"/>
                    </a:lnTo>
                    <a:lnTo>
                      <a:pt x="951" y="111"/>
                    </a:lnTo>
                    <a:lnTo>
                      <a:pt x="955" y="111"/>
                    </a:lnTo>
                    <a:lnTo>
                      <a:pt x="956" y="111"/>
                    </a:lnTo>
                    <a:lnTo>
                      <a:pt x="957" y="111"/>
                    </a:lnTo>
                    <a:lnTo>
                      <a:pt x="957" y="111"/>
                    </a:lnTo>
                    <a:lnTo>
                      <a:pt x="957" y="117"/>
                    </a:lnTo>
                    <a:lnTo>
                      <a:pt x="960" y="122"/>
                    </a:lnTo>
                    <a:lnTo>
                      <a:pt x="963" y="127"/>
                    </a:lnTo>
                    <a:lnTo>
                      <a:pt x="967" y="131"/>
                    </a:lnTo>
                    <a:lnTo>
                      <a:pt x="971" y="132"/>
                    </a:lnTo>
                    <a:lnTo>
                      <a:pt x="974" y="133"/>
                    </a:lnTo>
                    <a:lnTo>
                      <a:pt x="978" y="134"/>
                    </a:lnTo>
                    <a:lnTo>
                      <a:pt x="982" y="133"/>
                    </a:lnTo>
                    <a:lnTo>
                      <a:pt x="984" y="131"/>
                    </a:lnTo>
                    <a:lnTo>
                      <a:pt x="986" y="128"/>
                    </a:lnTo>
                    <a:lnTo>
                      <a:pt x="989" y="125"/>
                    </a:lnTo>
                    <a:lnTo>
                      <a:pt x="990" y="121"/>
                    </a:lnTo>
                    <a:lnTo>
                      <a:pt x="990" y="115"/>
                    </a:lnTo>
                    <a:lnTo>
                      <a:pt x="989" y="108"/>
                    </a:lnTo>
                    <a:lnTo>
                      <a:pt x="989" y="109"/>
                    </a:lnTo>
                    <a:lnTo>
                      <a:pt x="993" y="106"/>
                    </a:lnTo>
                    <a:lnTo>
                      <a:pt x="996" y="104"/>
                    </a:lnTo>
                    <a:lnTo>
                      <a:pt x="995" y="111"/>
                    </a:lnTo>
                    <a:lnTo>
                      <a:pt x="995" y="116"/>
                    </a:lnTo>
                    <a:lnTo>
                      <a:pt x="995" y="121"/>
                    </a:lnTo>
                    <a:lnTo>
                      <a:pt x="996" y="126"/>
                    </a:lnTo>
                    <a:lnTo>
                      <a:pt x="999" y="131"/>
                    </a:lnTo>
                    <a:lnTo>
                      <a:pt x="993" y="134"/>
                    </a:lnTo>
                    <a:lnTo>
                      <a:pt x="989" y="139"/>
                    </a:lnTo>
                    <a:lnTo>
                      <a:pt x="986" y="144"/>
                    </a:lnTo>
                    <a:lnTo>
                      <a:pt x="976" y="150"/>
                    </a:lnTo>
                    <a:lnTo>
                      <a:pt x="976" y="151"/>
                    </a:lnTo>
                    <a:lnTo>
                      <a:pt x="974" y="151"/>
                    </a:lnTo>
                    <a:lnTo>
                      <a:pt x="971" y="152"/>
                    </a:lnTo>
                    <a:lnTo>
                      <a:pt x="967" y="155"/>
                    </a:lnTo>
                    <a:lnTo>
                      <a:pt x="962" y="160"/>
                    </a:lnTo>
                    <a:lnTo>
                      <a:pt x="955" y="162"/>
                    </a:lnTo>
                    <a:lnTo>
                      <a:pt x="948" y="165"/>
                    </a:lnTo>
                    <a:lnTo>
                      <a:pt x="940" y="165"/>
                    </a:lnTo>
                    <a:lnTo>
                      <a:pt x="938" y="166"/>
                    </a:lnTo>
                    <a:lnTo>
                      <a:pt x="936" y="166"/>
                    </a:lnTo>
                    <a:lnTo>
                      <a:pt x="933" y="168"/>
                    </a:lnTo>
                    <a:lnTo>
                      <a:pt x="932" y="169"/>
                    </a:lnTo>
                    <a:lnTo>
                      <a:pt x="931" y="173"/>
                    </a:lnTo>
                    <a:lnTo>
                      <a:pt x="929" y="177"/>
                    </a:lnTo>
                    <a:lnTo>
                      <a:pt x="931" y="180"/>
                    </a:lnTo>
                    <a:lnTo>
                      <a:pt x="929" y="182"/>
                    </a:lnTo>
                    <a:lnTo>
                      <a:pt x="927" y="183"/>
                    </a:lnTo>
                    <a:lnTo>
                      <a:pt x="927" y="184"/>
                    </a:lnTo>
                    <a:lnTo>
                      <a:pt x="912" y="189"/>
                    </a:lnTo>
                    <a:lnTo>
                      <a:pt x="900" y="195"/>
                    </a:lnTo>
                    <a:lnTo>
                      <a:pt x="888" y="203"/>
                    </a:lnTo>
                    <a:lnTo>
                      <a:pt x="882" y="205"/>
                    </a:lnTo>
                    <a:lnTo>
                      <a:pt x="876" y="208"/>
                    </a:lnTo>
                    <a:lnTo>
                      <a:pt x="870" y="212"/>
                    </a:lnTo>
                    <a:lnTo>
                      <a:pt x="864" y="217"/>
                    </a:lnTo>
                    <a:lnTo>
                      <a:pt x="858" y="224"/>
                    </a:lnTo>
                    <a:lnTo>
                      <a:pt x="851" y="229"/>
                    </a:lnTo>
                    <a:lnTo>
                      <a:pt x="842" y="234"/>
                    </a:lnTo>
                    <a:lnTo>
                      <a:pt x="835" y="240"/>
                    </a:lnTo>
                    <a:lnTo>
                      <a:pt x="830" y="248"/>
                    </a:lnTo>
                    <a:lnTo>
                      <a:pt x="830" y="251"/>
                    </a:lnTo>
                    <a:lnTo>
                      <a:pt x="831" y="252"/>
                    </a:lnTo>
                    <a:lnTo>
                      <a:pt x="815" y="264"/>
                    </a:lnTo>
                    <a:lnTo>
                      <a:pt x="801" y="276"/>
                    </a:lnTo>
                    <a:lnTo>
                      <a:pt x="796" y="276"/>
                    </a:lnTo>
                    <a:lnTo>
                      <a:pt x="790" y="280"/>
                    </a:lnTo>
                    <a:lnTo>
                      <a:pt x="786" y="282"/>
                    </a:lnTo>
                    <a:lnTo>
                      <a:pt x="783" y="285"/>
                    </a:lnTo>
                    <a:lnTo>
                      <a:pt x="769" y="288"/>
                    </a:lnTo>
                    <a:lnTo>
                      <a:pt x="768" y="291"/>
                    </a:lnTo>
                    <a:lnTo>
                      <a:pt x="768" y="294"/>
                    </a:lnTo>
                    <a:lnTo>
                      <a:pt x="768" y="296"/>
                    </a:lnTo>
                    <a:lnTo>
                      <a:pt x="769" y="297"/>
                    </a:lnTo>
                    <a:lnTo>
                      <a:pt x="766" y="300"/>
                    </a:lnTo>
                    <a:lnTo>
                      <a:pt x="761" y="303"/>
                    </a:lnTo>
                    <a:lnTo>
                      <a:pt x="756" y="305"/>
                    </a:lnTo>
                    <a:lnTo>
                      <a:pt x="749" y="310"/>
                    </a:lnTo>
                    <a:lnTo>
                      <a:pt x="744" y="317"/>
                    </a:lnTo>
                    <a:lnTo>
                      <a:pt x="742" y="326"/>
                    </a:lnTo>
                    <a:lnTo>
                      <a:pt x="742" y="327"/>
                    </a:lnTo>
                    <a:lnTo>
                      <a:pt x="732" y="325"/>
                    </a:lnTo>
                    <a:lnTo>
                      <a:pt x="723" y="327"/>
                    </a:lnTo>
                    <a:lnTo>
                      <a:pt x="717" y="333"/>
                    </a:lnTo>
                    <a:lnTo>
                      <a:pt x="713" y="345"/>
                    </a:lnTo>
                    <a:lnTo>
                      <a:pt x="711" y="344"/>
                    </a:lnTo>
                    <a:lnTo>
                      <a:pt x="701" y="345"/>
                    </a:lnTo>
                    <a:lnTo>
                      <a:pt x="691" y="349"/>
                    </a:lnTo>
                    <a:lnTo>
                      <a:pt x="682" y="354"/>
                    </a:lnTo>
                    <a:lnTo>
                      <a:pt x="673" y="361"/>
                    </a:lnTo>
                    <a:lnTo>
                      <a:pt x="666" y="367"/>
                    </a:lnTo>
                    <a:lnTo>
                      <a:pt x="660" y="376"/>
                    </a:lnTo>
                    <a:lnTo>
                      <a:pt x="656" y="385"/>
                    </a:lnTo>
                    <a:lnTo>
                      <a:pt x="653" y="396"/>
                    </a:lnTo>
                    <a:lnTo>
                      <a:pt x="650" y="395"/>
                    </a:lnTo>
                    <a:lnTo>
                      <a:pt x="644" y="396"/>
                    </a:lnTo>
                    <a:lnTo>
                      <a:pt x="639" y="397"/>
                    </a:lnTo>
                    <a:lnTo>
                      <a:pt x="636" y="401"/>
                    </a:lnTo>
                    <a:lnTo>
                      <a:pt x="627" y="417"/>
                    </a:lnTo>
                    <a:lnTo>
                      <a:pt x="617" y="429"/>
                    </a:lnTo>
                    <a:lnTo>
                      <a:pt x="604" y="440"/>
                    </a:lnTo>
                    <a:lnTo>
                      <a:pt x="590" y="448"/>
                    </a:lnTo>
                    <a:lnTo>
                      <a:pt x="586" y="451"/>
                    </a:lnTo>
                    <a:lnTo>
                      <a:pt x="582" y="454"/>
                    </a:lnTo>
                    <a:lnTo>
                      <a:pt x="581" y="458"/>
                    </a:lnTo>
                    <a:lnTo>
                      <a:pt x="580" y="463"/>
                    </a:lnTo>
                    <a:lnTo>
                      <a:pt x="580" y="468"/>
                    </a:lnTo>
                    <a:lnTo>
                      <a:pt x="582" y="471"/>
                    </a:lnTo>
                    <a:lnTo>
                      <a:pt x="568" y="475"/>
                    </a:lnTo>
                    <a:lnTo>
                      <a:pt x="564" y="473"/>
                    </a:lnTo>
                    <a:lnTo>
                      <a:pt x="562" y="469"/>
                    </a:lnTo>
                    <a:lnTo>
                      <a:pt x="560" y="464"/>
                    </a:lnTo>
                    <a:lnTo>
                      <a:pt x="558" y="460"/>
                    </a:lnTo>
                    <a:lnTo>
                      <a:pt x="554" y="458"/>
                    </a:lnTo>
                    <a:lnTo>
                      <a:pt x="548" y="458"/>
                    </a:lnTo>
                    <a:lnTo>
                      <a:pt x="546" y="469"/>
                    </a:lnTo>
                    <a:lnTo>
                      <a:pt x="540" y="480"/>
                    </a:lnTo>
                    <a:lnTo>
                      <a:pt x="532" y="490"/>
                    </a:lnTo>
                    <a:lnTo>
                      <a:pt x="526" y="499"/>
                    </a:lnTo>
                    <a:lnTo>
                      <a:pt x="523" y="510"/>
                    </a:lnTo>
                    <a:lnTo>
                      <a:pt x="526" y="513"/>
                    </a:lnTo>
                    <a:lnTo>
                      <a:pt x="525" y="513"/>
                    </a:lnTo>
                    <a:lnTo>
                      <a:pt x="525" y="513"/>
                    </a:lnTo>
                    <a:lnTo>
                      <a:pt x="523" y="513"/>
                    </a:lnTo>
                    <a:lnTo>
                      <a:pt x="520" y="514"/>
                    </a:lnTo>
                    <a:lnTo>
                      <a:pt x="519" y="516"/>
                    </a:lnTo>
                    <a:lnTo>
                      <a:pt x="519" y="517"/>
                    </a:lnTo>
                    <a:lnTo>
                      <a:pt x="519" y="520"/>
                    </a:lnTo>
                    <a:lnTo>
                      <a:pt x="519" y="522"/>
                    </a:lnTo>
                    <a:lnTo>
                      <a:pt x="518" y="525"/>
                    </a:lnTo>
                    <a:lnTo>
                      <a:pt x="518" y="526"/>
                    </a:lnTo>
                    <a:lnTo>
                      <a:pt x="519" y="531"/>
                    </a:lnTo>
                    <a:lnTo>
                      <a:pt x="518" y="532"/>
                    </a:lnTo>
                    <a:lnTo>
                      <a:pt x="517" y="533"/>
                    </a:lnTo>
                    <a:lnTo>
                      <a:pt x="515" y="536"/>
                    </a:lnTo>
                    <a:lnTo>
                      <a:pt x="513" y="532"/>
                    </a:lnTo>
                    <a:lnTo>
                      <a:pt x="511" y="528"/>
                    </a:lnTo>
                    <a:lnTo>
                      <a:pt x="507" y="526"/>
                    </a:lnTo>
                    <a:lnTo>
                      <a:pt x="503" y="522"/>
                    </a:lnTo>
                    <a:lnTo>
                      <a:pt x="501" y="521"/>
                    </a:lnTo>
                    <a:lnTo>
                      <a:pt x="497" y="521"/>
                    </a:lnTo>
                    <a:lnTo>
                      <a:pt x="494" y="521"/>
                    </a:lnTo>
                    <a:lnTo>
                      <a:pt x="490" y="528"/>
                    </a:lnTo>
                    <a:lnTo>
                      <a:pt x="485" y="536"/>
                    </a:lnTo>
                    <a:lnTo>
                      <a:pt x="480" y="543"/>
                    </a:lnTo>
                    <a:lnTo>
                      <a:pt x="478" y="551"/>
                    </a:lnTo>
                    <a:lnTo>
                      <a:pt x="477" y="550"/>
                    </a:lnTo>
                    <a:lnTo>
                      <a:pt x="464" y="545"/>
                    </a:lnTo>
                    <a:lnTo>
                      <a:pt x="452" y="542"/>
                    </a:lnTo>
                    <a:lnTo>
                      <a:pt x="440" y="542"/>
                    </a:lnTo>
                    <a:lnTo>
                      <a:pt x="427" y="548"/>
                    </a:lnTo>
                    <a:lnTo>
                      <a:pt x="424" y="550"/>
                    </a:lnTo>
                    <a:lnTo>
                      <a:pt x="422" y="553"/>
                    </a:lnTo>
                    <a:lnTo>
                      <a:pt x="421" y="556"/>
                    </a:lnTo>
                    <a:lnTo>
                      <a:pt x="421" y="560"/>
                    </a:lnTo>
                    <a:lnTo>
                      <a:pt x="407" y="564"/>
                    </a:lnTo>
                    <a:lnTo>
                      <a:pt x="403" y="568"/>
                    </a:lnTo>
                    <a:lnTo>
                      <a:pt x="401" y="570"/>
                    </a:lnTo>
                    <a:lnTo>
                      <a:pt x="389" y="577"/>
                    </a:lnTo>
                    <a:lnTo>
                      <a:pt x="378" y="587"/>
                    </a:lnTo>
                    <a:lnTo>
                      <a:pt x="375" y="587"/>
                    </a:lnTo>
                    <a:lnTo>
                      <a:pt x="371" y="588"/>
                    </a:lnTo>
                    <a:lnTo>
                      <a:pt x="369" y="589"/>
                    </a:lnTo>
                    <a:lnTo>
                      <a:pt x="366" y="590"/>
                    </a:lnTo>
                    <a:lnTo>
                      <a:pt x="365" y="593"/>
                    </a:lnTo>
                    <a:lnTo>
                      <a:pt x="364" y="596"/>
                    </a:lnTo>
                    <a:lnTo>
                      <a:pt x="364" y="601"/>
                    </a:lnTo>
                    <a:lnTo>
                      <a:pt x="359" y="601"/>
                    </a:lnTo>
                    <a:lnTo>
                      <a:pt x="358" y="601"/>
                    </a:lnTo>
                    <a:lnTo>
                      <a:pt x="355" y="601"/>
                    </a:lnTo>
                    <a:lnTo>
                      <a:pt x="353" y="602"/>
                    </a:lnTo>
                    <a:lnTo>
                      <a:pt x="353" y="604"/>
                    </a:lnTo>
                    <a:lnTo>
                      <a:pt x="343" y="606"/>
                    </a:lnTo>
                    <a:lnTo>
                      <a:pt x="338" y="606"/>
                    </a:lnTo>
                    <a:lnTo>
                      <a:pt x="335" y="608"/>
                    </a:lnTo>
                    <a:lnTo>
                      <a:pt x="330" y="611"/>
                    </a:lnTo>
                    <a:lnTo>
                      <a:pt x="329" y="615"/>
                    </a:lnTo>
                    <a:lnTo>
                      <a:pt x="322" y="617"/>
                    </a:lnTo>
                    <a:lnTo>
                      <a:pt x="319" y="619"/>
                    </a:lnTo>
                    <a:lnTo>
                      <a:pt x="316" y="623"/>
                    </a:lnTo>
                    <a:lnTo>
                      <a:pt x="315" y="627"/>
                    </a:lnTo>
                    <a:lnTo>
                      <a:pt x="315" y="632"/>
                    </a:lnTo>
                    <a:lnTo>
                      <a:pt x="315" y="635"/>
                    </a:lnTo>
                    <a:lnTo>
                      <a:pt x="316" y="636"/>
                    </a:lnTo>
                    <a:lnTo>
                      <a:pt x="316" y="636"/>
                    </a:lnTo>
                    <a:lnTo>
                      <a:pt x="315" y="635"/>
                    </a:lnTo>
                    <a:lnTo>
                      <a:pt x="314" y="633"/>
                    </a:lnTo>
                    <a:lnTo>
                      <a:pt x="301" y="638"/>
                    </a:lnTo>
                    <a:lnTo>
                      <a:pt x="288" y="645"/>
                    </a:lnTo>
                    <a:lnTo>
                      <a:pt x="276" y="651"/>
                    </a:lnTo>
                    <a:lnTo>
                      <a:pt x="274" y="655"/>
                    </a:lnTo>
                    <a:lnTo>
                      <a:pt x="273" y="658"/>
                    </a:lnTo>
                    <a:lnTo>
                      <a:pt x="273" y="662"/>
                    </a:lnTo>
                    <a:lnTo>
                      <a:pt x="273" y="665"/>
                    </a:lnTo>
                    <a:lnTo>
                      <a:pt x="274" y="665"/>
                    </a:lnTo>
                    <a:lnTo>
                      <a:pt x="261" y="670"/>
                    </a:lnTo>
                    <a:lnTo>
                      <a:pt x="251" y="679"/>
                    </a:lnTo>
                    <a:lnTo>
                      <a:pt x="246" y="691"/>
                    </a:lnTo>
                    <a:lnTo>
                      <a:pt x="241" y="695"/>
                    </a:lnTo>
                    <a:lnTo>
                      <a:pt x="239" y="697"/>
                    </a:lnTo>
                    <a:lnTo>
                      <a:pt x="228" y="699"/>
                    </a:lnTo>
                    <a:lnTo>
                      <a:pt x="225" y="712"/>
                    </a:lnTo>
                    <a:lnTo>
                      <a:pt x="225" y="712"/>
                    </a:lnTo>
                    <a:lnTo>
                      <a:pt x="217" y="709"/>
                    </a:lnTo>
                    <a:lnTo>
                      <a:pt x="210" y="712"/>
                    </a:lnTo>
                    <a:lnTo>
                      <a:pt x="205" y="716"/>
                    </a:lnTo>
                    <a:lnTo>
                      <a:pt x="200" y="724"/>
                    </a:lnTo>
                    <a:lnTo>
                      <a:pt x="200" y="724"/>
                    </a:lnTo>
                    <a:lnTo>
                      <a:pt x="197" y="725"/>
                    </a:lnTo>
                    <a:lnTo>
                      <a:pt x="195" y="726"/>
                    </a:lnTo>
                    <a:lnTo>
                      <a:pt x="193" y="729"/>
                    </a:lnTo>
                    <a:lnTo>
                      <a:pt x="191" y="731"/>
                    </a:lnTo>
                    <a:lnTo>
                      <a:pt x="191" y="735"/>
                    </a:lnTo>
                    <a:lnTo>
                      <a:pt x="186" y="733"/>
                    </a:lnTo>
                    <a:lnTo>
                      <a:pt x="183" y="735"/>
                    </a:lnTo>
                    <a:lnTo>
                      <a:pt x="179" y="737"/>
                    </a:lnTo>
                    <a:lnTo>
                      <a:pt x="171" y="748"/>
                    </a:lnTo>
                    <a:lnTo>
                      <a:pt x="171" y="748"/>
                    </a:lnTo>
                    <a:lnTo>
                      <a:pt x="169" y="746"/>
                    </a:lnTo>
                    <a:lnTo>
                      <a:pt x="166" y="746"/>
                    </a:lnTo>
                    <a:lnTo>
                      <a:pt x="161" y="746"/>
                    </a:lnTo>
                    <a:lnTo>
                      <a:pt x="159" y="748"/>
                    </a:lnTo>
                    <a:lnTo>
                      <a:pt x="155" y="749"/>
                    </a:lnTo>
                    <a:lnTo>
                      <a:pt x="152" y="753"/>
                    </a:lnTo>
                    <a:lnTo>
                      <a:pt x="150" y="756"/>
                    </a:lnTo>
                    <a:lnTo>
                      <a:pt x="142" y="765"/>
                    </a:lnTo>
                    <a:lnTo>
                      <a:pt x="135" y="770"/>
                    </a:lnTo>
                    <a:lnTo>
                      <a:pt x="128" y="775"/>
                    </a:lnTo>
                    <a:lnTo>
                      <a:pt x="122" y="779"/>
                    </a:lnTo>
                    <a:lnTo>
                      <a:pt x="118" y="787"/>
                    </a:lnTo>
                    <a:lnTo>
                      <a:pt x="118" y="787"/>
                    </a:lnTo>
                    <a:lnTo>
                      <a:pt x="105" y="801"/>
                    </a:lnTo>
                    <a:lnTo>
                      <a:pt x="104" y="800"/>
                    </a:lnTo>
                    <a:lnTo>
                      <a:pt x="101" y="800"/>
                    </a:lnTo>
                    <a:lnTo>
                      <a:pt x="98" y="800"/>
                    </a:lnTo>
                    <a:lnTo>
                      <a:pt x="94" y="801"/>
                    </a:lnTo>
                    <a:lnTo>
                      <a:pt x="91" y="803"/>
                    </a:lnTo>
                    <a:lnTo>
                      <a:pt x="88" y="805"/>
                    </a:lnTo>
                    <a:lnTo>
                      <a:pt x="75" y="820"/>
                    </a:lnTo>
                    <a:lnTo>
                      <a:pt x="72" y="823"/>
                    </a:lnTo>
                    <a:lnTo>
                      <a:pt x="70" y="826"/>
                    </a:lnTo>
                    <a:lnTo>
                      <a:pt x="66" y="829"/>
                    </a:lnTo>
                    <a:lnTo>
                      <a:pt x="64" y="832"/>
                    </a:lnTo>
                    <a:lnTo>
                      <a:pt x="61" y="834"/>
                    </a:lnTo>
                    <a:lnTo>
                      <a:pt x="61" y="834"/>
                    </a:lnTo>
                    <a:lnTo>
                      <a:pt x="63" y="844"/>
                    </a:lnTo>
                    <a:lnTo>
                      <a:pt x="67" y="850"/>
                    </a:lnTo>
                    <a:lnTo>
                      <a:pt x="74" y="857"/>
                    </a:lnTo>
                    <a:lnTo>
                      <a:pt x="78" y="864"/>
                    </a:lnTo>
                    <a:lnTo>
                      <a:pt x="74" y="863"/>
                    </a:lnTo>
                    <a:lnTo>
                      <a:pt x="70" y="864"/>
                    </a:lnTo>
                    <a:lnTo>
                      <a:pt x="67" y="864"/>
                    </a:lnTo>
                    <a:lnTo>
                      <a:pt x="66" y="867"/>
                    </a:lnTo>
                    <a:lnTo>
                      <a:pt x="65" y="869"/>
                    </a:lnTo>
                    <a:lnTo>
                      <a:pt x="64" y="872"/>
                    </a:lnTo>
                    <a:lnTo>
                      <a:pt x="64" y="874"/>
                    </a:lnTo>
                    <a:lnTo>
                      <a:pt x="63" y="877"/>
                    </a:lnTo>
                    <a:lnTo>
                      <a:pt x="63" y="879"/>
                    </a:lnTo>
                    <a:lnTo>
                      <a:pt x="61" y="880"/>
                    </a:lnTo>
                    <a:lnTo>
                      <a:pt x="58" y="883"/>
                    </a:lnTo>
                    <a:lnTo>
                      <a:pt x="55" y="885"/>
                    </a:lnTo>
                    <a:lnTo>
                      <a:pt x="55" y="886"/>
                    </a:lnTo>
                    <a:lnTo>
                      <a:pt x="49" y="883"/>
                    </a:lnTo>
                    <a:lnTo>
                      <a:pt x="40" y="880"/>
                    </a:lnTo>
                    <a:lnTo>
                      <a:pt x="32" y="883"/>
                    </a:lnTo>
                    <a:lnTo>
                      <a:pt x="26" y="886"/>
                    </a:lnTo>
                    <a:lnTo>
                      <a:pt x="23" y="892"/>
                    </a:lnTo>
                    <a:lnTo>
                      <a:pt x="19" y="900"/>
                    </a:lnTo>
                    <a:lnTo>
                      <a:pt x="15" y="907"/>
                    </a:lnTo>
                    <a:lnTo>
                      <a:pt x="15" y="907"/>
                    </a:lnTo>
                    <a:lnTo>
                      <a:pt x="13" y="909"/>
                    </a:lnTo>
                    <a:lnTo>
                      <a:pt x="12" y="910"/>
                    </a:lnTo>
                    <a:lnTo>
                      <a:pt x="9" y="910"/>
                    </a:lnTo>
                    <a:lnTo>
                      <a:pt x="6" y="912"/>
                    </a:lnTo>
                    <a:lnTo>
                      <a:pt x="3" y="913"/>
                    </a:lnTo>
                    <a:lnTo>
                      <a:pt x="2" y="914"/>
                    </a:lnTo>
                    <a:lnTo>
                      <a:pt x="1" y="917"/>
                    </a:lnTo>
                    <a:lnTo>
                      <a:pt x="0" y="920"/>
                    </a:lnTo>
                    <a:lnTo>
                      <a:pt x="0" y="925"/>
                    </a:lnTo>
                    <a:lnTo>
                      <a:pt x="1" y="929"/>
                    </a:lnTo>
                    <a:lnTo>
                      <a:pt x="4" y="932"/>
                    </a:lnTo>
                    <a:lnTo>
                      <a:pt x="3" y="934"/>
                    </a:lnTo>
                    <a:lnTo>
                      <a:pt x="3" y="936"/>
                    </a:lnTo>
                    <a:lnTo>
                      <a:pt x="3" y="938"/>
                    </a:lnTo>
                    <a:lnTo>
                      <a:pt x="3" y="940"/>
                    </a:lnTo>
                    <a:lnTo>
                      <a:pt x="3" y="942"/>
                    </a:lnTo>
                    <a:lnTo>
                      <a:pt x="6" y="943"/>
                    </a:lnTo>
                    <a:lnTo>
                      <a:pt x="8" y="951"/>
                    </a:lnTo>
                    <a:lnTo>
                      <a:pt x="12" y="954"/>
                    </a:lnTo>
                    <a:lnTo>
                      <a:pt x="17" y="954"/>
                    </a:lnTo>
                    <a:lnTo>
                      <a:pt x="21" y="952"/>
                    </a:lnTo>
                    <a:lnTo>
                      <a:pt x="26" y="949"/>
                    </a:lnTo>
                    <a:lnTo>
                      <a:pt x="31" y="949"/>
                    </a:lnTo>
                    <a:lnTo>
                      <a:pt x="40" y="941"/>
                    </a:lnTo>
                    <a:lnTo>
                      <a:pt x="41" y="935"/>
                    </a:lnTo>
                    <a:lnTo>
                      <a:pt x="38" y="930"/>
                    </a:lnTo>
                    <a:lnTo>
                      <a:pt x="34" y="925"/>
                    </a:lnTo>
                    <a:lnTo>
                      <a:pt x="30" y="920"/>
                    </a:lnTo>
                    <a:lnTo>
                      <a:pt x="29" y="915"/>
                    </a:lnTo>
                    <a:lnTo>
                      <a:pt x="32" y="912"/>
                    </a:lnTo>
                    <a:lnTo>
                      <a:pt x="37" y="906"/>
                    </a:lnTo>
                    <a:lnTo>
                      <a:pt x="41" y="902"/>
                    </a:lnTo>
                    <a:lnTo>
                      <a:pt x="47" y="901"/>
                    </a:lnTo>
                    <a:lnTo>
                      <a:pt x="54" y="903"/>
                    </a:lnTo>
                    <a:lnTo>
                      <a:pt x="50" y="907"/>
                    </a:lnTo>
                    <a:lnTo>
                      <a:pt x="48" y="909"/>
                    </a:lnTo>
                    <a:lnTo>
                      <a:pt x="46" y="912"/>
                    </a:lnTo>
                    <a:lnTo>
                      <a:pt x="44" y="915"/>
                    </a:lnTo>
                    <a:lnTo>
                      <a:pt x="46" y="918"/>
                    </a:lnTo>
                    <a:lnTo>
                      <a:pt x="47" y="920"/>
                    </a:lnTo>
                    <a:lnTo>
                      <a:pt x="49" y="921"/>
                    </a:lnTo>
                    <a:lnTo>
                      <a:pt x="52" y="921"/>
                    </a:lnTo>
                    <a:lnTo>
                      <a:pt x="55" y="920"/>
                    </a:lnTo>
                    <a:lnTo>
                      <a:pt x="58" y="920"/>
                    </a:lnTo>
                    <a:lnTo>
                      <a:pt x="60" y="919"/>
                    </a:lnTo>
                    <a:lnTo>
                      <a:pt x="64" y="918"/>
                    </a:lnTo>
                    <a:lnTo>
                      <a:pt x="64" y="918"/>
                    </a:lnTo>
                    <a:lnTo>
                      <a:pt x="67" y="918"/>
                    </a:lnTo>
                    <a:lnTo>
                      <a:pt x="71" y="917"/>
                    </a:lnTo>
                    <a:lnTo>
                      <a:pt x="75" y="914"/>
                    </a:lnTo>
                    <a:lnTo>
                      <a:pt x="77" y="910"/>
                    </a:lnTo>
                    <a:lnTo>
                      <a:pt x="78" y="908"/>
                    </a:lnTo>
                    <a:lnTo>
                      <a:pt x="81" y="904"/>
                    </a:lnTo>
                    <a:lnTo>
                      <a:pt x="82" y="904"/>
                    </a:lnTo>
                    <a:lnTo>
                      <a:pt x="84" y="904"/>
                    </a:lnTo>
                    <a:lnTo>
                      <a:pt x="86" y="903"/>
                    </a:lnTo>
                    <a:lnTo>
                      <a:pt x="87" y="902"/>
                    </a:lnTo>
                    <a:lnTo>
                      <a:pt x="89" y="901"/>
                    </a:lnTo>
                    <a:lnTo>
                      <a:pt x="91" y="900"/>
                    </a:lnTo>
                    <a:lnTo>
                      <a:pt x="92" y="898"/>
                    </a:lnTo>
                    <a:lnTo>
                      <a:pt x="94" y="897"/>
                    </a:lnTo>
                    <a:lnTo>
                      <a:pt x="97" y="897"/>
                    </a:lnTo>
                    <a:lnTo>
                      <a:pt x="98" y="900"/>
                    </a:lnTo>
                    <a:lnTo>
                      <a:pt x="109" y="901"/>
                    </a:lnTo>
                    <a:lnTo>
                      <a:pt x="118" y="900"/>
                    </a:lnTo>
                    <a:lnTo>
                      <a:pt x="127" y="896"/>
                    </a:lnTo>
                    <a:lnTo>
                      <a:pt x="137" y="892"/>
                    </a:lnTo>
                    <a:lnTo>
                      <a:pt x="138" y="889"/>
                    </a:lnTo>
                    <a:lnTo>
                      <a:pt x="138" y="885"/>
                    </a:lnTo>
                    <a:lnTo>
                      <a:pt x="137" y="880"/>
                    </a:lnTo>
                    <a:lnTo>
                      <a:pt x="135" y="879"/>
                    </a:lnTo>
                    <a:lnTo>
                      <a:pt x="138" y="878"/>
                    </a:lnTo>
                    <a:lnTo>
                      <a:pt x="142" y="878"/>
                    </a:lnTo>
                    <a:lnTo>
                      <a:pt x="144" y="877"/>
                    </a:lnTo>
                    <a:lnTo>
                      <a:pt x="146" y="875"/>
                    </a:lnTo>
                    <a:lnTo>
                      <a:pt x="149" y="874"/>
                    </a:lnTo>
                    <a:lnTo>
                      <a:pt x="152" y="872"/>
                    </a:lnTo>
                    <a:lnTo>
                      <a:pt x="155" y="870"/>
                    </a:lnTo>
                    <a:lnTo>
                      <a:pt x="156" y="868"/>
                    </a:lnTo>
                    <a:lnTo>
                      <a:pt x="159" y="867"/>
                    </a:lnTo>
                    <a:lnTo>
                      <a:pt x="161" y="866"/>
                    </a:lnTo>
                    <a:lnTo>
                      <a:pt x="163" y="864"/>
                    </a:lnTo>
                    <a:lnTo>
                      <a:pt x="166" y="864"/>
                    </a:lnTo>
                    <a:lnTo>
                      <a:pt x="167" y="863"/>
                    </a:lnTo>
                    <a:lnTo>
                      <a:pt x="169" y="861"/>
                    </a:lnTo>
                    <a:lnTo>
                      <a:pt x="173" y="860"/>
                    </a:lnTo>
                    <a:lnTo>
                      <a:pt x="176" y="860"/>
                    </a:lnTo>
                    <a:lnTo>
                      <a:pt x="178" y="857"/>
                    </a:lnTo>
                    <a:lnTo>
                      <a:pt x="180" y="856"/>
                    </a:lnTo>
                    <a:lnTo>
                      <a:pt x="183" y="853"/>
                    </a:lnTo>
                    <a:lnTo>
                      <a:pt x="184" y="850"/>
                    </a:lnTo>
                    <a:lnTo>
                      <a:pt x="184" y="846"/>
                    </a:lnTo>
                    <a:lnTo>
                      <a:pt x="183" y="844"/>
                    </a:lnTo>
                    <a:lnTo>
                      <a:pt x="180" y="841"/>
                    </a:lnTo>
                    <a:lnTo>
                      <a:pt x="180" y="838"/>
                    </a:lnTo>
                    <a:lnTo>
                      <a:pt x="182" y="835"/>
                    </a:lnTo>
                    <a:lnTo>
                      <a:pt x="183" y="833"/>
                    </a:lnTo>
                    <a:lnTo>
                      <a:pt x="184" y="832"/>
                    </a:lnTo>
                    <a:lnTo>
                      <a:pt x="185" y="830"/>
                    </a:lnTo>
                    <a:lnTo>
                      <a:pt x="189" y="830"/>
                    </a:lnTo>
                    <a:lnTo>
                      <a:pt x="191" y="830"/>
                    </a:lnTo>
                    <a:lnTo>
                      <a:pt x="196" y="832"/>
                    </a:lnTo>
                    <a:lnTo>
                      <a:pt x="197" y="828"/>
                    </a:lnTo>
                    <a:lnTo>
                      <a:pt x="200" y="826"/>
                    </a:lnTo>
                    <a:lnTo>
                      <a:pt x="202" y="823"/>
                    </a:lnTo>
                    <a:lnTo>
                      <a:pt x="205" y="821"/>
                    </a:lnTo>
                    <a:lnTo>
                      <a:pt x="207" y="820"/>
                    </a:lnTo>
                    <a:lnTo>
                      <a:pt x="211" y="818"/>
                    </a:lnTo>
                    <a:lnTo>
                      <a:pt x="212" y="817"/>
                    </a:lnTo>
                    <a:lnTo>
                      <a:pt x="220" y="815"/>
                    </a:lnTo>
                    <a:lnTo>
                      <a:pt x="220" y="811"/>
                    </a:lnTo>
                    <a:lnTo>
                      <a:pt x="220" y="809"/>
                    </a:lnTo>
                    <a:lnTo>
                      <a:pt x="222" y="805"/>
                    </a:lnTo>
                    <a:lnTo>
                      <a:pt x="224" y="803"/>
                    </a:lnTo>
                    <a:lnTo>
                      <a:pt x="234" y="801"/>
                    </a:lnTo>
                    <a:lnTo>
                      <a:pt x="244" y="796"/>
                    </a:lnTo>
                    <a:lnTo>
                      <a:pt x="252" y="790"/>
                    </a:lnTo>
                    <a:lnTo>
                      <a:pt x="261" y="786"/>
                    </a:lnTo>
                    <a:lnTo>
                      <a:pt x="270" y="782"/>
                    </a:lnTo>
                    <a:lnTo>
                      <a:pt x="281" y="783"/>
                    </a:lnTo>
                    <a:lnTo>
                      <a:pt x="281" y="779"/>
                    </a:lnTo>
                    <a:lnTo>
                      <a:pt x="282" y="777"/>
                    </a:lnTo>
                    <a:lnTo>
                      <a:pt x="284" y="773"/>
                    </a:lnTo>
                    <a:lnTo>
                      <a:pt x="286" y="772"/>
                    </a:lnTo>
                    <a:lnTo>
                      <a:pt x="290" y="771"/>
                    </a:lnTo>
                    <a:lnTo>
                      <a:pt x="291" y="767"/>
                    </a:lnTo>
                    <a:lnTo>
                      <a:pt x="292" y="764"/>
                    </a:lnTo>
                    <a:lnTo>
                      <a:pt x="290" y="759"/>
                    </a:lnTo>
                    <a:lnTo>
                      <a:pt x="287" y="755"/>
                    </a:lnTo>
                    <a:lnTo>
                      <a:pt x="285" y="752"/>
                    </a:lnTo>
                    <a:lnTo>
                      <a:pt x="280" y="749"/>
                    </a:lnTo>
                    <a:lnTo>
                      <a:pt x="282" y="748"/>
                    </a:lnTo>
                    <a:lnTo>
                      <a:pt x="285" y="746"/>
                    </a:lnTo>
                    <a:lnTo>
                      <a:pt x="286" y="743"/>
                    </a:lnTo>
                    <a:lnTo>
                      <a:pt x="290" y="742"/>
                    </a:lnTo>
                    <a:lnTo>
                      <a:pt x="301" y="746"/>
                    </a:lnTo>
                    <a:lnTo>
                      <a:pt x="307" y="749"/>
                    </a:lnTo>
                    <a:lnTo>
                      <a:pt x="301" y="754"/>
                    </a:lnTo>
                    <a:lnTo>
                      <a:pt x="298" y="760"/>
                    </a:lnTo>
                    <a:lnTo>
                      <a:pt x="298" y="766"/>
                    </a:lnTo>
                    <a:lnTo>
                      <a:pt x="301" y="773"/>
                    </a:lnTo>
                    <a:lnTo>
                      <a:pt x="303" y="778"/>
                    </a:lnTo>
                    <a:lnTo>
                      <a:pt x="307" y="778"/>
                    </a:lnTo>
                    <a:lnTo>
                      <a:pt x="310" y="777"/>
                    </a:lnTo>
                    <a:lnTo>
                      <a:pt x="313" y="775"/>
                    </a:lnTo>
                    <a:lnTo>
                      <a:pt x="315" y="772"/>
                    </a:lnTo>
                    <a:lnTo>
                      <a:pt x="316" y="769"/>
                    </a:lnTo>
                    <a:lnTo>
                      <a:pt x="318" y="765"/>
                    </a:lnTo>
                    <a:lnTo>
                      <a:pt x="321" y="762"/>
                    </a:lnTo>
                    <a:lnTo>
                      <a:pt x="322" y="753"/>
                    </a:lnTo>
                    <a:lnTo>
                      <a:pt x="329" y="746"/>
                    </a:lnTo>
                    <a:lnTo>
                      <a:pt x="338" y="743"/>
                    </a:lnTo>
                    <a:lnTo>
                      <a:pt x="339" y="746"/>
                    </a:lnTo>
                    <a:lnTo>
                      <a:pt x="341" y="748"/>
                    </a:lnTo>
                    <a:lnTo>
                      <a:pt x="344" y="749"/>
                    </a:lnTo>
                    <a:lnTo>
                      <a:pt x="348" y="750"/>
                    </a:lnTo>
                    <a:lnTo>
                      <a:pt x="350" y="749"/>
                    </a:lnTo>
                    <a:lnTo>
                      <a:pt x="353" y="748"/>
                    </a:lnTo>
                    <a:lnTo>
                      <a:pt x="355" y="747"/>
                    </a:lnTo>
                    <a:lnTo>
                      <a:pt x="356" y="743"/>
                    </a:lnTo>
                    <a:lnTo>
                      <a:pt x="356" y="741"/>
                    </a:lnTo>
                    <a:lnTo>
                      <a:pt x="356" y="738"/>
                    </a:lnTo>
                    <a:lnTo>
                      <a:pt x="355" y="737"/>
                    </a:lnTo>
                    <a:lnTo>
                      <a:pt x="355" y="735"/>
                    </a:lnTo>
                    <a:lnTo>
                      <a:pt x="356" y="733"/>
                    </a:lnTo>
                    <a:lnTo>
                      <a:pt x="358" y="732"/>
                    </a:lnTo>
                    <a:lnTo>
                      <a:pt x="360" y="731"/>
                    </a:lnTo>
                    <a:lnTo>
                      <a:pt x="364" y="730"/>
                    </a:lnTo>
                    <a:lnTo>
                      <a:pt x="373" y="730"/>
                    </a:lnTo>
                    <a:lnTo>
                      <a:pt x="384" y="726"/>
                    </a:lnTo>
                    <a:lnTo>
                      <a:pt x="393" y="719"/>
                    </a:lnTo>
                    <a:lnTo>
                      <a:pt x="390" y="716"/>
                    </a:lnTo>
                    <a:lnTo>
                      <a:pt x="389" y="715"/>
                    </a:lnTo>
                    <a:lnTo>
                      <a:pt x="387" y="698"/>
                    </a:lnTo>
                    <a:lnTo>
                      <a:pt x="386" y="697"/>
                    </a:lnTo>
                    <a:lnTo>
                      <a:pt x="387" y="697"/>
                    </a:lnTo>
                    <a:lnTo>
                      <a:pt x="387" y="697"/>
                    </a:lnTo>
                    <a:lnTo>
                      <a:pt x="387" y="697"/>
                    </a:lnTo>
                    <a:lnTo>
                      <a:pt x="387" y="698"/>
                    </a:lnTo>
                    <a:lnTo>
                      <a:pt x="387" y="698"/>
                    </a:lnTo>
                    <a:lnTo>
                      <a:pt x="398" y="696"/>
                    </a:lnTo>
                    <a:lnTo>
                      <a:pt x="398" y="696"/>
                    </a:lnTo>
                    <a:lnTo>
                      <a:pt x="400" y="698"/>
                    </a:lnTo>
                    <a:lnTo>
                      <a:pt x="403" y="699"/>
                    </a:lnTo>
                    <a:lnTo>
                      <a:pt x="405" y="702"/>
                    </a:lnTo>
                    <a:lnTo>
                      <a:pt x="406" y="702"/>
                    </a:lnTo>
                    <a:lnTo>
                      <a:pt x="409" y="702"/>
                    </a:lnTo>
                    <a:lnTo>
                      <a:pt x="410" y="702"/>
                    </a:lnTo>
                    <a:lnTo>
                      <a:pt x="412" y="699"/>
                    </a:lnTo>
                    <a:lnTo>
                      <a:pt x="413" y="696"/>
                    </a:lnTo>
                    <a:lnTo>
                      <a:pt x="413" y="692"/>
                    </a:lnTo>
                    <a:lnTo>
                      <a:pt x="418" y="690"/>
                    </a:lnTo>
                    <a:lnTo>
                      <a:pt x="418" y="690"/>
                    </a:lnTo>
                    <a:lnTo>
                      <a:pt x="422" y="687"/>
                    </a:lnTo>
                    <a:lnTo>
                      <a:pt x="427" y="686"/>
                    </a:lnTo>
                    <a:lnTo>
                      <a:pt x="430" y="686"/>
                    </a:lnTo>
                    <a:lnTo>
                      <a:pt x="435" y="687"/>
                    </a:lnTo>
                    <a:lnTo>
                      <a:pt x="440" y="686"/>
                    </a:lnTo>
                    <a:lnTo>
                      <a:pt x="441" y="674"/>
                    </a:lnTo>
                    <a:lnTo>
                      <a:pt x="435" y="663"/>
                    </a:lnTo>
                    <a:lnTo>
                      <a:pt x="435" y="663"/>
                    </a:lnTo>
                    <a:lnTo>
                      <a:pt x="460" y="670"/>
                    </a:lnTo>
                    <a:lnTo>
                      <a:pt x="469" y="667"/>
                    </a:lnTo>
                    <a:lnTo>
                      <a:pt x="469" y="662"/>
                    </a:lnTo>
                    <a:lnTo>
                      <a:pt x="485" y="658"/>
                    </a:lnTo>
                    <a:lnTo>
                      <a:pt x="488" y="657"/>
                    </a:lnTo>
                    <a:lnTo>
                      <a:pt x="491" y="657"/>
                    </a:lnTo>
                    <a:lnTo>
                      <a:pt x="494" y="656"/>
                    </a:lnTo>
                    <a:lnTo>
                      <a:pt x="496" y="655"/>
                    </a:lnTo>
                    <a:lnTo>
                      <a:pt x="498" y="652"/>
                    </a:lnTo>
                    <a:lnTo>
                      <a:pt x="501" y="650"/>
                    </a:lnTo>
                    <a:lnTo>
                      <a:pt x="508" y="642"/>
                    </a:lnTo>
                    <a:lnTo>
                      <a:pt x="518" y="639"/>
                    </a:lnTo>
                    <a:lnTo>
                      <a:pt x="528" y="635"/>
                    </a:lnTo>
                    <a:lnTo>
                      <a:pt x="535" y="629"/>
                    </a:lnTo>
                    <a:lnTo>
                      <a:pt x="541" y="628"/>
                    </a:lnTo>
                    <a:lnTo>
                      <a:pt x="546" y="628"/>
                    </a:lnTo>
                    <a:lnTo>
                      <a:pt x="552" y="625"/>
                    </a:lnTo>
                    <a:lnTo>
                      <a:pt x="551" y="622"/>
                    </a:lnTo>
                    <a:lnTo>
                      <a:pt x="552" y="619"/>
                    </a:lnTo>
                    <a:lnTo>
                      <a:pt x="553" y="617"/>
                    </a:lnTo>
                    <a:lnTo>
                      <a:pt x="554" y="615"/>
                    </a:lnTo>
                    <a:lnTo>
                      <a:pt x="557" y="613"/>
                    </a:lnTo>
                    <a:lnTo>
                      <a:pt x="560" y="612"/>
                    </a:lnTo>
                    <a:lnTo>
                      <a:pt x="569" y="600"/>
                    </a:lnTo>
                    <a:lnTo>
                      <a:pt x="562" y="595"/>
                    </a:lnTo>
                    <a:lnTo>
                      <a:pt x="562" y="590"/>
                    </a:lnTo>
                    <a:lnTo>
                      <a:pt x="562" y="585"/>
                    </a:lnTo>
                    <a:lnTo>
                      <a:pt x="563" y="582"/>
                    </a:lnTo>
                    <a:lnTo>
                      <a:pt x="565" y="579"/>
                    </a:lnTo>
                    <a:lnTo>
                      <a:pt x="568" y="578"/>
                    </a:lnTo>
                    <a:lnTo>
                      <a:pt x="573" y="578"/>
                    </a:lnTo>
                    <a:lnTo>
                      <a:pt x="576" y="578"/>
                    </a:lnTo>
                    <a:lnTo>
                      <a:pt x="576" y="582"/>
                    </a:lnTo>
                    <a:lnTo>
                      <a:pt x="582" y="589"/>
                    </a:lnTo>
                    <a:lnTo>
                      <a:pt x="587" y="591"/>
                    </a:lnTo>
                    <a:lnTo>
                      <a:pt x="590" y="590"/>
                    </a:lnTo>
                    <a:lnTo>
                      <a:pt x="592" y="585"/>
                    </a:lnTo>
                    <a:lnTo>
                      <a:pt x="594" y="581"/>
                    </a:lnTo>
                    <a:lnTo>
                      <a:pt x="597" y="576"/>
                    </a:lnTo>
                    <a:lnTo>
                      <a:pt x="608" y="573"/>
                    </a:lnTo>
                    <a:lnTo>
                      <a:pt x="616" y="577"/>
                    </a:lnTo>
                    <a:lnTo>
                      <a:pt x="622" y="576"/>
                    </a:lnTo>
                    <a:lnTo>
                      <a:pt x="628" y="571"/>
                    </a:lnTo>
                    <a:lnTo>
                      <a:pt x="633" y="566"/>
                    </a:lnTo>
                    <a:lnTo>
                      <a:pt x="638" y="561"/>
                    </a:lnTo>
                    <a:lnTo>
                      <a:pt x="638" y="561"/>
                    </a:lnTo>
                    <a:lnTo>
                      <a:pt x="647" y="561"/>
                    </a:lnTo>
                    <a:lnTo>
                      <a:pt x="654" y="556"/>
                    </a:lnTo>
                    <a:lnTo>
                      <a:pt x="660" y="550"/>
                    </a:lnTo>
                    <a:lnTo>
                      <a:pt x="664" y="549"/>
                    </a:lnTo>
                    <a:lnTo>
                      <a:pt x="666" y="547"/>
                    </a:lnTo>
                    <a:lnTo>
                      <a:pt x="667" y="544"/>
                    </a:lnTo>
                    <a:lnTo>
                      <a:pt x="668" y="542"/>
                    </a:lnTo>
                    <a:lnTo>
                      <a:pt x="670" y="539"/>
                    </a:lnTo>
                    <a:lnTo>
                      <a:pt x="670" y="537"/>
                    </a:lnTo>
                    <a:lnTo>
                      <a:pt x="668" y="534"/>
                    </a:lnTo>
                    <a:lnTo>
                      <a:pt x="666" y="532"/>
                    </a:lnTo>
                    <a:lnTo>
                      <a:pt x="667" y="528"/>
                    </a:lnTo>
                    <a:lnTo>
                      <a:pt x="667" y="526"/>
                    </a:lnTo>
                    <a:lnTo>
                      <a:pt x="670" y="524"/>
                    </a:lnTo>
                    <a:lnTo>
                      <a:pt x="672" y="521"/>
                    </a:lnTo>
                    <a:lnTo>
                      <a:pt x="673" y="520"/>
                    </a:lnTo>
                    <a:lnTo>
                      <a:pt x="677" y="520"/>
                    </a:lnTo>
                    <a:lnTo>
                      <a:pt x="679" y="522"/>
                    </a:lnTo>
                    <a:lnTo>
                      <a:pt x="681" y="525"/>
                    </a:lnTo>
                    <a:lnTo>
                      <a:pt x="682" y="527"/>
                    </a:lnTo>
                    <a:lnTo>
                      <a:pt x="683" y="528"/>
                    </a:lnTo>
                    <a:lnTo>
                      <a:pt x="685" y="531"/>
                    </a:lnTo>
                    <a:lnTo>
                      <a:pt x="689" y="532"/>
                    </a:lnTo>
                    <a:lnTo>
                      <a:pt x="693" y="531"/>
                    </a:lnTo>
                    <a:lnTo>
                      <a:pt x="696" y="531"/>
                    </a:lnTo>
                    <a:lnTo>
                      <a:pt x="700" y="530"/>
                    </a:lnTo>
                    <a:lnTo>
                      <a:pt x="705" y="524"/>
                    </a:lnTo>
                    <a:lnTo>
                      <a:pt x="710" y="517"/>
                    </a:lnTo>
                    <a:lnTo>
                      <a:pt x="712" y="510"/>
                    </a:lnTo>
                    <a:lnTo>
                      <a:pt x="713" y="510"/>
                    </a:lnTo>
                    <a:lnTo>
                      <a:pt x="715" y="509"/>
                    </a:lnTo>
                    <a:lnTo>
                      <a:pt x="715" y="507"/>
                    </a:lnTo>
                    <a:lnTo>
                      <a:pt x="715" y="503"/>
                    </a:lnTo>
                    <a:lnTo>
                      <a:pt x="716" y="501"/>
                    </a:lnTo>
                    <a:lnTo>
                      <a:pt x="716" y="498"/>
                    </a:lnTo>
                    <a:lnTo>
                      <a:pt x="717" y="497"/>
                    </a:lnTo>
                    <a:lnTo>
                      <a:pt x="721" y="494"/>
                    </a:lnTo>
                    <a:lnTo>
                      <a:pt x="719" y="498"/>
                    </a:lnTo>
                    <a:lnTo>
                      <a:pt x="719" y="502"/>
                    </a:lnTo>
                    <a:lnTo>
                      <a:pt x="719" y="504"/>
                    </a:lnTo>
                    <a:lnTo>
                      <a:pt x="719" y="508"/>
                    </a:lnTo>
                    <a:lnTo>
                      <a:pt x="722" y="510"/>
                    </a:lnTo>
                    <a:lnTo>
                      <a:pt x="724" y="513"/>
                    </a:lnTo>
                    <a:lnTo>
                      <a:pt x="738" y="510"/>
                    </a:lnTo>
                    <a:lnTo>
                      <a:pt x="750" y="507"/>
                    </a:lnTo>
                    <a:lnTo>
                      <a:pt x="761" y="498"/>
                    </a:lnTo>
                    <a:lnTo>
                      <a:pt x="762" y="494"/>
                    </a:lnTo>
                    <a:lnTo>
                      <a:pt x="764" y="492"/>
                    </a:lnTo>
                    <a:lnTo>
                      <a:pt x="767" y="490"/>
                    </a:lnTo>
                    <a:lnTo>
                      <a:pt x="769" y="487"/>
                    </a:lnTo>
                    <a:lnTo>
                      <a:pt x="773" y="486"/>
                    </a:lnTo>
                    <a:lnTo>
                      <a:pt x="790" y="477"/>
                    </a:lnTo>
                    <a:lnTo>
                      <a:pt x="806" y="470"/>
                    </a:lnTo>
                    <a:lnTo>
                      <a:pt x="821" y="462"/>
                    </a:lnTo>
                    <a:lnTo>
                      <a:pt x="835" y="450"/>
                    </a:lnTo>
                    <a:lnTo>
                      <a:pt x="849" y="447"/>
                    </a:lnTo>
                    <a:lnTo>
                      <a:pt x="863" y="444"/>
                    </a:lnTo>
                    <a:lnTo>
                      <a:pt x="876" y="437"/>
                    </a:lnTo>
                    <a:lnTo>
                      <a:pt x="881" y="431"/>
                    </a:lnTo>
                    <a:lnTo>
                      <a:pt x="888" y="425"/>
                    </a:lnTo>
                    <a:lnTo>
                      <a:pt x="898" y="420"/>
                    </a:lnTo>
                    <a:lnTo>
                      <a:pt x="906" y="416"/>
                    </a:lnTo>
                    <a:lnTo>
                      <a:pt x="916" y="407"/>
                    </a:lnTo>
                    <a:lnTo>
                      <a:pt x="921" y="402"/>
                    </a:lnTo>
                    <a:lnTo>
                      <a:pt x="927" y="396"/>
                    </a:lnTo>
                    <a:lnTo>
                      <a:pt x="936" y="394"/>
                    </a:lnTo>
                    <a:lnTo>
                      <a:pt x="944" y="389"/>
                    </a:lnTo>
                    <a:lnTo>
                      <a:pt x="949" y="383"/>
                    </a:lnTo>
                    <a:lnTo>
                      <a:pt x="963" y="377"/>
                    </a:lnTo>
                    <a:lnTo>
                      <a:pt x="978" y="371"/>
                    </a:lnTo>
                    <a:lnTo>
                      <a:pt x="991" y="362"/>
                    </a:lnTo>
                    <a:lnTo>
                      <a:pt x="991" y="362"/>
                    </a:lnTo>
                    <a:lnTo>
                      <a:pt x="995" y="357"/>
                    </a:lnTo>
                    <a:lnTo>
                      <a:pt x="995" y="357"/>
                    </a:lnTo>
                    <a:lnTo>
                      <a:pt x="1011" y="349"/>
                    </a:lnTo>
                    <a:lnTo>
                      <a:pt x="1025" y="339"/>
                    </a:lnTo>
                    <a:lnTo>
                      <a:pt x="1039" y="327"/>
                    </a:lnTo>
                    <a:lnTo>
                      <a:pt x="1048" y="326"/>
                    </a:lnTo>
                    <a:lnTo>
                      <a:pt x="1057" y="321"/>
                    </a:lnTo>
                    <a:lnTo>
                      <a:pt x="1063" y="315"/>
                    </a:lnTo>
                    <a:lnTo>
                      <a:pt x="1070" y="308"/>
                    </a:lnTo>
                    <a:lnTo>
                      <a:pt x="1078" y="304"/>
                    </a:lnTo>
                    <a:lnTo>
                      <a:pt x="1096" y="297"/>
                    </a:lnTo>
                    <a:lnTo>
                      <a:pt x="1110" y="286"/>
                    </a:lnTo>
                    <a:lnTo>
                      <a:pt x="1121" y="271"/>
                    </a:lnTo>
                    <a:lnTo>
                      <a:pt x="1121" y="271"/>
                    </a:lnTo>
                    <a:lnTo>
                      <a:pt x="1133" y="272"/>
                    </a:lnTo>
                    <a:lnTo>
                      <a:pt x="1143" y="270"/>
                    </a:lnTo>
                    <a:lnTo>
                      <a:pt x="1152" y="264"/>
                    </a:lnTo>
                    <a:lnTo>
                      <a:pt x="1159" y="256"/>
                    </a:lnTo>
                    <a:lnTo>
                      <a:pt x="1221" y="212"/>
                    </a:lnTo>
                    <a:lnTo>
                      <a:pt x="1227" y="208"/>
                    </a:lnTo>
                    <a:lnTo>
                      <a:pt x="1232" y="205"/>
                    </a:lnTo>
                    <a:lnTo>
                      <a:pt x="1237" y="200"/>
                    </a:lnTo>
                    <a:lnTo>
                      <a:pt x="1238" y="195"/>
                    </a:lnTo>
                    <a:lnTo>
                      <a:pt x="1234" y="186"/>
                    </a:lnTo>
                    <a:lnTo>
                      <a:pt x="1234" y="175"/>
                    </a:lnTo>
                    <a:lnTo>
                      <a:pt x="1233" y="166"/>
                    </a:lnTo>
                    <a:lnTo>
                      <a:pt x="1228" y="157"/>
                    </a:lnTo>
                    <a:lnTo>
                      <a:pt x="1220" y="151"/>
                    </a:lnTo>
                    <a:lnTo>
                      <a:pt x="1216" y="150"/>
                    </a:lnTo>
                    <a:lnTo>
                      <a:pt x="1212" y="150"/>
                    </a:lnTo>
                    <a:lnTo>
                      <a:pt x="1209" y="150"/>
                    </a:lnTo>
                    <a:lnTo>
                      <a:pt x="1205" y="151"/>
                    </a:lnTo>
                    <a:lnTo>
                      <a:pt x="1200" y="152"/>
                    </a:lnTo>
                    <a:lnTo>
                      <a:pt x="1194" y="156"/>
                    </a:lnTo>
                    <a:lnTo>
                      <a:pt x="1189" y="160"/>
                    </a:lnTo>
                    <a:lnTo>
                      <a:pt x="1183" y="163"/>
                    </a:lnTo>
                    <a:lnTo>
                      <a:pt x="1178" y="167"/>
                    </a:lnTo>
                    <a:lnTo>
                      <a:pt x="1176" y="168"/>
                    </a:lnTo>
                    <a:lnTo>
                      <a:pt x="1173" y="169"/>
                    </a:lnTo>
                    <a:lnTo>
                      <a:pt x="1171" y="173"/>
                    </a:lnTo>
                    <a:lnTo>
                      <a:pt x="1167" y="173"/>
                    </a:lnTo>
                    <a:lnTo>
                      <a:pt x="1164" y="174"/>
                    </a:lnTo>
                    <a:lnTo>
                      <a:pt x="1159" y="174"/>
                    </a:lnTo>
                    <a:lnTo>
                      <a:pt x="1155" y="172"/>
                    </a:lnTo>
                    <a:lnTo>
                      <a:pt x="1133" y="183"/>
                    </a:lnTo>
                    <a:lnTo>
                      <a:pt x="1112" y="195"/>
                    </a:lnTo>
                    <a:lnTo>
                      <a:pt x="1091" y="208"/>
                    </a:lnTo>
                    <a:lnTo>
                      <a:pt x="1081" y="213"/>
                    </a:lnTo>
                    <a:lnTo>
                      <a:pt x="1071" y="218"/>
                    </a:lnTo>
                    <a:lnTo>
                      <a:pt x="1061" y="222"/>
                    </a:lnTo>
                    <a:lnTo>
                      <a:pt x="1058" y="224"/>
                    </a:lnTo>
                    <a:lnTo>
                      <a:pt x="1057" y="228"/>
                    </a:lnTo>
                    <a:lnTo>
                      <a:pt x="1057" y="228"/>
                    </a:lnTo>
                    <a:lnTo>
                      <a:pt x="1056" y="229"/>
                    </a:lnTo>
                    <a:lnTo>
                      <a:pt x="1047" y="234"/>
                    </a:lnTo>
                    <a:lnTo>
                      <a:pt x="1039" y="237"/>
                    </a:lnTo>
                    <a:lnTo>
                      <a:pt x="1031" y="245"/>
                    </a:lnTo>
                    <a:lnTo>
                      <a:pt x="1011" y="249"/>
                    </a:lnTo>
                    <a:lnTo>
                      <a:pt x="1008" y="252"/>
                    </a:lnTo>
                    <a:lnTo>
                      <a:pt x="1008" y="253"/>
                    </a:lnTo>
                    <a:lnTo>
                      <a:pt x="1006" y="253"/>
                    </a:lnTo>
                    <a:lnTo>
                      <a:pt x="996" y="254"/>
                    </a:lnTo>
                    <a:lnTo>
                      <a:pt x="988" y="259"/>
                    </a:lnTo>
                    <a:lnTo>
                      <a:pt x="979" y="264"/>
                    </a:lnTo>
                    <a:lnTo>
                      <a:pt x="977" y="268"/>
                    </a:lnTo>
                    <a:lnTo>
                      <a:pt x="976" y="272"/>
                    </a:lnTo>
                    <a:lnTo>
                      <a:pt x="976" y="272"/>
                    </a:lnTo>
                    <a:lnTo>
                      <a:pt x="972" y="272"/>
                    </a:lnTo>
                    <a:lnTo>
                      <a:pt x="968" y="275"/>
                    </a:lnTo>
                    <a:lnTo>
                      <a:pt x="966" y="277"/>
                    </a:lnTo>
                    <a:lnTo>
                      <a:pt x="963" y="279"/>
                    </a:lnTo>
                    <a:lnTo>
                      <a:pt x="962" y="281"/>
                    </a:lnTo>
                    <a:lnTo>
                      <a:pt x="961" y="283"/>
                    </a:lnTo>
                    <a:lnTo>
                      <a:pt x="950" y="286"/>
                    </a:lnTo>
                    <a:lnTo>
                      <a:pt x="936" y="296"/>
                    </a:lnTo>
                    <a:lnTo>
                      <a:pt x="937" y="300"/>
                    </a:lnTo>
                    <a:lnTo>
                      <a:pt x="937" y="300"/>
                    </a:lnTo>
                    <a:lnTo>
                      <a:pt x="932" y="302"/>
                    </a:lnTo>
                    <a:lnTo>
                      <a:pt x="931" y="298"/>
                    </a:lnTo>
                    <a:lnTo>
                      <a:pt x="922" y="293"/>
                    </a:lnTo>
                    <a:lnTo>
                      <a:pt x="917" y="293"/>
                    </a:lnTo>
                    <a:lnTo>
                      <a:pt x="914" y="296"/>
                    </a:lnTo>
                    <a:lnTo>
                      <a:pt x="910" y="300"/>
                    </a:lnTo>
                    <a:lnTo>
                      <a:pt x="908" y="305"/>
                    </a:lnTo>
                    <a:lnTo>
                      <a:pt x="904" y="309"/>
                    </a:lnTo>
                    <a:lnTo>
                      <a:pt x="902" y="313"/>
                    </a:lnTo>
                    <a:lnTo>
                      <a:pt x="902" y="316"/>
                    </a:lnTo>
                    <a:lnTo>
                      <a:pt x="902" y="320"/>
                    </a:lnTo>
                    <a:lnTo>
                      <a:pt x="902" y="320"/>
                    </a:lnTo>
                    <a:lnTo>
                      <a:pt x="902" y="320"/>
                    </a:lnTo>
                    <a:lnTo>
                      <a:pt x="876" y="338"/>
                    </a:lnTo>
                    <a:lnTo>
                      <a:pt x="848" y="354"/>
                    </a:lnTo>
                    <a:lnTo>
                      <a:pt x="821" y="370"/>
                    </a:lnTo>
                    <a:lnTo>
                      <a:pt x="800" y="380"/>
                    </a:lnTo>
                    <a:lnTo>
                      <a:pt x="780" y="394"/>
                    </a:lnTo>
                    <a:lnTo>
                      <a:pt x="764" y="403"/>
                    </a:lnTo>
                    <a:lnTo>
                      <a:pt x="749" y="413"/>
                    </a:lnTo>
                    <a:lnTo>
                      <a:pt x="746" y="417"/>
                    </a:lnTo>
                    <a:lnTo>
                      <a:pt x="744" y="416"/>
                    </a:lnTo>
                    <a:lnTo>
                      <a:pt x="740" y="414"/>
                    </a:lnTo>
                    <a:lnTo>
                      <a:pt x="736" y="414"/>
                    </a:lnTo>
                    <a:lnTo>
                      <a:pt x="735" y="416"/>
                    </a:lnTo>
                    <a:lnTo>
                      <a:pt x="734" y="410"/>
                    </a:lnTo>
                    <a:lnTo>
                      <a:pt x="732" y="406"/>
                    </a:lnTo>
                    <a:lnTo>
                      <a:pt x="728" y="403"/>
                    </a:lnTo>
                    <a:lnTo>
                      <a:pt x="724" y="402"/>
                    </a:lnTo>
                    <a:lnTo>
                      <a:pt x="721" y="402"/>
                    </a:lnTo>
                    <a:lnTo>
                      <a:pt x="716" y="403"/>
                    </a:lnTo>
                    <a:lnTo>
                      <a:pt x="716" y="403"/>
                    </a:lnTo>
                    <a:lnTo>
                      <a:pt x="715" y="400"/>
                    </a:lnTo>
                    <a:lnTo>
                      <a:pt x="717" y="399"/>
                    </a:lnTo>
                    <a:lnTo>
                      <a:pt x="721" y="393"/>
                    </a:lnTo>
                    <a:lnTo>
                      <a:pt x="723" y="386"/>
                    </a:lnTo>
                    <a:lnTo>
                      <a:pt x="725" y="382"/>
                    </a:lnTo>
                    <a:lnTo>
                      <a:pt x="732" y="386"/>
                    </a:lnTo>
                    <a:lnTo>
                      <a:pt x="738" y="389"/>
                    </a:lnTo>
                    <a:lnTo>
                      <a:pt x="746" y="389"/>
                    </a:lnTo>
                    <a:lnTo>
                      <a:pt x="750" y="368"/>
                    </a:lnTo>
                    <a:lnTo>
                      <a:pt x="757" y="367"/>
                    </a:lnTo>
                    <a:lnTo>
                      <a:pt x="763" y="366"/>
                    </a:lnTo>
                    <a:lnTo>
                      <a:pt x="767" y="365"/>
                    </a:lnTo>
                    <a:lnTo>
                      <a:pt x="769" y="361"/>
                    </a:lnTo>
                    <a:lnTo>
                      <a:pt x="772" y="361"/>
                    </a:lnTo>
                    <a:lnTo>
                      <a:pt x="774" y="360"/>
                    </a:lnTo>
                    <a:lnTo>
                      <a:pt x="776" y="360"/>
                    </a:lnTo>
                    <a:lnTo>
                      <a:pt x="779" y="359"/>
                    </a:lnTo>
                    <a:lnTo>
                      <a:pt x="781" y="357"/>
                    </a:lnTo>
                    <a:lnTo>
                      <a:pt x="784" y="356"/>
                    </a:lnTo>
                    <a:lnTo>
                      <a:pt x="786" y="355"/>
                    </a:lnTo>
                    <a:lnTo>
                      <a:pt x="787" y="353"/>
                    </a:lnTo>
                    <a:lnTo>
                      <a:pt x="787" y="349"/>
                    </a:lnTo>
                    <a:lnTo>
                      <a:pt x="787" y="345"/>
                    </a:lnTo>
                    <a:lnTo>
                      <a:pt x="787" y="340"/>
                    </a:lnTo>
                    <a:lnTo>
                      <a:pt x="802" y="336"/>
                    </a:lnTo>
                    <a:lnTo>
                      <a:pt x="807" y="338"/>
                    </a:lnTo>
                    <a:lnTo>
                      <a:pt x="810" y="338"/>
                    </a:lnTo>
                    <a:lnTo>
                      <a:pt x="813" y="337"/>
                    </a:lnTo>
                    <a:lnTo>
                      <a:pt x="815" y="334"/>
                    </a:lnTo>
                    <a:lnTo>
                      <a:pt x="818" y="331"/>
                    </a:lnTo>
                    <a:lnTo>
                      <a:pt x="815" y="316"/>
                    </a:lnTo>
                    <a:lnTo>
                      <a:pt x="823" y="319"/>
                    </a:lnTo>
                    <a:lnTo>
                      <a:pt x="830" y="319"/>
                    </a:lnTo>
                    <a:lnTo>
                      <a:pt x="837" y="317"/>
                    </a:lnTo>
                    <a:lnTo>
                      <a:pt x="842" y="310"/>
                    </a:lnTo>
                    <a:lnTo>
                      <a:pt x="844" y="302"/>
                    </a:lnTo>
                    <a:lnTo>
                      <a:pt x="849" y="296"/>
                    </a:lnTo>
                    <a:lnTo>
                      <a:pt x="857" y="292"/>
                    </a:lnTo>
                    <a:lnTo>
                      <a:pt x="864" y="289"/>
                    </a:lnTo>
                    <a:lnTo>
                      <a:pt x="871" y="287"/>
                    </a:lnTo>
                    <a:lnTo>
                      <a:pt x="882" y="286"/>
                    </a:lnTo>
                    <a:lnTo>
                      <a:pt x="894" y="281"/>
                    </a:lnTo>
                    <a:lnTo>
                      <a:pt x="906" y="275"/>
                    </a:lnTo>
                    <a:lnTo>
                      <a:pt x="915" y="268"/>
                    </a:lnTo>
                    <a:lnTo>
                      <a:pt x="922" y="268"/>
                    </a:lnTo>
                    <a:lnTo>
                      <a:pt x="926" y="265"/>
                    </a:lnTo>
                    <a:lnTo>
                      <a:pt x="927" y="260"/>
                    </a:lnTo>
                    <a:lnTo>
                      <a:pt x="927" y="256"/>
                    </a:lnTo>
                    <a:lnTo>
                      <a:pt x="927" y="249"/>
                    </a:lnTo>
                    <a:lnTo>
                      <a:pt x="928" y="245"/>
                    </a:lnTo>
                    <a:lnTo>
                      <a:pt x="928" y="245"/>
                    </a:lnTo>
                    <a:lnTo>
                      <a:pt x="928" y="245"/>
                    </a:lnTo>
                    <a:lnTo>
                      <a:pt x="928" y="240"/>
                    </a:lnTo>
                    <a:lnTo>
                      <a:pt x="949" y="258"/>
                    </a:lnTo>
                    <a:lnTo>
                      <a:pt x="953" y="258"/>
                    </a:lnTo>
                    <a:lnTo>
                      <a:pt x="954" y="257"/>
                    </a:lnTo>
                    <a:lnTo>
                      <a:pt x="955" y="254"/>
                    </a:lnTo>
                    <a:lnTo>
                      <a:pt x="956" y="253"/>
                    </a:lnTo>
                    <a:lnTo>
                      <a:pt x="957" y="251"/>
                    </a:lnTo>
                    <a:lnTo>
                      <a:pt x="957" y="247"/>
                    </a:lnTo>
                    <a:lnTo>
                      <a:pt x="960" y="246"/>
                    </a:lnTo>
                    <a:lnTo>
                      <a:pt x="962" y="245"/>
                    </a:lnTo>
                    <a:lnTo>
                      <a:pt x="963" y="242"/>
                    </a:lnTo>
                    <a:lnTo>
                      <a:pt x="965" y="240"/>
                    </a:lnTo>
                    <a:lnTo>
                      <a:pt x="966" y="236"/>
                    </a:lnTo>
                    <a:lnTo>
                      <a:pt x="966" y="236"/>
                    </a:lnTo>
                    <a:lnTo>
                      <a:pt x="968" y="237"/>
                    </a:lnTo>
                    <a:lnTo>
                      <a:pt x="971" y="237"/>
                    </a:lnTo>
                    <a:lnTo>
                      <a:pt x="974" y="236"/>
                    </a:lnTo>
                    <a:lnTo>
                      <a:pt x="977" y="234"/>
                    </a:lnTo>
                    <a:lnTo>
                      <a:pt x="976" y="225"/>
                    </a:lnTo>
                    <a:lnTo>
                      <a:pt x="979" y="226"/>
                    </a:lnTo>
                    <a:lnTo>
                      <a:pt x="986" y="226"/>
                    </a:lnTo>
                    <a:lnTo>
                      <a:pt x="994" y="224"/>
                    </a:lnTo>
                    <a:lnTo>
                      <a:pt x="999" y="219"/>
                    </a:lnTo>
                    <a:lnTo>
                      <a:pt x="1001" y="212"/>
                    </a:lnTo>
                    <a:lnTo>
                      <a:pt x="1000" y="209"/>
                    </a:lnTo>
                    <a:lnTo>
                      <a:pt x="1000" y="207"/>
                    </a:lnTo>
                    <a:lnTo>
                      <a:pt x="997" y="196"/>
                    </a:lnTo>
                    <a:lnTo>
                      <a:pt x="1001" y="192"/>
                    </a:lnTo>
                    <a:lnTo>
                      <a:pt x="1005" y="188"/>
                    </a:lnTo>
                    <a:lnTo>
                      <a:pt x="1007" y="183"/>
                    </a:lnTo>
                    <a:lnTo>
                      <a:pt x="1010" y="178"/>
                    </a:lnTo>
                    <a:lnTo>
                      <a:pt x="1010" y="178"/>
                    </a:lnTo>
                    <a:lnTo>
                      <a:pt x="1016" y="171"/>
                    </a:lnTo>
                    <a:lnTo>
                      <a:pt x="1024" y="166"/>
                    </a:lnTo>
                    <a:lnTo>
                      <a:pt x="1031" y="160"/>
                    </a:lnTo>
                    <a:lnTo>
                      <a:pt x="1031" y="160"/>
                    </a:lnTo>
                    <a:lnTo>
                      <a:pt x="1034" y="158"/>
                    </a:lnTo>
                    <a:lnTo>
                      <a:pt x="1034" y="158"/>
                    </a:lnTo>
                    <a:lnTo>
                      <a:pt x="1035" y="156"/>
                    </a:lnTo>
                    <a:lnTo>
                      <a:pt x="1036" y="155"/>
                    </a:lnTo>
                    <a:lnTo>
                      <a:pt x="1037" y="154"/>
                    </a:lnTo>
                    <a:lnTo>
                      <a:pt x="1039" y="155"/>
                    </a:lnTo>
                    <a:lnTo>
                      <a:pt x="1040" y="156"/>
                    </a:lnTo>
                    <a:lnTo>
                      <a:pt x="1048" y="161"/>
                    </a:lnTo>
                    <a:lnTo>
                      <a:pt x="1053" y="161"/>
                    </a:lnTo>
                    <a:lnTo>
                      <a:pt x="1058" y="156"/>
                    </a:lnTo>
                    <a:lnTo>
                      <a:pt x="1061" y="148"/>
                    </a:lnTo>
                    <a:lnTo>
                      <a:pt x="1061" y="148"/>
                    </a:lnTo>
                    <a:lnTo>
                      <a:pt x="1073" y="141"/>
                    </a:lnTo>
                    <a:lnTo>
                      <a:pt x="1087" y="141"/>
                    </a:lnTo>
                    <a:lnTo>
                      <a:pt x="1096" y="155"/>
                    </a:lnTo>
                    <a:lnTo>
                      <a:pt x="1099" y="151"/>
                    </a:lnTo>
                    <a:lnTo>
                      <a:pt x="1098" y="146"/>
                    </a:lnTo>
                    <a:lnTo>
                      <a:pt x="1097" y="141"/>
                    </a:lnTo>
                    <a:lnTo>
                      <a:pt x="1095" y="137"/>
                    </a:lnTo>
                    <a:lnTo>
                      <a:pt x="1095" y="132"/>
                    </a:lnTo>
                    <a:lnTo>
                      <a:pt x="1097" y="128"/>
                    </a:lnTo>
                    <a:lnTo>
                      <a:pt x="1104" y="126"/>
                    </a:lnTo>
                    <a:lnTo>
                      <a:pt x="1104" y="129"/>
                    </a:lnTo>
                    <a:lnTo>
                      <a:pt x="1104" y="133"/>
                    </a:lnTo>
                    <a:lnTo>
                      <a:pt x="1105" y="135"/>
                    </a:lnTo>
                    <a:lnTo>
                      <a:pt x="1108" y="137"/>
                    </a:lnTo>
                    <a:lnTo>
                      <a:pt x="1110" y="138"/>
                    </a:lnTo>
                    <a:lnTo>
                      <a:pt x="1113" y="138"/>
                    </a:lnTo>
                    <a:lnTo>
                      <a:pt x="1115" y="138"/>
                    </a:lnTo>
                    <a:lnTo>
                      <a:pt x="1118" y="139"/>
                    </a:lnTo>
                    <a:lnTo>
                      <a:pt x="1120" y="139"/>
                    </a:lnTo>
                    <a:lnTo>
                      <a:pt x="1126" y="137"/>
                    </a:lnTo>
                    <a:lnTo>
                      <a:pt x="1130" y="132"/>
                    </a:lnTo>
                    <a:lnTo>
                      <a:pt x="1133" y="127"/>
                    </a:lnTo>
                    <a:lnTo>
                      <a:pt x="1138" y="123"/>
                    </a:lnTo>
                    <a:lnTo>
                      <a:pt x="1146" y="122"/>
                    </a:lnTo>
                    <a:lnTo>
                      <a:pt x="1147" y="116"/>
                    </a:lnTo>
                    <a:lnTo>
                      <a:pt x="1149" y="110"/>
                    </a:lnTo>
                    <a:lnTo>
                      <a:pt x="1152" y="106"/>
                    </a:lnTo>
                    <a:lnTo>
                      <a:pt x="1158" y="106"/>
                    </a:lnTo>
                    <a:lnTo>
                      <a:pt x="1165" y="112"/>
                    </a:lnTo>
                    <a:lnTo>
                      <a:pt x="1175" y="99"/>
                    </a:lnTo>
                    <a:lnTo>
                      <a:pt x="1177" y="98"/>
                    </a:lnTo>
                    <a:lnTo>
                      <a:pt x="1181" y="98"/>
                    </a:lnTo>
                    <a:lnTo>
                      <a:pt x="1183" y="97"/>
                    </a:lnTo>
                    <a:lnTo>
                      <a:pt x="1187" y="95"/>
                    </a:lnTo>
                    <a:lnTo>
                      <a:pt x="1189" y="94"/>
                    </a:lnTo>
                    <a:lnTo>
                      <a:pt x="1192" y="92"/>
                    </a:lnTo>
                    <a:lnTo>
                      <a:pt x="1193" y="88"/>
                    </a:lnTo>
                    <a:lnTo>
                      <a:pt x="1194" y="88"/>
                    </a:lnTo>
                    <a:lnTo>
                      <a:pt x="1195" y="86"/>
                    </a:lnTo>
                    <a:lnTo>
                      <a:pt x="1197" y="83"/>
                    </a:lnTo>
                    <a:lnTo>
                      <a:pt x="1199" y="82"/>
                    </a:lnTo>
                    <a:lnTo>
                      <a:pt x="1203" y="81"/>
                    </a:lnTo>
                    <a:lnTo>
                      <a:pt x="1205" y="80"/>
                    </a:lnTo>
                    <a:lnTo>
                      <a:pt x="1207" y="78"/>
                    </a:lnTo>
                    <a:lnTo>
                      <a:pt x="1210" y="77"/>
                    </a:lnTo>
                    <a:lnTo>
                      <a:pt x="1212" y="76"/>
                    </a:lnTo>
                    <a:lnTo>
                      <a:pt x="1214" y="74"/>
                    </a:lnTo>
                    <a:lnTo>
                      <a:pt x="1222" y="65"/>
                    </a:lnTo>
                    <a:lnTo>
                      <a:pt x="1224" y="61"/>
                    </a:lnTo>
                    <a:lnTo>
                      <a:pt x="1228" y="60"/>
                    </a:lnTo>
                    <a:lnTo>
                      <a:pt x="1232" y="59"/>
                    </a:lnTo>
                    <a:lnTo>
                      <a:pt x="1235" y="58"/>
                    </a:lnTo>
                    <a:lnTo>
                      <a:pt x="1238" y="57"/>
                    </a:lnTo>
                    <a:lnTo>
                      <a:pt x="1251" y="51"/>
                    </a:lnTo>
                    <a:lnTo>
                      <a:pt x="1261" y="46"/>
                    </a:lnTo>
                    <a:lnTo>
                      <a:pt x="1266" y="40"/>
                    </a:lnTo>
                    <a:lnTo>
                      <a:pt x="1268" y="34"/>
                    </a:lnTo>
                    <a:lnTo>
                      <a:pt x="1266" y="24"/>
                    </a:lnTo>
                    <a:lnTo>
                      <a:pt x="1261" y="12"/>
                    </a:lnTo>
                    <a:close/>
                    <a:moveTo>
                      <a:pt x="201" y="783"/>
                    </a:moveTo>
                    <a:lnTo>
                      <a:pt x="196" y="783"/>
                    </a:lnTo>
                    <a:lnTo>
                      <a:pt x="193" y="783"/>
                    </a:lnTo>
                    <a:lnTo>
                      <a:pt x="189" y="786"/>
                    </a:lnTo>
                    <a:lnTo>
                      <a:pt x="189" y="786"/>
                    </a:lnTo>
                    <a:lnTo>
                      <a:pt x="184" y="784"/>
                    </a:lnTo>
                    <a:lnTo>
                      <a:pt x="180" y="784"/>
                    </a:lnTo>
                    <a:lnTo>
                      <a:pt x="176" y="786"/>
                    </a:lnTo>
                    <a:lnTo>
                      <a:pt x="171" y="788"/>
                    </a:lnTo>
                    <a:lnTo>
                      <a:pt x="162" y="794"/>
                    </a:lnTo>
                    <a:lnTo>
                      <a:pt x="155" y="803"/>
                    </a:lnTo>
                    <a:lnTo>
                      <a:pt x="150" y="812"/>
                    </a:lnTo>
                    <a:lnTo>
                      <a:pt x="148" y="812"/>
                    </a:lnTo>
                    <a:lnTo>
                      <a:pt x="144" y="812"/>
                    </a:lnTo>
                    <a:lnTo>
                      <a:pt x="146" y="809"/>
                    </a:lnTo>
                    <a:lnTo>
                      <a:pt x="148" y="805"/>
                    </a:lnTo>
                    <a:lnTo>
                      <a:pt x="149" y="801"/>
                    </a:lnTo>
                    <a:lnTo>
                      <a:pt x="150" y="798"/>
                    </a:lnTo>
                    <a:lnTo>
                      <a:pt x="150" y="794"/>
                    </a:lnTo>
                    <a:lnTo>
                      <a:pt x="149" y="790"/>
                    </a:lnTo>
                    <a:lnTo>
                      <a:pt x="150" y="789"/>
                    </a:lnTo>
                    <a:lnTo>
                      <a:pt x="152" y="787"/>
                    </a:lnTo>
                    <a:lnTo>
                      <a:pt x="154" y="784"/>
                    </a:lnTo>
                    <a:lnTo>
                      <a:pt x="155" y="782"/>
                    </a:lnTo>
                    <a:lnTo>
                      <a:pt x="156" y="779"/>
                    </a:lnTo>
                    <a:lnTo>
                      <a:pt x="159" y="777"/>
                    </a:lnTo>
                    <a:lnTo>
                      <a:pt x="161" y="777"/>
                    </a:lnTo>
                    <a:lnTo>
                      <a:pt x="161" y="778"/>
                    </a:lnTo>
                    <a:lnTo>
                      <a:pt x="162" y="782"/>
                    </a:lnTo>
                    <a:lnTo>
                      <a:pt x="169" y="783"/>
                    </a:lnTo>
                    <a:lnTo>
                      <a:pt x="174" y="781"/>
                    </a:lnTo>
                    <a:lnTo>
                      <a:pt x="179" y="776"/>
                    </a:lnTo>
                    <a:lnTo>
                      <a:pt x="184" y="771"/>
                    </a:lnTo>
                    <a:lnTo>
                      <a:pt x="190" y="770"/>
                    </a:lnTo>
                    <a:lnTo>
                      <a:pt x="191" y="769"/>
                    </a:lnTo>
                    <a:lnTo>
                      <a:pt x="195" y="771"/>
                    </a:lnTo>
                    <a:lnTo>
                      <a:pt x="197" y="773"/>
                    </a:lnTo>
                    <a:lnTo>
                      <a:pt x="200" y="777"/>
                    </a:lnTo>
                    <a:lnTo>
                      <a:pt x="202" y="781"/>
                    </a:lnTo>
                    <a:lnTo>
                      <a:pt x="202" y="784"/>
                    </a:lnTo>
                    <a:lnTo>
                      <a:pt x="201" y="783"/>
                    </a:lnTo>
                    <a:lnTo>
                      <a:pt x="201" y="783"/>
                    </a:lnTo>
                    <a:close/>
                    <a:moveTo>
                      <a:pt x="205" y="798"/>
                    </a:moveTo>
                    <a:lnTo>
                      <a:pt x="207" y="798"/>
                    </a:lnTo>
                    <a:lnTo>
                      <a:pt x="208" y="796"/>
                    </a:lnTo>
                    <a:lnTo>
                      <a:pt x="211" y="795"/>
                    </a:lnTo>
                    <a:lnTo>
                      <a:pt x="210" y="798"/>
                    </a:lnTo>
                    <a:lnTo>
                      <a:pt x="211" y="801"/>
                    </a:lnTo>
                    <a:lnTo>
                      <a:pt x="212" y="804"/>
                    </a:lnTo>
                    <a:lnTo>
                      <a:pt x="211" y="804"/>
                    </a:lnTo>
                    <a:lnTo>
                      <a:pt x="208" y="804"/>
                    </a:lnTo>
                    <a:lnTo>
                      <a:pt x="207" y="804"/>
                    </a:lnTo>
                    <a:lnTo>
                      <a:pt x="205" y="804"/>
                    </a:lnTo>
                    <a:lnTo>
                      <a:pt x="203" y="804"/>
                    </a:lnTo>
                    <a:lnTo>
                      <a:pt x="203" y="803"/>
                    </a:lnTo>
                    <a:lnTo>
                      <a:pt x="203" y="800"/>
                    </a:lnTo>
                    <a:lnTo>
                      <a:pt x="205" y="798"/>
                    </a:lnTo>
                    <a:close/>
                    <a:moveTo>
                      <a:pt x="213" y="788"/>
                    </a:moveTo>
                    <a:lnTo>
                      <a:pt x="212" y="792"/>
                    </a:lnTo>
                    <a:lnTo>
                      <a:pt x="213" y="787"/>
                    </a:lnTo>
                    <a:lnTo>
                      <a:pt x="213" y="783"/>
                    </a:lnTo>
                    <a:lnTo>
                      <a:pt x="217" y="784"/>
                    </a:lnTo>
                    <a:lnTo>
                      <a:pt x="219" y="786"/>
                    </a:lnTo>
                    <a:lnTo>
                      <a:pt x="216" y="787"/>
                    </a:lnTo>
                    <a:lnTo>
                      <a:pt x="213" y="788"/>
                    </a:lnTo>
                    <a:close/>
                    <a:moveTo>
                      <a:pt x="222" y="788"/>
                    </a:moveTo>
                    <a:lnTo>
                      <a:pt x="220" y="787"/>
                    </a:lnTo>
                    <a:lnTo>
                      <a:pt x="223" y="787"/>
                    </a:lnTo>
                    <a:lnTo>
                      <a:pt x="222" y="788"/>
                    </a:lnTo>
                    <a:close/>
                    <a:moveTo>
                      <a:pt x="225" y="712"/>
                    </a:moveTo>
                    <a:lnTo>
                      <a:pt x="225" y="712"/>
                    </a:lnTo>
                    <a:lnTo>
                      <a:pt x="225" y="712"/>
                    </a:lnTo>
                    <a:lnTo>
                      <a:pt x="225" y="712"/>
                    </a:lnTo>
                    <a:close/>
                    <a:moveTo>
                      <a:pt x="320" y="695"/>
                    </a:moveTo>
                    <a:lnTo>
                      <a:pt x="321" y="693"/>
                    </a:lnTo>
                    <a:lnTo>
                      <a:pt x="322" y="691"/>
                    </a:lnTo>
                    <a:lnTo>
                      <a:pt x="324" y="693"/>
                    </a:lnTo>
                    <a:lnTo>
                      <a:pt x="326" y="697"/>
                    </a:lnTo>
                    <a:lnTo>
                      <a:pt x="327" y="699"/>
                    </a:lnTo>
                    <a:lnTo>
                      <a:pt x="324" y="697"/>
                    </a:lnTo>
                    <a:lnTo>
                      <a:pt x="320" y="695"/>
                    </a:lnTo>
                    <a:close/>
                    <a:moveTo>
                      <a:pt x="424" y="636"/>
                    </a:moveTo>
                    <a:lnTo>
                      <a:pt x="422" y="638"/>
                    </a:lnTo>
                    <a:lnTo>
                      <a:pt x="420" y="644"/>
                    </a:lnTo>
                    <a:lnTo>
                      <a:pt x="418" y="648"/>
                    </a:lnTo>
                    <a:lnTo>
                      <a:pt x="418" y="653"/>
                    </a:lnTo>
                    <a:lnTo>
                      <a:pt x="415" y="653"/>
                    </a:lnTo>
                    <a:lnTo>
                      <a:pt x="411" y="655"/>
                    </a:lnTo>
                    <a:lnTo>
                      <a:pt x="407" y="656"/>
                    </a:lnTo>
                    <a:lnTo>
                      <a:pt x="406" y="659"/>
                    </a:lnTo>
                    <a:lnTo>
                      <a:pt x="406" y="659"/>
                    </a:lnTo>
                    <a:lnTo>
                      <a:pt x="404" y="657"/>
                    </a:lnTo>
                    <a:lnTo>
                      <a:pt x="401" y="655"/>
                    </a:lnTo>
                    <a:lnTo>
                      <a:pt x="399" y="653"/>
                    </a:lnTo>
                    <a:lnTo>
                      <a:pt x="395" y="653"/>
                    </a:lnTo>
                    <a:lnTo>
                      <a:pt x="393" y="656"/>
                    </a:lnTo>
                    <a:lnTo>
                      <a:pt x="390" y="656"/>
                    </a:lnTo>
                    <a:lnTo>
                      <a:pt x="387" y="656"/>
                    </a:lnTo>
                    <a:lnTo>
                      <a:pt x="382" y="662"/>
                    </a:lnTo>
                    <a:lnTo>
                      <a:pt x="378" y="667"/>
                    </a:lnTo>
                    <a:lnTo>
                      <a:pt x="376" y="673"/>
                    </a:lnTo>
                    <a:lnTo>
                      <a:pt x="377" y="681"/>
                    </a:lnTo>
                    <a:lnTo>
                      <a:pt x="375" y="680"/>
                    </a:lnTo>
                    <a:lnTo>
                      <a:pt x="372" y="679"/>
                    </a:lnTo>
                    <a:lnTo>
                      <a:pt x="369" y="676"/>
                    </a:lnTo>
                    <a:lnTo>
                      <a:pt x="365" y="674"/>
                    </a:lnTo>
                    <a:lnTo>
                      <a:pt x="362" y="672"/>
                    </a:lnTo>
                    <a:lnTo>
                      <a:pt x="359" y="667"/>
                    </a:lnTo>
                    <a:lnTo>
                      <a:pt x="355" y="663"/>
                    </a:lnTo>
                    <a:lnTo>
                      <a:pt x="360" y="663"/>
                    </a:lnTo>
                    <a:lnTo>
                      <a:pt x="365" y="662"/>
                    </a:lnTo>
                    <a:lnTo>
                      <a:pt x="370" y="659"/>
                    </a:lnTo>
                    <a:lnTo>
                      <a:pt x="372" y="659"/>
                    </a:lnTo>
                    <a:lnTo>
                      <a:pt x="373" y="658"/>
                    </a:lnTo>
                    <a:lnTo>
                      <a:pt x="373" y="657"/>
                    </a:lnTo>
                    <a:lnTo>
                      <a:pt x="375" y="655"/>
                    </a:lnTo>
                    <a:lnTo>
                      <a:pt x="382" y="653"/>
                    </a:lnTo>
                    <a:lnTo>
                      <a:pt x="384" y="644"/>
                    </a:lnTo>
                    <a:lnTo>
                      <a:pt x="386" y="645"/>
                    </a:lnTo>
                    <a:lnTo>
                      <a:pt x="390" y="644"/>
                    </a:lnTo>
                    <a:lnTo>
                      <a:pt x="393" y="641"/>
                    </a:lnTo>
                    <a:lnTo>
                      <a:pt x="395" y="639"/>
                    </a:lnTo>
                    <a:lnTo>
                      <a:pt x="401" y="633"/>
                    </a:lnTo>
                    <a:lnTo>
                      <a:pt x="407" y="630"/>
                    </a:lnTo>
                    <a:lnTo>
                      <a:pt x="415" y="629"/>
                    </a:lnTo>
                    <a:lnTo>
                      <a:pt x="421" y="627"/>
                    </a:lnTo>
                    <a:lnTo>
                      <a:pt x="421" y="627"/>
                    </a:lnTo>
                    <a:lnTo>
                      <a:pt x="423" y="628"/>
                    </a:lnTo>
                    <a:lnTo>
                      <a:pt x="424" y="629"/>
                    </a:lnTo>
                    <a:lnTo>
                      <a:pt x="426" y="632"/>
                    </a:lnTo>
                    <a:lnTo>
                      <a:pt x="426" y="633"/>
                    </a:lnTo>
                    <a:lnTo>
                      <a:pt x="424" y="635"/>
                    </a:lnTo>
                    <a:lnTo>
                      <a:pt x="424" y="636"/>
                    </a:lnTo>
                    <a:close/>
                    <a:moveTo>
                      <a:pt x="508" y="618"/>
                    </a:moveTo>
                    <a:lnTo>
                      <a:pt x="508" y="619"/>
                    </a:lnTo>
                    <a:lnTo>
                      <a:pt x="500" y="621"/>
                    </a:lnTo>
                    <a:lnTo>
                      <a:pt x="501" y="617"/>
                    </a:lnTo>
                    <a:lnTo>
                      <a:pt x="500" y="615"/>
                    </a:lnTo>
                    <a:lnTo>
                      <a:pt x="498" y="612"/>
                    </a:lnTo>
                    <a:lnTo>
                      <a:pt x="500" y="610"/>
                    </a:lnTo>
                    <a:lnTo>
                      <a:pt x="501" y="607"/>
                    </a:lnTo>
                    <a:lnTo>
                      <a:pt x="502" y="605"/>
                    </a:lnTo>
                    <a:lnTo>
                      <a:pt x="503" y="601"/>
                    </a:lnTo>
                    <a:lnTo>
                      <a:pt x="505" y="605"/>
                    </a:lnTo>
                    <a:lnTo>
                      <a:pt x="507" y="608"/>
                    </a:lnTo>
                    <a:lnTo>
                      <a:pt x="509" y="612"/>
                    </a:lnTo>
                    <a:lnTo>
                      <a:pt x="513" y="615"/>
                    </a:lnTo>
                    <a:lnTo>
                      <a:pt x="511" y="616"/>
                    </a:lnTo>
                    <a:lnTo>
                      <a:pt x="508" y="618"/>
                    </a:lnTo>
                    <a:close/>
                    <a:moveTo>
                      <a:pt x="518" y="591"/>
                    </a:moveTo>
                    <a:lnTo>
                      <a:pt x="518" y="591"/>
                    </a:lnTo>
                    <a:lnTo>
                      <a:pt x="518" y="591"/>
                    </a:lnTo>
                    <a:lnTo>
                      <a:pt x="518" y="588"/>
                    </a:lnTo>
                    <a:lnTo>
                      <a:pt x="518" y="584"/>
                    </a:lnTo>
                    <a:lnTo>
                      <a:pt x="517" y="581"/>
                    </a:lnTo>
                    <a:lnTo>
                      <a:pt x="515" y="579"/>
                    </a:lnTo>
                    <a:lnTo>
                      <a:pt x="518" y="579"/>
                    </a:lnTo>
                    <a:lnTo>
                      <a:pt x="520" y="583"/>
                    </a:lnTo>
                    <a:lnTo>
                      <a:pt x="524" y="587"/>
                    </a:lnTo>
                    <a:lnTo>
                      <a:pt x="520" y="589"/>
                    </a:lnTo>
                    <a:lnTo>
                      <a:pt x="518" y="591"/>
                    </a:lnTo>
                    <a:close/>
                    <a:moveTo>
                      <a:pt x="628" y="550"/>
                    </a:moveTo>
                    <a:lnTo>
                      <a:pt x="626" y="550"/>
                    </a:lnTo>
                    <a:lnTo>
                      <a:pt x="622" y="550"/>
                    </a:lnTo>
                    <a:lnTo>
                      <a:pt x="620" y="551"/>
                    </a:lnTo>
                    <a:lnTo>
                      <a:pt x="619" y="554"/>
                    </a:lnTo>
                    <a:lnTo>
                      <a:pt x="617" y="556"/>
                    </a:lnTo>
                    <a:lnTo>
                      <a:pt x="617" y="553"/>
                    </a:lnTo>
                    <a:lnTo>
                      <a:pt x="619" y="549"/>
                    </a:lnTo>
                    <a:lnTo>
                      <a:pt x="621" y="547"/>
                    </a:lnTo>
                    <a:lnTo>
                      <a:pt x="624" y="544"/>
                    </a:lnTo>
                    <a:lnTo>
                      <a:pt x="626" y="542"/>
                    </a:lnTo>
                    <a:lnTo>
                      <a:pt x="628" y="538"/>
                    </a:lnTo>
                    <a:lnTo>
                      <a:pt x="630" y="543"/>
                    </a:lnTo>
                    <a:lnTo>
                      <a:pt x="628" y="547"/>
                    </a:lnTo>
                    <a:lnTo>
                      <a:pt x="628" y="550"/>
                    </a:lnTo>
                    <a:close/>
                    <a:moveTo>
                      <a:pt x="651" y="467"/>
                    </a:moveTo>
                    <a:lnTo>
                      <a:pt x="647" y="460"/>
                    </a:lnTo>
                    <a:lnTo>
                      <a:pt x="642" y="459"/>
                    </a:lnTo>
                    <a:lnTo>
                      <a:pt x="636" y="460"/>
                    </a:lnTo>
                    <a:lnTo>
                      <a:pt x="630" y="464"/>
                    </a:lnTo>
                    <a:lnTo>
                      <a:pt x="630" y="462"/>
                    </a:lnTo>
                    <a:lnTo>
                      <a:pt x="630" y="459"/>
                    </a:lnTo>
                    <a:lnTo>
                      <a:pt x="630" y="458"/>
                    </a:lnTo>
                    <a:lnTo>
                      <a:pt x="631" y="458"/>
                    </a:lnTo>
                    <a:lnTo>
                      <a:pt x="639" y="458"/>
                    </a:lnTo>
                    <a:lnTo>
                      <a:pt x="647" y="456"/>
                    </a:lnTo>
                    <a:lnTo>
                      <a:pt x="654" y="452"/>
                    </a:lnTo>
                    <a:lnTo>
                      <a:pt x="653" y="458"/>
                    </a:lnTo>
                    <a:lnTo>
                      <a:pt x="650" y="464"/>
                    </a:lnTo>
                    <a:lnTo>
                      <a:pt x="651" y="467"/>
                    </a:lnTo>
                    <a:close/>
                    <a:moveTo>
                      <a:pt x="999" y="315"/>
                    </a:moveTo>
                    <a:lnTo>
                      <a:pt x="1000" y="317"/>
                    </a:lnTo>
                    <a:lnTo>
                      <a:pt x="1002" y="320"/>
                    </a:lnTo>
                    <a:lnTo>
                      <a:pt x="1005" y="321"/>
                    </a:lnTo>
                    <a:lnTo>
                      <a:pt x="1001" y="326"/>
                    </a:lnTo>
                    <a:lnTo>
                      <a:pt x="996" y="321"/>
                    </a:lnTo>
                    <a:lnTo>
                      <a:pt x="993" y="316"/>
                    </a:lnTo>
                    <a:lnTo>
                      <a:pt x="999" y="315"/>
                    </a:lnTo>
                    <a:close/>
                    <a:moveTo>
                      <a:pt x="969" y="327"/>
                    </a:moveTo>
                    <a:lnTo>
                      <a:pt x="969" y="327"/>
                    </a:lnTo>
                    <a:lnTo>
                      <a:pt x="972" y="326"/>
                    </a:lnTo>
                    <a:lnTo>
                      <a:pt x="972" y="331"/>
                    </a:lnTo>
                    <a:lnTo>
                      <a:pt x="972" y="334"/>
                    </a:lnTo>
                    <a:lnTo>
                      <a:pt x="972" y="339"/>
                    </a:lnTo>
                    <a:lnTo>
                      <a:pt x="968" y="340"/>
                    </a:lnTo>
                    <a:lnTo>
                      <a:pt x="966" y="342"/>
                    </a:lnTo>
                    <a:lnTo>
                      <a:pt x="966" y="340"/>
                    </a:lnTo>
                    <a:lnTo>
                      <a:pt x="968" y="338"/>
                    </a:lnTo>
                    <a:lnTo>
                      <a:pt x="969" y="334"/>
                    </a:lnTo>
                    <a:lnTo>
                      <a:pt x="969" y="332"/>
                    </a:lnTo>
                    <a:lnTo>
                      <a:pt x="969" y="327"/>
                    </a:lnTo>
                    <a:close/>
                    <a:moveTo>
                      <a:pt x="963" y="294"/>
                    </a:moveTo>
                    <a:lnTo>
                      <a:pt x="965" y="297"/>
                    </a:lnTo>
                    <a:lnTo>
                      <a:pt x="965" y="302"/>
                    </a:lnTo>
                    <a:lnTo>
                      <a:pt x="963" y="305"/>
                    </a:lnTo>
                    <a:lnTo>
                      <a:pt x="962" y="309"/>
                    </a:lnTo>
                    <a:lnTo>
                      <a:pt x="960" y="313"/>
                    </a:lnTo>
                    <a:lnTo>
                      <a:pt x="960" y="316"/>
                    </a:lnTo>
                    <a:lnTo>
                      <a:pt x="961" y="320"/>
                    </a:lnTo>
                    <a:lnTo>
                      <a:pt x="956" y="317"/>
                    </a:lnTo>
                    <a:lnTo>
                      <a:pt x="959" y="310"/>
                    </a:lnTo>
                    <a:lnTo>
                      <a:pt x="959" y="303"/>
                    </a:lnTo>
                    <a:lnTo>
                      <a:pt x="954" y="297"/>
                    </a:lnTo>
                    <a:lnTo>
                      <a:pt x="963" y="294"/>
                    </a:lnTo>
                    <a:close/>
                    <a:moveTo>
                      <a:pt x="719" y="417"/>
                    </a:moveTo>
                    <a:lnTo>
                      <a:pt x="723" y="417"/>
                    </a:lnTo>
                    <a:lnTo>
                      <a:pt x="727" y="417"/>
                    </a:lnTo>
                    <a:lnTo>
                      <a:pt x="729" y="418"/>
                    </a:lnTo>
                    <a:lnTo>
                      <a:pt x="719" y="427"/>
                    </a:lnTo>
                    <a:lnTo>
                      <a:pt x="708" y="433"/>
                    </a:lnTo>
                    <a:lnTo>
                      <a:pt x="708" y="429"/>
                    </a:lnTo>
                    <a:lnTo>
                      <a:pt x="707" y="427"/>
                    </a:lnTo>
                    <a:lnTo>
                      <a:pt x="706" y="425"/>
                    </a:lnTo>
                    <a:lnTo>
                      <a:pt x="719" y="417"/>
                    </a:lnTo>
                    <a:close/>
                    <a:moveTo>
                      <a:pt x="798" y="315"/>
                    </a:moveTo>
                    <a:lnTo>
                      <a:pt x="798" y="315"/>
                    </a:lnTo>
                    <a:lnTo>
                      <a:pt x="798" y="315"/>
                    </a:lnTo>
                    <a:lnTo>
                      <a:pt x="798" y="315"/>
                    </a:lnTo>
                    <a:close/>
                    <a:moveTo>
                      <a:pt x="806" y="297"/>
                    </a:moveTo>
                    <a:lnTo>
                      <a:pt x="806" y="298"/>
                    </a:lnTo>
                    <a:lnTo>
                      <a:pt x="806" y="298"/>
                    </a:lnTo>
                    <a:lnTo>
                      <a:pt x="804" y="298"/>
                    </a:lnTo>
                    <a:lnTo>
                      <a:pt x="804" y="297"/>
                    </a:lnTo>
                    <a:lnTo>
                      <a:pt x="806" y="297"/>
                    </a:lnTo>
                    <a:lnTo>
                      <a:pt x="806" y="297"/>
                    </a:lnTo>
                    <a:close/>
                    <a:moveTo>
                      <a:pt x="836" y="259"/>
                    </a:moveTo>
                    <a:lnTo>
                      <a:pt x="838" y="260"/>
                    </a:lnTo>
                    <a:lnTo>
                      <a:pt x="838" y="260"/>
                    </a:lnTo>
                    <a:lnTo>
                      <a:pt x="836" y="260"/>
                    </a:lnTo>
                    <a:lnTo>
                      <a:pt x="836" y="259"/>
                    </a:lnTo>
                    <a:close/>
                    <a:moveTo>
                      <a:pt x="838" y="271"/>
                    </a:moveTo>
                    <a:lnTo>
                      <a:pt x="838" y="271"/>
                    </a:lnTo>
                    <a:lnTo>
                      <a:pt x="838" y="271"/>
                    </a:lnTo>
                    <a:lnTo>
                      <a:pt x="838" y="271"/>
                    </a:lnTo>
                    <a:lnTo>
                      <a:pt x="838" y="271"/>
                    </a:lnTo>
                    <a:close/>
                    <a:moveTo>
                      <a:pt x="932" y="211"/>
                    </a:moveTo>
                    <a:lnTo>
                      <a:pt x="932" y="208"/>
                    </a:lnTo>
                    <a:lnTo>
                      <a:pt x="932" y="207"/>
                    </a:lnTo>
                    <a:lnTo>
                      <a:pt x="932" y="208"/>
                    </a:lnTo>
                    <a:lnTo>
                      <a:pt x="933" y="211"/>
                    </a:lnTo>
                    <a:lnTo>
                      <a:pt x="932" y="211"/>
                    </a:lnTo>
                    <a:close/>
                    <a:moveTo>
                      <a:pt x="944" y="205"/>
                    </a:moveTo>
                    <a:lnTo>
                      <a:pt x="944" y="206"/>
                    </a:lnTo>
                    <a:lnTo>
                      <a:pt x="944" y="205"/>
                    </a:lnTo>
                    <a:close/>
                    <a:moveTo>
                      <a:pt x="1045" y="98"/>
                    </a:moveTo>
                    <a:lnTo>
                      <a:pt x="1045" y="93"/>
                    </a:lnTo>
                    <a:lnTo>
                      <a:pt x="1045" y="88"/>
                    </a:lnTo>
                    <a:lnTo>
                      <a:pt x="1045" y="84"/>
                    </a:lnTo>
                    <a:lnTo>
                      <a:pt x="1044" y="80"/>
                    </a:lnTo>
                    <a:lnTo>
                      <a:pt x="1048" y="77"/>
                    </a:lnTo>
                    <a:lnTo>
                      <a:pt x="1053" y="75"/>
                    </a:lnTo>
                    <a:lnTo>
                      <a:pt x="1058" y="72"/>
                    </a:lnTo>
                    <a:lnTo>
                      <a:pt x="1059" y="74"/>
                    </a:lnTo>
                    <a:lnTo>
                      <a:pt x="1061" y="75"/>
                    </a:lnTo>
                    <a:lnTo>
                      <a:pt x="1059" y="78"/>
                    </a:lnTo>
                    <a:lnTo>
                      <a:pt x="1059" y="81"/>
                    </a:lnTo>
                    <a:lnTo>
                      <a:pt x="1061" y="83"/>
                    </a:lnTo>
                    <a:lnTo>
                      <a:pt x="1062" y="84"/>
                    </a:lnTo>
                    <a:lnTo>
                      <a:pt x="1064" y="86"/>
                    </a:lnTo>
                    <a:lnTo>
                      <a:pt x="1067" y="87"/>
                    </a:lnTo>
                    <a:lnTo>
                      <a:pt x="1054" y="91"/>
                    </a:lnTo>
                    <a:lnTo>
                      <a:pt x="1045" y="98"/>
                    </a:lnTo>
                    <a:close/>
                    <a:moveTo>
                      <a:pt x="1108" y="121"/>
                    </a:moveTo>
                    <a:lnTo>
                      <a:pt x="1107" y="120"/>
                    </a:lnTo>
                    <a:lnTo>
                      <a:pt x="1112" y="116"/>
                    </a:lnTo>
                    <a:lnTo>
                      <a:pt x="1109" y="118"/>
                    </a:lnTo>
                    <a:lnTo>
                      <a:pt x="1108" y="121"/>
                    </a:lnTo>
                    <a:close/>
                    <a:moveTo>
                      <a:pt x="1113" y="116"/>
                    </a:moveTo>
                    <a:lnTo>
                      <a:pt x="1114" y="114"/>
                    </a:lnTo>
                    <a:lnTo>
                      <a:pt x="1115" y="111"/>
                    </a:lnTo>
                    <a:lnTo>
                      <a:pt x="1115" y="108"/>
                    </a:lnTo>
                    <a:lnTo>
                      <a:pt x="1118" y="109"/>
                    </a:lnTo>
                    <a:lnTo>
                      <a:pt x="1115" y="112"/>
                    </a:lnTo>
                    <a:lnTo>
                      <a:pt x="1113" y="116"/>
                    </a:lnTo>
                    <a:close/>
                    <a:moveTo>
                      <a:pt x="1127" y="42"/>
                    </a:moveTo>
                    <a:lnTo>
                      <a:pt x="1127" y="40"/>
                    </a:lnTo>
                    <a:lnTo>
                      <a:pt x="1129" y="37"/>
                    </a:lnTo>
                    <a:lnTo>
                      <a:pt x="1129" y="40"/>
                    </a:lnTo>
                    <a:lnTo>
                      <a:pt x="1127" y="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2" name="Freeform 7"/>
              <p:cNvSpPr>
                <a:spLocks noEditPoints="1"/>
              </p:cNvSpPr>
              <p:nvPr/>
            </p:nvSpPr>
            <p:spPr bwMode="auto">
              <a:xfrm>
                <a:off x="2076450" y="2801938"/>
                <a:ext cx="230187" cy="166688"/>
              </a:xfrm>
              <a:custGeom>
                <a:avLst/>
                <a:gdLst>
                  <a:gd name="T0" fmla="*/ 587 w 724"/>
                  <a:gd name="T1" fmla="*/ 44 h 524"/>
                  <a:gd name="T2" fmla="*/ 518 w 724"/>
                  <a:gd name="T3" fmla="*/ 79 h 524"/>
                  <a:gd name="T4" fmla="*/ 430 w 724"/>
                  <a:gd name="T5" fmla="*/ 110 h 524"/>
                  <a:gd name="T6" fmla="*/ 400 w 724"/>
                  <a:gd name="T7" fmla="*/ 158 h 524"/>
                  <a:gd name="T8" fmla="*/ 444 w 724"/>
                  <a:gd name="T9" fmla="*/ 168 h 524"/>
                  <a:gd name="T10" fmla="*/ 384 w 724"/>
                  <a:gd name="T11" fmla="*/ 190 h 524"/>
                  <a:gd name="T12" fmla="*/ 320 w 724"/>
                  <a:gd name="T13" fmla="*/ 205 h 524"/>
                  <a:gd name="T14" fmla="*/ 265 w 724"/>
                  <a:gd name="T15" fmla="*/ 250 h 524"/>
                  <a:gd name="T16" fmla="*/ 193 w 724"/>
                  <a:gd name="T17" fmla="*/ 283 h 524"/>
                  <a:gd name="T18" fmla="*/ 151 w 724"/>
                  <a:gd name="T19" fmla="*/ 309 h 524"/>
                  <a:gd name="T20" fmla="*/ 107 w 724"/>
                  <a:gd name="T21" fmla="*/ 353 h 524"/>
                  <a:gd name="T22" fmla="*/ 108 w 724"/>
                  <a:gd name="T23" fmla="*/ 380 h 524"/>
                  <a:gd name="T24" fmla="*/ 145 w 724"/>
                  <a:gd name="T25" fmla="*/ 363 h 524"/>
                  <a:gd name="T26" fmla="*/ 91 w 724"/>
                  <a:gd name="T27" fmla="*/ 398 h 524"/>
                  <a:gd name="T28" fmla="*/ 78 w 724"/>
                  <a:gd name="T29" fmla="*/ 415 h 524"/>
                  <a:gd name="T30" fmla="*/ 51 w 724"/>
                  <a:gd name="T31" fmla="*/ 398 h 524"/>
                  <a:gd name="T32" fmla="*/ 13 w 724"/>
                  <a:gd name="T33" fmla="*/ 430 h 524"/>
                  <a:gd name="T34" fmla="*/ 0 w 724"/>
                  <a:gd name="T35" fmla="*/ 480 h 524"/>
                  <a:gd name="T36" fmla="*/ 64 w 724"/>
                  <a:gd name="T37" fmla="*/ 450 h 524"/>
                  <a:gd name="T38" fmla="*/ 119 w 724"/>
                  <a:gd name="T39" fmla="*/ 474 h 524"/>
                  <a:gd name="T40" fmla="*/ 142 w 724"/>
                  <a:gd name="T41" fmla="*/ 501 h 524"/>
                  <a:gd name="T42" fmla="*/ 141 w 724"/>
                  <a:gd name="T43" fmla="*/ 512 h 524"/>
                  <a:gd name="T44" fmla="*/ 197 w 724"/>
                  <a:gd name="T45" fmla="*/ 465 h 524"/>
                  <a:gd name="T46" fmla="*/ 176 w 724"/>
                  <a:gd name="T47" fmla="*/ 464 h 524"/>
                  <a:gd name="T48" fmla="*/ 153 w 724"/>
                  <a:gd name="T49" fmla="*/ 447 h 524"/>
                  <a:gd name="T50" fmla="*/ 173 w 724"/>
                  <a:gd name="T51" fmla="*/ 410 h 524"/>
                  <a:gd name="T52" fmla="*/ 230 w 724"/>
                  <a:gd name="T53" fmla="*/ 384 h 524"/>
                  <a:gd name="T54" fmla="*/ 247 w 724"/>
                  <a:gd name="T55" fmla="*/ 363 h 524"/>
                  <a:gd name="T56" fmla="*/ 278 w 724"/>
                  <a:gd name="T57" fmla="*/ 346 h 524"/>
                  <a:gd name="T58" fmla="*/ 320 w 724"/>
                  <a:gd name="T59" fmla="*/ 327 h 524"/>
                  <a:gd name="T60" fmla="*/ 368 w 724"/>
                  <a:gd name="T61" fmla="*/ 299 h 524"/>
                  <a:gd name="T62" fmla="*/ 334 w 724"/>
                  <a:gd name="T63" fmla="*/ 329 h 524"/>
                  <a:gd name="T64" fmla="*/ 310 w 724"/>
                  <a:gd name="T65" fmla="*/ 360 h 524"/>
                  <a:gd name="T66" fmla="*/ 359 w 724"/>
                  <a:gd name="T67" fmla="*/ 358 h 524"/>
                  <a:gd name="T68" fmla="*/ 407 w 724"/>
                  <a:gd name="T69" fmla="*/ 313 h 524"/>
                  <a:gd name="T70" fmla="*/ 388 w 724"/>
                  <a:gd name="T71" fmla="*/ 249 h 524"/>
                  <a:gd name="T72" fmla="*/ 435 w 724"/>
                  <a:gd name="T73" fmla="*/ 250 h 524"/>
                  <a:gd name="T74" fmla="*/ 470 w 724"/>
                  <a:gd name="T75" fmla="*/ 199 h 524"/>
                  <a:gd name="T76" fmla="*/ 499 w 724"/>
                  <a:gd name="T77" fmla="*/ 207 h 524"/>
                  <a:gd name="T78" fmla="*/ 535 w 724"/>
                  <a:gd name="T79" fmla="*/ 179 h 524"/>
                  <a:gd name="T80" fmla="*/ 601 w 724"/>
                  <a:gd name="T81" fmla="*/ 144 h 524"/>
                  <a:gd name="T82" fmla="*/ 624 w 724"/>
                  <a:gd name="T83" fmla="*/ 121 h 524"/>
                  <a:gd name="T84" fmla="*/ 664 w 724"/>
                  <a:gd name="T85" fmla="*/ 105 h 524"/>
                  <a:gd name="T86" fmla="*/ 706 w 724"/>
                  <a:gd name="T87" fmla="*/ 27 h 524"/>
                  <a:gd name="T88" fmla="*/ 50 w 724"/>
                  <a:gd name="T89" fmla="*/ 429 h 524"/>
                  <a:gd name="T90" fmla="*/ 113 w 724"/>
                  <a:gd name="T91" fmla="*/ 441 h 524"/>
                  <a:gd name="T92" fmla="*/ 155 w 724"/>
                  <a:gd name="T93" fmla="*/ 341 h 524"/>
                  <a:gd name="T94" fmla="*/ 193 w 724"/>
                  <a:gd name="T95" fmla="*/ 363 h 524"/>
                  <a:gd name="T96" fmla="*/ 210 w 724"/>
                  <a:gd name="T97" fmla="*/ 372 h 524"/>
                  <a:gd name="T98" fmla="*/ 236 w 724"/>
                  <a:gd name="T99" fmla="*/ 329 h 524"/>
                  <a:gd name="T100" fmla="*/ 204 w 724"/>
                  <a:gd name="T101" fmla="*/ 305 h 524"/>
                  <a:gd name="T102" fmla="*/ 237 w 724"/>
                  <a:gd name="T103" fmla="*/ 292 h 524"/>
                  <a:gd name="T104" fmla="*/ 281 w 724"/>
                  <a:gd name="T105" fmla="*/ 265 h 524"/>
                  <a:gd name="T106" fmla="*/ 306 w 724"/>
                  <a:gd name="T107" fmla="*/ 270 h 524"/>
                  <a:gd name="T108" fmla="*/ 308 w 724"/>
                  <a:gd name="T109" fmla="*/ 237 h 524"/>
                  <a:gd name="T110" fmla="*/ 325 w 724"/>
                  <a:gd name="T111" fmla="*/ 260 h 524"/>
                  <a:gd name="T112" fmla="*/ 328 w 724"/>
                  <a:gd name="T113" fmla="*/ 220 h 524"/>
                  <a:gd name="T114" fmla="*/ 355 w 724"/>
                  <a:gd name="T115" fmla="*/ 224 h 524"/>
                  <a:gd name="T116" fmla="*/ 691 w 724"/>
                  <a:gd name="T117" fmla="*/ 36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4" h="524">
                    <a:moveTo>
                      <a:pt x="720" y="24"/>
                    </a:moveTo>
                    <a:lnTo>
                      <a:pt x="720" y="24"/>
                    </a:lnTo>
                    <a:lnTo>
                      <a:pt x="724" y="17"/>
                    </a:lnTo>
                    <a:lnTo>
                      <a:pt x="724" y="11"/>
                    </a:lnTo>
                    <a:lnTo>
                      <a:pt x="722" y="7"/>
                    </a:lnTo>
                    <a:lnTo>
                      <a:pt x="720" y="0"/>
                    </a:lnTo>
                    <a:lnTo>
                      <a:pt x="692" y="3"/>
                    </a:lnTo>
                    <a:lnTo>
                      <a:pt x="667" y="9"/>
                    </a:lnTo>
                    <a:lnTo>
                      <a:pt x="641" y="20"/>
                    </a:lnTo>
                    <a:lnTo>
                      <a:pt x="617" y="31"/>
                    </a:lnTo>
                    <a:lnTo>
                      <a:pt x="593" y="41"/>
                    </a:lnTo>
                    <a:lnTo>
                      <a:pt x="589" y="42"/>
                    </a:lnTo>
                    <a:lnTo>
                      <a:pt x="587" y="44"/>
                    </a:lnTo>
                    <a:lnTo>
                      <a:pt x="584" y="47"/>
                    </a:lnTo>
                    <a:lnTo>
                      <a:pt x="583" y="50"/>
                    </a:lnTo>
                    <a:lnTo>
                      <a:pt x="583" y="54"/>
                    </a:lnTo>
                    <a:lnTo>
                      <a:pt x="559" y="60"/>
                    </a:lnTo>
                    <a:lnTo>
                      <a:pt x="556" y="62"/>
                    </a:lnTo>
                    <a:lnTo>
                      <a:pt x="555" y="64"/>
                    </a:lnTo>
                    <a:lnTo>
                      <a:pt x="553" y="66"/>
                    </a:lnTo>
                    <a:lnTo>
                      <a:pt x="527" y="73"/>
                    </a:lnTo>
                    <a:lnTo>
                      <a:pt x="524" y="72"/>
                    </a:lnTo>
                    <a:lnTo>
                      <a:pt x="521" y="73"/>
                    </a:lnTo>
                    <a:lnTo>
                      <a:pt x="520" y="74"/>
                    </a:lnTo>
                    <a:lnTo>
                      <a:pt x="519" y="77"/>
                    </a:lnTo>
                    <a:lnTo>
                      <a:pt x="518" y="79"/>
                    </a:lnTo>
                    <a:lnTo>
                      <a:pt x="516" y="78"/>
                    </a:lnTo>
                    <a:lnTo>
                      <a:pt x="513" y="79"/>
                    </a:lnTo>
                    <a:lnTo>
                      <a:pt x="510" y="82"/>
                    </a:lnTo>
                    <a:lnTo>
                      <a:pt x="505" y="87"/>
                    </a:lnTo>
                    <a:lnTo>
                      <a:pt x="482" y="100"/>
                    </a:lnTo>
                    <a:lnTo>
                      <a:pt x="479" y="102"/>
                    </a:lnTo>
                    <a:lnTo>
                      <a:pt x="475" y="104"/>
                    </a:lnTo>
                    <a:lnTo>
                      <a:pt x="470" y="105"/>
                    </a:lnTo>
                    <a:lnTo>
                      <a:pt x="467" y="104"/>
                    </a:lnTo>
                    <a:lnTo>
                      <a:pt x="463" y="102"/>
                    </a:lnTo>
                    <a:lnTo>
                      <a:pt x="459" y="102"/>
                    </a:lnTo>
                    <a:lnTo>
                      <a:pt x="445" y="107"/>
                    </a:lnTo>
                    <a:lnTo>
                      <a:pt x="430" y="110"/>
                    </a:lnTo>
                    <a:lnTo>
                      <a:pt x="428" y="113"/>
                    </a:lnTo>
                    <a:lnTo>
                      <a:pt x="427" y="116"/>
                    </a:lnTo>
                    <a:lnTo>
                      <a:pt x="428" y="119"/>
                    </a:lnTo>
                    <a:lnTo>
                      <a:pt x="429" y="123"/>
                    </a:lnTo>
                    <a:lnTo>
                      <a:pt x="431" y="124"/>
                    </a:lnTo>
                    <a:lnTo>
                      <a:pt x="433" y="129"/>
                    </a:lnTo>
                    <a:lnTo>
                      <a:pt x="428" y="130"/>
                    </a:lnTo>
                    <a:lnTo>
                      <a:pt x="422" y="134"/>
                    </a:lnTo>
                    <a:lnTo>
                      <a:pt x="416" y="135"/>
                    </a:lnTo>
                    <a:lnTo>
                      <a:pt x="410" y="139"/>
                    </a:lnTo>
                    <a:lnTo>
                      <a:pt x="406" y="145"/>
                    </a:lnTo>
                    <a:lnTo>
                      <a:pt x="400" y="152"/>
                    </a:lnTo>
                    <a:lnTo>
                      <a:pt x="400" y="158"/>
                    </a:lnTo>
                    <a:lnTo>
                      <a:pt x="403" y="162"/>
                    </a:lnTo>
                    <a:lnTo>
                      <a:pt x="413" y="165"/>
                    </a:lnTo>
                    <a:lnTo>
                      <a:pt x="419" y="163"/>
                    </a:lnTo>
                    <a:lnTo>
                      <a:pt x="427" y="161"/>
                    </a:lnTo>
                    <a:lnTo>
                      <a:pt x="433" y="159"/>
                    </a:lnTo>
                    <a:lnTo>
                      <a:pt x="440" y="162"/>
                    </a:lnTo>
                    <a:lnTo>
                      <a:pt x="441" y="157"/>
                    </a:lnTo>
                    <a:lnTo>
                      <a:pt x="442" y="161"/>
                    </a:lnTo>
                    <a:lnTo>
                      <a:pt x="445" y="163"/>
                    </a:lnTo>
                    <a:lnTo>
                      <a:pt x="447" y="164"/>
                    </a:lnTo>
                    <a:lnTo>
                      <a:pt x="446" y="165"/>
                    </a:lnTo>
                    <a:lnTo>
                      <a:pt x="446" y="164"/>
                    </a:lnTo>
                    <a:lnTo>
                      <a:pt x="444" y="168"/>
                    </a:lnTo>
                    <a:lnTo>
                      <a:pt x="442" y="171"/>
                    </a:lnTo>
                    <a:lnTo>
                      <a:pt x="441" y="175"/>
                    </a:lnTo>
                    <a:lnTo>
                      <a:pt x="441" y="175"/>
                    </a:lnTo>
                    <a:lnTo>
                      <a:pt x="425" y="180"/>
                    </a:lnTo>
                    <a:lnTo>
                      <a:pt x="411" y="188"/>
                    </a:lnTo>
                    <a:lnTo>
                      <a:pt x="397" y="199"/>
                    </a:lnTo>
                    <a:lnTo>
                      <a:pt x="395" y="201"/>
                    </a:lnTo>
                    <a:lnTo>
                      <a:pt x="393" y="202"/>
                    </a:lnTo>
                    <a:lnTo>
                      <a:pt x="391" y="199"/>
                    </a:lnTo>
                    <a:lnTo>
                      <a:pt x="390" y="197"/>
                    </a:lnTo>
                    <a:lnTo>
                      <a:pt x="388" y="195"/>
                    </a:lnTo>
                    <a:lnTo>
                      <a:pt x="385" y="192"/>
                    </a:lnTo>
                    <a:lnTo>
                      <a:pt x="384" y="190"/>
                    </a:lnTo>
                    <a:lnTo>
                      <a:pt x="380" y="184"/>
                    </a:lnTo>
                    <a:lnTo>
                      <a:pt x="379" y="176"/>
                    </a:lnTo>
                    <a:lnTo>
                      <a:pt x="379" y="169"/>
                    </a:lnTo>
                    <a:lnTo>
                      <a:pt x="376" y="169"/>
                    </a:lnTo>
                    <a:lnTo>
                      <a:pt x="373" y="170"/>
                    </a:lnTo>
                    <a:lnTo>
                      <a:pt x="371" y="171"/>
                    </a:lnTo>
                    <a:lnTo>
                      <a:pt x="368" y="173"/>
                    </a:lnTo>
                    <a:lnTo>
                      <a:pt x="366" y="175"/>
                    </a:lnTo>
                    <a:lnTo>
                      <a:pt x="365" y="178"/>
                    </a:lnTo>
                    <a:lnTo>
                      <a:pt x="344" y="188"/>
                    </a:lnTo>
                    <a:lnTo>
                      <a:pt x="340" y="196"/>
                    </a:lnTo>
                    <a:lnTo>
                      <a:pt x="318" y="201"/>
                    </a:lnTo>
                    <a:lnTo>
                      <a:pt x="320" y="205"/>
                    </a:lnTo>
                    <a:lnTo>
                      <a:pt x="314" y="207"/>
                    </a:lnTo>
                    <a:lnTo>
                      <a:pt x="310" y="212"/>
                    </a:lnTo>
                    <a:lnTo>
                      <a:pt x="304" y="214"/>
                    </a:lnTo>
                    <a:lnTo>
                      <a:pt x="298" y="216"/>
                    </a:lnTo>
                    <a:lnTo>
                      <a:pt x="292" y="219"/>
                    </a:lnTo>
                    <a:lnTo>
                      <a:pt x="287" y="222"/>
                    </a:lnTo>
                    <a:lnTo>
                      <a:pt x="284" y="230"/>
                    </a:lnTo>
                    <a:lnTo>
                      <a:pt x="276" y="238"/>
                    </a:lnTo>
                    <a:lnTo>
                      <a:pt x="275" y="241"/>
                    </a:lnTo>
                    <a:lnTo>
                      <a:pt x="272" y="243"/>
                    </a:lnTo>
                    <a:lnTo>
                      <a:pt x="270" y="245"/>
                    </a:lnTo>
                    <a:lnTo>
                      <a:pt x="268" y="248"/>
                    </a:lnTo>
                    <a:lnTo>
                      <a:pt x="265" y="250"/>
                    </a:lnTo>
                    <a:lnTo>
                      <a:pt x="264" y="254"/>
                    </a:lnTo>
                    <a:lnTo>
                      <a:pt x="263" y="258"/>
                    </a:lnTo>
                    <a:lnTo>
                      <a:pt x="258" y="259"/>
                    </a:lnTo>
                    <a:lnTo>
                      <a:pt x="251" y="254"/>
                    </a:lnTo>
                    <a:lnTo>
                      <a:pt x="243" y="254"/>
                    </a:lnTo>
                    <a:lnTo>
                      <a:pt x="237" y="255"/>
                    </a:lnTo>
                    <a:lnTo>
                      <a:pt x="230" y="258"/>
                    </a:lnTo>
                    <a:lnTo>
                      <a:pt x="224" y="262"/>
                    </a:lnTo>
                    <a:lnTo>
                      <a:pt x="217" y="265"/>
                    </a:lnTo>
                    <a:lnTo>
                      <a:pt x="208" y="269"/>
                    </a:lnTo>
                    <a:lnTo>
                      <a:pt x="202" y="275"/>
                    </a:lnTo>
                    <a:lnTo>
                      <a:pt x="197" y="278"/>
                    </a:lnTo>
                    <a:lnTo>
                      <a:pt x="193" y="283"/>
                    </a:lnTo>
                    <a:lnTo>
                      <a:pt x="191" y="289"/>
                    </a:lnTo>
                    <a:lnTo>
                      <a:pt x="192" y="295"/>
                    </a:lnTo>
                    <a:lnTo>
                      <a:pt x="190" y="295"/>
                    </a:lnTo>
                    <a:lnTo>
                      <a:pt x="187" y="296"/>
                    </a:lnTo>
                    <a:lnTo>
                      <a:pt x="186" y="298"/>
                    </a:lnTo>
                    <a:lnTo>
                      <a:pt x="176" y="300"/>
                    </a:lnTo>
                    <a:lnTo>
                      <a:pt x="170" y="310"/>
                    </a:lnTo>
                    <a:lnTo>
                      <a:pt x="169" y="309"/>
                    </a:lnTo>
                    <a:lnTo>
                      <a:pt x="167" y="309"/>
                    </a:lnTo>
                    <a:lnTo>
                      <a:pt x="166" y="310"/>
                    </a:lnTo>
                    <a:lnTo>
                      <a:pt x="161" y="310"/>
                    </a:lnTo>
                    <a:lnTo>
                      <a:pt x="156" y="309"/>
                    </a:lnTo>
                    <a:lnTo>
                      <a:pt x="151" y="309"/>
                    </a:lnTo>
                    <a:lnTo>
                      <a:pt x="147" y="311"/>
                    </a:lnTo>
                    <a:lnTo>
                      <a:pt x="146" y="315"/>
                    </a:lnTo>
                    <a:lnTo>
                      <a:pt x="146" y="322"/>
                    </a:lnTo>
                    <a:lnTo>
                      <a:pt x="147" y="323"/>
                    </a:lnTo>
                    <a:lnTo>
                      <a:pt x="142" y="326"/>
                    </a:lnTo>
                    <a:lnTo>
                      <a:pt x="140" y="336"/>
                    </a:lnTo>
                    <a:lnTo>
                      <a:pt x="135" y="347"/>
                    </a:lnTo>
                    <a:lnTo>
                      <a:pt x="135" y="347"/>
                    </a:lnTo>
                    <a:lnTo>
                      <a:pt x="135" y="347"/>
                    </a:lnTo>
                    <a:lnTo>
                      <a:pt x="125" y="346"/>
                    </a:lnTo>
                    <a:lnTo>
                      <a:pt x="115" y="349"/>
                    </a:lnTo>
                    <a:lnTo>
                      <a:pt x="111" y="351"/>
                    </a:lnTo>
                    <a:lnTo>
                      <a:pt x="107" y="353"/>
                    </a:lnTo>
                    <a:lnTo>
                      <a:pt x="106" y="357"/>
                    </a:lnTo>
                    <a:lnTo>
                      <a:pt x="105" y="361"/>
                    </a:lnTo>
                    <a:lnTo>
                      <a:pt x="96" y="360"/>
                    </a:lnTo>
                    <a:lnTo>
                      <a:pt x="89" y="363"/>
                    </a:lnTo>
                    <a:lnTo>
                      <a:pt x="84" y="370"/>
                    </a:lnTo>
                    <a:lnTo>
                      <a:pt x="83" y="373"/>
                    </a:lnTo>
                    <a:lnTo>
                      <a:pt x="83" y="376"/>
                    </a:lnTo>
                    <a:lnTo>
                      <a:pt x="85" y="379"/>
                    </a:lnTo>
                    <a:lnTo>
                      <a:pt x="87" y="383"/>
                    </a:lnTo>
                    <a:lnTo>
                      <a:pt x="89" y="389"/>
                    </a:lnTo>
                    <a:lnTo>
                      <a:pt x="100" y="385"/>
                    </a:lnTo>
                    <a:lnTo>
                      <a:pt x="104" y="383"/>
                    </a:lnTo>
                    <a:lnTo>
                      <a:pt x="108" y="380"/>
                    </a:lnTo>
                    <a:lnTo>
                      <a:pt x="112" y="376"/>
                    </a:lnTo>
                    <a:lnTo>
                      <a:pt x="116" y="373"/>
                    </a:lnTo>
                    <a:lnTo>
                      <a:pt x="118" y="374"/>
                    </a:lnTo>
                    <a:lnTo>
                      <a:pt x="121" y="375"/>
                    </a:lnTo>
                    <a:lnTo>
                      <a:pt x="124" y="374"/>
                    </a:lnTo>
                    <a:lnTo>
                      <a:pt x="127" y="372"/>
                    </a:lnTo>
                    <a:lnTo>
                      <a:pt x="129" y="369"/>
                    </a:lnTo>
                    <a:lnTo>
                      <a:pt x="132" y="367"/>
                    </a:lnTo>
                    <a:lnTo>
                      <a:pt x="134" y="364"/>
                    </a:lnTo>
                    <a:lnTo>
                      <a:pt x="136" y="361"/>
                    </a:lnTo>
                    <a:lnTo>
                      <a:pt x="139" y="360"/>
                    </a:lnTo>
                    <a:lnTo>
                      <a:pt x="142" y="361"/>
                    </a:lnTo>
                    <a:lnTo>
                      <a:pt x="145" y="363"/>
                    </a:lnTo>
                    <a:lnTo>
                      <a:pt x="146" y="366"/>
                    </a:lnTo>
                    <a:lnTo>
                      <a:pt x="147" y="369"/>
                    </a:lnTo>
                    <a:lnTo>
                      <a:pt x="149" y="372"/>
                    </a:lnTo>
                    <a:lnTo>
                      <a:pt x="144" y="375"/>
                    </a:lnTo>
                    <a:lnTo>
                      <a:pt x="141" y="380"/>
                    </a:lnTo>
                    <a:lnTo>
                      <a:pt x="141" y="383"/>
                    </a:lnTo>
                    <a:lnTo>
                      <a:pt x="139" y="383"/>
                    </a:lnTo>
                    <a:lnTo>
                      <a:pt x="129" y="384"/>
                    </a:lnTo>
                    <a:lnTo>
                      <a:pt x="122" y="390"/>
                    </a:lnTo>
                    <a:lnTo>
                      <a:pt x="115" y="396"/>
                    </a:lnTo>
                    <a:lnTo>
                      <a:pt x="107" y="401"/>
                    </a:lnTo>
                    <a:lnTo>
                      <a:pt x="98" y="403"/>
                    </a:lnTo>
                    <a:lnTo>
                      <a:pt x="91" y="398"/>
                    </a:lnTo>
                    <a:lnTo>
                      <a:pt x="89" y="402"/>
                    </a:lnTo>
                    <a:lnTo>
                      <a:pt x="87" y="404"/>
                    </a:lnTo>
                    <a:lnTo>
                      <a:pt x="85" y="407"/>
                    </a:lnTo>
                    <a:lnTo>
                      <a:pt x="85" y="409"/>
                    </a:lnTo>
                    <a:lnTo>
                      <a:pt x="87" y="412"/>
                    </a:lnTo>
                    <a:lnTo>
                      <a:pt x="88" y="413"/>
                    </a:lnTo>
                    <a:lnTo>
                      <a:pt x="93" y="414"/>
                    </a:lnTo>
                    <a:lnTo>
                      <a:pt x="88" y="418"/>
                    </a:lnTo>
                    <a:lnTo>
                      <a:pt x="85" y="421"/>
                    </a:lnTo>
                    <a:lnTo>
                      <a:pt x="83" y="425"/>
                    </a:lnTo>
                    <a:lnTo>
                      <a:pt x="83" y="421"/>
                    </a:lnTo>
                    <a:lnTo>
                      <a:pt x="81" y="418"/>
                    </a:lnTo>
                    <a:lnTo>
                      <a:pt x="78" y="415"/>
                    </a:lnTo>
                    <a:lnTo>
                      <a:pt x="76" y="412"/>
                    </a:lnTo>
                    <a:lnTo>
                      <a:pt x="74" y="412"/>
                    </a:lnTo>
                    <a:lnTo>
                      <a:pt x="76" y="409"/>
                    </a:lnTo>
                    <a:lnTo>
                      <a:pt x="76" y="406"/>
                    </a:lnTo>
                    <a:lnTo>
                      <a:pt x="76" y="403"/>
                    </a:lnTo>
                    <a:lnTo>
                      <a:pt x="73" y="398"/>
                    </a:lnTo>
                    <a:lnTo>
                      <a:pt x="72" y="395"/>
                    </a:lnTo>
                    <a:lnTo>
                      <a:pt x="68" y="391"/>
                    </a:lnTo>
                    <a:lnTo>
                      <a:pt x="65" y="389"/>
                    </a:lnTo>
                    <a:lnTo>
                      <a:pt x="61" y="389"/>
                    </a:lnTo>
                    <a:lnTo>
                      <a:pt x="57" y="400"/>
                    </a:lnTo>
                    <a:lnTo>
                      <a:pt x="55" y="398"/>
                    </a:lnTo>
                    <a:lnTo>
                      <a:pt x="51" y="398"/>
                    </a:lnTo>
                    <a:lnTo>
                      <a:pt x="48" y="398"/>
                    </a:lnTo>
                    <a:lnTo>
                      <a:pt x="44" y="400"/>
                    </a:lnTo>
                    <a:lnTo>
                      <a:pt x="40" y="403"/>
                    </a:lnTo>
                    <a:lnTo>
                      <a:pt x="38" y="407"/>
                    </a:lnTo>
                    <a:lnTo>
                      <a:pt x="37" y="410"/>
                    </a:lnTo>
                    <a:lnTo>
                      <a:pt x="36" y="415"/>
                    </a:lnTo>
                    <a:lnTo>
                      <a:pt x="36" y="415"/>
                    </a:lnTo>
                    <a:lnTo>
                      <a:pt x="28" y="415"/>
                    </a:lnTo>
                    <a:lnTo>
                      <a:pt x="22" y="415"/>
                    </a:lnTo>
                    <a:lnTo>
                      <a:pt x="15" y="420"/>
                    </a:lnTo>
                    <a:lnTo>
                      <a:pt x="14" y="423"/>
                    </a:lnTo>
                    <a:lnTo>
                      <a:pt x="13" y="426"/>
                    </a:lnTo>
                    <a:lnTo>
                      <a:pt x="13" y="430"/>
                    </a:lnTo>
                    <a:lnTo>
                      <a:pt x="14" y="433"/>
                    </a:lnTo>
                    <a:lnTo>
                      <a:pt x="15" y="437"/>
                    </a:lnTo>
                    <a:lnTo>
                      <a:pt x="14" y="437"/>
                    </a:lnTo>
                    <a:lnTo>
                      <a:pt x="11" y="448"/>
                    </a:lnTo>
                    <a:lnTo>
                      <a:pt x="11" y="459"/>
                    </a:lnTo>
                    <a:lnTo>
                      <a:pt x="11" y="464"/>
                    </a:lnTo>
                    <a:lnTo>
                      <a:pt x="9" y="465"/>
                    </a:lnTo>
                    <a:lnTo>
                      <a:pt x="8" y="467"/>
                    </a:lnTo>
                    <a:lnTo>
                      <a:pt x="6" y="470"/>
                    </a:lnTo>
                    <a:lnTo>
                      <a:pt x="3" y="474"/>
                    </a:lnTo>
                    <a:lnTo>
                      <a:pt x="2" y="476"/>
                    </a:lnTo>
                    <a:lnTo>
                      <a:pt x="2" y="477"/>
                    </a:lnTo>
                    <a:lnTo>
                      <a:pt x="0" y="480"/>
                    </a:lnTo>
                    <a:lnTo>
                      <a:pt x="0" y="482"/>
                    </a:lnTo>
                    <a:lnTo>
                      <a:pt x="0" y="483"/>
                    </a:lnTo>
                    <a:lnTo>
                      <a:pt x="2" y="486"/>
                    </a:lnTo>
                    <a:lnTo>
                      <a:pt x="4" y="487"/>
                    </a:lnTo>
                    <a:lnTo>
                      <a:pt x="13" y="488"/>
                    </a:lnTo>
                    <a:lnTo>
                      <a:pt x="20" y="486"/>
                    </a:lnTo>
                    <a:lnTo>
                      <a:pt x="27" y="482"/>
                    </a:lnTo>
                    <a:lnTo>
                      <a:pt x="34" y="480"/>
                    </a:lnTo>
                    <a:lnTo>
                      <a:pt x="42" y="478"/>
                    </a:lnTo>
                    <a:lnTo>
                      <a:pt x="53" y="476"/>
                    </a:lnTo>
                    <a:lnTo>
                      <a:pt x="59" y="469"/>
                    </a:lnTo>
                    <a:lnTo>
                      <a:pt x="61" y="459"/>
                    </a:lnTo>
                    <a:lnTo>
                      <a:pt x="64" y="450"/>
                    </a:lnTo>
                    <a:lnTo>
                      <a:pt x="62" y="444"/>
                    </a:lnTo>
                    <a:lnTo>
                      <a:pt x="77" y="430"/>
                    </a:lnTo>
                    <a:lnTo>
                      <a:pt x="79" y="436"/>
                    </a:lnTo>
                    <a:lnTo>
                      <a:pt x="83" y="440"/>
                    </a:lnTo>
                    <a:lnTo>
                      <a:pt x="89" y="442"/>
                    </a:lnTo>
                    <a:lnTo>
                      <a:pt x="94" y="444"/>
                    </a:lnTo>
                    <a:lnTo>
                      <a:pt x="98" y="448"/>
                    </a:lnTo>
                    <a:lnTo>
                      <a:pt x="112" y="444"/>
                    </a:lnTo>
                    <a:lnTo>
                      <a:pt x="112" y="450"/>
                    </a:lnTo>
                    <a:lnTo>
                      <a:pt x="113" y="457"/>
                    </a:lnTo>
                    <a:lnTo>
                      <a:pt x="115" y="463"/>
                    </a:lnTo>
                    <a:lnTo>
                      <a:pt x="117" y="469"/>
                    </a:lnTo>
                    <a:lnTo>
                      <a:pt x="119" y="474"/>
                    </a:lnTo>
                    <a:lnTo>
                      <a:pt x="123" y="478"/>
                    </a:lnTo>
                    <a:lnTo>
                      <a:pt x="125" y="481"/>
                    </a:lnTo>
                    <a:lnTo>
                      <a:pt x="129" y="482"/>
                    </a:lnTo>
                    <a:lnTo>
                      <a:pt x="133" y="483"/>
                    </a:lnTo>
                    <a:lnTo>
                      <a:pt x="139" y="482"/>
                    </a:lnTo>
                    <a:lnTo>
                      <a:pt x="146" y="480"/>
                    </a:lnTo>
                    <a:lnTo>
                      <a:pt x="144" y="483"/>
                    </a:lnTo>
                    <a:lnTo>
                      <a:pt x="141" y="486"/>
                    </a:lnTo>
                    <a:lnTo>
                      <a:pt x="140" y="489"/>
                    </a:lnTo>
                    <a:lnTo>
                      <a:pt x="139" y="493"/>
                    </a:lnTo>
                    <a:lnTo>
                      <a:pt x="140" y="498"/>
                    </a:lnTo>
                    <a:lnTo>
                      <a:pt x="141" y="500"/>
                    </a:lnTo>
                    <a:lnTo>
                      <a:pt x="142" y="501"/>
                    </a:lnTo>
                    <a:lnTo>
                      <a:pt x="136" y="500"/>
                    </a:lnTo>
                    <a:lnTo>
                      <a:pt x="132" y="498"/>
                    </a:lnTo>
                    <a:lnTo>
                      <a:pt x="125" y="498"/>
                    </a:lnTo>
                    <a:lnTo>
                      <a:pt x="121" y="499"/>
                    </a:lnTo>
                    <a:lnTo>
                      <a:pt x="116" y="506"/>
                    </a:lnTo>
                    <a:lnTo>
                      <a:pt x="117" y="511"/>
                    </a:lnTo>
                    <a:lnTo>
                      <a:pt x="118" y="517"/>
                    </a:lnTo>
                    <a:lnTo>
                      <a:pt x="121" y="522"/>
                    </a:lnTo>
                    <a:lnTo>
                      <a:pt x="123" y="524"/>
                    </a:lnTo>
                    <a:lnTo>
                      <a:pt x="128" y="523"/>
                    </a:lnTo>
                    <a:lnTo>
                      <a:pt x="135" y="518"/>
                    </a:lnTo>
                    <a:lnTo>
                      <a:pt x="138" y="514"/>
                    </a:lnTo>
                    <a:lnTo>
                      <a:pt x="141" y="512"/>
                    </a:lnTo>
                    <a:lnTo>
                      <a:pt x="146" y="512"/>
                    </a:lnTo>
                    <a:lnTo>
                      <a:pt x="151" y="511"/>
                    </a:lnTo>
                    <a:lnTo>
                      <a:pt x="155" y="509"/>
                    </a:lnTo>
                    <a:lnTo>
                      <a:pt x="156" y="504"/>
                    </a:lnTo>
                    <a:lnTo>
                      <a:pt x="161" y="501"/>
                    </a:lnTo>
                    <a:lnTo>
                      <a:pt x="169" y="489"/>
                    </a:lnTo>
                    <a:lnTo>
                      <a:pt x="179" y="486"/>
                    </a:lnTo>
                    <a:lnTo>
                      <a:pt x="183" y="484"/>
                    </a:lnTo>
                    <a:lnTo>
                      <a:pt x="186" y="483"/>
                    </a:lnTo>
                    <a:lnTo>
                      <a:pt x="189" y="481"/>
                    </a:lnTo>
                    <a:lnTo>
                      <a:pt x="190" y="477"/>
                    </a:lnTo>
                    <a:lnTo>
                      <a:pt x="200" y="475"/>
                    </a:lnTo>
                    <a:lnTo>
                      <a:pt x="197" y="465"/>
                    </a:lnTo>
                    <a:lnTo>
                      <a:pt x="207" y="461"/>
                    </a:lnTo>
                    <a:lnTo>
                      <a:pt x="215" y="455"/>
                    </a:lnTo>
                    <a:lnTo>
                      <a:pt x="221" y="448"/>
                    </a:lnTo>
                    <a:lnTo>
                      <a:pt x="219" y="444"/>
                    </a:lnTo>
                    <a:lnTo>
                      <a:pt x="217" y="442"/>
                    </a:lnTo>
                    <a:lnTo>
                      <a:pt x="212" y="441"/>
                    </a:lnTo>
                    <a:lnTo>
                      <a:pt x="202" y="441"/>
                    </a:lnTo>
                    <a:lnTo>
                      <a:pt x="192" y="443"/>
                    </a:lnTo>
                    <a:lnTo>
                      <a:pt x="185" y="447"/>
                    </a:lnTo>
                    <a:lnTo>
                      <a:pt x="178" y="455"/>
                    </a:lnTo>
                    <a:lnTo>
                      <a:pt x="178" y="459"/>
                    </a:lnTo>
                    <a:lnTo>
                      <a:pt x="178" y="464"/>
                    </a:lnTo>
                    <a:lnTo>
                      <a:pt x="176" y="464"/>
                    </a:lnTo>
                    <a:lnTo>
                      <a:pt x="175" y="466"/>
                    </a:lnTo>
                    <a:lnTo>
                      <a:pt x="174" y="469"/>
                    </a:lnTo>
                    <a:lnTo>
                      <a:pt x="174" y="467"/>
                    </a:lnTo>
                    <a:lnTo>
                      <a:pt x="168" y="466"/>
                    </a:lnTo>
                    <a:lnTo>
                      <a:pt x="162" y="466"/>
                    </a:lnTo>
                    <a:lnTo>
                      <a:pt x="167" y="461"/>
                    </a:lnTo>
                    <a:lnTo>
                      <a:pt x="167" y="457"/>
                    </a:lnTo>
                    <a:lnTo>
                      <a:pt x="163" y="450"/>
                    </a:lnTo>
                    <a:lnTo>
                      <a:pt x="159" y="446"/>
                    </a:lnTo>
                    <a:lnTo>
                      <a:pt x="157" y="444"/>
                    </a:lnTo>
                    <a:lnTo>
                      <a:pt x="156" y="444"/>
                    </a:lnTo>
                    <a:lnTo>
                      <a:pt x="155" y="446"/>
                    </a:lnTo>
                    <a:lnTo>
                      <a:pt x="153" y="447"/>
                    </a:lnTo>
                    <a:lnTo>
                      <a:pt x="153" y="446"/>
                    </a:lnTo>
                    <a:lnTo>
                      <a:pt x="152" y="442"/>
                    </a:lnTo>
                    <a:lnTo>
                      <a:pt x="152" y="438"/>
                    </a:lnTo>
                    <a:lnTo>
                      <a:pt x="152" y="435"/>
                    </a:lnTo>
                    <a:lnTo>
                      <a:pt x="153" y="432"/>
                    </a:lnTo>
                    <a:lnTo>
                      <a:pt x="157" y="430"/>
                    </a:lnTo>
                    <a:lnTo>
                      <a:pt x="161" y="429"/>
                    </a:lnTo>
                    <a:lnTo>
                      <a:pt x="162" y="432"/>
                    </a:lnTo>
                    <a:lnTo>
                      <a:pt x="168" y="427"/>
                    </a:lnTo>
                    <a:lnTo>
                      <a:pt x="169" y="420"/>
                    </a:lnTo>
                    <a:lnTo>
                      <a:pt x="169" y="413"/>
                    </a:lnTo>
                    <a:lnTo>
                      <a:pt x="170" y="412"/>
                    </a:lnTo>
                    <a:lnTo>
                      <a:pt x="173" y="410"/>
                    </a:lnTo>
                    <a:lnTo>
                      <a:pt x="175" y="408"/>
                    </a:lnTo>
                    <a:lnTo>
                      <a:pt x="179" y="407"/>
                    </a:lnTo>
                    <a:lnTo>
                      <a:pt x="187" y="404"/>
                    </a:lnTo>
                    <a:lnTo>
                      <a:pt x="189" y="406"/>
                    </a:lnTo>
                    <a:lnTo>
                      <a:pt x="192" y="407"/>
                    </a:lnTo>
                    <a:lnTo>
                      <a:pt x="195" y="407"/>
                    </a:lnTo>
                    <a:lnTo>
                      <a:pt x="197" y="406"/>
                    </a:lnTo>
                    <a:lnTo>
                      <a:pt x="200" y="403"/>
                    </a:lnTo>
                    <a:lnTo>
                      <a:pt x="201" y="401"/>
                    </a:lnTo>
                    <a:lnTo>
                      <a:pt x="203" y="398"/>
                    </a:lnTo>
                    <a:lnTo>
                      <a:pt x="204" y="396"/>
                    </a:lnTo>
                    <a:lnTo>
                      <a:pt x="213" y="387"/>
                    </a:lnTo>
                    <a:lnTo>
                      <a:pt x="230" y="384"/>
                    </a:lnTo>
                    <a:lnTo>
                      <a:pt x="230" y="381"/>
                    </a:lnTo>
                    <a:lnTo>
                      <a:pt x="229" y="381"/>
                    </a:lnTo>
                    <a:lnTo>
                      <a:pt x="229" y="380"/>
                    </a:lnTo>
                    <a:lnTo>
                      <a:pt x="229" y="379"/>
                    </a:lnTo>
                    <a:lnTo>
                      <a:pt x="231" y="378"/>
                    </a:lnTo>
                    <a:lnTo>
                      <a:pt x="235" y="376"/>
                    </a:lnTo>
                    <a:lnTo>
                      <a:pt x="236" y="374"/>
                    </a:lnTo>
                    <a:lnTo>
                      <a:pt x="238" y="372"/>
                    </a:lnTo>
                    <a:lnTo>
                      <a:pt x="241" y="372"/>
                    </a:lnTo>
                    <a:lnTo>
                      <a:pt x="243" y="372"/>
                    </a:lnTo>
                    <a:lnTo>
                      <a:pt x="243" y="368"/>
                    </a:lnTo>
                    <a:lnTo>
                      <a:pt x="244" y="366"/>
                    </a:lnTo>
                    <a:lnTo>
                      <a:pt x="247" y="363"/>
                    </a:lnTo>
                    <a:lnTo>
                      <a:pt x="249" y="362"/>
                    </a:lnTo>
                    <a:lnTo>
                      <a:pt x="253" y="362"/>
                    </a:lnTo>
                    <a:lnTo>
                      <a:pt x="255" y="363"/>
                    </a:lnTo>
                    <a:lnTo>
                      <a:pt x="257" y="364"/>
                    </a:lnTo>
                    <a:lnTo>
                      <a:pt x="259" y="366"/>
                    </a:lnTo>
                    <a:lnTo>
                      <a:pt x="261" y="366"/>
                    </a:lnTo>
                    <a:lnTo>
                      <a:pt x="264" y="367"/>
                    </a:lnTo>
                    <a:lnTo>
                      <a:pt x="265" y="367"/>
                    </a:lnTo>
                    <a:lnTo>
                      <a:pt x="268" y="366"/>
                    </a:lnTo>
                    <a:lnTo>
                      <a:pt x="269" y="363"/>
                    </a:lnTo>
                    <a:lnTo>
                      <a:pt x="270" y="361"/>
                    </a:lnTo>
                    <a:lnTo>
                      <a:pt x="272" y="351"/>
                    </a:lnTo>
                    <a:lnTo>
                      <a:pt x="278" y="346"/>
                    </a:lnTo>
                    <a:lnTo>
                      <a:pt x="284" y="344"/>
                    </a:lnTo>
                    <a:lnTo>
                      <a:pt x="293" y="345"/>
                    </a:lnTo>
                    <a:lnTo>
                      <a:pt x="300" y="345"/>
                    </a:lnTo>
                    <a:lnTo>
                      <a:pt x="304" y="346"/>
                    </a:lnTo>
                    <a:lnTo>
                      <a:pt x="308" y="345"/>
                    </a:lnTo>
                    <a:lnTo>
                      <a:pt x="311" y="344"/>
                    </a:lnTo>
                    <a:lnTo>
                      <a:pt x="315" y="341"/>
                    </a:lnTo>
                    <a:lnTo>
                      <a:pt x="317" y="340"/>
                    </a:lnTo>
                    <a:lnTo>
                      <a:pt x="320" y="338"/>
                    </a:lnTo>
                    <a:lnTo>
                      <a:pt x="321" y="335"/>
                    </a:lnTo>
                    <a:lnTo>
                      <a:pt x="322" y="332"/>
                    </a:lnTo>
                    <a:lnTo>
                      <a:pt x="322" y="329"/>
                    </a:lnTo>
                    <a:lnTo>
                      <a:pt x="320" y="327"/>
                    </a:lnTo>
                    <a:lnTo>
                      <a:pt x="317" y="324"/>
                    </a:lnTo>
                    <a:lnTo>
                      <a:pt x="314" y="324"/>
                    </a:lnTo>
                    <a:lnTo>
                      <a:pt x="317" y="313"/>
                    </a:lnTo>
                    <a:lnTo>
                      <a:pt x="321" y="302"/>
                    </a:lnTo>
                    <a:lnTo>
                      <a:pt x="328" y="294"/>
                    </a:lnTo>
                    <a:lnTo>
                      <a:pt x="334" y="298"/>
                    </a:lnTo>
                    <a:lnTo>
                      <a:pt x="340" y="302"/>
                    </a:lnTo>
                    <a:lnTo>
                      <a:pt x="345" y="304"/>
                    </a:lnTo>
                    <a:lnTo>
                      <a:pt x="351" y="301"/>
                    </a:lnTo>
                    <a:lnTo>
                      <a:pt x="356" y="293"/>
                    </a:lnTo>
                    <a:lnTo>
                      <a:pt x="361" y="294"/>
                    </a:lnTo>
                    <a:lnTo>
                      <a:pt x="365" y="296"/>
                    </a:lnTo>
                    <a:lnTo>
                      <a:pt x="368" y="299"/>
                    </a:lnTo>
                    <a:lnTo>
                      <a:pt x="366" y="300"/>
                    </a:lnTo>
                    <a:lnTo>
                      <a:pt x="363" y="301"/>
                    </a:lnTo>
                    <a:lnTo>
                      <a:pt x="362" y="306"/>
                    </a:lnTo>
                    <a:lnTo>
                      <a:pt x="362" y="311"/>
                    </a:lnTo>
                    <a:lnTo>
                      <a:pt x="365" y="313"/>
                    </a:lnTo>
                    <a:lnTo>
                      <a:pt x="367" y="317"/>
                    </a:lnTo>
                    <a:lnTo>
                      <a:pt x="369" y="319"/>
                    </a:lnTo>
                    <a:lnTo>
                      <a:pt x="359" y="321"/>
                    </a:lnTo>
                    <a:lnTo>
                      <a:pt x="348" y="327"/>
                    </a:lnTo>
                    <a:lnTo>
                      <a:pt x="348" y="329"/>
                    </a:lnTo>
                    <a:lnTo>
                      <a:pt x="343" y="328"/>
                    </a:lnTo>
                    <a:lnTo>
                      <a:pt x="338" y="328"/>
                    </a:lnTo>
                    <a:lnTo>
                      <a:pt x="334" y="329"/>
                    </a:lnTo>
                    <a:lnTo>
                      <a:pt x="331" y="333"/>
                    </a:lnTo>
                    <a:lnTo>
                      <a:pt x="333" y="336"/>
                    </a:lnTo>
                    <a:lnTo>
                      <a:pt x="332" y="338"/>
                    </a:lnTo>
                    <a:lnTo>
                      <a:pt x="332" y="339"/>
                    </a:lnTo>
                    <a:lnTo>
                      <a:pt x="332" y="341"/>
                    </a:lnTo>
                    <a:lnTo>
                      <a:pt x="333" y="344"/>
                    </a:lnTo>
                    <a:lnTo>
                      <a:pt x="334" y="347"/>
                    </a:lnTo>
                    <a:lnTo>
                      <a:pt x="333" y="351"/>
                    </a:lnTo>
                    <a:lnTo>
                      <a:pt x="331" y="353"/>
                    </a:lnTo>
                    <a:lnTo>
                      <a:pt x="328" y="356"/>
                    </a:lnTo>
                    <a:lnTo>
                      <a:pt x="325" y="357"/>
                    </a:lnTo>
                    <a:lnTo>
                      <a:pt x="321" y="357"/>
                    </a:lnTo>
                    <a:lnTo>
                      <a:pt x="310" y="360"/>
                    </a:lnTo>
                    <a:lnTo>
                      <a:pt x="304" y="364"/>
                    </a:lnTo>
                    <a:lnTo>
                      <a:pt x="301" y="372"/>
                    </a:lnTo>
                    <a:lnTo>
                      <a:pt x="301" y="380"/>
                    </a:lnTo>
                    <a:lnTo>
                      <a:pt x="305" y="390"/>
                    </a:lnTo>
                    <a:lnTo>
                      <a:pt x="308" y="390"/>
                    </a:lnTo>
                    <a:lnTo>
                      <a:pt x="310" y="390"/>
                    </a:lnTo>
                    <a:lnTo>
                      <a:pt x="312" y="389"/>
                    </a:lnTo>
                    <a:lnTo>
                      <a:pt x="315" y="387"/>
                    </a:lnTo>
                    <a:lnTo>
                      <a:pt x="322" y="375"/>
                    </a:lnTo>
                    <a:lnTo>
                      <a:pt x="332" y="370"/>
                    </a:lnTo>
                    <a:lnTo>
                      <a:pt x="345" y="369"/>
                    </a:lnTo>
                    <a:lnTo>
                      <a:pt x="349" y="358"/>
                    </a:lnTo>
                    <a:lnTo>
                      <a:pt x="359" y="358"/>
                    </a:lnTo>
                    <a:lnTo>
                      <a:pt x="367" y="357"/>
                    </a:lnTo>
                    <a:lnTo>
                      <a:pt x="374" y="353"/>
                    </a:lnTo>
                    <a:lnTo>
                      <a:pt x="379" y="347"/>
                    </a:lnTo>
                    <a:lnTo>
                      <a:pt x="383" y="338"/>
                    </a:lnTo>
                    <a:lnTo>
                      <a:pt x="385" y="334"/>
                    </a:lnTo>
                    <a:lnTo>
                      <a:pt x="385" y="329"/>
                    </a:lnTo>
                    <a:lnTo>
                      <a:pt x="383" y="326"/>
                    </a:lnTo>
                    <a:lnTo>
                      <a:pt x="383" y="324"/>
                    </a:lnTo>
                    <a:lnTo>
                      <a:pt x="385" y="321"/>
                    </a:lnTo>
                    <a:lnTo>
                      <a:pt x="385" y="322"/>
                    </a:lnTo>
                    <a:lnTo>
                      <a:pt x="386" y="322"/>
                    </a:lnTo>
                    <a:lnTo>
                      <a:pt x="397" y="319"/>
                    </a:lnTo>
                    <a:lnTo>
                      <a:pt x="407" y="313"/>
                    </a:lnTo>
                    <a:lnTo>
                      <a:pt x="417" y="307"/>
                    </a:lnTo>
                    <a:lnTo>
                      <a:pt x="416" y="302"/>
                    </a:lnTo>
                    <a:lnTo>
                      <a:pt x="412" y="292"/>
                    </a:lnTo>
                    <a:lnTo>
                      <a:pt x="401" y="289"/>
                    </a:lnTo>
                    <a:lnTo>
                      <a:pt x="393" y="278"/>
                    </a:lnTo>
                    <a:lnTo>
                      <a:pt x="390" y="267"/>
                    </a:lnTo>
                    <a:lnTo>
                      <a:pt x="385" y="25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6" y="247"/>
                    </a:lnTo>
                    <a:lnTo>
                      <a:pt x="388" y="249"/>
                    </a:lnTo>
                    <a:lnTo>
                      <a:pt x="395" y="255"/>
                    </a:lnTo>
                    <a:lnTo>
                      <a:pt x="402" y="256"/>
                    </a:lnTo>
                    <a:lnTo>
                      <a:pt x="411" y="253"/>
                    </a:lnTo>
                    <a:lnTo>
                      <a:pt x="414" y="248"/>
                    </a:lnTo>
                    <a:lnTo>
                      <a:pt x="418" y="249"/>
                    </a:lnTo>
                    <a:lnTo>
                      <a:pt x="420" y="252"/>
                    </a:lnTo>
                    <a:lnTo>
                      <a:pt x="422" y="255"/>
                    </a:lnTo>
                    <a:lnTo>
                      <a:pt x="424" y="254"/>
                    </a:lnTo>
                    <a:lnTo>
                      <a:pt x="428" y="253"/>
                    </a:lnTo>
                    <a:lnTo>
                      <a:pt x="429" y="250"/>
                    </a:lnTo>
                    <a:lnTo>
                      <a:pt x="431" y="248"/>
                    </a:lnTo>
                    <a:lnTo>
                      <a:pt x="431" y="249"/>
                    </a:lnTo>
                    <a:lnTo>
                      <a:pt x="435" y="250"/>
                    </a:lnTo>
                    <a:lnTo>
                      <a:pt x="440" y="250"/>
                    </a:lnTo>
                    <a:lnTo>
                      <a:pt x="444" y="250"/>
                    </a:lnTo>
                    <a:lnTo>
                      <a:pt x="447" y="248"/>
                    </a:lnTo>
                    <a:lnTo>
                      <a:pt x="450" y="245"/>
                    </a:lnTo>
                    <a:lnTo>
                      <a:pt x="452" y="243"/>
                    </a:lnTo>
                    <a:lnTo>
                      <a:pt x="458" y="236"/>
                    </a:lnTo>
                    <a:lnTo>
                      <a:pt x="463" y="229"/>
                    </a:lnTo>
                    <a:lnTo>
                      <a:pt x="468" y="220"/>
                    </a:lnTo>
                    <a:lnTo>
                      <a:pt x="468" y="210"/>
                    </a:lnTo>
                    <a:lnTo>
                      <a:pt x="467" y="205"/>
                    </a:lnTo>
                    <a:lnTo>
                      <a:pt x="468" y="204"/>
                    </a:lnTo>
                    <a:lnTo>
                      <a:pt x="469" y="202"/>
                    </a:lnTo>
                    <a:lnTo>
                      <a:pt x="470" y="199"/>
                    </a:lnTo>
                    <a:lnTo>
                      <a:pt x="470" y="197"/>
                    </a:lnTo>
                    <a:lnTo>
                      <a:pt x="470" y="195"/>
                    </a:lnTo>
                    <a:lnTo>
                      <a:pt x="474" y="195"/>
                    </a:lnTo>
                    <a:lnTo>
                      <a:pt x="478" y="192"/>
                    </a:lnTo>
                    <a:lnTo>
                      <a:pt x="480" y="190"/>
                    </a:lnTo>
                    <a:lnTo>
                      <a:pt x="482" y="193"/>
                    </a:lnTo>
                    <a:lnTo>
                      <a:pt x="486" y="196"/>
                    </a:lnTo>
                    <a:lnTo>
                      <a:pt x="488" y="196"/>
                    </a:lnTo>
                    <a:lnTo>
                      <a:pt x="490" y="196"/>
                    </a:lnTo>
                    <a:lnTo>
                      <a:pt x="492" y="199"/>
                    </a:lnTo>
                    <a:lnTo>
                      <a:pt x="496" y="203"/>
                    </a:lnTo>
                    <a:lnTo>
                      <a:pt x="497" y="204"/>
                    </a:lnTo>
                    <a:lnTo>
                      <a:pt x="499" y="207"/>
                    </a:lnTo>
                    <a:lnTo>
                      <a:pt x="501" y="209"/>
                    </a:lnTo>
                    <a:lnTo>
                      <a:pt x="503" y="210"/>
                    </a:lnTo>
                    <a:lnTo>
                      <a:pt x="504" y="212"/>
                    </a:lnTo>
                    <a:lnTo>
                      <a:pt x="507" y="213"/>
                    </a:lnTo>
                    <a:lnTo>
                      <a:pt x="510" y="213"/>
                    </a:lnTo>
                    <a:lnTo>
                      <a:pt x="514" y="212"/>
                    </a:lnTo>
                    <a:lnTo>
                      <a:pt x="516" y="202"/>
                    </a:lnTo>
                    <a:lnTo>
                      <a:pt x="525" y="201"/>
                    </a:lnTo>
                    <a:lnTo>
                      <a:pt x="529" y="197"/>
                    </a:lnTo>
                    <a:lnTo>
                      <a:pt x="531" y="192"/>
                    </a:lnTo>
                    <a:lnTo>
                      <a:pt x="533" y="185"/>
                    </a:lnTo>
                    <a:lnTo>
                      <a:pt x="535" y="179"/>
                    </a:lnTo>
                    <a:lnTo>
                      <a:pt x="535" y="179"/>
                    </a:lnTo>
                    <a:lnTo>
                      <a:pt x="535" y="182"/>
                    </a:lnTo>
                    <a:lnTo>
                      <a:pt x="543" y="186"/>
                    </a:lnTo>
                    <a:lnTo>
                      <a:pt x="550" y="186"/>
                    </a:lnTo>
                    <a:lnTo>
                      <a:pt x="556" y="181"/>
                    </a:lnTo>
                    <a:lnTo>
                      <a:pt x="561" y="173"/>
                    </a:lnTo>
                    <a:lnTo>
                      <a:pt x="569" y="163"/>
                    </a:lnTo>
                    <a:lnTo>
                      <a:pt x="569" y="163"/>
                    </a:lnTo>
                    <a:lnTo>
                      <a:pt x="571" y="162"/>
                    </a:lnTo>
                    <a:lnTo>
                      <a:pt x="575" y="161"/>
                    </a:lnTo>
                    <a:lnTo>
                      <a:pt x="576" y="158"/>
                    </a:lnTo>
                    <a:lnTo>
                      <a:pt x="577" y="156"/>
                    </a:lnTo>
                    <a:lnTo>
                      <a:pt x="600" y="146"/>
                    </a:lnTo>
                    <a:lnTo>
                      <a:pt x="601" y="144"/>
                    </a:lnTo>
                    <a:lnTo>
                      <a:pt x="604" y="142"/>
                    </a:lnTo>
                    <a:lnTo>
                      <a:pt x="606" y="140"/>
                    </a:lnTo>
                    <a:lnTo>
                      <a:pt x="609" y="139"/>
                    </a:lnTo>
                    <a:lnTo>
                      <a:pt x="611" y="138"/>
                    </a:lnTo>
                    <a:lnTo>
                      <a:pt x="613" y="135"/>
                    </a:lnTo>
                    <a:lnTo>
                      <a:pt x="615" y="135"/>
                    </a:lnTo>
                    <a:lnTo>
                      <a:pt x="617" y="134"/>
                    </a:lnTo>
                    <a:lnTo>
                      <a:pt x="620" y="130"/>
                    </a:lnTo>
                    <a:lnTo>
                      <a:pt x="622" y="129"/>
                    </a:lnTo>
                    <a:lnTo>
                      <a:pt x="623" y="128"/>
                    </a:lnTo>
                    <a:lnTo>
                      <a:pt x="626" y="125"/>
                    </a:lnTo>
                    <a:lnTo>
                      <a:pt x="626" y="123"/>
                    </a:lnTo>
                    <a:lnTo>
                      <a:pt x="624" y="121"/>
                    </a:lnTo>
                    <a:lnTo>
                      <a:pt x="623" y="119"/>
                    </a:lnTo>
                    <a:lnTo>
                      <a:pt x="626" y="119"/>
                    </a:lnTo>
                    <a:lnTo>
                      <a:pt x="629" y="117"/>
                    </a:lnTo>
                    <a:lnTo>
                      <a:pt x="630" y="116"/>
                    </a:lnTo>
                    <a:lnTo>
                      <a:pt x="633" y="113"/>
                    </a:lnTo>
                    <a:lnTo>
                      <a:pt x="635" y="111"/>
                    </a:lnTo>
                    <a:lnTo>
                      <a:pt x="637" y="108"/>
                    </a:lnTo>
                    <a:lnTo>
                      <a:pt x="639" y="106"/>
                    </a:lnTo>
                    <a:lnTo>
                      <a:pt x="639" y="111"/>
                    </a:lnTo>
                    <a:lnTo>
                      <a:pt x="639" y="114"/>
                    </a:lnTo>
                    <a:lnTo>
                      <a:pt x="645" y="119"/>
                    </a:lnTo>
                    <a:lnTo>
                      <a:pt x="657" y="113"/>
                    </a:lnTo>
                    <a:lnTo>
                      <a:pt x="664" y="105"/>
                    </a:lnTo>
                    <a:lnTo>
                      <a:pt x="680" y="100"/>
                    </a:lnTo>
                    <a:lnTo>
                      <a:pt x="688" y="96"/>
                    </a:lnTo>
                    <a:lnTo>
                      <a:pt x="691" y="91"/>
                    </a:lnTo>
                    <a:lnTo>
                      <a:pt x="694" y="85"/>
                    </a:lnTo>
                    <a:lnTo>
                      <a:pt x="695" y="79"/>
                    </a:lnTo>
                    <a:lnTo>
                      <a:pt x="697" y="73"/>
                    </a:lnTo>
                    <a:lnTo>
                      <a:pt x="697" y="68"/>
                    </a:lnTo>
                    <a:lnTo>
                      <a:pt x="701" y="62"/>
                    </a:lnTo>
                    <a:lnTo>
                      <a:pt x="713" y="56"/>
                    </a:lnTo>
                    <a:lnTo>
                      <a:pt x="718" y="50"/>
                    </a:lnTo>
                    <a:lnTo>
                      <a:pt x="718" y="43"/>
                    </a:lnTo>
                    <a:lnTo>
                      <a:pt x="713" y="36"/>
                    </a:lnTo>
                    <a:lnTo>
                      <a:pt x="706" y="27"/>
                    </a:lnTo>
                    <a:lnTo>
                      <a:pt x="707" y="27"/>
                    </a:lnTo>
                    <a:lnTo>
                      <a:pt x="709" y="26"/>
                    </a:lnTo>
                    <a:lnTo>
                      <a:pt x="720" y="24"/>
                    </a:lnTo>
                    <a:close/>
                    <a:moveTo>
                      <a:pt x="442" y="145"/>
                    </a:moveTo>
                    <a:lnTo>
                      <a:pt x="441" y="142"/>
                    </a:lnTo>
                    <a:lnTo>
                      <a:pt x="442" y="142"/>
                    </a:lnTo>
                    <a:lnTo>
                      <a:pt x="442" y="145"/>
                    </a:lnTo>
                    <a:close/>
                    <a:moveTo>
                      <a:pt x="51" y="441"/>
                    </a:moveTo>
                    <a:lnTo>
                      <a:pt x="50" y="437"/>
                    </a:lnTo>
                    <a:lnTo>
                      <a:pt x="48" y="433"/>
                    </a:lnTo>
                    <a:lnTo>
                      <a:pt x="44" y="431"/>
                    </a:lnTo>
                    <a:lnTo>
                      <a:pt x="48" y="429"/>
                    </a:lnTo>
                    <a:lnTo>
                      <a:pt x="50" y="429"/>
                    </a:lnTo>
                    <a:lnTo>
                      <a:pt x="53" y="429"/>
                    </a:lnTo>
                    <a:lnTo>
                      <a:pt x="54" y="430"/>
                    </a:lnTo>
                    <a:lnTo>
                      <a:pt x="55" y="431"/>
                    </a:lnTo>
                    <a:lnTo>
                      <a:pt x="57" y="433"/>
                    </a:lnTo>
                    <a:lnTo>
                      <a:pt x="59" y="436"/>
                    </a:lnTo>
                    <a:lnTo>
                      <a:pt x="60" y="438"/>
                    </a:lnTo>
                    <a:lnTo>
                      <a:pt x="56" y="438"/>
                    </a:lnTo>
                    <a:lnTo>
                      <a:pt x="54" y="438"/>
                    </a:lnTo>
                    <a:lnTo>
                      <a:pt x="51" y="441"/>
                    </a:lnTo>
                    <a:close/>
                    <a:moveTo>
                      <a:pt x="125" y="432"/>
                    </a:moveTo>
                    <a:lnTo>
                      <a:pt x="121" y="433"/>
                    </a:lnTo>
                    <a:lnTo>
                      <a:pt x="117" y="437"/>
                    </a:lnTo>
                    <a:lnTo>
                      <a:pt x="113" y="441"/>
                    </a:lnTo>
                    <a:lnTo>
                      <a:pt x="115" y="427"/>
                    </a:lnTo>
                    <a:lnTo>
                      <a:pt x="119" y="421"/>
                    </a:lnTo>
                    <a:lnTo>
                      <a:pt x="121" y="417"/>
                    </a:lnTo>
                    <a:lnTo>
                      <a:pt x="122" y="414"/>
                    </a:lnTo>
                    <a:lnTo>
                      <a:pt x="124" y="412"/>
                    </a:lnTo>
                    <a:lnTo>
                      <a:pt x="127" y="410"/>
                    </a:lnTo>
                    <a:lnTo>
                      <a:pt x="130" y="410"/>
                    </a:lnTo>
                    <a:lnTo>
                      <a:pt x="130" y="410"/>
                    </a:lnTo>
                    <a:lnTo>
                      <a:pt x="130" y="417"/>
                    </a:lnTo>
                    <a:lnTo>
                      <a:pt x="128" y="421"/>
                    </a:lnTo>
                    <a:lnTo>
                      <a:pt x="125" y="427"/>
                    </a:lnTo>
                    <a:lnTo>
                      <a:pt x="125" y="432"/>
                    </a:lnTo>
                    <a:close/>
                    <a:moveTo>
                      <a:pt x="155" y="341"/>
                    </a:moveTo>
                    <a:lnTo>
                      <a:pt x="152" y="341"/>
                    </a:lnTo>
                    <a:lnTo>
                      <a:pt x="149" y="324"/>
                    </a:lnTo>
                    <a:lnTo>
                      <a:pt x="155" y="330"/>
                    </a:lnTo>
                    <a:lnTo>
                      <a:pt x="161" y="336"/>
                    </a:lnTo>
                    <a:lnTo>
                      <a:pt x="167" y="341"/>
                    </a:lnTo>
                    <a:lnTo>
                      <a:pt x="161" y="341"/>
                    </a:lnTo>
                    <a:lnTo>
                      <a:pt x="155" y="341"/>
                    </a:lnTo>
                    <a:close/>
                    <a:moveTo>
                      <a:pt x="203" y="368"/>
                    </a:moveTo>
                    <a:lnTo>
                      <a:pt x="202" y="369"/>
                    </a:lnTo>
                    <a:lnTo>
                      <a:pt x="202" y="370"/>
                    </a:lnTo>
                    <a:lnTo>
                      <a:pt x="200" y="368"/>
                    </a:lnTo>
                    <a:lnTo>
                      <a:pt x="196" y="366"/>
                    </a:lnTo>
                    <a:lnTo>
                      <a:pt x="193" y="363"/>
                    </a:lnTo>
                    <a:lnTo>
                      <a:pt x="195" y="362"/>
                    </a:lnTo>
                    <a:lnTo>
                      <a:pt x="200" y="363"/>
                    </a:lnTo>
                    <a:lnTo>
                      <a:pt x="204" y="363"/>
                    </a:lnTo>
                    <a:lnTo>
                      <a:pt x="208" y="361"/>
                    </a:lnTo>
                    <a:lnTo>
                      <a:pt x="210" y="358"/>
                    </a:lnTo>
                    <a:lnTo>
                      <a:pt x="213" y="355"/>
                    </a:lnTo>
                    <a:lnTo>
                      <a:pt x="214" y="351"/>
                    </a:lnTo>
                    <a:lnTo>
                      <a:pt x="217" y="347"/>
                    </a:lnTo>
                    <a:lnTo>
                      <a:pt x="219" y="352"/>
                    </a:lnTo>
                    <a:lnTo>
                      <a:pt x="224" y="360"/>
                    </a:lnTo>
                    <a:lnTo>
                      <a:pt x="226" y="368"/>
                    </a:lnTo>
                    <a:lnTo>
                      <a:pt x="218" y="372"/>
                    </a:lnTo>
                    <a:lnTo>
                      <a:pt x="210" y="372"/>
                    </a:lnTo>
                    <a:lnTo>
                      <a:pt x="203" y="368"/>
                    </a:lnTo>
                    <a:close/>
                    <a:moveTo>
                      <a:pt x="240" y="302"/>
                    </a:moveTo>
                    <a:lnTo>
                      <a:pt x="241" y="305"/>
                    </a:lnTo>
                    <a:lnTo>
                      <a:pt x="238" y="306"/>
                    </a:lnTo>
                    <a:lnTo>
                      <a:pt x="235" y="315"/>
                    </a:lnTo>
                    <a:lnTo>
                      <a:pt x="235" y="323"/>
                    </a:lnTo>
                    <a:lnTo>
                      <a:pt x="241" y="332"/>
                    </a:lnTo>
                    <a:lnTo>
                      <a:pt x="241" y="333"/>
                    </a:lnTo>
                    <a:lnTo>
                      <a:pt x="240" y="333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7" y="333"/>
                    </a:lnTo>
                    <a:lnTo>
                      <a:pt x="236" y="329"/>
                    </a:lnTo>
                    <a:lnTo>
                      <a:pt x="235" y="326"/>
                    </a:lnTo>
                    <a:lnTo>
                      <a:pt x="234" y="323"/>
                    </a:lnTo>
                    <a:lnTo>
                      <a:pt x="231" y="321"/>
                    </a:lnTo>
                    <a:lnTo>
                      <a:pt x="229" y="318"/>
                    </a:lnTo>
                    <a:lnTo>
                      <a:pt x="225" y="317"/>
                    </a:lnTo>
                    <a:lnTo>
                      <a:pt x="221" y="317"/>
                    </a:lnTo>
                    <a:lnTo>
                      <a:pt x="218" y="318"/>
                    </a:lnTo>
                    <a:lnTo>
                      <a:pt x="217" y="321"/>
                    </a:lnTo>
                    <a:lnTo>
                      <a:pt x="214" y="323"/>
                    </a:lnTo>
                    <a:lnTo>
                      <a:pt x="209" y="318"/>
                    </a:lnTo>
                    <a:lnTo>
                      <a:pt x="204" y="312"/>
                    </a:lnTo>
                    <a:lnTo>
                      <a:pt x="201" y="306"/>
                    </a:lnTo>
                    <a:lnTo>
                      <a:pt x="204" y="305"/>
                    </a:lnTo>
                    <a:lnTo>
                      <a:pt x="207" y="304"/>
                    </a:lnTo>
                    <a:lnTo>
                      <a:pt x="209" y="301"/>
                    </a:lnTo>
                    <a:lnTo>
                      <a:pt x="210" y="299"/>
                    </a:lnTo>
                    <a:lnTo>
                      <a:pt x="213" y="300"/>
                    </a:lnTo>
                    <a:lnTo>
                      <a:pt x="215" y="301"/>
                    </a:lnTo>
                    <a:lnTo>
                      <a:pt x="218" y="302"/>
                    </a:lnTo>
                    <a:lnTo>
                      <a:pt x="220" y="304"/>
                    </a:lnTo>
                    <a:lnTo>
                      <a:pt x="223" y="304"/>
                    </a:lnTo>
                    <a:lnTo>
                      <a:pt x="225" y="302"/>
                    </a:lnTo>
                    <a:lnTo>
                      <a:pt x="227" y="300"/>
                    </a:lnTo>
                    <a:lnTo>
                      <a:pt x="231" y="296"/>
                    </a:lnTo>
                    <a:lnTo>
                      <a:pt x="234" y="294"/>
                    </a:lnTo>
                    <a:lnTo>
                      <a:pt x="237" y="292"/>
                    </a:lnTo>
                    <a:lnTo>
                      <a:pt x="241" y="289"/>
                    </a:lnTo>
                    <a:lnTo>
                      <a:pt x="241" y="293"/>
                    </a:lnTo>
                    <a:lnTo>
                      <a:pt x="241" y="296"/>
                    </a:lnTo>
                    <a:lnTo>
                      <a:pt x="241" y="299"/>
                    </a:lnTo>
                    <a:lnTo>
                      <a:pt x="240" y="302"/>
                    </a:lnTo>
                    <a:close/>
                    <a:moveTo>
                      <a:pt x="277" y="283"/>
                    </a:moveTo>
                    <a:lnTo>
                      <a:pt x="277" y="277"/>
                    </a:lnTo>
                    <a:lnTo>
                      <a:pt x="278" y="272"/>
                    </a:lnTo>
                    <a:lnTo>
                      <a:pt x="278" y="266"/>
                    </a:lnTo>
                    <a:lnTo>
                      <a:pt x="278" y="265"/>
                    </a:lnTo>
                    <a:lnTo>
                      <a:pt x="282" y="264"/>
                    </a:lnTo>
                    <a:lnTo>
                      <a:pt x="286" y="261"/>
                    </a:lnTo>
                    <a:lnTo>
                      <a:pt x="281" y="265"/>
                    </a:lnTo>
                    <a:lnTo>
                      <a:pt x="278" y="276"/>
                    </a:lnTo>
                    <a:lnTo>
                      <a:pt x="282" y="284"/>
                    </a:lnTo>
                    <a:lnTo>
                      <a:pt x="277" y="283"/>
                    </a:lnTo>
                    <a:close/>
                    <a:moveTo>
                      <a:pt x="289" y="322"/>
                    </a:moveTo>
                    <a:lnTo>
                      <a:pt x="286" y="322"/>
                    </a:lnTo>
                    <a:lnTo>
                      <a:pt x="283" y="322"/>
                    </a:lnTo>
                    <a:lnTo>
                      <a:pt x="286" y="321"/>
                    </a:lnTo>
                    <a:lnTo>
                      <a:pt x="288" y="317"/>
                    </a:lnTo>
                    <a:lnTo>
                      <a:pt x="289" y="319"/>
                    </a:lnTo>
                    <a:lnTo>
                      <a:pt x="289" y="322"/>
                    </a:lnTo>
                    <a:lnTo>
                      <a:pt x="289" y="322"/>
                    </a:lnTo>
                    <a:close/>
                    <a:moveTo>
                      <a:pt x="320" y="267"/>
                    </a:moveTo>
                    <a:lnTo>
                      <a:pt x="306" y="270"/>
                    </a:lnTo>
                    <a:lnTo>
                      <a:pt x="298" y="261"/>
                    </a:lnTo>
                    <a:lnTo>
                      <a:pt x="294" y="259"/>
                    </a:lnTo>
                    <a:lnTo>
                      <a:pt x="292" y="259"/>
                    </a:lnTo>
                    <a:lnTo>
                      <a:pt x="288" y="260"/>
                    </a:lnTo>
                    <a:lnTo>
                      <a:pt x="286" y="261"/>
                    </a:lnTo>
                    <a:lnTo>
                      <a:pt x="288" y="259"/>
                    </a:lnTo>
                    <a:lnTo>
                      <a:pt x="289" y="255"/>
                    </a:lnTo>
                    <a:lnTo>
                      <a:pt x="291" y="252"/>
                    </a:lnTo>
                    <a:lnTo>
                      <a:pt x="292" y="237"/>
                    </a:lnTo>
                    <a:lnTo>
                      <a:pt x="293" y="237"/>
                    </a:lnTo>
                    <a:lnTo>
                      <a:pt x="300" y="237"/>
                    </a:lnTo>
                    <a:lnTo>
                      <a:pt x="308" y="237"/>
                    </a:lnTo>
                    <a:lnTo>
                      <a:pt x="308" y="237"/>
                    </a:lnTo>
                    <a:lnTo>
                      <a:pt x="308" y="243"/>
                    </a:lnTo>
                    <a:lnTo>
                      <a:pt x="309" y="247"/>
                    </a:lnTo>
                    <a:lnTo>
                      <a:pt x="311" y="249"/>
                    </a:lnTo>
                    <a:lnTo>
                      <a:pt x="314" y="250"/>
                    </a:lnTo>
                    <a:lnTo>
                      <a:pt x="317" y="250"/>
                    </a:lnTo>
                    <a:lnTo>
                      <a:pt x="322" y="250"/>
                    </a:lnTo>
                    <a:lnTo>
                      <a:pt x="325" y="252"/>
                    </a:lnTo>
                    <a:lnTo>
                      <a:pt x="327" y="253"/>
                    </a:lnTo>
                    <a:lnTo>
                      <a:pt x="329" y="254"/>
                    </a:lnTo>
                    <a:lnTo>
                      <a:pt x="329" y="256"/>
                    </a:lnTo>
                    <a:lnTo>
                      <a:pt x="329" y="259"/>
                    </a:lnTo>
                    <a:lnTo>
                      <a:pt x="327" y="259"/>
                    </a:lnTo>
                    <a:lnTo>
                      <a:pt x="325" y="260"/>
                    </a:lnTo>
                    <a:lnTo>
                      <a:pt x="322" y="260"/>
                    </a:lnTo>
                    <a:lnTo>
                      <a:pt x="321" y="262"/>
                    </a:lnTo>
                    <a:lnTo>
                      <a:pt x="320" y="264"/>
                    </a:lnTo>
                    <a:lnTo>
                      <a:pt x="320" y="267"/>
                    </a:lnTo>
                    <a:close/>
                    <a:moveTo>
                      <a:pt x="337" y="230"/>
                    </a:moveTo>
                    <a:lnTo>
                      <a:pt x="331" y="231"/>
                    </a:lnTo>
                    <a:lnTo>
                      <a:pt x="329" y="230"/>
                    </a:lnTo>
                    <a:lnTo>
                      <a:pt x="328" y="230"/>
                    </a:lnTo>
                    <a:lnTo>
                      <a:pt x="327" y="230"/>
                    </a:lnTo>
                    <a:lnTo>
                      <a:pt x="327" y="227"/>
                    </a:lnTo>
                    <a:lnTo>
                      <a:pt x="327" y="225"/>
                    </a:lnTo>
                    <a:lnTo>
                      <a:pt x="327" y="222"/>
                    </a:lnTo>
                    <a:lnTo>
                      <a:pt x="328" y="220"/>
                    </a:lnTo>
                    <a:lnTo>
                      <a:pt x="329" y="219"/>
                    </a:lnTo>
                    <a:lnTo>
                      <a:pt x="332" y="218"/>
                    </a:lnTo>
                    <a:lnTo>
                      <a:pt x="333" y="216"/>
                    </a:lnTo>
                    <a:lnTo>
                      <a:pt x="335" y="215"/>
                    </a:lnTo>
                    <a:lnTo>
                      <a:pt x="337" y="214"/>
                    </a:lnTo>
                    <a:lnTo>
                      <a:pt x="339" y="213"/>
                    </a:lnTo>
                    <a:lnTo>
                      <a:pt x="339" y="213"/>
                    </a:lnTo>
                    <a:lnTo>
                      <a:pt x="345" y="213"/>
                    </a:lnTo>
                    <a:lnTo>
                      <a:pt x="349" y="215"/>
                    </a:lnTo>
                    <a:lnTo>
                      <a:pt x="352" y="216"/>
                    </a:lnTo>
                    <a:lnTo>
                      <a:pt x="356" y="219"/>
                    </a:lnTo>
                    <a:lnTo>
                      <a:pt x="355" y="220"/>
                    </a:lnTo>
                    <a:lnTo>
                      <a:pt x="355" y="224"/>
                    </a:lnTo>
                    <a:lnTo>
                      <a:pt x="356" y="227"/>
                    </a:lnTo>
                    <a:lnTo>
                      <a:pt x="359" y="230"/>
                    </a:lnTo>
                    <a:lnTo>
                      <a:pt x="337" y="230"/>
                    </a:lnTo>
                    <a:close/>
                    <a:moveTo>
                      <a:pt x="589" y="134"/>
                    </a:moveTo>
                    <a:lnTo>
                      <a:pt x="589" y="130"/>
                    </a:lnTo>
                    <a:lnTo>
                      <a:pt x="593" y="131"/>
                    </a:lnTo>
                    <a:lnTo>
                      <a:pt x="596" y="131"/>
                    </a:lnTo>
                    <a:lnTo>
                      <a:pt x="593" y="133"/>
                    </a:lnTo>
                    <a:lnTo>
                      <a:pt x="589" y="134"/>
                    </a:lnTo>
                    <a:close/>
                    <a:moveTo>
                      <a:pt x="692" y="43"/>
                    </a:moveTo>
                    <a:lnTo>
                      <a:pt x="686" y="43"/>
                    </a:lnTo>
                    <a:lnTo>
                      <a:pt x="689" y="37"/>
                    </a:lnTo>
                    <a:lnTo>
                      <a:pt x="691" y="36"/>
                    </a:lnTo>
                    <a:lnTo>
                      <a:pt x="694" y="34"/>
                    </a:lnTo>
                    <a:lnTo>
                      <a:pt x="692" y="38"/>
                    </a:lnTo>
                    <a:lnTo>
                      <a:pt x="692" y="4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3" name="Freeform 8"/>
              <p:cNvSpPr/>
              <p:nvPr/>
            </p:nvSpPr>
            <p:spPr bwMode="auto">
              <a:xfrm>
                <a:off x="1879600" y="3067050"/>
                <a:ext cx="33337" cy="30163"/>
              </a:xfrm>
              <a:custGeom>
                <a:avLst/>
                <a:gdLst>
                  <a:gd name="T0" fmla="*/ 70 w 104"/>
                  <a:gd name="T1" fmla="*/ 14 h 95"/>
                  <a:gd name="T2" fmla="*/ 58 w 104"/>
                  <a:gd name="T3" fmla="*/ 34 h 95"/>
                  <a:gd name="T4" fmla="*/ 53 w 104"/>
                  <a:gd name="T5" fmla="*/ 32 h 95"/>
                  <a:gd name="T6" fmla="*/ 50 w 104"/>
                  <a:gd name="T7" fmla="*/ 34 h 95"/>
                  <a:gd name="T8" fmla="*/ 45 w 104"/>
                  <a:gd name="T9" fmla="*/ 37 h 95"/>
                  <a:gd name="T10" fmla="*/ 41 w 104"/>
                  <a:gd name="T11" fmla="*/ 42 h 95"/>
                  <a:gd name="T12" fmla="*/ 40 w 104"/>
                  <a:gd name="T13" fmla="*/ 49 h 95"/>
                  <a:gd name="T14" fmla="*/ 43 w 104"/>
                  <a:gd name="T15" fmla="*/ 54 h 95"/>
                  <a:gd name="T16" fmla="*/ 30 w 104"/>
                  <a:gd name="T17" fmla="*/ 61 h 95"/>
                  <a:gd name="T18" fmla="*/ 17 w 104"/>
                  <a:gd name="T19" fmla="*/ 66 h 95"/>
                  <a:gd name="T20" fmla="*/ 16 w 104"/>
                  <a:gd name="T21" fmla="*/ 62 h 95"/>
                  <a:gd name="T22" fmla="*/ 12 w 104"/>
                  <a:gd name="T23" fmla="*/ 60 h 95"/>
                  <a:gd name="T24" fmla="*/ 9 w 104"/>
                  <a:gd name="T25" fmla="*/ 60 h 95"/>
                  <a:gd name="T26" fmla="*/ 5 w 104"/>
                  <a:gd name="T27" fmla="*/ 62 h 95"/>
                  <a:gd name="T28" fmla="*/ 5 w 104"/>
                  <a:gd name="T29" fmla="*/ 69 h 95"/>
                  <a:gd name="T30" fmla="*/ 4 w 104"/>
                  <a:gd name="T31" fmla="*/ 79 h 95"/>
                  <a:gd name="T32" fmla="*/ 2 w 104"/>
                  <a:gd name="T33" fmla="*/ 84 h 95"/>
                  <a:gd name="T34" fmla="*/ 0 w 104"/>
                  <a:gd name="T35" fmla="*/ 88 h 95"/>
                  <a:gd name="T36" fmla="*/ 0 w 104"/>
                  <a:gd name="T37" fmla="*/ 91 h 95"/>
                  <a:gd name="T38" fmla="*/ 4 w 104"/>
                  <a:gd name="T39" fmla="*/ 95 h 95"/>
                  <a:gd name="T40" fmla="*/ 10 w 104"/>
                  <a:gd name="T41" fmla="*/ 95 h 95"/>
                  <a:gd name="T42" fmla="*/ 13 w 104"/>
                  <a:gd name="T43" fmla="*/ 93 h 95"/>
                  <a:gd name="T44" fmla="*/ 13 w 104"/>
                  <a:gd name="T45" fmla="*/ 88 h 95"/>
                  <a:gd name="T46" fmla="*/ 13 w 104"/>
                  <a:gd name="T47" fmla="*/ 83 h 95"/>
                  <a:gd name="T48" fmla="*/ 12 w 104"/>
                  <a:gd name="T49" fmla="*/ 78 h 95"/>
                  <a:gd name="T50" fmla="*/ 39 w 104"/>
                  <a:gd name="T51" fmla="*/ 72 h 95"/>
                  <a:gd name="T52" fmla="*/ 53 w 104"/>
                  <a:gd name="T53" fmla="*/ 59 h 95"/>
                  <a:gd name="T54" fmla="*/ 70 w 104"/>
                  <a:gd name="T55" fmla="*/ 38 h 95"/>
                  <a:gd name="T56" fmla="*/ 91 w 104"/>
                  <a:gd name="T57" fmla="*/ 26 h 95"/>
                  <a:gd name="T58" fmla="*/ 103 w 104"/>
                  <a:gd name="T59" fmla="*/ 12 h 95"/>
                  <a:gd name="T60" fmla="*/ 100 w 104"/>
                  <a:gd name="T61" fmla="*/ 0 h 95"/>
                  <a:gd name="T62" fmla="*/ 92 w 104"/>
                  <a:gd name="T63" fmla="*/ 0 h 95"/>
                  <a:gd name="T64" fmla="*/ 86 w 104"/>
                  <a:gd name="T65" fmla="*/ 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4" h="95">
                    <a:moveTo>
                      <a:pt x="86" y="5"/>
                    </a:moveTo>
                    <a:lnTo>
                      <a:pt x="70" y="14"/>
                    </a:lnTo>
                    <a:lnTo>
                      <a:pt x="66" y="25"/>
                    </a:lnTo>
                    <a:lnTo>
                      <a:pt x="58" y="34"/>
                    </a:lnTo>
                    <a:lnTo>
                      <a:pt x="56" y="32"/>
                    </a:lnTo>
                    <a:lnTo>
                      <a:pt x="53" y="32"/>
                    </a:lnTo>
                    <a:lnTo>
                      <a:pt x="51" y="33"/>
                    </a:lnTo>
                    <a:lnTo>
                      <a:pt x="50" y="34"/>
                    </a:lnTo>
                    <a:lnTo>
                      <a:pt x="47" y="35"/>
                    </a:lnTo>
                    <a:lnTo>
                      <a:pt x="45" y="37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40" y="45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3" y="54"/>
                    </a:lnTo>
                    <a:lnTo>
                      <a:pt x="35" y="56"/>
                    </a:lnTo>
                    <a:lnTo>
                      <a:pt x="30" y="61"/>
                    </a:lnTo>
                    <a:lnTo>
                      <a:pt x="24" y="63"/>
                    </a:lnTo>
                    <a:lnTo>
                      <a:pt x="17" y="66"/>
                    </a:lnTo>
                    <a:lnTo>
                      <a:pt x="17" y="65"/>
                    </a:lnTo>
                    <a:lnTo>
                      <a:pt x="16" y="62"/>
                    </a:lnTo>
                    <a:lnTo>
                      <a:pt x="15" y="61"/>
                    </a:lnTo>
                    <a:lnTo>
                      <a:pt x="12" y="60"/>
                    </a:lnTo>
                    <a:lnTo>
                      <a:pt x="10" y="60"/>
                    </a:lnTo>
                    <a:lnTo>
                      <a:pt x="9" y="60"/>
                    </a:lnTo>
                    <a:lnTo>
                      <a:pt x="6" y="61"/>
                    </a:lnTo>
                    <a:lnTo>
                      <a:pt x="5" y="62"/>
                    </a:lnTo>
                    <a:lnTo>
                      <a:pt x="4" y="65"/>
                    </a:lnTo>
                    <a:lnTo>
                      <a:pt x="5" y="69"/>
                    </a:lnTo>
                    <a:lnTo>
                      <a:pt x="4" y="74"/>
                    </a:lnTo>
                    <a:lnTo>
                      <a:pt x="4" y="79"/>
                    </a:lnTo>
                    <a:lnTo>
                      <a:pt x="4" y="82"/>
                    </a:lnTo>
                    <a:lnTo>
                      <a:pt x="2" y="84"/>
                    </a:lnTo>
                    <a:lnTo>
                      <a:pt x="1" y="85"/>
                    </a:lnTo>
                    <a:lnTo>
                      <a:pt x="0" y="88"/>
                    </a:lnTo>
                    <a:lnTo>
                      <a:pt x="0" y="90"/>
                    </a:lnTo>
                    <a:lnTo>
                      <a:pt x="0" y="91"/>
                    </a:lnTo>
                    <a:lnTo>
                      <a:pt x="1" y="94"/>
                    </a:lnTo>
                    <a:lnTo>
                      <a:pt x="4" y="95"/>
                    </a:lnTo>
                    <a:lnTo>
                      <a:pt x="6" y="95"/>
                    </a:lnTo>
                    <a:lnTo>
                      <a:pt x="10" y="95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3" y="90"/>
                    </a:lnTo>
                    <a:lnTo>
                      <a:pt x="13" y="88"/>
                    </a:lnTo>
                    <a:lnTo>
                      <a:pt x="13" y="85"/>
                    </a:lnTo>
                    <a:lnTo>
                      <a:pt x="13" y="83"/>
                    </a:lnTo>
                    <a:lnTo>
                      <a:pt x="12" y="8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39" y="72"/>
                    </a:lnTo>
                    <a:lnTo>
                      <a:pt x="47" y="59"/>
                    </a:lnTo>
                    <a:lnTo>
                      <a:pt x="53" y="59"/>
                    </a:lnTo>
                    <a:lnTo>
                      <a:pt x="62" y="45"/>
                    </a:lnTo>
                    <a:lnTo>
                      <a:pt x="70" y="38"/>
                    </a:lnTo>
                    <a:lnTo>
                      <a:pt x="81" y="34"/>
                    </a:lnTo>
                    <a:lnTo>
                      <a:pt x="91" y="26"/>
                    </a:lnTo>
                    <a:lnTo>
                      <a:pt x="98" y="21"/>
                    </a:lnTo>
                    <a:lnTo>
                      <a:pt x="103" y="12"/>
                    </a:lnTo>
                    <a:lnTo>
                      <a:pt x="104" y="3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92" y="0"/>
                    </a:lnTo>
                    <a:lnTo>
                      <a:pt x="89" y="3"/>
                    </a:lnTo>
                    <a:lnTo>
                      <a:pt x="86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4" name="Freeform 9"/>
              <p:cNvSpPr/>
              <p:nvPr/>
            </p:nvSpPr>
            <p:spPr bwMode="auto">
              <a:xfrm>
                <a:off x="1951038" y="3130550"/>
                <a:ext cx="4762" cy="9525"/>
              </a:xfrm>
              <a:custGeom>
                <a:avLst/>
                <a:gdLst>
                  <a:gd name="T0" fmla="*/ 1 w 12"/>
                  <a:gd name="T1" fmla="*/ 0 h 27"/>
                  <a:gd name="T2" fmla="*/ 4 w 12"/>
                  <a:gd name="T3" fmla="*/ 11 h 27"/>
                  <a:gd name="T4" fmla="*/ 0 w 12"/>
                  <a:gd name="T5" fmla="*/ 27 h 27"/>
                  <a:gd name="T6" fmla="*/ 3 w 12"/>
                  <a:gd name="T7" fmla="*/ 27 h 27"/>
                  <a:gd name="T8" fmla="*/ 5 w 12"/>
                  <a:gd name="T9" fmla="*/ 27 h 27"/>
                  <a:gd name="T10" fmla="*/ 6 w 12"/>
                  <a:gd name="T11" fmla="*/ 27 h 27"/>
                  <a:gd name="T12" fmla="*/ 7 w 12"/>
                  <a:gd name="T13" fmla="*/ 26 h 27"/>
                  <a:gd name="T14" fmla="*/ 9 w 12"/>
                  <a:gd name="T15" fmla="*/ 21 h 27"/>
                  <a:gd name="T16" fmla="*/ 11 w 12"/>
                  <a:gd name="T17" fmla="*/ 16 h 27"/>
                  <a:gd name="T18" fmla="*/ 12 w 12"/>
                  <a:gd name="T19" fmla="*/ 11 h 27"/>
                  <a:gd name="T20" fmla="*/ 12 w 12"/>
                  <a:gd name="T21" fmla="*/ 6 h 27"/>
                  <a:gd name="T22" fmla="*/ 9 w 12"/>
                  <a:gd name="T23" fmla="*/ 3 h 27"/>
                  <a:gd name="T24" fmla="*/ 1 w 12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7">
                    <a:moveTo>
                      <a:pt x="1" y="0"/>
                    </a:moveTo>
                    <a:lnTo>
                      <a:pt x="4" y="11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5" y="27"/>
                    </a:lnTo>
                    <a:lnTo>
                      <a:pt x="6" y="27"/>
                    </a:lnTo>
                    <a:lnTo>
                      <a:pt x="7" y="26"/>
                    </a:lnTo>
                    <a:lnTo>
                      <a:pt x="9" y="21"/>
                    </a:lnTo>
                    <a:lnTo>
                      <a:pt x="11" y="16"/>
                    </a:lnTo>
                    <a:lnTo>
                      <a:pt x="12" y="11"/>
                    </a:lnTo>
                    <a:lnTo>
                      <a:pt x="12" y="6"/>
                    </a:lnTo>
                    <a:lnTo>
                      <a:pt x="9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5" name="Freeform 10"/>
              <p:cNvSpPr/>
              <p:nvPr/>
            </p:nvSpPr>
            <p:spPr bwMode="auto">
              <a:xfrm>
                <a:off x="1938338" y="3133725"/>
                <a:ext cx="9525" cy="3175"/>
              </a:xfrm>
              <a:custGeom>
                <a:avLst/>
                <a:gdLst>
                  <a:gd name="T0" fmla="*/ 0 w 28"/>
                  <a:gd name="T1" fmla="*/ 9 h 13"/>
                  <a:gd name="T2" fmla="*/ 7 w 28"/>
                  <a:gd name="T3" fmla="*/ 13 h 13"/>
                  <a:gd name="T4" fmla="*/ 16 w 28"/>
                  <a:gd name="T5" fmla="*/ 11 h 13"/>
                  <a:gd name="T6" fmla="*/ 23 w 28"/>
                  <a:gd name="T7" fmla="*/ 10 h 13"/>
                  <a:gd name="T8" fmla="*/ 28 w 28"/>
                  <a:gd name="T9" fmla="*/ 3 h 13"/>
                  <a:gd name="T10" fmla="*/ 10 w 28"/>
                  <a:gd name="T11" fmla="*/ 0 h 13"/>
                  <a:gd name="T12" fmla="*/ 0 w 28"/>
                  <a:gd name="T1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3">
                    <a:moveTo>
                      <a:pt x="0" y="9"/>
                    </a:moveTo>
                    <a:lnTo>
                      <a:pt x="7" y="13"/>
                    </a:lnTo>
                    <a:lnTo>
                      <a:pt x="16" y="11"/>
                    </a:lnTo>
                    <a:lnTo>
                      <a:pt x="23" y="10"/>
                    </a:lnTo>
                    <a:lnTo>
                      <a:pt x="28" y="3"/>
                    </a:lnTo>
                    <a:lnTo>
                      <a:pt x="1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6" name="Freeform 11"/>
              <p:cNvSpPr/>
              <p:nvPr/>
            </p:nvSpPr>
            <p:spPr bwMode="auto">
              <a:xfrm>
                <a:off x="1970088" y="3076575"/>
                <a:ext cx="11112" cy="11113"/>
              </a:xfrm>
              <a:custGeom>
                <a:avLst/>
                <a:gdLst>
                  <a:gd name="T0" fmla="*/ 8 w 38"/>
                  <a:gd name="T1" fmla="*/ 5 h 33"/>
                  <a:gd name="T2" fmla="*/ 4 w 38"/>
                  <a:gd name="T3" fmla="*/ 6 h 33"/>
                  <a:gd name="T4" fmla="*/ 1 w 38"/>
                  <a:gd name="T5" fmla="*/ 9 h 33"/>
                  <a:gd name="T6" fmla="*/ 0 w 38"/>
                  <a:gd name="T7" fmla="*/ 11 h 33"/>
                  <a:gd name="T8" fmla="*/ 0 w 38"/>
                  <a:gd name="T9" fmla="*/ 15 h 33"/>
                  <a:gd name="T10" fmla="*/ 0 w 38"/>
                  <a:gd name="T11" fmla="*/ 17 h 33"/>
                  <a:gd name="T12" fmla="*/ 5 w 38"/>
                  <a:gd name="T13" fmla="*/ 33 h 33"/>
                  <a:gd name="T14" fmla="*/ 13 w 38"/>
                  <a:gd name="T15" fmla="*/ 26 h 33"/>
                  <a:gd name="T16" fmla="*/ 24 w 38"/>
                  <a:gd name="T17" fmla="*/ 23 h 33"/>
                  <a:gd name="T18" fmla="*/ 31 w 38"/>
                  <a:gd name="T19" fmla="*/ 17 h 33"/>
                  <a:gd name="T20" fmla="*/ 38 w 38"/>
                  <a:gd name="T21" fmla="*/ 9 h 33"/>
                  <a:gd name="T22" fmla="*/ 33 w 38"/>
                  <a:gd name="T23" fmla="*/ 2 h 33"/>
                  <a:gd name="T24" fmla="*/ 28 w 38"/>
                  <a:gd name="T25" fmla="*/ 0 h 33"/>
                  <a:gd name="T26" fmla="*/ 22 w 38"/>
                  <a:gd name="T27" fmla="*/ 1 h 33"/>
                  <a:gd name="T28" fmla="*/ 14 w 38"/>
                  <a:gd name="T29" fmla="*/ 4 h 33"/>
                  <a:gd name="T30" fmla="*/ 8 w 38"/>
                  <a:gd name="T31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" h="33">
                    <a:moveTo>
                      <a:pt x="8" y="5"/>
                    </a:moveTo>
                    <a:lnTo>
                      <a:pt x="4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13" y="26"/>
                    </a:lnTo>
                    <a:lnTo>
                      <a:pt x="24" y="23"/>
                    </a:lnTo>
                    <a:lnTo>
                      <a:pt x="31" y="17"/>
                    </a:lnTo>
                    <a:lnTo>
                      <a:pt x="38" y="9"/>
                    </a:lnTo>
                    <a:lnTo>
                      <a:pt x="33" y="2"/>
                    </a:lnTo>
                    <a:lnTo>
                      <a:pt x="28" y="0"/>
                    </a:lnTo>
                    <a:lnTo>
                      <a:pt x="22" y="1"/>
                    </a:lnTo>
                    <a:lnTo>
                      <a:pt x="14" y="4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7" name="Freeform 12"/>
              <p:cNvSpPr/>
              <p:nvPr/>
            </p:nvSpPr>
            <p:spPr bwMode="auto">
              <a:xfrm>
                <a:off x="1131888" y="2116138"/>
                <a:ext cx="1217612" cy="1101725"/>
              </a:xfrm>
              <a:custGeom>
                <a:avLst/>
                <a:gdLst>
                  <a:gd name="T0" fmla="*/ 2737 w 3835"/>
                  <a:gd name="T1" fmla="*/ 2593 h 3469"/>
                  <a:gd name="T2" fmla="*/ 2951 w 3835"/>
                  <a:gd name="T3" fmla="*/ 2458 h 3469"/>
                  <a:gd name="T4" fmla="*/ 3118 w 3835"/>
                  <a:gd name="T5" fmla="*/ 2364 h 3469"/>
                  <a:gd name="T6" fmla="*/ 3292 w 3835"/>
                  <a:gd name="T7" fmla="*/ 2310 h 3469"/>
                  <a:gd name="T8" fmla="*/ 3350 w 3835"/>
                  <a:gd name="T9" fmla="*/ 2261 h 3469"/>
                  <a:gd name="T10" fmla="*/ 3426 w 3835"/>
                  <a:gd name="T11" fmla="*/ 2168 h 3469"/>
                  <a:gd name="T12" fmla="*/ 3721 w 3835"/>
                  <a:gd name="T13" fmla="*/ 1730 h 3469"/>
                  <a:gd name="T14" fmla="*/ 3619 w 3835"/>
                  <a:gd name="T15" fmla="*/ 1625 h 3469"/>
                  <a:gd name="T16" fmla="*/ 3552 w 3835"/>
                  <a:gd name="T17" fmla="*/ 1513 h 3469"/>
                  <a:gd name="T18" fmla="*/ 3585 w 3835"/>
                  <a:gd name="T19" fmla="*/ 1296 h 3469"/>
                  <a:gd name="T20" fmla="*/ 3791 w 3835"/>
                  <a:gd name="T21" fmla="*/ 960 h 3469"/>
                  <a:gd name="T22" fmla="*/ 3424 w 3835"/>
                  <a:gd name="T23" fmla="*/ 1051 h 3469"/>
                  <a:gd name="T24" fmla="*/ 3626 w 3835"/>
                  <a:gd name="T25" fmla="*/ 852 h 3469"/>
                  <a:gd name="T26" fmla="*/ 3301 w 3835"/>
                  <a:gd name="T27" fmla="*/ 1006 h 3469"/>
                  <a:gd name="T28" fmla="*/ 3169 w 3835"/>
                  <a:gd name="T29" fmla="*/ 1092 h 3469"/>
                  <a:gd name="T30" fmla="*/ 3050 w 3835"/>
                  <a:gd name="T31" fmla="*/ 1068 h 3469"/>
                  <a:gd name="T32" fmla="*/ 3275 w 3835"/>
                  <a:gd name="T33" fmla="*/ 946 h 3469"/>
                  <a:gd name="T34" fmla="*/ 3304 w 3835"/>
                  <a:gd name="T35" fmla="*/ 759 h 3469"/>
                  <a:gd name="T36" fmla="*/ 3049 w 3835"/>
                  <a:gd name="T37" fmla="*/ 980 h 3469"/>
                  <a:gd name="T38" fmla="*/ 2945 w 3835"/>
                  <a:gd name="T39" fmla="*/ 868 h 3469"/>
                  <a:gd name="T40" fmla="*/ 3094 w 3835"/>
                  <a:gd name="T41" fmla="*/ 743 h 3469"/>
                  <a:gd name="T42" fmla="*/ 3014 w 3835"/>
                  <a:gd name="T43" fmla="*/ 667 h 3469"/>
                  <a:gd name="T44" fmla="*/ 2979 w 3835"/>
                  <a:gd name="T45" fmla="*/ 669 h 3469"/>
                  <a:gd name="T46" fmla="*/ 2650 w 3835"/>
                  <a:gd name="T47" fmla="*/ 738 h 3469"/>
                  <a:gd name="T48" fmla="*/ 2947 w 3835"/>
                  <a:gd name="T49" fmla="*/ 505 h 3469"/>
                  <a:gd name="T50" fmla="*/ 3254 w 3835"/>
                  <a:gd name="T51" fmla="*/ 178 h 3469"/>
                  <a:gd name="T52" fmla="*/ 3252 w 3835"/>
                  <a:gd name="T53" fmla="*/ 116 h 3469"/>
                  <a:gd name="T54" fmla="*/ 2984 w 3835"/>
                  <a:gd name="T55" fmla="*/ 307 h 3469"/>
                  <a:gd name="T56" fmla="*/ 2782 w 3835"/>
                  <a:gd name="T57" fmla="*/ 475 h 3469"/>
                  <a:gd name="T58" fmla="*/ 2526 w 3835"/>
                  <a:gd name="T59" fmla="*/ 322 h 3469"/>
                  <a:gd name="T60" fmla="*/ 2162 w 3835"/>
                  <a:gd name="T61" fmla="*/ 166 h 3469"/>
                  <a:gd name="T62" fmla="*/ 1694 w 3835"/>
                  <a:gd name="T63" fmla="*/ 553 h 3469"/>
                  <a:gd name="T64" fmla="*/ 1912 w 3835"/>
                  <a:gd name="T65" fmla="*/ 296 h 3469"/>
                  <a:gd name="T66" fmla="*/ 2223 w 3835"/>
                  <a:gd name="T67" fmla="*/ 63 h 3469"/>
                  <a:gd name="T68" fmla="*/ 1892 w 3835"/>
                  <a:gd name="T69" fmla="*/ 201 h 3469"/>
                  <a:gd name="T70" fmla="*/ 1397 w 3835"/>
                  <a:gd name="T71" fmla="*/ 504 h 3469"/>
                  <a:gd name="T72" fmla="*/ 797 w 3835"/>
                  <a:gd name="T73" fmla="*/ 1017 h 3469"/>
                  <a:gd name="T74" fmla="*/ 627 w 3835"/>
                  <a:gd name="T75" fmla="*/ 1227 h 3469"/>
                  <a:gd name="T76" fmla="*/ 310 w 3835"/>
                  <a:gd name="T77" fmla="*/ 1532 h 3469"/>
                  <a:gd name="T78" fmla="*/ 219 w 3835"/>
                  <a:gd name="T79" fmla="*/ 1773 h 3469"/>
                  <a:gd name="T80" fmla="*/ 387 w 3835"/>
                  <a:gd name="T81" fmla="*/ 2109 h 3469"/>
                  <a:gd name="T82" fmla="*/ 728 w 3835"/>
                  <a:gd name="T83" fmla="*/ 1909 h 3469"/>
                  <a:gd name="T84" fmla="*/ 1058 w 3835"/>
                  <a:gd name="T85" fmla="*/ 1643 h 3469"/>
                  <a:gd name="T86" fmla="*/ 1419 w 3835"/>
                  <a:gd name="T87" fmla="*/ 1290 h 3469"/>
                  <a:gd name="T88" fmla="*/ 1126 w 3835"/>
                  <a:gd name="T89" fmla="*/ 1642 h 3469"/>
                  <a:gd name="T90" fmla="*/ 605 w 3835"/>
                  <a:gd name="T91" fmla="*/ 2207 h 3469"/>
                  <a:gd name="T92" fmla="*/ 495 w 3835"/>
                  <a:gd name="T93" fmla="*/ 2372 h 3469"/>
                  <a:gd name="T94" fmla="*/ 275 w 3835"/>
                  <a:gd name="T95" fmla="*/ 2587 h 3469"/>
                  <a:gd name="T96" fmla="*/ 42 w 3835"/>
                  <a:gd name="T97" fmla="*/ 2861 h 3469"/>
                  <a:gd name="T98" fmla="*/ 303 w 3835"/>
                  <a:gd name="T99" fmla="*/ 2848 h 3469"/>
                  <a:gd name="T100" fmla="*/ 687 w 3835"/>
                  <a:gd name="T101" fmla="*/ 2542 h 3469"/>
                  <a:gd name="T102" fmla="*/ 812 w 3835"/>
                  <a:gd name="T103" fmla="*/ 2502 h 3469"/>
                  <a:gd name="T104" fmla="*/ 772 w 3835"/>
                  <a:gd name="T105" fmla="*/ 2791 h 3469"/>
                  <a:gd name="T106" fmla="*/ 874 w 3835"/>
                  <a:gd name="T107" fmla="*/ 2868 h 3469"/>
                  <a:gd name="T108" fmla="*/ 1181 w 3835"/>
                  <a:gd name="T109" fmla="*/ 2746 h 3469"/>
                  <a:gd name="T110" fmla="*/ 881 w 3835"/>
                  <a:gd name="T111" fmla="*/ 2997 h 3469"/>
                  <a:gd name="T112" fmla="*/ 579 w 3835"/>
                  <a:gd name="T113" fmla="*/ 3306 h 3469"/>
                  <a:gd name="T114" fmla="*/ 659 w 3835"/>
                  <a:gd name="T115" fmla="*/ 3327 h 3469"/>
                  <a:gd name="T116" fmla="*/ 900 w 3835"/>
                  <a:gd name="T117" fmla="*/ 3108 h 3469"/>
                  <a:gd name="T118" fmla="*/ 1187 w 3835"/>
                  <a:gd name="T119" fmla="*/ 2976 h 3469"/>
                  <a:gd name="T120" fmla="*/ 1380 w 3835"/>
                  <a:gd name="T121" fmla="*/ 3089 h 3469"/>
                  <a:gd name="T122" fmla="*/ 1212 w 3835"/>
                  <a:gd name="T123" fmla="*/ 3399 h 3469"/>
                  <a:gd name="T124" fmla="*/ 1737 w 3835"/>
                  <a:gd name="T125" fmla="*/ 3222 h 3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35" h="3469">
                    <a:moveTo>
                      <a:pt x="2374" y="2871"/>
                    </a:moveTo>
                    <a:lnTo>
                      <a:pt x="2373" y="2871"/>
                    </a:lnTo>
                    <a:lnTo>
                      <a:pt x="2379" y="2866"/>
                    </a:lnTo>
                    <a:lnTo>
                      <a:pt x="2385" y="2863"/>
                    </a:lnTo>
                    <a:lnTo>
                      <a:pt x="2390" y="2858"/>
                    </a:lnTo>
                    <a:lnTo>
                      <a:pt x="2394" y="2854"/>
                    </a:lnTo>
                    <a:lnTo>
                      <a:pt x="2407" y="2844"/>
                    </a:lnTo>
                    <a:lnTo>
                      <a:pt x="2413" y="2841"/>
                    </a:lnTo>
                    <a:lnTo>
                      <a:pt x="2420" y="2839"/>
                    </a:lnTo>
                    <a:lnTo>
                      <a:pt x="2426" y="2837"/>
                    </a:lnTo>
                    <a:lnTo>
                      <a:pt x="2433" y="2826"/>
                    </a:lnTo>
                    <a:lnTo>
                      <a:pt x="2433" y="2826"/>
                    </a:lnTo>
                    <a:lnTo>
                      <a:pt x="2435" y="2826"/>
                    </a:lnTo>
                    <a:lnTo>
                      <a:pt x="2436" y="2825"/>
                    </a:lnTo>
                    <a:lnTo>
                      <a:pt x="2445" y="2817"/>
                    </a:lnTo>
                    <a:lnTo>
                      <a:pt x="2452" y="2810"/>
                    </a:lnTo>
                    <a:lnTo>
                      <a:pt x="2510" y="2763"/>
                    </a:lnTo>
                    <a:lnTo>
                      <a:pt x="2519" y="2761"/>
                    </a:lnTo>
                    <a:lnTo>
                      <a:pt x="2533" y="2757"/>
                    </a:lnTo>
                    <a:lnTo>
                      <a:pt x="2532" y="2746"/>
                    </a:lnTo>
                    <a:lnTo>
                      <a:pt x="2562" y="2734"/>
                    </a:lnTo>
                    <a:lnTo>
                      <a:pt x="2562" y="2731"/>
                    </a:lnTo>
                    <a:lnTo>
                      <a:pt x="2562" y="2730"/>
                    </a:lnTo>
                    <a:lnTo>
                      <a:pt x="2562" y="2729"/>
                    </a:lnTo>
                    <a:lnTo>
                      <a:pt x="2562" y="2727"/>
                    </a:lnTo>
                    <a:lnTo>
                      <a:pt x="2564" y="2725"/>
                    </a:lnTo>
                    <a:lnTo>
                      <a:pt x="2562" y="2723"/>
                    </a:lnTo>
                    <a:lnTo>
                      <a:pt x="2561" y="2720"/>
                    </a:lnTo>
                    <a:lnTo>
                      <a:pt x="2565" y="2718"/>
                    </a:lnTo>
                    <a:lnTo>
                      <a:pt x="2566" y="2718"/>
                    </a:lnTo>
                    <a:lnTo>
                      <a:pt x="2569" y="2718"/>
                    </a:lnTo>
                    <a:lnTo>
                      <a:pt x="2571" y="2719"/>
                    </a:lnTo>
                    <a:lnTo>
                      <a:pt x="2575" y="2713"/>
                    </a:lnTo>
                    <a:lnTo>
                      <a:pt x="2581" y="2713"/>
                    </a:lnTo>
                    <a:lnTo>
                      <a:pt x="2589" y="2700"/>
                    </a:lnTo>
                    <a:lnTo>
                      <a:pt x="2599" y="2697"/>
                    </a:lnTo>
                    <a:lnTo>
                      <a:pt x="2607" y="2691"/>
                    </a:lnTo>
                    <a:lnTo>
                      <a:pt x="2613" y="2683"/>
                    </a:lnTo>
                    <a:lnTo>
                      <a:pt x="2621" y="2677"/>
                    </a:lnTo>
                    <a:lnTo>
                      <a:pt x="2628" y="2674"/>
                    </a:lnTo>
                    <a:lnTo>
                      <a:pt x="2635" y="2675"/>
                    </a:lnTo>
                    <a:lnTo>
                      <a:pt x="2644" y="2675"/>
                    </a:lnTo>
                    <a:lnTo>
                      <a:pt x="2651" y="2674"/>
                    </a:lnTo>
                    <a:lnTo>
                      <a:pt x="2651" y="2674"/>
                    </a:lnTo>
                    <a:lnTo>
                      <a:pt x="2668" y="2666"/>
                    </a:lnTo>
                    <a:lnTo>
                      <a:pt x="2683" y="2656"/>
                    </a:lnTo>
                    <a:lnTo>
                      <a:pt x="2696" y="2643"/>
                    </a:lnTo>
                    <a:lnTo>
                      <a:pt x="2696" y="2639"/>
                    </a:lnTo>
                    <a:lnTo>
                      <a:pt x="2696" y="2635"/>
                    </a:lnTo>
                    <a:lnTo>
                      <a:pt x="2694" y="2632"/>
                    </a:lnTo>
                    <a:lnTo>
                      <a:pt x="2691" y="2630"/>
                    </a:lnTo>
                    <a:lnTo>
                      <a:pt x="2692" y="2630"/>
                    </a:lnTo>
                    <a:lnTo>
                      <a:pt x="2695" y="2628"/>
                    </a:lnTo>
                    <a:lnTo>
                      <a:pt x="2697" y="2624"/>
                    </a:lnTo>
                    <a:lnTo>
                      <a:pt x="2697" y="2623"/>
                    </a:lnTo>
                    <a:lnTo>
                      <a:pt x="2701" y="2621"/>
                    </a:lnTo>
                    <a:lnTo>
                      <a:pt x="2704" y="2618"/>
                    </a:lnTo>
                    <a:lnTo>
                      <a:pt x="2707" y="2615"/>
                    </a:lnTo>
                    <a:lnTo>
                      <a:pt x="2711" y="2611"/>
                    </a:lnTo>
                    <a:lnTo>
                      <a:pt x="2715" y="2611"/>
                    </a:lnTo>
                    <a:lnTo>
                      <a:pt x="2721" y="2611"/>
                    </a:lnTo>
                    <a:lnTo>
                      <a:pt x="2728" y="2610"/>
                    </a:lnTo>
                    <a:lnTo>
                      <a:pt x="2732" y="2609"/>
                    </a:lnTo>
                    <a:lnTo>
                      <a:pt x="2736" y="2606"/>
                    </a:lnTo>
                    <a:lnTo>
                      <a:pt x="2738" y="2603"/>
                    </a:lnTo>
                    <a:lnTo>
                      <a:pt x="2738" y="2599"/>
                    </a:lnTo>
                    <a:lnTo>
                      <a:pt x="2738" y="2596"/>
                    </a:lnTo>
                    <a:lnTo>
                      <a:pt x="2737" y="2593"/>
                    </a:lnTo>
                    <a:lnTo>
                      <a:pt x="2742" y="2594"/>
                    </a:lnTo>
                    <a:lnTo>
                      <a:pt x="2746" y="2594"/>
                    </a:lnTo>
                    <a:lnTo>
                      <a:pt x="2751" y="2593"/>
                    </a:lnTo>
                    <a:lnTo>
                      <a:pt x="2755" y="2589"/>
                    </a:lnTo>
                    <a:lnTo>
                      <a:pt x="2763" y="2592"/>
                    </a:lnTo>
                    <a:lnTo>
                      <a:pt x="2780" y="2580"/>
                    </a:lnTo>
                    <a:lnTo>
                      <a:pt x="2798" y="2566"/>
                    </a:lnTo>
                    <a:lnTo>
                      <a:pt x="2800" y="2564"/>
                    </a:lnTo>
                    <a:lnTo>
                      <a:pt x="2803" y="2561"/>
                    </a:lnTo>
                    <a:lnTo>
                      <a:pt x="2804" y="2558"/>
                    </a:lnTo>
                    <a:lnTo>
                      <a:pt x="2804" y="2554"/>
                    </a:lnTo>
                    <a:lnTo>
                      <a:pt x="2804" y="2552"/>
                    </a:lnTo>
                    <a:lnTo>
                      <a:pt x="2809" y="2552"/>
                    </a:lnTo>
                    <a:lnTo>
                      <a:pt x="2814" y="2549"/>
                    </a:lnTo>
                    <a:lnTo>
                      <a:pt x="2816" y="2547"/>
                    </a:lnTo>
                    <a:lnTo>
                      <a:pt x="2817" y="2544"/>
                    </a:lnTo>
                    <a:lnTo>
                      <a:pt x="2819" y="2541"/>
                    </a:lnTo>
                    <a:lnTo>
                      <a:pt x="2819" y="2542"/>
                    </a:lnTo>
                    <a:lnTo>
                      <a:pt x="2823" y="2542"/>
                    </a:lnTo>
                    <a:lnTo>
                      <a:pt x="2828" y="2541"/>
                    </a:lnTo>
                    <a:lnTo>
                      <a:pt x="2832" y="2538"/>
                    </a:lnTo>
                    <a:lnTo>
                      <a:pt x="2836" y="2536"/>
                    </a:lnTo>
                    <a:lnTo>
                      <a:pt x="2839" y="2531"/>
                    </a:lnTo>
                    <a:lnTo>
                      <a:pt x="2842" y="2526"/>
                    </a:lnTo>
                    <a:lnTo>
                      <a:pt x="2843" y="2524"/>
                    </a:lnTo>
                    <a:lnTo>
                      <a:pt x="2845" y="2523"/>
                    </a:lnTo>
                    <a:lnTo>
                      <a:pt x="2848" y="2521"/>
                    </a:lnTo>
                    <a:lnTo>
                      <a:pt x="2850" y="2520"/>
                    </a:lnTo>
                    <a:lnTo>
                      <a:pt x="2853" y="2519"/>
                    </a:lnTo>
                    <a:lnTo>
                      <a:pt x="2855" y="2518"/>
                    </a:lnTo>
                    <a:lnTo>
                      <a:pt x="2856" y="2515"/>
                    </a:lnTo>
                    <a:lnTo>
                      <a:pt x="2857" y="2512"/>
                    </a:lnTo>
                    <a:lnTo>
                      <a:pt x="2857" y="2508"/>
                    </a:lnTo>
                    <a:lnTo>
                      <a:pt x="2855" y="2502"/>
                    </a:lnTo>
                    <a:lnTo>
                      <a:pt x="2856" y="2502"/>
                    </a:lnTo>
                    <a:lnTo>
                      <a:pt x="2861" y="2502"/>
                    </a:lnTo>
                    <a:lnTo>
                      <a:pt x="2862" y="2503"/>
                    </a:lnTo>
                    <a:lnTo>
                      <a:pt x="2871" y="2503"/>
                    </a:lnTo>
                    <a:lnTo>
                      <a:pt x="2877" y="2501"/>
                    </a:lnTo>
                    <a:lnTo>
                      <a:pt x="2882" y="2495"/>
                    </a:lnTo>
                    <a:lnTo>
                      <a:pt x="2883" y="2491"/>
                    </a:lnTo>
                    <a:lnTo>
                      <a:pt x="2883" y="2486"/>
                    </a:lnTo>
                    <a:lnTo>
                      <a:pt x="2882" y="2485"/>
                    </a:lnTo>
                    <a:lnTo>
                      <a:pt x="2885" y="2484"/>
                    </a:lnTo>
                    <a:lnTo>
                      <a:pt x="2885" y="2484"/>
                    </a:lnTo>
                    <a:lnTo>
                      <a:pt x="2885" y="2485"/>
                    </a:lnTo>
                    <a:lnTo>
                      <a:pt x="2888" y="2485"/>
                    </a:lnTo>
                    <a:lnTo>
                      <a:pt x="2890" y="2484"/>
                    </a:lnTo>
                    <a:lnTo>
                      <a:pt x="2890" y="2482"/>
                    </a:lnTo>
                    <a:lnTo>
                      <a:pt x="2894" y="2485"/>
                    </a:lnTo>
                    <a:lnTo>
                      <a:pt x="2896" y="2487"/>
                    </a:lnTo>
                    <a:lnTo>
                      <a:pt x="2901" y="2489"/>
                    </a:lnTo>
                    <a:lnTo>
                      <a:pt x="2905" y="2489"/>
                    </a:lnTo>
                    <a:lnTo>
                      <a:pt x="2907" y="2490"/>
                    </a:lnTo>
                    <a:lnTo>
                      <a:pt x="2911" y="2492"/>
                    </a:lnTo>
                    <a:lnTo>
                      <a:pt x="2913" y="2495"/>
                    </a:lnTo>
                    <a:lnTo>
                      <a:pt x="2917" y="2497"/>
                    </a:lnTo>
                    <a:lnTo>
                      <a:pt x="2921" y="2501"/>
                    </a:lnTo>
                    <a:lnTo>
                      <a:pt x="2924" y="2503"/>
                    </a:lnTo>
                    <a:lnTo>
                      <a:pt x="2928" y="2504"/>
                    </a:lnTo>
                    <a:lnTo>
                      <a:pt x="2934" y="2503"/>
                    </a:lnTo>
                    <a:lnTo>
                      <a:pt x="2941" y="2495"/>
                    </a:lnTo>
                    <a:lnTo>
                      <a:pt x="2945" y="2485"/>
                    </a:lnTo>
                    <a:lnTo>
                      <a:pt x="2945" y="2474"/>
                    </a:lnTo>
                    <a:lnTo>
                      <a:pt x="2946" y="2469"/>
                    </a:lnTo>
                    <a:lnTo>
                      <a:pt x="2947" y="2465"/>
                    </a:lnTo>
                    <a:lnTo>
                      <a:pt x="2949" y="2462"/>
                    </a:lnTo>
                    <a:lnTo>
                      <a:pt x="2951" y="2458"/>
                    </a:lnTo>
                    <a:lnTo>
                      <a:pt x="2953" y="2447"/>
                    </a:lnTo>
                    <a:lnTo>
                      <a:pt x="2955" y="2436"/>
                    </a:lnTo>
                    <a:lnTo>
                      <a:pt x="2956" y="2427"/>
                    </a:lnTo>
                    <a:lnTo>
                      <a:pt x="2956" y="2422"/>
                    </a:lnTo>
                    <a:lnTo>
                      <a:pt x="2965" y="2428"/>
                    </a:lnTo>
                    <a:lnTo>
                      <a:pt x="2973" y="2429"/>
                    </a:lnTo>
                    <a:lnTo>
                      <a:pt x="2978" y="2425"/>
                    </a:lnTo>
                    <a:lnTo>
                      <a:pt x="2980" y="2418"/>
                    </a:lnTo>
                    <a:lnTo>
                      <a:pt x="2982" y="2405"/>
                    </a:lnTo>
                    <a:lnTo>
                      <a:pt x="2981" y="2400"/>
                    </a:lnTo>
                    <a:lnTo>
                      <a:pt x="2989" y="2399"/>
                    </a:lnTo>
                    <a:lnTo>
                      <a:pt x="2990" y="2401"/>
                    </a:lnTo>
                    <a:lnTo>
                      <a:pt x="2992" y="2404"/>
                    </a:lnTo>
                    <a:lnTo>
                      <a:pt x="2990" y="2405"/>
                    </a:lnTo>
                    <a:lnTo>
                      <a:pt x="2992" y="2412"/>
                    </a:lnTo>
                    <a:lnTo>
                      <a:pt x="2996" y="2417"/>
                    </a:lnTo>
                    <a:lnTo>
                      <a:pt x="3002" y="2421"/>
                    </a:lnTo>
                    <a:lnTo>
                      <a:pt x="3008" y="2423"/>
                    </a:lnTo>
                    <a:lnTo>
                      <a:pt x="3013" y="2428"/>
                    </a:lnTo>
                    <a:lnTo>
                      <a:pt x="3016" y="2428"/>
                    </a:lnTo>
                    <a:lnTo>
                      <a:pt x="3020" y="2427"/>
                    </a:lnTo>
                    <a:lnTo>
                      <a:pt x="3023" y="2419"/>
                    </a:lnTo>
                    <a:lnTo>
                      <a:pt x="3026" y="2417"/>
                    </a:lnTo>
                    <a:lnTo>
                      <a:pt x="3031" y="2416"/>
                    </a:lnTo>
                    <a:lnTo>
                      <a:pt x="3037" y="2416"/>
                    </a:lnTo>
                    <a:lnTo>
                      <a:pt x="3043" y="2416"/>
                    </a:lnTo>
                    <a:lnTo>
                      <a:pt x="3046" y="2415"/>
                    </a:lnTo>
                    <a:lnTo>
                      <a:pt x="3048" y="2411"/>
                    </a:lnTo>
                    <a:lnTo>
                      <a:pt x="3050" y="2406"/>
                    </a:lnTo>
                    <a:lnTo>
                      <a:pt x="3050" y="2400"/>
                    </a:lnTo>
                    <a:lnTo>
                      <a:pt x="3050" y="2396"/>
                    </a:lnTo>
                    <a:lnTo>
                      <a:pt x="3048" y="2394"/>
                    </a:lnTo>
                    <a:lnTo>
                      <a:pt x="3046" y="2392"/>
                    </a:lnTo>
                    <a:lnTo>
                      <a:pt x="3049" y="2388"/>
                    </a:lnTo>
                    <a:lnTo>
                      <a:pt x="3050" y="2384"/>
                    </a:lnTo>
                    <a:lnTo>
                      <a:pt x="3052" y="2384"/>
                    </a:lnTo>
                    <a:lnTo>
                      <a:pt x="3060" y="2384"/>
                    </a:lnTo>
                    <a:lnTo>
                      <a:pt x="3069" y="2382"/>
                    </a:lnTo>
                    <a:lnTo>
                      <a:pt x="3077" y="2378"/>
                    </a:lnTo>
                    <a:lnTo>
                      <a:pt x="3080" y="2377"/>
                    </a:lnTo>
                    <a:lnTo>
                      <a:pt x="3083" y="2376"/>
                    </a:lnTo>
                    <a:lnTo>
                      <a:pt x="3084" y="2373"/>
                    </a:lnTo>
                    <a:lnTo>
                      <a:pt x="3087" y="2370"/>
                    </a:lnTo>
                    <a:lnTo>
                      <a:pt x="3086" y="2349"/>
                    </a:lnTo>
                    <a:lnTo>
                      <a:pt x="3087" y="2345"/>
                    </a:lnTo>
                    <a:lnTo>
                      <a:pt x="3088" y="2343"/>
                    </a:lnTo>
                    <a:lnTo>
                      <a:pt x="3093" y="2337"/>
                    </a:lnTo>
                    <a:lnTo>
                      <a:pt x="3094" y="2334"/>
                    </a:lnTo>
                    <a:lnTo>
                      <a:pt x="3095" y="2334"/>
                    </a:lnTo>
                    <a:lnTo>
                      <a:pt x="3095" y="2336"/>
                    </a:lnTo>
                    <a:lnTo>
                      <a:pt x="3097" y="2336"/>
                    </a:lnTo>
                    <a:lnTo>
                      <a:pt x="3098" y="2336"/>
                    </a:lnTo>
                    <a:lnTo>
                      <a:pt x="3099" y="2334"/>
                    </a:lnTo>
                    <a:lnTo>
                      <a:pt x="3101" y="2337"/>
                    </a:lnTo>
                    <a:lnTo>
                      <a:pt x="3105" y="2338"/>
                    </a:lnTo>
                    <a:lnTo>
                      <a:pt x="3108" y="2338"/>
                    </a:lnTo>
                    <a:lnTo>
                      <a:pt x="3111" y="2338"/>
                    </a:lnTo>
                    <a:lnTo>
                      <a:pt x="3112" y="2338"/>
                    </a:lnTo>
                    <a:lnTo>
                      <a:pt x="3111" y="2342"/>
                    </a:lnTo>
                    <a:lnTo>
                      <a:pt x="3111" y="2345"/>
                    </a:lnTo>
                    <a:lnTo>
                      <a:pt x="3114" y="2348"/>
                    </a:lnTo>
                    <a:lnTo>
                      <a:pt x="3115" y="2350"/>
                    </a:lnTo>
                    <a:lnTo>
                      <a:pt x="3118" y="2351"/>
                    </a:lnTo>
                    <a:lnTo>
                      <a:pt x="3116" y="2354"/>
                    </a:lnTo>
                    <a:lnTo>
                      <a:pt x="3115" y="2355"/>
                    </a:lnTo>
                    <a:lnTo>
                      <a:pt x="3115" y="2358"/>
                    </a:lnTo>
                    <a:lnTo>
                      <a:pt x="3116" y="2360"/>
                    </a:lnTo>
                    <a:lnTo>
                      <a:pt x="3118" y="2364"/>
                    </a:lnTo>
                    <a:lnTo>
                      <a:pt x="3115" y="2370"/>
                    </a:lnTo>
                    <a:lnTo>
                      <a:pt x="3112" y="2370"/>
                    </a:lnTo>
                    <a:lnTo>
                      <a:pt x="3111" y="2368"/>
                    </a:lnTo>
                    <a:lnTo>
                      <a:pt x="3110" y="2367"/>
                    </a:lnTo>
                    <a:lnTo>
                      <a:pt x="3109" y="2365"/>
                    </a:lnTo>
                    <a:lnTo>
                      <a:pt x="3108" y="2364"/>
                    </a:lnTo>
                    <a:lnTo>
                      <a:pt x="3106" y="2361"/>
                    </a:lnTo>
                    <a:lnTo>
                      <a:pt x="3105" y="2360"/>
                    </a:lnTo>
                    <a:lnTo>
                      <a:pt x="3103" y="2359"/>
                    </a:lnTo>
                    <a:lnTo>
                      <a:pt x="3101" y="2359"/>
                    </a:lnTo>
                    <a:lnTo>
                      <a:pt x="3099" y="2360"/>
                    </a:lnTo>
                    <a:lnTo>
                      <a:pt x="3097" y="2362"/>
                    </a:lnTo>
                    <a:lnTo>
                      <a:pt x="3097" y="2367"/>
                    </a:lnTo>
                    <a:lnTo>
                      <a:pt x="3100" y="2384"/>
                    </a:lnTo>
                    <a:lnTo>
                      <a:pt x="3101" y="2389"/>
                    </a:lnTo>
                    <a:lnTo>
                      <a:pt x="3105" y="2390"/>
                    </a:lnTo>
                    <a:lnTo>
                      <a:pt x="3108" y="2389"/>
                    </a:lnTo>
                    <a:lnTo>
                      <a:pt x="3109" y="2399"/>
                    </a:lnTo>
                    <a:lnTo>
                      <a:pt x="3114" y="2402"/>
                    </a:lnTo>
                    <a:lnTo>
                      <a:pt x="3117" y="2404"/>
                    </a:lnTo>
                    <a:lnTo>
                      <a:pt x="3122" y="2404"/>
                    </a:lnTo>
                    <a:lnTo>
                      <a:pt x="3127" y="2402"/>
                    </a:lnTo>
                    <a:lnTo>
                      <a:pt x="3128" y="2401"/>
                    </a:lnTo>
                    <a:lnTo>
                      <a:pt x="3129" y="2400"/>
                    </a:lnTo>
                    <a:lnTo>
                      <a:pt x="3129" y="2398"/>
                    </a:lnTo>
                    <a:lnTo>
                      <a:pt x="3129" y="2395"/>
                    </a:lnTo>
                    <a:lnTo>
                      <a:pt x="3129" y="2394"/>
                    </a:lnTo>
                    <a:lnTo>
                      <a:pt x="3131" y="2392"/>
                    </a:lnTo>
                    <a:lnTo>
                      <a:pt x="3132" y="2390"/>
                    </a:lnTo>
                    <a:lnTo>
                      <a:pt x="3133" y="2389"/>
                    </a:lnTo>
                    <a:lnTo>
                      <a:pt x="3135" y="2389"/>
                    </a:lnTo>
                    <a:lnTo>
                      <a:pt x="3138" y="2388"/>
                    </a:lnTo>
                    <a:lnTo>
                      <a:pt x="3140" y="2388"/>
                    </a:lnTo>
                    <a:lnTo>
                      <a:pt x="3142" y="2385"/>
                    </a:lnTo>
                    <a:lnTo>
                      <a:pt x="3144" y="2388"/>
                    </a:lnTo>
                    <a:lnTo>
                      <a:pt x="3146" y="2390"/>
                    </a:lnTo>
                    <a:lnTo>
                      <a:pt x="3150" y="2392"/>
                    </a:lnTo>
                    <a:lnTo>
                      <a:pt x="3155" y="2390"/>
                    </a:lnTo>
                    <a:lnTo>
                      <a:pt x="3159" y="2389"/>
                    </a:lnTo>
                    <a:lnTo>
                      <a:pt x="3162" y="2387"/>
                    </a:lnTo>
                    <a:lnTo>
                      <a:pt x="3166" y="2384"/>
                    </a:lnTo>
                    <a:lnTo>
                      <a:pt x="3169" y="2382"/>
                    </a:lnTo>
                    <a:lnTo>
                      <a:pt x="3174" y="2381"/>
                    </a:lnTo>
                    <a:lnTo>
                      <a:pt x="3180" y="2379"/>
                    </a:lnTo>
                    <a:lnTo>
                      <a:pt x="3184" y="2379"/>
                    </a:lnTo>
                    <a:lnTo>
                      <a:pt x="3188" y="2379"/>
                    </a:lnTo>
                    <a:lnTo>
                      <a:pt x="3191" y="2378"/>
                    </a:lnTo>
                    <a:lnTo>
                      <a:pt x="3194" y="2376"/>
                    </a:lnTo>
                    <a:lnTo>
                      <a:pt x="3197" y="2373"/>
                    </a:lnTo>
                    <a:lnTo>
                      <a:pt x="3197" y="2368"/>
                    </a:lnTo>
                    <a:lnTo>
                      <a:pt x="3199" y="2367"/>
                    </a:lnTo>
                    <a:lnTo>
                      <a:pt x="3199" y="2358"/>
                    </a:lnTo>
                    <a:lnTo>
                      <a:pt x="3201" y="2349"/>
                    </a:lnTo>
                    <a:lnTo>
                      <a:pt x="3205" y="2341"/>
                    </a:lnTo>
                    <a:lnTo>
                      <a:pt x="3206" y="2343"/>
                    </a:lnTo>
                    <a:lnTo>
                      <a:pt x="3214" y="2349"/>
                    </a:lnTo>
                    <a:lnTo>
                      <a:pt x="3220" y="2350"/>
                    </a:lnTo>
                    <a:lnTo>
                      <a:pt x="3227" y="2347"/>
                    </a:lnTo>
                    <a:lnTo>
                      <a:pt x="3233" y="2337"/>
                    </a:lnTo>
                    <a:lnTo>
                      <a:pt x="3234" y="2328"/>
                    </a:lnTo>
                    <a:lnTo>
                      <a:pt x="3246" y="2333"/>
                    </a:lnTo>
                    <a:lnTo>
                      <a:pt x="3259" y="2332"/>
                    </a:lnTo>
                    <a:lnTo>
                      <a:pt x="3271" y="2330"/>
                    </a:lnTo>
                    <a:lnTo>
                      <a:pt x="3274" y="2327"/>
                    </a:lnTo>
                    <a:lnTo>
                      <a:pt x="3273" y="2319"/>
                    </a:lnTo>
                    <a:lnTo>
                      <a:pt x="3280" y="2318"/>
                    </a:lnTo>
                    <a:lnTo>
                      <a:pt x="3286" y="2314"/>
                    </a:lnTo>
                    <a:lnTo>
                      <a:pt x="3292" y="2310"/>
                    </a:lnTo>
                    <a:lnTo>
                      <a:pt x="3299" y="2308"/>
                    </a:lnTo>
                    <a:lnTo>
                      <a:pt x="3299" y="2310"/>
                    </a:lnTo>
                    <a:lnTo>
                      <a:pt x="3301" y="2313"/>
                    </a:lnTo>
                    <a:lnTo>
                      <a:pt x="3302" y="2314"/>
                    </a:lnTo>
                    <a:lnTo>
                      <a:pt x="3303" y="2315"/>
                    </a:lnTo>
                    <a:lnTo>
                      <a:pt x="3305" y="2316"/>
                    </a:lnTo>
                    <a:lnTo>
                      <a:pt x="3308" y="2315"/>
                    </a:lnTo>
                    <a:lnTo>
                      <a:pt x="3311" y="2314"/>
                    </a:lnTo>
                    <a:lnTo>
                      <a:pt x="3313" y="2311"/>
                    </a:lnTo>
                    <a:lnTo>
                      <a:pt x="3314" y="2309"/>
                    </a:lnTo>
                    <a:lnTo>
                      <a:pt x="3316" y="2307"/>
                    </a:lnTo>
                    <a:lnTo>
                      <a:pt x="3318" y="2304"/>
                    </a:lnTo>
                    <a:lnTo>
                      <a:pt x="3319" y="2302"/>
                    </a:lnTo>
                    <a:lnTo>
                      <a:pt x="3319" y="2298"/>
                    </a:lnTo>
                    <a:lnTo>
                      <a:pt x="3318" y="2296"/>
                    </a:lnTo>
                    <a:lnTo>
                      <a:pt x="3315" y="2288"/>
                    </a:lnTo>
                    <a:lnTo>
                      <a:pt x="3316" y="2284"/>
                    </a:lnTo>
                    <a:lnTo>
                      <a:pt x="3320" y="2280"/>
                    </a:lnTo>
                    <a:lnTo>
                      <a:pt x="3325" y="2277"/>
                    </a:lnTo>
                    <a:lnTo>
                      <a:pt x="3330" y="2275"/>
                    </a:lnTo>
                    <a:lnTo>
                      <a:pt x="3331" y="2276"/>
                    </a:lnTo>
                    <a:lnTo>
                      <a:pt x="3328" y="2279"/>
                    </a:lnTo>
                    <a:lnTo>
                      <a:pt x="3327" y="2281"/>
                    </a:lnTo>
                    <a:lnTo>
                      <a:pt x="3326" y="2284"/>
                    </a:lnTo>
                    <a:lnTo>
                      <a:pt x="3326" y="2286"/>
                    </a:lnTo>
                    <a:lnTo>
                      <a:pt x="3326" y="2288"/>
                    </a:lnTo>
                    <a:lnTo>
                      <a:pt x="3328" y="2291"/>
                    </a:lnTo>
                    <a:lnTo>
                      <a:pt x="3331" y="2292"/>
                    </a:lnTo>
                    <a:lnTo>
                      <a:pt x="3335" y="2294"/>
                    </a:lnTo>
                    <a:lnTo>
                      <a:pt x="3339" y="2293"/>
                    </a:lnTo>
                    <a:lnTo>
                      <a:pt x="3343" y="2292"/>
                    </a:lnTo>
                    <a:lnTo>
                      <a:pt x="3345" y="2290"/>
                    </a:lnTo>
                    <a:lnTo>
                      <a:pt x="3348" y="2286"/>
                    </a:lnTo>
                    <a:lnTo>
                      <a:pt x="3349" y="2282"/>
                    </a:lnTo>
                    <a:lnTo>
                      <a:pt x="3349" y="2276"/>
                    </a:lnTo>
                    <a:lnTo>
                      <a:pt x="3347" y="2271"/>
                    </a:lnTo>
                    <a:lnTo>
                      <a:pt x="3341" y="2268"/>
                    </a:lnTo>
                    <a:lnTo>
                      <a:pt x="3339" y="2264"/>
                    </a:lnTo>
                    <a:lnTo>
                      <a:pt x="3338" y="2262"/>
                    </a:lnTo>
                    <a:lnTo>
                      <a:pt x="3337" y="2259"/>
                    </a:lnTo>
                    <a:lnTo>
                      <a:pt x="3337" y="2257"/>
                    </a:lnTo>
                    <a:lnTo>
                      <a:pt x="3337" y="2254"/>
                    </a:lnTo>
                    <a:lnTo>
                      <a:pt x="3337" y="2252"/>
                    </a:lnTo>
                    <a:lnTo>
                      <a:pt x="3339" y="2251"/>
                    </a:lnTo>
                    <a:lnTo>
                      <a:pt x="3343" y="2250"/>
                    </a:lnTo>
                    <a:lnTo>
                      <a:pt x="3347" y="2248"/>
                    </a:lnTo>
                    <a:lnTo>
                      <a:pt x="3350" y="2248"/>
                    </a:lnTo>
                    <a:lnTo>
                      <a:pt x="3353" y="2247"/>
                    </a:lnTo>
                    <a:lnTo>
                      <a:pt x="3354" y="2246"/>
                    </a:lnTo>
                    <a:lnTo>
                      <a:pt x="3355" y="2244"/>
                    </a:lnTo>
                    <a:lnTo>
                      <a:pt x="3355" y="2242"/>
                    </a:lnTo>
                    <a:lnTo>
                      <a:pt x="3354" y="2240"/>
                    </a:lnTo>
                    <a:lnTo>
                      <a:pt x="3350" y="2236"/>
                    </a:lnTo>
                    <a:lnTo>
                      <a:pt x="3350" y="2234"/>
                    </a:lnTo>
                    <a:lnTo>
                      <a:pt x="3350" y="2234"/>
                    </a:lnTo>
                    <a:lnTo>
                      <a:pt x="3354" y="2233"/>
                    </a:lnTo>
                    <a:lnTo>
                      <a:pt x="3355" y="2230"/>
                    </a:lnTo>
                    <a:lnTo>
                      <a:pt x="3355" y="2230"/>
                    </a:lnTo>
                    <a:lnTo>
                      <a:pt x="3356" y="2230"/>
                    </a:lnTo>
                    <a:lnTo>
                      <a:pt x="3358" y="2230"/>
                    </a:lnTo>
                    <a:lnTo>
                      <a:pt x="3359" y="2234"/>
                    </a:lnTo>
                    <a:lnTo>
                      <a:pt x="3361" y="2237"/>
                    </a:lnTo>
                    <a:lnTo>
                      <a:pt x="3365" y="2240"/>
                    </a:lnTo>
                    <a:lnTo>
                      <a:pt x="3365" y="2241"/>
                    </a:lnTo>
                    <a:lnTo>
                      <a:pt x="3362" y="2245"/>
                    </a:lnTo>
                    <a:lnTo>
                      <a:pt x="3359" y="2250"/>
                    </a:lnTo>
                    <a:lnTo>
                      <a:pt x="3354" y="2256"/>
                    </a:lnTo>
                    <a:lnTo>
                      <a:pt x="3350" y="2261"/>
                    </a:lnTo>
                    <a:lnTo>
                      <a:pt x="3349" y="2268"/>
                    </a:lnTo>
                    <a:lnTo>
                      <a:pt x="3352" y="2275"/>
                    </a:lnTo>
                    <a:lnTo>
                      <a:pt x="3355" y="2277"/>
                    </a:lnTo>
                    <a:lnTo>
                      <a:pt x="3358" y="2279"/>
                    </a:lnTo>
                    <a:lnTo>
                      <a:pt x="3361" y="2279"/>
                    </a:lnTo>
                    <a:lnTo>
                      <a:pt x="3366" y="2279"/>
                    </a:lnTo>
                    <a:lnTo>
                      <a:pt x="3369" y="2277"/>
                    </a:lnTo>
                    <a:lnTo>
                      <a:pt x="3371" y="2275"/>
                    </a:lnTo>
                    <a:lnTo>
                      <a:pt x="3373" y="2273"/>
                    </a:lnTo>
                    <a:lnTo>
                      <a:pt x="3373" y="2270"/>
                    </a:lnTo>
                    <a:lnTo>
                      <a:pt x="3375" y="2268"/>
                    </a:lnTo>
                    <a:lnTo>
                      <a:pt x="3375" y="2264"/>
                    </a:lnTo>
                    <a:lnTo>
                      <a:pt x="3376" y="2262"/>
                    </a:lnTo>
                    <a:lnTo>
                      <a:pt x="3377" y="2259"/>
                    </a:lnTo>
                    <a:lnTo>
                      <a:pt x="3377" y="2261"/>
                    </a:lnTo>
                    <a:lnTo>
                      <a:pt x="3382" y="2263"/>
                    </a:lnTo>
                    <a:lnTo>
                      <a:pt x="3386" y="2263"/>
                    </a:lnTo>
                    <a:lnTo>
                      <a:pt x="3390" y="2263"/>
                    </a:lnTo>
                    <a:lnTo>
                      <a:pt x="3394" y="2259"/>
                    </a:lnTo>
                    <a:lnTo>
                      <a:pt x="3406" y="2253"/>
                    </a:lnTo>
                    <a:lnTo>
                      <a:pt x="3417" y="2245"/>
                    </a:lnTo>
                    <a:lnTo>
                      <a:pt x="3426" y="2235"/>
                    </a:lnTo>
                    <a:lnTo>
                      <a:pt x="3429" y="2231"/>
                    </a:lnTo>
                    <a:lnTo>
                      <a:pt x="3432" y="2229"/>
                    </a:lnTo>
                    <a:lnTo>
                      <a:pt x="3435" y="2235"/>
                    </a:lnTo>
                    <a:lnTo>
                      <a:pt x="3441" y="2237"/>
                    </a:lnTo>
                    <a:lnTo>
                      <a:pt x="3447" y="2236"/>
                    </a:lnTo>
                    <a:lnTo>
                      <a:pt x="3455" y="2233"/>
                    </a:lnTo>
                    <a:lnTo>
                      <a:pt x="3456" y="2230"/>
                    </a:lnTo>
                    <a:lnTo>
                      <a:pt x="3457" y="2228"/>
                    </a:lnTo>
                    <a:lnTo>
                      <a:pt x="3461" y="2230"/>
                    </a:lnTo>
                    <a:lnTo>
                      <a:pt x="3466" y="2233"/>
                    </a:lnTo>
                    <a:lnTo>
                      <a:pt x="3469" y="2235"/>
                    </a:lnTo>
                    <a:lnTo>
                      <a:pt x="3473" y="2234"/>
                    </a:lnTo>
                    <a:lnTo>
                      <a:pt x="3475" y="2234"/>
                    </a:lnTo>
                    <a:lnTo>
                      <a:pt x="3478" y="2233"/>
                    </a:lnTo>
                    <a:lnTo>
                      <a:pt x="3479" y="2230"/>
                    </a:lnTo>
                    <a:lnTo>
                      <a:pt x="3489" y="2223"/>
                    </a:lnTo>
                    <a:lnTo>
                      <a:pt x="3498" y="2216"/>
                    </a:lnTo>
                    <a:lnTo>
                      <a:pt x="3507" y="2208"/>
                    </a:lnTo>
                    <a:lnTo>
                      <a:pt x="3514" y="2200"/>
                    </a:lnTo>
                    <a:lnTo>
                      <a:pt x="3518" y="2189"/>
                    </a:lnTo>
                    <a:lnTo>
                      <a:pt x="3518" y="2176"/>
                    </a:lnTo>
                    <a:lnTo>
                      <a:pt x="3518" y="2170"/>
                    </a:lnTo>
                    <a:lnTo>
                      <a:pt x="3502" y="2157"/>
                    </a:lnTo>
                    <a:lnTo>
                      <a:pt x="3497" y="2157"/>
                    </a:lnTo>
                    <a:lnTo>
                      <a:pt x="3492" y="2159"/>
                    </a:lnTo>
                    <a:lnTo>
                      <a:pt x="3489" y="2161"/>
                    </a:lnTo>
                    <a:lnTo>
                      <a:pt x="3485" y="2163"/>
                    </a:lnTo>
                    <a:lnTo>
                      <a:pt x="3484" y="2163"/>
                    </a:lnTo>
                    <a:lnTo>
                      <a:pt x="3481" y="2162"/>
                    </a:lnTo>
                    <a:lnTo>
                      <a:pt x="3478" y="2162"/>
                    </a:lnTo>
                    <a:lnTo>
                      <a:pt x="3474" y="2162"/>
                    </a:lnTo>
                    <a:lnTo>
                      <a:pt x="3463" y="2163"/>
                    </a:lnTo>
                    <a:lnTo>
                      <a:pt x="3454" y="2167"/>
                    </a:lnTo>
                    <a:lnTo>
                      <a:pt x="3444" y="2172"/>
                    </a:lnTo>
                    <a:lnTo>
                      <a:pt x="3432" y="2172"/>
                    </a:lnTo>
                    <a:lnTo>
                      <a:pt x="3421" y="2180"/>
                    </a:lnTo>
                    <a:lnTo>
                      <a:pt x="3410" y="2189"/>
                    </a:lnTo>
                    <a:lnTo>
                      <a:pt x="3398" y="2197"/>
                    </a:lnTo>
                    <a:lnTo>
                      <a:pt x="3404" y="2188"/>
                    </a:lnTo>
                    <a:lnTo>
                      <a:pt x="3412" y="2182"/>
                    </a:lnTo>
                    <a:lnTo>
                      <a:pt x="3421" y="2174"/>
                    </a:lnTo>
                    <a:lnTo>
                      <a:pt x="3422" y="2173"/>
                    </a:lnTo>
                    <a:lnTo>
                      <a:pt x="3423" y="2172"/>
                    </a:lnTo>
                    <a:lnTo>
                      <a:pt x="3424" y="2171"/>
                    </a:lnTo>
                    <a:lnTo>
                      <a:pt x="3426" y="2170"/>
                    </a:lnTo>
                    <a:lnTo>
                      <a:pt x="3426" y="2168"/>
                    </a:lnTo>
                    <a:lnTo>
                      <a:pt x="3426" y="2167"/>
                    </a:lnTo>
                    <a:lnTo>
                      <a:pt x="3424" y="2166"/>
                    </a:lnTo>
                    <a:lnTo>
                      <a:pt x="3422" y="2165"/>
                    </a:lnTo>
                    <a:lnTo>
                      <a:pt x="3424" y="2162"/>
                    </a:lnTo>
                    <a:lnTo>
                      <a:pt x="3426" y="2160"/>
                    </a:lnTo>
                    <a:lnTo>
                      <a:pt x="3429" y="2162"/>
                    </a:lnTo>
                    <a:lnTo>
                      <a:pt x="3433" y="2163"/>
                    </a:lnTo>
                    <a:lnTo>
                      <a:pt x="3437" y="2163"/>
                    </a:lnTo>
                    <a:lnTo>
                      <a:pt x="3443" y="2160"/>
                    </a:lnTo>
                    <a:lnTo>
                      <a:pt x="3449" y="2156"/>
                    </a:lnTo>
                    <a:lnTo>
                      <a:pt x="3454" y="2151"/>
                    </a:lnTo>
                    <a:lnTo>
                      <a:pt x="3461" y="2149"/>
                    </a:lnTo>
                    <a:lnTo>
                      <a:pt x="3464" y="2148"/>
                    </a:lnTo>
                    <a:lnTo>
                      <a:pt x="3466" y="2146"/>
                    </a:lnTo>
                    <a:lnTo>
                      <a:pt x="3467" y="2144"/>
                    </a:lnTo>
                    <a:lnTo>
                      <a:pt x="3467" y="2142"/>
                    </a:lnTo>
                    <a:lnTo>
                      <a:pt x="3467" y="2139"/>
                    </a:lnTo>
                    <a:lnTo>
                      <a:pt x="3467" y="2137"/>
                    </a:lnTo>
                    <a:lnTo>
                      <a:pt x="3467" y="2134"/>
                    </a:lnTo>
                    <a:lnTo>
                      <a:pt x="3474" y="2132"/>
                    </a:lnTo>
                    <a:lnTo>
                      <a:pt x="3483" y="2121"/>
                    </a:lnTo>
                    <a:lnTo>
                      <a:pt x="3484" y="2110"/>
                    </a:lnTo>
                    <a:lnTo>
                      <a:pt x="3481" y="2100"/>
                    </a:lnTo>
                    <a:lnTo>
                      <a:pt x="3475" y="2089"/>
                    </a:lnTo>
                    <a:lnTo>
                      <a:pt x="3468" y="2086"/>
                    </a:lnTo>
                    <a:lnTo>
                      <a:pt x="3463" y="2086"/>
                    </a:lnTo>
                    <a:lnTo>
                      <a:pt x="3457" y="2059"/>
                    </a:lnTo>
                    <a:lnTo>
                      <a:pt x="3457" y="2057"/>
                    </a:lnTo>
                    <a:lnTo>
                      <a:pt x="3456" y="2054"/>
                    </a:lnTo>
                    <a:lnTo>
                      <a:pt x="3454" y="2045"/>
                    </a:lnTo>
                    <a:lnTo>
                      <a:pt x="3450" y="2035"/>
                    </a:lnTo>
                    <a:lnTo>
                      <a:pt x="3449" y="2025"/>
                    </a:lnTo>
                    <a:lnTo>
                      <a:pt x="3451" y="2023"/>
                    </a:lnTo>
                    <a:lnTo>
                      <a:pt x="3454" y="2018"/>
                    </a:lnTo>
                    <a:lnTo>
                      <a:pt x="3456" y="2013"/>
                    </a:lnTo>
                    <a:lnTo>
                      <a:pt x="3512" y="1971"/>
                    </a:lnTo>
                    <a:lnTo>
                      <a:pt x="3565" y="1926"/>
                    </a:lnTo>
                    <a:lnTo>
                      <a:pt x="3568" y="1918"/>
                    </a:lnTo>
                    <a:lnTo>
                      <a:pt x="3572" y="1912"/>
                    </a:lnTo>
                    <a:lnTo>
                      <a:pt x="3579" y="1908"/>
                    </a:lnTo>
                    <a:lnTo>
                      <a:pt x="3585" y="1901"/>
                    </a:lnTo>
                    <a:lnTo>
                      <a:pt x="3588" y="1893"/>
                    </a:lnTo>
                    <a:lnTo>
                      <a:pt x="3587" y="1883"/>
                    </a:lnTo>
                    <a:lnTo>
                      <a:pt x="3580" y="1891"/>
                    </a:lnTo>
                    <a:lnTo>
                      <a:pt x="3574" y="1895"/>
                    </a:lnTo>
                    <a:lnTo>
                      <a:pt x="3568" y="1898"/>
                    </a:lnTo>
                    <a:lnTo>
                      <a:pt x="3562" y="1898"/>
                    </a:lnTo>
                    <a:lnTo>
                      <a:pt x="3558" y="1895"/>
                    </a:lnTo>
                    <a:lnTo>
                      <a:pt x="3554" y="1887"/>
                    </a:lnTo>
                    <a:lnTo>
                      <a:pt x="3553" y="1875"/>
                    </a:lnTo>
                    <a:lnTo>
                      <a:pt x="3554" y="1869"/>
                    </a:lnTo>
                    <a:lnTo>
                      <a:pt x="3570" y="1854"/>
                    </a:lnTo>
                    <a:lnTo>
                      <a:pt x="3588" y="1842"/>
                    </a:lnTo>
                    <a:lnTo>
                      <a:pt x="3598" y="1838"/>
                    </a:lnTo>
                    <a:lnTo>
                      <a:pt x="3605" y="1831"/>
                    </a:lnTo>
                    <a:lnTo>
                      <a:pt x="3610" y="1821"/>
                    </a:lnTo>
                    <a:lnTo>
                      <a:pt x="3622" y="1814"/>
                    </a:lnTo>
                    <a:lnTo>
                      <a:pt x="3631" y="1804"/>
                    </a:lnTo>
                    <a:lnTo>
                      <a:pt x="3637" y="1806"/>
                    </a:lnTo>
                    <a:lnTo>
                      <a:pt x="3649" y="1792"/>
                    </a:lnTo>
                    <a:lnTo>
                      <a:pt x="3662" y="1779"/>
                    </a:lnTo>
                    <a:lnTo>
                      <a:pt x="3676" y="1767"/>
                    </a:lnTo>
                    <a:lnTo>
                      <a:pt x="3691" y="1757"/>
                    </a:lnTo>
                    <a:lnTo>
                      <a:pt x="3700" y="1746"/>
                    </a:lnTo>
                    <a:lnTo>
                      <a:pt x="3706" y="1744"/>
                    </a:lnTo>
                    <a:lnTo>
                      <a:pt x="3711" y="1739"/>
                    </a:lnTo>
                    <a:lnTo>
                      <a:pt x="3715" y="1734"/>
                    </a:lnTo>
                    <a:lnTo>
                      <a:pt x="3721" y="1730"/>
                    </a:lnTo>
                    <a:lnTo>
                      <a:pt x="3729" y="1712"/>
                    </a:lnTo>
                    <a:lnTo>
                      <a:pt x="3835" y="1612"/>
                    </a:lnTo>
                    <a:lnTo>
                      <a:pt x="3830" y="1607"/>
                    </a:lnTo>
                    <a:lnTo>
                      <a:pt x="3809" y="1618"/>
                    </a:lnTo>
                    <a:lnTo>
                      <a:pt x="3809" y="1613"/>
                    </a:lnTo>
                    <a:lnTo>
                      <a:pt x="3812" y="1608"/>
                    </a:lnTo>
                    <a:lnTo>
                      <a:pt x="3814" y="1603"/>
                    </a:lnTo>
                    <a:lnTo>
                      <a:pt x="3815" y="1599"/>
                    </a:lnTo>
                    <a:lnTo>
                      <a:pt x="3812" y="1593"/>
                    </a:lnTo>
                    <a:lnTo>
                      <a:pt x="3803" y="1597"/>
                    </a:lnTo>
                    <a:lnTo>
                      <a:pt x="3795" y="1601"/>
                    </a:lnTo>
                    <a:lnTo>
                      <a:pt x="3787" y="1606"/>
                    </a:lnTo>
                    <a:lnTo>
                      <a:pt x="3781" y="1613"/>
                    </a:lnTo>
                    <a:lnTo>
                      <a:pt x="3780" y="1618"/>
                    </a:lnTo>
                    <a:lnTo>
                      <a:pt x="3761" y="1631"/>
                    </a:lnTo>
                    <a:lnTo>
                      <a:pt x="3745" y="1649"/>
                    </a:lnTo>
                    <a:lnTo>
                      <a:pt x="3741" y="1648"/>
                    </a:lnTo>
                    <a:lnTo>
                      <a:pt x="3736" y="1648"/>
                    </a:lnTo>
                    <a:lnTo>
                      <a:pt x="3732" y="1649"/>
                    </a:lnTo>
                    <a:lnTo>
                      <a:pt x="3727" y="1650"/>
                    </a:lnTo>
                    <a:lnTo>
                      <a:pt x="3723" y="1654"/>
                    </a:lnTo>
                    <a:lnTo>
                      <a:pt x="3727" y="1646"/>
                    </a:lnTo>
                    <a:lnTo>
                      <a:pt x="3733" y="1641"/>
                    </a:lnTo>
                    <a:lnTo>
                      <a:pt x="3740" y="1636"/>
                    </a:lnTo>
                    <a:lnTo>
                      <a:pt x="3747" y="1631"/>
                    </a:lnTo>
                    <a:lnTo>
                      <a:pt x="3753" y="1626"/>
                    </a:lnTo>
                    <a:lnTo>
                      <a:pt x="3757" y="1621"/>
                    </a:lnTo>
                    <a:lnTo>
                      <a:pt x="3762" y="1618"/>
                    </a:lnTo>
                    <a:lnTo>
                      <a:pt x="3764" y="1614"/>
                    </a:lnTo>
                    <a:lnTo>
                      <a:pt x="3763" y="1610"/>
                    </a:lnTo>
                    <a:lnTo>
                      <a:pt x="3755" y="1606"/>
                    </a:lnTo>
                    <a:lnTo>
                      <a:pt x="3665" y="1680"/>
                    </a:lnTo>
                    <a:lnTo>
                      <a:pt x="3659" y="1680"/>
                    </a:lnTo>
                    <a:lnTo>
                      <a:pt x="3662" y="1677"/>
                    </a:lnTo>
                    <a:lnTo>
                      <a:pt x="3665" y="1675"/>
                    </a:lnTo>
                    <a:lnTo>
                      <a:pt x="3666" y="1672"/>
                    </a:lnTo>
                    <a:lnTo>
                      <a:pt x="3667" y="1669"/>
                    </a:lnTo>
                    <a:lnTo>
                      <a:pt x="3668" y="1666"/>
                    </a:lnTo>
                    <a:lnTo>
                      <a:pt x="3671" y="1665"/>
                    </a:lnTo>
                    <a:lnTo>
                      <a:pt x="3693" y="1654"/>
                    </a:lnTo>
                    <a:lnTo>
                      <a:pt x="3712" y="1639"/>
                    </a:lnTo>
                    <a:lnTo>
                      <a:pt x="3730" y="1624"/>
                    </a:lnTo>
                    <a:lnTo>
                      <a:pt x="3745" y="1603"/>
                    </a:lnTo>
                    <a:lnTo>
                      <a:pt x="3745" y="1602"/>
                    </a:lnTo>
                    <a:lnTo>
                      <a:pt x="3744" y="1599"/>
                    </a:lnTo>
                    <a:lnTo>
                      <a:pt x="3744" y="1598"/>
                    </a:lnTo>
                    <a:lnTo>
                      <a:pt x="3741" y="1597"/>
                    </a:lnTo>
                    <a:lnTo>
                      <a:pt x="3740" y="1596"/>
                    </a:lnTo>
                    <a:lnTo>
                      <a:pt x="3738" y="1597"/>
                    </a:lnTo>
                    <a:lnTo>
                      <a:pt x="3724" y="1602"/>
                    </a:lnTo>
                    <a:lnTo>
                      <a:pt x="3698" y="1626"/>
                    </a:lnTo>
                    <a:lnTo>
                      <a:pt x="3666" y="1647"/>
                    </a:lnTo>
                    <a:lnTo>
                      <a:pt x="3668" y="1639"/>
                    </a:lnTo>
                    <a:lnTo>
                      <a:pt x="3673" y="1633"/>
                    </a:lnTo>
                    <a:lnTo>
                      <a:pt x="3679" y="1629"/>
                    </a:lnTo>
                    <a:lnTo>
                      <a:pt x="3684" y="1624"/>
                    </a:lnTo>
                    <a:lnTo>
                      <a:pt x="3687" y="1616"/>
                    </a:lnTo>
                    <a:lnTo>
                      <a:pt x="3674" y="1621"/>
                    </a:lnTo>
                    <a:lnTo>
                      <a:pt x="3665" y="1627"/>
                    </a:lnTo>
                    <a:lnTo>
                      <a:pt x="3656" y="1636"/>
                    </a:lnTo>
                    <a:lnTo>
                      <a:pt x="3645" y="1641"/>
                    </a:lnTo>
                    <a:lnTo>
                      <a:pt x="3604" y="1678"/>
                    </a:lnTo>
                    <a:lnTo>
                      <a:pt x="3594" y="1672"/>
                    </a:lnTo>
                    <a:lnTo>
                      <a:pt x="3602" y="1664"/>
                    </a:lnTo>
                    <a:lnTo>
                      <a:pt x="3605" y="1654"/>
                    </a:lnTo>
                    <a:lnTo>
                      <a:pt x="3609" y="1643"/>
                    </a:lnTo>
                    <a:lnTo>
                      <a:pt x="3613" y="1633"/>
                    </a:lnTo>
                    <a:lnTo>
                      <a:pt x="3619" y="1625"/>
                    </a:lnTo>
                    <a:lnTo>
                      <a:pt x="3628" y="1618"/>
                    </a:lnTo>
                    <a:lnTo>
                      <a:pt x="3637" y="1610"/>
                    </a:lnTo>
                    <a:lnTo>
                      <a:pt x="3643" y="1601"/>
                    </a:lnTo>
                    <a:lnTo>
                      <a:pt x="3647" y="1590"/>
                    </a:lnTo>
                    <a:lnTo>
                      <a:pt x="3651" y="1579"/>
                    </a:lnTo>
                    <a:lnTo>
                      <a:pt x="3656" y="1569"/>
                    </a:lnTo>
                    <a:lnTo>
                      <a:pt x="3664" y="1559"/>
                    </a:lnTo>
                    <a:lnTo>
                      <a:pt x="3656" y="1556"/>
                    </a:lnTo>
                    <a:lnTo>
                      <a:pt x="3609" y="1586"/>
                    </a:lnTo>
                    <a:lnTo>
                      <a:pt x="3606" y="1587"/>
                    </a:lnTo>
                    <a:lnTo>
                      <a:pt x="3603" y="1589"/>
                    </a:lnTo>
                    <a:lnTo>
                      <a:pt x="3600" y="1590"/>
                    </a:lnTo>
                    <a:lnTo>
                      <a:pt x="3598" y="1591"/>
                    </a:lnTo>
                    <a:lnTo>
                      <a:pt x="3596" y="1593"/>
                    </a:lnTo>
                    <a:lnTo>
                      <a:pt x="3593" y="1595"/>
                    </a:lnTo>
                    <a:lnTo>
                      <a:pt x="3591" y="1597"/>
                    </a:lnTo>
                    <a:lnTo>
                      <a:pt x="3589" y="1599"/>
                    </a:lnTo>
                    <a:lnTo>
                      <a:pt x="3588" y="1602"/>
                    </a:lnTo>
                    <a:lnTo>
                      <a:pt x="3588" y="1606"/>
                    </a:lnTo>
                    <a:lnTo>
                      <a:pt x="3589" y="1609"/>
                    </a:lnTo>
                    <a:lnTo>
                      <a:pt x="3588" y="1609"/>
                    </a:lnTo>
                    <a:lnTo>
                      <a:pt x="3583" y="1609"/>
                    </a:lnTo>
                    <a:lnTo>
                      <a:pt x="3570" y="1618"/>
                    </a:lnTo>
                    <a:lnTo>
                      <a:pt x="3556" y="1627"/>
                    </a:lnTo>
                    <a:lnTo>
                      <a:pt x="3542" y="1636"/>
                    </a:lnTo>
                    <a:lnTo>
                      <a:pt x="3530" y="1647"/>
                    </a:lnTo>
                    <a:lnTo>
                      <a:pt x="3520" y="1661"/>
                    </a:lnTo>
                    <a:lnTo>
                      <a:pt x="3519" y="1661"/>
                    </a:lnTo>
                    <a:lnTo>
                      <a:pt x="3519" y="1661"/>
                    </a:lnTo>
                    <a:lnTo>
                      <a:pt x="3514" y="1660"/>
                    </a:lnTo>
                    <a:lnTo>
                      <a:pt x="3511" y="1656"/>
                    </a:lnTo>
                    <a:lnTo>
                      <a:pt x="3507" y="1653"/>
                    </a:lnTo>
                    <a:lnTo>
                      <a:pt x="3502" y="1650"/>
                    </a:lnTo>
                    <a:lnTo>
                      <a:pt x="3496" y="1653"/>
                    </a:lnTo>
                    <a:lnTo>
                      <a:pt x="3492" y="1650"/>
                    </a:lnTo>
                    <a:lnTo>
                      <a:pt x="3490" y="1649"/>
                    </a:lnTo>
                    <a:lnTo>
                      <a:pt x="3489" y="1648"/>
                    </a:lnTo>
                    <a:lnTo>
                      <a:pt x="3489" y="1646"/>
                    </a:lnTo>
                    <a:lnTo>
                      <a:pt x="3489" y="1643"/>
                    </a:lnTo>
                    <a:lnTo>
                      <a:pt x="3490" y="1641"/>
                    </a:lnTo>
                    <a:lnTo>
                      <a:pt x="3491" y="1638"/>
                    </a:lnTo>
                    <a:lnTo>
                      <a:pt x="3491" y="1635"/>
                    </a:lnTo>
                    <a:lnTo>
                      <a:pt x="3495" y="1629"/>
                    </a:lnTo>
                    <a:lnTo>
                      <a:pt x="3501" y="1624"/>
                    </a:lnTo>
                    <a:lnTo>
                      <a:pt x="3507" y="1619"/>
                    </a:lnTo>
                    <a:lnTo>
                      <a:pt x="3513" y="1614"/>
                    </a:lnTo>
                    <a:lnTo>
                      <a:pt x="3515" y="1608"/>
                    </a:lnTo>
                    <a:lnTo>
                      <a:pt x="3515" y="1599"/>
                    </a:lnTo>
                    <a:lnTo>
                      <a:pt x="3509" y="1598"/>
                    </a:lnTo>
                    <a:lnTo>
                      <a:pt x="3506" y="1595"/>
                    </a:lnTo>
                    <a:lnTo>
                      <a:pt x="3502" y="1591"/>
                    </a:lnTo>
                    <a:lnTo>
                      <a:pt x="3498" y="1587"/>
                    </a:lnTo>
                    <a:lnTo>
                      <a:pt x="3495" y="1586"/>
                    </a:lnTo>
                    <a:lnTo>
                      <a:pt x="3489" y="1589"/>
                    </a:lnTo>
                    <a:lnTo>
                      <a:pt x="3488" y="1589"/>
                    </a:lnTo>
                    <a:lnTo>
                      <a:pt x="3486" y="1587"/>
                    </a:lnTo>
                    <a:lnTo>
                      <a:pt x="3486" y="1586"/>
                    </a:lnTo>
                    <a:lnTo>
                      <a:pt x="3486" y="1586"/>
                    </a:lnTo>
                    <a:lnTo>
                      <a:pt x="3486" y="1585"/>
                    </a:lnTo>
                    <a:lnTo>
                      <a:pt x="3489" y="1585"/>
                    </a:lnTo>
                    <a:lnTo>
                      <a:pt x="3512" y="1567"/>
                    </a:lnTo>
                    <a:lnTo>
                      <a:pt x="3535" y="1547"/>
                    </a:lnTo>
                    <a:lnTo>
                      <a:pt x="3556" y="1524"/>
                    </a:lnTo>
                    <a:lnTo>
                      <a:pt x="3556" y="1522"/>
                    </a:lnTo>
                    <a:lnTo>
                      <a:pt x="3556" y="1519"/>
                    </a:lnTo>
                    <a:lnTo>
                      <a:pt x="3554" y="1517"/>
                    </a:lnTo>
                    <a:lnTo>
                      <a:pt x="3553" y="1515"/>
                    </a:lnTo>
                    <a:lnTo>
                      <a:pt x="3552" y="1513"/>
                    </a:lnTo>
                    <a:lnTo>
                      <a:pt x="3548" y="1513"/>
                    </a:lnTo>
                    <a:lnTo>
                      <a:pt x="3546" y="1515"/>
                    </a:lnTo>
                    <a:lnTo>
                      <a:pt x="3514" y="1525"/>
                    </a:lnTo>
                    <a:lnTo>
                      <a:pt x="3484" y="1539"/>
                    </a:lnTo>
                    <a:lnTo>
                      <a:pt x="3456" y="1555"/>
                    </a:lnTo>
                    <a:lnTo>
                      <a:pt x="3429" y="1575"/>
                    </a:lnTo>
                    <a:lnTo>
                      <a:pt x="3422" y="1581"/>
                    </a:lnTo>
                    <a:lnTo>
                      <a:pt x="3415" y="1587"/>
                    </a:lnTo>
                    <a:lnTo>
                      <a:pt x="3406" y="1591"/>
                    </a:lnTo>
                    <a:lnTo>
                      <a:pt x="3395" y="1591"/>
                    </a:lnTo>
                    <a:lnTo>
                      <a:pt x="3399" y="1584"/>
                    </a:lnTo>
                    <a:lnTo>
                      <a:pt x="3405" y="1578"/>
                    </a:lnTo>
                    <a:lnTo>
                      <a:pt x="3411" y="1573"/>
                    </a:lnTo>
                    <a:lnTo>
                      <a:pt x="3418" y="1568"/>
                    </a:lnTo>
                    <a:lnTo>
                      <a:pt x="3424" y="1562"/>
                    </a:lnTo>
                    <a:lnTo>
                      <a:pt x="3424" y="1556"/>
                    </a:lnTo>
                    <a:lnTo>
                      <a:pt x="3422" y="1550"/>
                    </a:lnTo>
                    <a:lnTo>
                      <a:pt x="3417" y="1544"/>
                    </a:lnTo>
                    <a:lnTo>
                      <a:pt x="3428" y="1532"/>
                    </a:lnTo>
                    <a:lnTo>
                      <a:pt x="3433" y="1530"/>
                    </a:lnTo>
                    <a:lnTo>
                      <a:pt x="3444" y="1528"/>
                    </a:lnTo>
                    <a:lnTo>
                      <a:pt x="3454" y="1522"/>
                    </a:lnTo>
                    <a:lnTo>
                      <a:pt x="3462" y="1516"/>
                    </a:lnTo>
                    <a:lnTo>
                      <a:pt x="3473" y="1507"/>
                    </a:lnTo>
                    <a:lnTo>
                      <a:pt x="3484" y="1499"/>
                    </a:lnTo>
                    <a:lnTo>
                      <a:pt x="3494" y="1490"/>
                    </a:lnTo>
                    <a:lnTo>
                      <a:pt x="3502" y="1481"/>
                    </a:lnTo>
                    <a:lnTo>
                      <a:pt x="3509" y="1468"/>
                    </a:lnTo>
                    <a:lnTo>
                      <a:pt x="3509" y="1467"/>
                    </a:lnTo>
                    <a:lnTo>
                      <a:pt x="3508" y="1465"/>
                    </a:lnTo>
                    <a:lnTo>
                      <a:pt x="3508" y="1464"/>
                    </a:lnTo>
                    <a:lnTo>
                      <a:pt x="3506" y="1462"/>
                    </a:lnTo>
                    <a:lnTo>
                      <a:pt x="3505" y="1461"/>
                    </a:lnTo>
                    <a:lnTo>
                      <a:pt x="3502" y="1462"/>
                    </a:lnTo>
                    <a:lnTo>
                      <a:pt x="3489" y="1466"/>
                    </a:lnTo>
                    <a:lnTo>
                      <a:pt x="3483" y="1468"/>
                    </a:lnTo>
                    <a:lnTo>
                      <a:pt x="3477" y="1472"/>
                    </a:lnTo>
                    <a:lnTo>
                      <a:pt x="3471" y="1476"/>
                    </a:lnTo>
                    <a:lnTo>
                      <a:pt x="3478" y="1467"/>
                    </a:lnTo>
                    <a:lnTo>
                      <a:pt x="3484" y="1460"/>
                    </a:lnTo>
                    <a:lnTo>
                      <a:pt x="3484" y="1454"/>
                    </a:lnTo>
                    <a:lnTo>
                      <a:pt x="3485" y="1451"/>
                    </a:lnTo>
                    <a:lnTo>
                      <a:pt x="3485" y="1449"/>
                    </a:lnTo>
                    <a:lnTo>
                      <a:pt x="3484" y="1447"/>
                    </a:lnTo>
                    <a:lnTo>
                      <a:pt x="3483" y="1445"/>
                    </a:lnTo>
                    <a:lnTo>
                      <a:pt x="3481" y="1444"/>
                    </a:lnTo>
                    <a:lnTo>
                      <a:pt x="3471" y="1436"/>
                    </a:lnTo>
                    <a:lnTo>
                      <a:pt x="3460" y="1432"/>
                    </a:lnTo>
                    <a:lnTo>
                      <a:pt x="3449" y="1433"/>
                    </a:lnTo>
                    <a:lnTo>
                      <a:pt x="3438" y="1435"/>
                    </a:lnTo>
                    <a:lnTo>
                      <a:pt x="3427" y="1437"/>
                    </a:lnTo>
                    <a:lnTo>
                      <a:pt x="3435" y="1432"/>
                    </a:lnTo>
                    <a:lnTo>
                      <a:pt x="3443" y="1426"/>
                    </a:lnTo>
                    <a:lnTo>
                      <a:pt x="3452" y="1418"/>
                    </a:lnTo>
                    <a:lnTo>
                      <a:pt x="3460" y="1407"/>
                    </a:lnTo>
                    <a:lnTo>
                      <a:pt x="3467" y="1397"/>
                    </a:lnTo>
                    <a:lnTo>
                      <a:pt x="3488" y="1376"/>
                    </a:lnTo>
                    <a:lnTo>
                      <a:pt x="3489" y="1376"/>
                    </a:lnTo>
                    <a:lnTo>
                      <a:pt x="3497" y="1376"/>
                    </a:lnTo>
                    <a:lnTo>
                      <a:pt x="3505" y="1373"/>
                    </a:lnTo>
                    <a:lnTo>
                      <a:pt x="3512" y="1368"/>
                    </a:lnTo>
                    <a:lnTo>
                      <a:pt x="3522" y="1359"/>
                    </a:lnTo>
                    <a:lnTo>
                      <a:pt x="3532" y="1352"/>
                    </a:lnTo>
                    <a:lnTo>
                      <a:pt x="3541" y="1342"/>
                    </a:lnTo>
                    <a:lnTo>
                      <a:pt x="3548" y="1331"/>
                    </a:lnTo>
                    <a:lnTo>
                      <a:pt x="3569" y="1316"/>
                    </a:lnTo>
                    <a:lnTo>
                      <a:pt x="3585" y="1300"/>
                    </a:lnTo>
                    <a:lnTo>
                      <a:pt x="3585" y="1296"/>
                    </a:lnTo>
                    <a:lnTo>
                      <a:pt x="3583" y="1293"/>
                    </a:lnTo>
                    <a:lnTo>
                      <a:pt x="3582" y="1289"/>
                    </a:lnTo>
                    <a:lnTo>
                      <a:pt x="3579" y="1287"/>
                    </a:lnTo>
                    <a:lnTo>
                      <a:pt x="3546" y="1307"/>
                    </a:lnTo>
                    <a:lnTo>
                      <a:pt x="3524" y="1319"/>
                    </a:lnTo>
                    <a:lnTo>
                      <a:pt x="3503" y="1335"/>
                    </a:lnTo>
                    <a:lnTo>
                      <a:pt x="3483" y="1351"/>
                    </a:lnTo>
                    <a:lnTo>
                      <a:pt x="3480" y="1353"/>
                    </a:lnTo>
                    <a:lnTo>
                      <a:pt x="3479" y="1356"/>
                    </a:lnTo>
                    <a:lnTo>
                      <a:pt x="3478" y="1359"/>
                    </a:lnTo>
                    <a:lnTo>
                      <a:pt x="3477" y="1362"/>
                    </a:lnTo>
                    <a:lnTo>
                      <a:pt x="3477" y="1365"/>
                    </a:lnTo>
                    <a:lnTo>
                      <a:pt x="3477" y="1367"/>
                    </a:lnTo>
                    <a:lnTo>
                      <a:pt x="3445" y="1387"/>
                    </a:lnTo>
                    <a:lnTo>
                      <a:pt x="3413" y="1409"/>
                    </a:lnTo>
                    <a:lnTo>
                      <a:pt x="3407" y="1398"/>
                    </a:lnTo>
                    <a:lnTo>
                      <a:pt x="3399" y="1388"/>
                    </a:lnTo>
                    <a:lnTo>
                      <a:pt x="3389" y="1380"/>
                    </a:lnTo>
                    <a:lnTo>
                      <a:pt x="3365" y="1393"/>
                    </a:lnTo>
                    <a:lnTo>
                      <a:pt x="3365" y="1391"/>
                    </a:lnTo>
                    <a:lnTo>
                      <a:pt x="3349" y="1380"/>
                    </a:lnTo>
                    <a:lnTo>
                      <a:pt x="3349" y="1380"/>
                    </a:lnTo>
                    <a:lnTo>
                      <a:pt x="3337" y="1374"/>
                    </a:lnTo>
                    <a:lnTo>
                      <a:pt x="3326" y="1365"/>
                    </a:lnTo>
                    <a:lnTo>
                      <a:pt x="3331" y="1361"/>
                    </a:lnTo>
                    <a:lnTo>
                      <a:pt x="3336" y="1354"/>
                    </a:lnTo>
                    <a:lnTo>
                      <a:pt x="3352" y="1348"/>
                    </a:lnTo>
                    <a:lnTo>
                      <a:pt x="3366" y="1340"/>
                    </a:lnTo>
                    <a:lnTo>
                      <a:pt x="3378" y="1329"/>
                    </a:lnTo>
                    <a:lnTo>
                      <a:pt x="3378" y="1329"/>
                    </a:lnTo>
                    <a:lnTo>
                      <a:pt x="3384" y="1323"/>
                    </a:lnTo>
                    <a:lnTo>
                      <a:pt x="3384" y="1323"/>
                    </a:lnTo>
                    <a:lnTo>
                      <a:pt x="3405" y="1311"/>
                    </a:lnTo>
                    <a:lnTo>
                      <a:pt x="3423" y="1295"/>
                    </a:lnTo>
                    <a:lnTo>
                      <a:pt x="3441" y="1279"/>
                    </a:lnTo>
                    <a:lnTo>
                      <a:pt x="3441" y="1279"/>
                    </a:lnTo>
                    <a:lnTo>
                      <a:pt x="3452" y="1278"/>
                    </a:lnTo>
                    <a:lnTo>
                      <a:pt x="3462" y="1273"/>
                    </a:lnTo>
                    <a:lnTo>
                      <a:pt x="3469" y="1265"/>
                    </a:lnTo>
                    <a:lnTo>
                      <a:pt x="3477" y="1257"/>
                    </a:lnTo>
                    <a:lnTo>
                      <a:pt x="3484" y="1250"/>
                    </a:lnTo>
                    <a:lnTo>
                      <a:pt x="3494" y="1244"/>
                    </a:lnTo>
                    <a:lnTo>
                      <a:pt x="3511" y="1237"/>
                    </a:lnTo>
                    <a:lnTo>
                      <a:pt x="3526" y="1226"/>
                    </a:lnTo>
                    <a:lnTo>
                      <a:pt x="3540" y="1213"/>
                    </a:lnTo>
                    <a:lnTo>
                      <a:pt x="3549" y="1197"/>
                    </a:lnTo>
                    <a:lnTo>
                      <a:pt x="3549" y="1197"/>
                    </a:lnTo>
                    <a:lnTo>
                      <a:pt x="3563" y="1198"/>
                    </a:lnTo>
                    <a:lnTo>
                      <a:pt x="3574" y="1197"/>
                    </a:lnTo>
                    <a:lnTo>
                      <a:pt x="3583" y="1192"/>
                    </a:lnTo>
                    <a:lnTo>
                      <a:pt x="3592" y="1183"/>
                    </a:lnTo>
                    <a:lnTo>
                      <a:pt x="3599" y="1173"/>
                    </a:lnTo>
                    <a:lnTo>
                      <a:pt x="3640" y="1141"/>
                    </a:lnTo>
                    <a:lnTo>
                      <a:pt x="3682" y="1108"/>
                    </a:lnTo>
                    <a:lnTo>
                      <a:pt x="3688" y="1105"/>
                    </a:lnTo>
                    <a:lnTo>
                      <a:pt x="3694" y="1100"/>
                    </a:lnTo>
                    <a:lnTo>
                      <a:pt x="3700" y="1096"/>
                    </a:lnTo>
                    <a:lnTo>
                      <a:pt x="3702" y="1090"/>
                    </a:lnTo>
                    <a:lnTo>
                      <a:pt x="3702" y="1083"/>
                    </a:lnTo>
                    <a:lnTo>
                      <a:pt x="3698" y="1073"/>
                    </a:lnTo>
                    <a:lnTo>
                      <a:pt x="3696" y="1052"/>
                    </a:lnTo>
                    <a:lnTo>
                      <a:pt x="3725" y="1025"/>
                    </a:lnTo>
                    <a:lnTo>
                      <a:pt x="3750" y="1008"/>
                    </a:lnTo>
                    <a:lnTo>
                      <a:pt x="3772" y="988"/>
                    </a:lnTo>
                    <a:lnTo>
                      <a:pt x="3792" y="969"/>
                    </a:lnTo>
                    <a:lnTo>
                      <a:pt x="3792" y="965"/>
                    </a:lnTo>
                    <a:lnTo>
                      <a:pt x="3792" y="963"/>
                    </a:lnTo>
                    <a:lnTo>
                      <a:pt x="3791" y="960"/>
                    </a:lnTo>
                    <a:lnTo>
                      <a:pt x="3789" y="960"/>
                    </a:lnTo>
                    <a:lnTo>
                      <a:pt x="3786" y="960"/>
                    </a:lnTo>
                    <a:lnTo>
                      <a:pt x="3784" y="960"/>
                    </a:lnTo>
                    <a:lnTo>
                      <a:pt x="3781" y="961"/>
                    </a:lnTo>
                    <a:lnTo>
                      <a:pt x="3749" y="985"/>
                    </a:lnTo>
                    <a:lnTo>
                      <a:pt x="3716" y="1006"/>
                    </a:lnTo>
                    <a:lnTo>
                      <a:pt x="3683" y="1031"/>
                    </a:lnTo>
                    <a:lnTo>
                      <a:pt x="3679" y="1028"/>
                    </a:lnTo>
                    <a:lnTo>
                      <a:pt x="3674" y="1027"/>
                    </a:lnTo>
                    <a:lnTo>
                      <a:pt x="3666" y="1025"/>
                    </a:lnTo>
                    <a:lnTo>
                      <a:pt x="3657" y="1027"/>
                    </a:lnTo>
                    <a:lnTo>
                      <a:pt x="3650" y="1029"/>
                    </a:lnTo>
                    <a:lnTo>
                      <a:pt x="3644" y="1033"/>
                    </a:lnTo>
                    <a:lnTo>
                      <a:pt x="3639" y="1037"/>
                    </a:lnTo>
                    <a:lnTo>
                      <a:pt x="3634" y="1040"/>
                    </a:lnTo>
                    <a:lnTo>
                      <a:pt x="3630" y="1044"/>
                    </a:lnTo>
                    <a:lnTo>
                      <a:pt x="3623" y="1046"/>
                    </a:lnTo>
                    <a:lnTo>
                      <a:pt x="3620" y="1050"/>
                    </a:lnTo>
                    <a:lnTo>
                      <a:pt x="3616" y="1052"/>
                    </a:lnTo>
                    <a:lnTo>
                      <a:pt x="3613" y="1055"/>
                    </a:lnTo>
                    <a:lnTo>
                      <a:pt x="3610" y="1059"/>
                    </a:lnTo>
                    <a:lnTo>
                      <a:pt x="3604" y="1061"/>
                    </a:lnTo>
                    <a:lnTo>
                      <a:pt x="3597" y="1062"/>
                    </a:lnTo>
                    <a:lnTo>
                      <a:pt x="3589" y="1059"/>
                    </a:lnTo>
                    <a:lnTo>
                      <a:pt x="3560" y="1075"/>
                    </a:lnTo>
                    <a:lnTo>
                      <a:pt x="3531" y="1092"/>
                    </a:lnTo>
                    <a:lnTo>
                      <a:pt x="3505" y="1113"/>
                    </a:lnTo>
                    <a:lnTo>
                      <a:pt x="3502" y="1114"/>
                    </a:lnTo>
                    <a:lnTo>
                      <a:pt x="3524" y="1095"/>
                    </a:lnTo>
                    <a:lnTo>
                      <a:pt x="3525" y="1089"/>
                    </a:lnTo>
                    <a:lnTo>
                      <a:pt x="3494" y="1109"/>
                    </a:lnTo>
                    <a:lnTo>
                      <a:pt x="3466" y="1133"/>
                    </a:lnTo>
                    <a:lnTo>
                      <a:pt x="3463" y="1133"/>
                    </a:lnTo>
                    <a:lnTo>
                      <a:pt x="3462" y="1135"/>
                    </a:lnTo>
                    <a:lnTo>
                      <a:pt x="3444" y="1152"/>
                    </a:lnTo>
                    <a:lnTo>
                      <a:pt x="3443" y="1153"/>
                    </a:lnTo>
                    <a:lnTo>
                      <a:pt x="3428" y="1152"/>
                    </a:lnTo>
                    <a:lnTo>
                      <a:pt x="3415" y="1156"/>
                    </a:lnTo>
                    <a:lnTo>
                      <a:pt x="3404" y="1163"/>
                    </a:lnTo>
                    <a:lnTo>
                      <a:pt x="3394" y="1171"/>
                    </a:lnTo>
                    <a:lnTo>
                      <a:pt x="3384" y="1181"/>
                    </a:lnTo>
                    <a:lnTo>
                      <a:pt x="3383" y="1181"/>
                    </a:lnTo>
                    <a:lnTo>
                      <a:pt x="3382" y="1171"/>
                    </a:lnTo>
                    <a:lnTo>
                      <a:pt x="3386" y="1163"/>
                    </a:lnTo>
                    <a:lnTo>
                      <a:pt x="3392" y="1157"/>
                    </a:lnTo>
                    <a:lnTo>
                      <a:pt x="3399" y="1151"/>
                    </a:lnTo>
                    <a:lnTo>
                      <a:pt x="3405" y="1145"/>
                    </a:lnTo>
                    <a:lnTo>
                      <a:pt x="3410" y="1139"/>
                    </a:lnTo>
                    <a:lnTo>
                      <a:pt x="3412" y="1130"/>
                    </a:lnTo>
                    <a:lnTo>
                      <a:pt x="3406" y="1129"/>
                    </a:lnTo>
                    <a:lnTo>
                      <a:pt x="3401" y="1133"/>
                    </a:lnTo>
                    <a:lnTo>
                      <a:pt x="3395" y="1136"/>
                    </a:lnTo>
                    <a:lnTo>
                      <a:pt x="3390" y="1140"/>
                    </a:lnTo>
                    <a:lnTo>
                      <a:pt x="3386" y="1140"/>
                    </a:lnTo>
                    <a:lnTo>
                      <a:pt x="3379" y="1134"/>
                    </a:lnTo>
                    <a:lnTo>
                      <a:pt x="3379" y="1134"/>
                    </a:lnTo>
                    <a:lnTo>
                      <a:pt x="3379" y="1134"/>
                    </a:lnTo>
                    <a:lnTo>
                      <a:pt x="3393" y="1130"/>
                    </a:lnTo>
                    <a:lnTo>
                      <a:pt x="3404" y="1124"/>
                    </a:lnTo>
                    <a:lnTo>
                      <a:pt x="3411" y="1114"/>
                    </a:lnTo>
                    <a:lnTo>
                      <a:pt x="3418" y="1103"/>
                    </a:lnTo>
                    <a:lnTo>
                      <a:pt x="3424" y="1092"/>
                    </a:lnTo>
                    <a:lnTo>
                      <a:pt x="3427" y="1078"/>
                    </a:lnTo>
                    <a:lnTo>
                      <a:pt x="3428" y="1063"/>
                    </a:lnTo>
                    <a:lnTo>
                      <a:pt x="3428" y="1060"/>
                    </a:lnTo>
                    <a:lnTo>
                      <a:pt x="3427" y="1056"/>
                    </a:lnTo>
                    <a:lnTo>
                      <a:pt x="3427" y="1054"/>
                    </a:lnTo>
                    <a:lnTo>
                      <a:pt x="3424" y="1051"/>
                    </a:lnTo>
                    <a:lnTo>
                      <a:pt x="3422" y="1049"/>
                    </a:lnTo>
                    <a:lnTo>
                      <a:pt x="3422" y="1049"/>
                    </a:lnTo>
                    <a:lnTo>
                      <a:pt x="3424" y="1046"/>
                    </a:lnTo>
                    <a:lnTo>
                      <a:pt x="3426" y="1044"/>
                    </a:lnTo>
                    <a:lnTo>
                      <a:pt x="3428" y="1042"/>
                    </a:lnTo>
                    <a:lnTo>
                      <a:pt x="3429" y="1043"/>
                    </a:lnTo>
                    <a:lnTo>
                      <a:pt x="3432" y="1045"/>
                    </a:lnTo>
                    <a:lnTo>
                      <a:pt x="3440" y="1050"/>
                    </a:lnTo>
                    <a:lnTo>
                      <a:pt x="3447" y="1052"/>
                    </a:lnTo>
                    <a:lnTo>
                      <a:pt x="3452" y="1049"/>
                    </a:lnTo>
                    <a:lnTo>
                      <a:pt x="3456" y="1043"/>
                    </a:lnTo>
                    <a:lnTo>
                      <a:pt x="3457" y="1033"/>
                    </a:lnTo>
                    <a:lnTo>
                      <a:pt x="3468" y="1026"/>
                    </a:lnTo>
                    <a:lnTo>
                      <a:pt x="3480" y="1022"/>
                    </a:lnTo>
                    <a:lnTo>
                      <a:pt x="3494" y="1022"/>
                    </a:lnTo>
                    <a:lnTo>
                      <a:pt x="3507" y="1040"/>
                    </a:lnTo>
                    <a:lnTo>
                      <a:pt x="3511" y="1035"/>
                    </a:lnTo>
                    <a:lnTo>
                      <a:pt x="3511" y="1031"/>
                    </a:lnTo>
                    <a:lnTo>
                      <a:pt x="3508" y="1025"/>
                    </a:lnTo>
                    <a:lnTo>
                      <a:pt x="3506" y="1018"/>
                    </a:lnTo>
                    <a:lnTo>
                      <a:pt x="3503" y="1012"/>
                    </a:lnTo>
                    <a:lnTo>
                      <a:pt x="3503" y="1008"/>
                    </a:lnTo>
                    <a:lnTo>
                      <a:pt x="3507" y="1003"/>
                    </a:lnTo>
                    <a:lnTo>
                      <a:pt x="3517" y="1000"/>
                    </a:lnTo>
                    <a:lnTo>
                      <a:pt x="3515" y="1005"/>
                    </a:lnTo>
                    <a:lnTo>
                      <a:pt x="3519" y="1011"/>
                    </a:lnTo>
                    <a:lnTo>
                      <a:pt x="3523" y="1015"/>
                    </a:lnTo>
                    <a:lnTo>
                      <a:pt x="3529" y="1016"/>
                    </a:lnTo>
                    <a:lnTo>
                      <a:pt x="3534" y="1016"/>
                    </a:lnTo>
                    <a:lnTo>
                      <a:pt x="3540" y="1017"/>
                    </a:lnTo>
                    <a:lnTo>
                      <a:pt x="3546" y="1012"/>
                    </a:lnTo>
                    <a:lnTo>
                      <a:pt x="3552" y="1006"/>
                    </a:lnTo>
                    <a:lnTo>
                      <a:pt x="3557" y="1000"/>
                    </a:lnTo>
                    <a:lnTo>
                      <a:pt x="3563" y="994"/>
                    </a:lnTo>
                    <a:lnTo>
                      <a:pt x="3571" y="993"/>
                    </a:lnTo>
                    <a:lnTo>
                      <a:pt x="3572" y="985"/>
                    </a:lnTo>
                    <a:lnTo>
                      <a:pt x="3575" y="977"/>
                    </a:lnTo>
                    <a:lnTo>
                      <a:pt x="3577" y="972"/>
                    </a:lnTo>
                    <a:lnTo>
                      <a:pt x="3582" y="970"/>
                    </a:lnTo>
                    <a:lnTo>
                      <a:pt x="3589" y="971"/>
                    </a:lnTo>
                    <a:lnTo>
                      <a:pt x="3598" y="977"/>
                    </a:lnTo>
                    <a:lnTo>
                      <a:pt x="3610" y="959"/>
                    </a:lnTo>
                    <a:lnTo>
                      <a:pt x="3617" y="957"/>
                    </a:lnTo>
                    <a:lnTo>
                      <a:pt x="3625" y="954"/>
                    </a:lnTo>
                    <a:lnTo>
                      <a:pt x="3631" y="951"/>
                    </a:lnTo>
                    <a:lnTo>
                      <a:pt x="3634" y="943"/>
                    </a:lnTo>
                    <a:lnTo>
                      <a:pt x="3637" y="943"/>
                    </a:lnTo>
                    <a:lnTo>
                      <a:pt x="3639" y="936"/>
                    </a:lnTo>
                    <a:lnTo>
                      <a:pt x="3645" y="932"/>
                    </a:lnTo>
                    <a:lnTo>
                      <a:pt x="3651" y="930"/>
                    </a:lnTo>
                    <a:lnTo>
                      <a:pt x="3657" y="926"/>
                    </a:lnTo>
                    <a:lnTo>
                      <a:pt x="3661" y="920"/>
                    </a:lnTo>
                    <a:lnTo>
                      <a:pt x="3673" y="909"/>
                    </a:lnTo>
                    <a:lnTo>
                      <a:pt x="3679" y="903"/>
                    </a:lnTo>
                    <a:lnTo>
                      <a:pt x="3687" y="898"/>
                    </a:lnTo>
                    <a:lnTo>
                      <a:pt x="3694" y="896"/>
                    </a:lnTo>
                    <a:lnTo>
                      <a:pt x="3710" y="889"/>
                    </a:lnTo>
                    <a:lnTo>
                      <a:pt x="3721" y="881"/>
                    </a:lnTo>
                    <a:lnTo>
                      <a:pt x="3729" y="875"/>
                    </a:lnTo>
                    <a:lnTo>
                      <a:pt x="3733" y="868"/>
                    </a:lnTo>
                    <a:lnTo>
                      <a:pt x="3733" y="860"/>
                    </a:lnTo>
                    <a:lnTo>
                      <a:pt x="3729" y="849"/>
                    </a:lnTo>
                    <a:lnTo>
                      <a:pt x="3722" y="833"/>
                    </a:lnTo>
                    <a:lnTo>
                      <a:pt x="3710" y="829"/>
                    </a:lnTo>
                    <a:lnTo>
                      <a:pt x="3699" y="830"/>
                    </a:lnTo>
                    <a:lnTo>
                      <a:pt x="3673" y="834"/>
                    </a:lnTo>
                    <a:lnTo>
                      <a:pt x="3649" y="841"/>
                    </a:lnTo>
                    <a:lnTo>
                      <a:pt x="3626" y="852"/>
                    </a:lnTo>
                    <a:lnTo>
                      <a:pt x="3621" y="850"/>
                    </a:lnTo>
                    <a:lnTo>
                      <a:pt x="3620" y="852"/>
                    </a:lnTo>
                    <a:lnTo>
                      <a:pt x="3619" y="851"/>
                    </a:lnTo>
                    <a:lnTo>
                      <a:pt x="3615" y="844"/>
                    </a:lnTo>
                    <a:lnTo>
                      <a:pt x="3609" y="839"/>
                    </a:lnTo>
                    <a:lnTo>
                      <a:pt x="3602" y="834"/>
                    </a:lnTo>
                    <a:lnTo>
                      <a:pt x="3596" y="829"/>
                    </a:lnTo>
                    <a:lnTo>
                      <a:pt x="3587" y="824"/>
                    </a:lnTo>
                    <a:lnTo>
                      <a:pt x="3580" y="827"/>
                    </a:lnTo>
                    <a:lnTo>
                      <a:pt x="3580" y="827"/>
                    </a:lnTo>
                    <a:lnTo>
                      <a:pt x="3580" y="827"/>
                    </a:lnTo>
                    <a:lnTo>
                      <a:pt x="3572" y="829"/>
                    </a:lnTo>
                    <a:lnTo>
                      <a:pt x="3563" y="833"/>
                    </a:lnTo>
                    <a:lnTo>
                      <a:pt x="3558" y="839"/>
                    </a:lnTo>
                    <a:lnTo>
                      <a:pt x="3556" y="846"/>
                    </a:lnTo>
                    <a:lnTo>
                      <a:pt x="3557" y="856"/>
                    </a:lnTo>
                    <a:lnTo>
                      <a:pt x="3551" y="864"/>
                    </a:lnTo>
                    <a:lnTo>
                      <a:pt x="3537" y="862"/>
                    </a:lnTo>
                    <a:lnTo>
                      <a:pt x="3537" y="862"/>
                    </a:lnTo>
                    <a:lnTo>
                      <a:pt x="3537" y="854"/>
                    </a:lnTo>
                    <a:lnTo>
                      <a:pt x="3535" y="846"/>
                    </a:lnTo>
                    <a:lnTo>
                      <a:pt x="3529" y="840"/>
                    </a:lnTo>
                    <a:lnTo>
                      <a:pt x="3520" y="840"/>
                    </a:lnTo>
                    <a:lnTo>
                      <a:pt x="3472" y="862"/>
                    </a:lnTo>
                    <a:lnTo>
                      <a:pt x="3424" y="886"/>
                    </a:lnTo>
                    <a:lnTo>
                      <a:pt x="3418" y="895"/>
                    </a:lnTo>
                    <a:lnTo>
                      <a:pt x="3399" y="902"/>
                    </a:lnTo>
                    <a:lnTo>
                      <a:pt x="3398" y="904"/>
                    </a:lnTo>
                    <a:lnTo>
                      <a:pt x="3399" y="908"/>
                    </a:lnTo>
                    <a:lnTo>
                      <a:pt x="3399" y="908"/>
                    </a:lnTo>
                    <a:lnTo>
                      <a:pt x="3399" y="908"/>
                    </a:lnTo>
                    <a:lnTo>
                      <a:pt x="3362" y="918"/>
                    </a:lnTo>
                    <a:lnTo>
                      <a:pt x="3356" y="925"/>
                    </a:lnTo>
                    <a:lnTo>
                      <a:pt x="3350" y="930"/>
                    </a:lnTo>
                    <a:lnTo>
                      <a:pt x="3342" y="932"/>
                    </a:lnTo>
                    <a:lnTo>
                      <a:pt x="3335" y="929"/>
                    </a:lnTo>
                    <a:lnTo>
                      <a:pt x="3327" y="925"/>
                    </a:lnTo>
                    <a:lnTo>
                      <a:pt x="3320" y="924"/>
                    </a:lnTo>
                    <a:lnTo>
                      <a:pt x="3313" y="926"/>
                    </a:lnTo>
                    <a:lnTo>
                      <a:pt x="3308" y="931"/>
                    </a:lnTo>
                    <a:lnTo>
                      <a:pt x="3303" y="942"/>
                    </a:lnTo>
                    <a:lnTo>
                      <a:pt x="3305" y="944"/>
                    </a:lnTo>
                    <a:lnTo>
                      <a:pt x="3307" y="947"/>
                    </a:lnTo>
                    <a:lnTo>
                      <a:pt x="3309" y="949"/>
                    </a:lnTo>
                    <a:lnTo>
                      <a:pt x="3309" y="949"/>
                    </a:lnTo>
                    <a:lnTo>
                      <a:pt x="3309" y="949"/>
                    </a:lnTo>
                    <a:lnTo>
                      <a:pt x="3302" y="952"/>
                    </a:lnTo>
                    <a:lnTo>
                      <a:pt x="3303" y="959"/>
                    </a:lnTo>
                    <a:lnTo>
                      <a:pt x="3301" y="964"/>
                    </a:lnTo>
                    <a:lnTo>
                      <a:pt x="3297" y="968"/>
                    </a:lnTo>
                    <a:lnTo>
                      <a:pt x="3292" y="971"/>
                    </a:lnTo>
                    <a:lnTo>
                      <a:pt x="3287" y="975"/>
                    </a:lnTo>
                    <a:lnTo>
                      <a:pt x="3285" y="980"/>
                    </a:lnTo>
                    <a:lnTo>
                      <a:pt x="3282" y="995"/>
                    </a:lnTo>
                    <a:lnTo>
                      <a:pt x="3282" y="998"/>
                    </a:lnTo>
                    <a:lnTo>
                      <a:pt x="3282" y="1000"/>
                    </a:lnTo>
                    <a:lnTo>
                      <a:pt x="3282" y="1004"/>
                    </a:lnTo>
                    <a:lnTo>
                      <a:pt x="3282" y="1006"/>
                    </a:lnTo>
                    <a:lnTo>
                      <a:pt x="3282" y="1009"/>
                    </a:lnTo>
                    <a:lnTo>
                      <a:pt x="3284" y="1010"/>
                    </a:lnTo>
                    <a:lnTo>
                      <a:pt x="3286" y="1012"/>
                    </a:lnTo>
                    <a:lnTo>
                      <a:pt x="3290" y="1014"/>
                    </a:lnTo>
                    <a:lnTo>
                      <a:pt x="3292" y="1014"/>
                    </a:lnTo>
                    <a:lnTo>
                      <a:pt x="3296" y="1014"/>
                    </a:lnTo>
                    <a:lnTo>
                      <a:pt x="3297" y="1012"/>
                    </a:lnTo>
                    <a:lnTo>
                      <a:pt x="3299" y="1010"/>
                    </a:lnTo>
                    <a:lnTo>
                      <a:pt x="3299" y="1009"/>
                    </a:lnTo>
                    <a:lnTo>
                      <a:pt x="3301" y="1006"/>
                    </a:lnTo>
                    <a:lnTo>
                      <a:pt x="3301" y="1003"/>
                    </a:lnTo>
                    <a:lnTo>
                      <a:pt x="3301" y="1000"/>
                    </a:lnTo>
                    <a:lnTo>
                      <a:pt x="3301" y="997"/>
                    </a:lnTo>
                    <a:lnTo>
                      <a:pt x="3303" y="994"/>
                    </a:lnTo>
                    <a:lnTo>
                      <a:pt x="3304" y="992"/>
                    </a:lnTo>
                    <a:lnTo>
                      <a:pt x="3307" y="989"/>
                    </a:lnTo>
                    <a:lnTo>
                      <a:pt x="3309" y="991"/>
                    </a:lnTo>
                    <a:lnTo>
                      <a:pt x="3311" y="991"/>
                    </a:lnTo>
                    <a:lnTo>
                      <a:pt x="3313" y="991"/>
                    </a:lnTo>
                    <a:lnTo>
                      <a:pt x="3314" y="989"/>
                    </a:lnTo>
                    <a:lnTo>
                      <a:pt x="3314" y="991"/>
                    </a:lnTo>
                    <a:lnTo>
                      <a:pt x="3318" y="1000"/>
                    </a:lnTo>
                    <a:lnTo>
                      <a:pt x="3322" y="1009"/>
                    </a:lnTo>
                    <a:lnTo>
                      <a:pt x="3330" y="1016"/>
                    </a:lnTo>
                    <a:lnTo>
                      <a:pt x="3335" y="1018"/>
                    </a:lnTo>
                    <a:lnTo>
                      <a:pt x="3339" y="1020"/>
                    </a:lnTo>
                    <a:lnTo>
                      <a:pt x="3344" y="1020"/>
                    </a:lnTo>
                    <a:lnTo>
                      <a:pt x="3349" y="1018"/>
                    </a:lnTo>
                    <a:lnTo>
                      <a:pt x="3353" y="1016"/>
                    </a:lnTo>
                    <a:lnTo>
                      <a:pt x="3355" y="1014"/>
                    </a:lnTo>
                    <a:lnTo>
                      <a:pt x="3358" y="1010"/>
                    </a:lnTo>
                    <a:lnTo>
                      <a:pt x="3359" y="1006"/>
                    </a:lnTo>
                    <a:lnTo>
                      <a:pt x="3360" y="1002"/>
                    </a:lnTo>
                    <a:lnTo>
                      <a:pt x="3360" y="995"/>
                    </a:lnTo>
                    <a:lnTo>
                      <a:pt x="3359" y="989"/>
                    </a:lnTo>
                    <a:lnTo>
                      <a:pt x="3358" y="985"/>
                    </a:lnTo>
                    <a:lnTo>
                      <a:pt x="3359" y="985"/>
                    </a:lnTo>
                    <a:lnTo>
                      <a:pt x="3362" y="982"/>
                    </a:lnTo>
                    <a:lnTo>
                      <a:pt x="3365" y="980"/>
                    </a:lnTo>
                    <a:lnTo>
                      <a:pt x="3367" y="977"/>
                    </a:lnTo>
                    <a:lnTo>
                      <a:pt x="3367" y="982"/>
                    </a:lnTo>
                    <a:lnTo>
                      <a:pt x="3366" y="987"/>
                    </a:lnTo>
                    <a:lnTo>
                      <a:pt x="3367" y="995"/>
                    </a:lnTo>
                    <a:lnTo>
                      <a:pt x="3369" y="1003"/>
                    </a:lnTo>
                    <a:lnTo>
                      <a:pt x="3362" y="1006"/>
                    </a:lnTo>
                    <a:lnTo>
                      <a:pt x="3337" y="1031"/>
                    </a:lnTo>
                    <a:lnTo>
                      <a:pt x="3309" y="1050"/>
                    </a:lnTo>
                    <a:lnTo>
                      <a:pt x="3305" y="1060"/>
                    </a:lnTo>
                    <a:lnTo>
                      <a:pt x="3299" y="1065"/>
                    </a:lnTo>
                    <a:lnTo>
                      <a:pt x="3298" y="1065"/>
                    </a:lnTo>
                    <a:lnTo>
                      <a:pt x="3296" y="1065"/>
                    </a:lnTo>
                    <a:lnTo>
                      <a:pt x="3292" y="1066"/>
                    </a:lnTo>
                    <a:lnTo>
                      <a:pt x="3290" y="1067"/>
                    </a:lnTo>
                    <a:lnTo>
                      <a:pt x="3287" y="1069"/>
                    </a:lnTo>
                    <a:lnTo>
                      <a:pt x="3285" y="1072"/>
                    </a:lnTo>
                    <a:lnTo>
                      <a:pt x="3284" y="1077"/>
                    </a:lnTo>
                    <a:lnTo>
                      <a:pt x="3262" y="1092"/>
                    </a:lnTo>
                    <a:lnTo>
                      <a:pt x="3240" y="1109"/>
                    </a:lnTo>
                    <a:lnTo>
                      <a:pt x="3234" y="1116"/>
                    </a:lnTo>
                    <a:lnTo>
                      <a:pt x="3228" y="1120"/>
                    </a:lnTo>
                    <a:lnTo>
                      <a:pt x="3219" y="1124"/>
                    </a:lnTo>
                    <a:lnTo>
                      <a:pt x="3207" y="1131"/>
                    </a:lnTo>
                    <a:lnTo>
                      <a:pt x="3196" y="1141"/>
                    </a:lnTo>
                    <a:lnTo>
                      <a:pt x="3188" y="1149"/>
                    </a:lnTo>
                    <a:lnTo>
                      <a:pt x="3178" y="1158"/>
                    </a:lnTo>
                    <a:lnTo>
                      <a:pt x="3168" y="1165"/>
                    </a:lnTo>
                    <a:lnTo>
                      <a:pt x="3171" y="1158"/>
                    </a:lnTo>
                    <a:lnTo>
                      <a:pt x="3165" y="1153"/>
                    </a:lnTo>
                    <a:lnTo>
                      <a:pt x="3159" y="1153"/>
                    </a:lnTo>
                    <a:lnTo>
                      <a:pt x="3151" y="1154"/>
                    </a:lnTo>
                    <a:lnTo>
                      <a:pt x="3156" y="1151"/>
                    </a:lnTo>
                    <a:lnTo>
                      <a:pt x="3160" y="1148"/>
                    </a:lnTo>
                    <a:lnTo>
                      <a:pt x="3163" y="1143"/>
                    </a:lnTo>
                    <a:lnTo>
                      <a:pt x="3167" y="1139"/>
                    </a:lnTo>
                    <a:lnTo>
                      <a:pt x="3167" y="1128"/>
                    </a:lnTo>
                    <a:lnTo>
                      <a:pt x="3167" y="1116"/>
                    </a:lnTo>
                    <a:lnTo>
                      <a:pt x="3168" y="1103"/>
                    </a:lnTo>
                    <a:lnTo>
                      <a:pt x="3169" y="1092"/>
                    </a:lnTo>
                    <a:lnTo>
                      <a:pt x="3166" y="1083"/>
                    </a:lnTo>
                    <a:lnTo>
                      <a:pt x="3168" y="1083"/>
                    </a:lnTo>
                    <a:lnTo>
                      <a:pt x="3171" y="1080"/>
                    </a:lnTo>
                    <a:lnTo>
                      <a:pt x="3174" y="1078"/>
                    </a:lnTo>
                    <a:lnTo>
                      <a:pt x="3178" y="1074"/>
                    </a:lnTo>
                    <a:lnTo>
                      <a:pt x="3180" y="1077"/>
                    </a:lnTo>
                    <a:lnTo>
                      <a:pt x="3190" y="1082"/>
                    </a:lnTo>
                    <a:lnTo>
                      <a:pt x="3201" y="1082"/>
                    </a:lnTo>
                    <a:lnTo>
                      <a:pt x="3212" y="1079"/>
                    </a:lnTo>
                    <a:lnTo>
                      <a:pt x="3217" y="1075"/>
                    </a:lnTo>
                    <a:lnTo>
                      <a:pt x="3222" y="1072"/>
                    </a:lnTo>
                    <a:lnTo>
                      <a:pt x="3224" y="1067"/>
                    </a:lnTo>
                    <a:lnTo>
                      <a:pt x="3228" y="1061"/>
                    </a:lnTo>
                    <a:lnTo>
                      <a:pt x="3230" y="1055"/>
                    </a:lnTo>
                    <a:lnTo>
                      <a:pt x="3230" y="1048"/>
                    </a:lnTo>
                    <a:lnTo>
                      <a:pt x="3240" y="1049"/>
                    </a:lnTo>
                    <a:lnTo>
                      <a:pt x="3250" y="1045"/>
                    </a:lnTo>
                    <a:lnTo>
                      <a:pt x="3250" y="1044"/>
                    </a:lnTo>
                    <a:lnTo>
                      <a:pt x="3250" y="1039"/>
                    </a:lnTo>
                    <a:lnTo>
                      <a:pt x="3252" y="1033"/>
                    </a:lnTo>
                    <a:lnTo>
                      <a:pt x="3253" y="1027"/>
                    </a:lnTo>
                    <a:lnTo>
                      <a:pt x="3253" y="1022"/>
                    </a:lnTo>
                    <a:lnTo>
                      <a:pt x="3250" y="1017"/>
                    </a:lnTo>
                    <a:lnTo>
                      <a:pt x="3241" y="1015"/>
                    </a:lnTo>
                    <a:lnTo>
                      <a:pt x="3220" y="997"/>
                    </a:lnTo>
                    <a:lnTo>
                      <a:pt x="3208" y="997"/>
                    </a:lnTo>
                    <a:lnTo>
                      <a:pt x="3196" y="994"/>
                    </a:lnTo>
                    <a:lnTo>
                      <a:pt x="3193" y="995"/>
                    </a:lnTo>
                    <a:lnTo>
                      <a:pt x="3190" y="997"/>
                    </a:lnTo>
                    <a:lnTo>
                      <a:pt x="3188" y="999"/>
                    </a:lnTo>
                    <a:lnTo>
                      <a:pt x="3185" y="1009"/>
                    </a:lnTo>
                    <a:lnTo>
                      <a:pt x="3188" y="1018"/>
                    </a:lnTo>
                    <a:lnTo>
                      <a:pt x="3190" y="1023"/>
                    </a:lnTo>
                    <a:lnTo>
                      <a:pt x="3194" y="1027"/>
                    </a:lnTo>
                    <a:lnTo>
                      <a:pt x="3197" y="1029"/>
                    </a:lnTo>
                    <a:lnTo>
                      <a:pt x="3196" y="1031"/>
                    </a:lnTo>
                    <a:lnTo>
                      <a:pt x="3194" y="1032"/>
                    </a:lnTo>
                    <a:lnTo>
                      <a:pt x="3193" y="1031"/>
                    </a:lnTo>
                    <a:lnTo>
                      <a:pt x="3193" y="1031"/>
                    </a:lnTo>
                    <a:lnTo>
                      <a:pt x="3191" y="1028"/>
                    </a:lnTo>
                    <a:lnTo>
                      <a:pt x="3190" y="1027"/>
                    </a:lnTo>
                    <a:lnTo>
                      <a:pt x="3189" y="1026"/>
                    </a:lnTo>
                    <a:lnTo>
                      <a:pt x="3182" y="1025"/>
                    </a:lnTo>
                    <a:lnTo>
                      <a:pt x="3173" y="1025"/>
                    </a:lnTo>
                    <a:lnTo>
                      <a:pt x="3167" y="1029"/>
                    </a:lnTo>
                    <a:lnTo>
                      <a:pt x="3167" y="1029"/>
                    </a:lnTo>
                    <a:lnTo>
                      <a:pt x="3165" y="1033"/>
                    </a:lnTo>
                    <a:lnTo>
                      <a:pt x="3165" y="1038"/>
                    </a:lnTo>
                    <a:lnTo>
                      <a:pt x="3166" y="1044"/>
                    </a:lnTo>
                    <a:lnTo>
                      <a:pt x="3167" y="1046"/>
                    </a:lnTo>
                    <a:lnTo>
                      <a:pt x="3169" y="1051"/>
                    </a:lnTo>
                    <a:lnTo>
                      <a:pt x="3160" y="1061"/>
                    </a:lnTo>
                    <a:lnTo>
                      <a:pt x="3146" y="1066"/>
                    </a:lnTo>
                    <a:lnTo>
                      <a:pt x="3150" y="1069"/>
                    </a:lnTo>
                    <a:lnTo>
                      <a:pt x="3154" y="1073"/>
                    </a:lnTo>
                    <a:lnTo>
                      <a:pt x="3150" y="1073"/>
                    </a:lnTo>
                    <a:lnTo>
                      <a:pt x="3146" y="1072"/>
                    </a:lnTo>
                    <a:lnTo>
                      <a:pt x="3131" y="1069"/>
                    </a:lnTo>
                    <a:lnTo>
                      <a:pt x="3115" y="1066"/>
                    </a:lnTo>
                    <a:lnTo>
                      <a:pt x="3099" y="1063"/>
                    </a:lnTo>
                    <a:lnTo>
                      <a:pt x="3082" y="1063"/>
                    </a:lnTo>
                    <a:lnTo>
                      <a:pt x="3076" y="1071"/>
                    </a:lnTo>
                    <a:lnTo>
                      <a:pt x="3072" y="1079"/>
                    </a:lnTo>
                    <a:lnTo>
                      <a:pt x="3072" y="1089"/>
                    </a:lnTo>
                    <a:lnTo>
                      <a:pt x="3072" y="1089"/>
                    </a:lnTo>
                    <a:lnTo>
                      <a:pt x="3059" y="1090"/>
                    </a:lnTo>
                    <a:lnTo>
                      <a:pt x="3055" y="1079"/>
                    </a:lnTo>
                    <a:lnTo>
                      <a:pt x="3050" y="1068"/>
                    </a:lnTo>
                    <a:lnTo>
                      <a:pt x="3044" y="105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9" y="1046"/>
                    </a:lnTo>
                    <a:lnTo>
                      <a:pt x="3050" y="1050"/>
                    </a:lnTo>
                    <a:lnTo>
                      <a:pt x="3058" y="1057"/>
                    </a:lnTo>
                    <a:lnTo>
                      <a:pt x="3066" y="1060"/>
                    </a:lnTo>
                    <a:lnTo>
                      <a:pt x="3074" y="1059"/>
                    </a:lnTo>
                    <a:lnTo>
                      <a:pt x="3082" y="1054"/>
                    </a:lnTo>
                    <a:lnTo>
                      <a:pt x="3087" y="1046"/>
                    </a:lnTo>
                    <a:lnTo>
                      <a:pt x="3089" y="1048"/>
                    </a:lnTo>
                    <a:lnTo>
                      <a:pt x="3093" y="1050"/>
                    </a:lnTo>
                    <a:lnTo>
                      <a:pt x="3094" y="1052"/>
                    </a:lnTo>
                    <a:lnTo>
                      <a:pt x="3097" y="1056"/>
                    </a:lnTo>
                    <a:lnTo>
                      <a:pt x="3100" y="1055"/>
                    </a:lnTo>
                    <a:lnTo>
                      <a:pt x="3104" y="1052"/>
                    </a:lnTo>
                    <a:lnTo>
                      <a:pt x="3106" y="1050"/>
                    </a:lnTo>
                    <a:lnTo>
                      <a:pt x="3109" y="1046"/>
                    </a:lnTo>
                    <a:lnTo>
                      <a:pt x="3110" y="1048"/>
                    </a:lnTo>
                    <a:lnTo>
                      <a:pt x="3115" y="1049"/>
                    </a:lnTo>
                    <a:lnTo>
                      <a:pt x="3121" y="1049"/>
                    </a:lnTo>
                    <a:lnTo>
                      <a:pt x="3125" y="1048"/>
                    </a:lnTo>
                    <a:lnTo>
                      <a:pt x="3128" y="1046"/>
                    </a:lnTo>
                    <a:lnTo>
                      <a:pt x="3132" y="1044"/>
                    </a:lnTo>
                    <a:lnTo>
                      <a:pt x="3135" y="1042"/>
                    </a:lnTo>
                    <a:lnTo>
                      <a:pt x="3138" y="1037"/>
                    </a:lnTo>
                    <a:lnTo>
                      <a:pt x="3143" y="1028"/>
                    </a:lnTo>
                    <a:lnTo>
                      <a:pt x="3149" y="1021"/>
                    </a:lnTo>
                    <a:lnTo>
                      <a:pt x="3154" y="1012"/>
                    </a:lnTo>
                    <a:lnTo>
                      <a:pt x="3157" y="1004"/>
                    </a:lnTo>
                    <a:lnTo>
                      <a:pt x="3156" y="993"/>
                    </a:lnTo>
                    <a:lnTo>
                      <a:pt x="3155" y="985"/>
                    </a:lnTo>
                    <a:lnTo>
                      <a:pt x="3156" y="983"/>
                    </a:lnTo>
                    <a:lnTo>
                      <a:pt x="3157" y="981"/>
                    </a:lnTo>
                    <a:lnTo>
                      <a:pt x="3159" y="977"/>
                    </a:lnTo>
                    <a:lnTo>
                      <a:pt x="3160" y="974"/>
                    </a:lnTo>
                    <a:lnTo>
                      <a:pt x="3159" y="970"/>
                    </a:lnTo>
                    <a:lnTo>
                      <a:pt x="3162" y="970"/>
                    </a:lnTo>
                    <a:lnTo>
                      <a:pt x="3166" y="969"/>
                    </a:lnTo>
                    <a:lnTo>
                      <a:pt x="3168" y="966"/>
                    </a:lnTo>
                    <a:lnTo>
                      <a:pt x="3171" y="964"/>
                    </a:lnTo>
                    <a:lnTo>
                      <a:pt x="3174" y="966"/>
                    </a:lnTo>
                    <a:lnTo>
                      <a:pt x="3177" y="969"/>
                    </a:lnTo>
                    <a:lnTo>
                      <a:pt x="3180" y="971"/>
                    </a:lnTo>
                    <a:lnTo>
                      <a:pt x="3183" y="971"/>
                    </a:lnTo>
                    <a:lnTo>
                      <a:pt x="3185" y="970"/>
                    </a:lnTo>
                    <a:lnTo>
                      <a:pt x="3189" y="975"/>
                    </a:lnTo>
                    <a:lnTo>
                      <a:pt x="3193" y="980"/>
                    </a:lnTo>
                    <a:lnTo>
                      <a:pt x="3197" y="983"/>
                    </a:lnTo>
                    <a:lnTo>
                      <a:pt x="3201" y="988"/>
                    </a:lnTo>
                    <a:lnTo>
                      <a:pt x="3206" y="992"/>
                    </a:lnTo>
                    <a:lnTo>
                      <a:pt x="3212" y="993"/>
                    </a:lnTo>
                    <a:lnTo>
                      <a:pt x="3218" y="991"/>
                    </a:lnTo>
                    <a:lnTo>
                      <a:pt x="3222" y="976"/>
                    </a:lnTo>
                    <a:lnTo>
                      <a:pt x="3231" y="976"/>
                    </a:lnTo>
                    <a:lnTo>
                      <a:pt x="3237" y="971"/>
                    </a:lnTo>
                    <a:lnTo>
                      <a:pt x="3241" y="966"/>
                    </a:lnTo>
                    <a:lnTo>
                      <a:pt x="3242" y="959"/>
                    </a:lnTo>
                    <a:lnTo>
                      <a:pt x="3244" y="952"/>
                    </a:lnTo>
                    <a:lnTo>
                      <a:pt x="3245" y="944"/>
                    </a:lnTo>
                    <a:lnTo>
                      <a:pt x="3245" y="944"/>
                    </a:lnTo>
                    <a:lnTo>
                      <a:pt x="3245" y="949"/>
                    </a:lnTo>
                    <a:lnTo>
                      <a:pt x="3258" y="954"/>
                    </a:lnTo>
                    <a:lnTo>
                      <a:pt x="3268" y="953"/>
                    </a:lnTo>
                    <a:lnTo>
                      <a:pt x="3275" y="946"/>
                    </a:lnTo>
                    <a:lnTo>
                      <a:pt x="3281" y="934"/>
                    </a:lnTo>
                    <a:lnTo>
                      <a:pt x="3290" y="920"/>
                    </a:lnTo>
                    <a:lnTo>
                      <a:pt x="3290" y="920"/>
                    </a:lnTo>
                    <a:lnTo>
                      <a:pt x="3294" y="919"/>
                    </a:lnTo>
                    <a:lnTo>
                      <a:pt x="3298" y="917"/>
                    </a:lnTo>
                    <a:lnTo>
                      <a:pt x="3299" y="913"/>
                    </a:lnTo>
                    <a:lnTo>
                      <a:pt x="3302" y="911"/>
                    </a:lnTo>
                    <a:lnTo>
                      <a:pt x="3332" y="895"/>
                    </a:lnTo>
                    <a:lnTo>
                      <a:pt x="3333" y="892"/>
                    </a:lnTo>
                    <a:lnTo>
                      <a:pt x="3336" y="890"/>
                    </a:lnTo>
                    <a:lnTo>
                      <a:pt x="3339" y="887"/>
                    </a:lnTo>
                    <a:lnTo>
                      <a:pt x="3342" y="886"/>
                    </a:lnTo>
                    <a:lnTo>
                      <a:pt x="3344" y="884"/>
                    </a:lnTo>
                    <a:lnTo>
                      <a:pt x="3348" y="883"/>
                    </a:lnTo>
                    <a:lnTo>
                      <a:pt x="3349" y="879"/>
                    </a:lnTo>
                    <a:lnTo>
                      <a:pt x="3350" y="879"/>
                    </a:lnTo>
                    <a:lnTo>
                      <a:pt x="3354" y="878"/>
                    </a:lnTo>
                    <a:lnTo>
                      <a:pt x="3356" y="875"/>
                    </a:lnTo>
                    <a:lnTo>
                      <a:pt x="3358" y="873"/>
                    </a:lnTo>
                    <a:lnTo>
                      <a:pt x="3360" y="871"/>
                    </a:lnTo>
                    <a:lnTo>
                      <a:pt x="3362" y="869"/>
                    </a:lnTo>
                    <a:lnTo>
                      <a:pt x="3365" y="867"/>
                    </a:lnTo>
                    <a:lnTo>
                      <a:pt x="3366" y="863"/>
                    </a:lnTo>
                    <a:lnTo>
                      <a:pt x="3365" y="861"/>
                    </a:lnTo>
                    <a:lnTo>
                      <a:pt x="3364" y="860"/>
                    </a:lnTo>
                    <a:lnTo>
                      <a:pt x="3361" y="857"/>
                    </a:lnTo>
                    <a:lnTo>
                      <a:pt x="3369" y="855"/>
                    </a:lnTo>
                    <a:lnTo>
                      <a:pt x="3373" y="850"/>
                    </a:lnTo>
                    <a:lnTo>
                      <a:pt x="3377" y="844"/>
                    </a:lnTo>
                    <a:lnTo>
                      <a:pt x="3383" y="839"/>
                    </a:lnTo>
                    <a:lnTo>
                      <a:pt x="3382" y="843"/>
                    </a:lnTo>
                    <a:lnTo>
                      <a:pt x="3382" y="846"/>
                    </a:lnTo>
                    <a:lnTo>
                      <a:pt x="3383" y="850"/>
                    </a:lnTo>
                    <a:lnTo>
                      <a:pt x="3392" y="856"/>
                    </a:lnTo>
                    <a:lnTo>
                      <a:pt x="3403" y="851"/>
                    </a:lnTo>
                    <a:lnTo>
                      <a:pt x="3411" y="844"/>
                    </a:lnTo>
                    <a:lnTo>
                      <a:pt x="3417" y="834"/>
                    </a:lnTo>
                    <a:lnTo>
                      <a:pt x="3438" y="827"/>
                    </a:lnTo>
                    <a:lnTo>
                      <a:pt x="3447" y="822"/>
                    </a:lnTo>
                    <a:lnTo>
                      <a:pt x="3452" y="815"/>
                    </a:lnTo>
                    <a:lnTo>
                      <a:pt x="3455" y="806"/>
                    </a:lnTo>
                    <a:lnTo>
                      <a:pt x="3456" y="798"/>
                    </a:lnTo>
                    <a:lnTo>
                      <a:pt x="3460" y="789"/>
                    </a:lnTo>
                    <a:lnTo>
                      <a:pt x="3458" y="783"/>
                    </a:lnTo>
                    <a:lnTo>
                      <a:pt x="3458" y="783"/>
                    </a:lnTo>
                    <a:lnTo>
                      <a:pt x="3463" y="775"/>
                    </a:lnTo>
                    <a:lnTo>
                      <a:pt x="3478" y="767"/>
                    </a:lnTo>
                    <a:lnTo>
                      <a:pt x="3485" y="760"/>
                    </a:lnTo>
                    <a:lnTo>
                      <a:pt x="3486" y="752"/>
                    </a:lnTo>
                    <a:lnTo>
                      <a:pt x="3484" y="743"/>
                    </a:lnTo>
                    <a:lnTo>
                      <a:pt x="3477" y="735"/>
                    </a:lnTo>
                    <a:lnTo>
                      <a:pt x="3467" y="726"/>
                    </a:lnTo>
                    <a:lnTo>
                      <a:pt x="3469" y="725"/>
                    </a:lnTo>
                    <a:lnTo>
                      <a:pt x="3472" y="724"/>
                    </a:lnTo>
                    <a:lnTo>
                      <a:pt x="3486" y="719"/>
                    </a:lnTo>
                    <a:lnTo>
                      <a:pt x="3491" y="712"/>
                    </a:lnTo>
                    <a:lnTo>
                      <a:pt x="3491" y="704"/>
                    </a:lnTo>
                    <a:lnTo>
                      <a:pt x="3488" y="696"/>
                    </a:lnTo>
                    <a:lnTo>
                      <a:pt x="3485" y="689"/>
                    </a:lnTo>
                    <a:lnTo>
                      <a:pt x="3454" y="692"/>
                    </a:lnTo>
                    <a:lnTo>
                      <a:pt x="3424" y="701"/>
                    </a:lnTo>
                    <a:lnTo>
                      <a:pt x="3396" y="712"/>
                    </a:lnTo>
                    <a:lnTo>
                      <a:pt x="3369" y="725"/>
                    </a:lnTo>
                    <a:lnTo>
                      <a:pt x="3342" y="740"/>
                    </a:lnTo>
                    <a:lnTo>
                      <a:pt x="3314" y="752"/>
                    </a:lnTo>
                    <a:lnTo>
                      <a:pt x="3310" y="753"/>
                    </a:lnTo>
                    <a:lnTo>
                      <a:pt x="3307" y="755"/>
                    </a:lnTo>
                    <a:lnTo>
                      <a:pt x="3304" y="759"/>
                    </a:lnTo>
                    <a:lnTo>
                      <a:pt x="3303" y="761"/>
                    </a:lnTo>
                    <a:lnTo>
                      <a:pt x="3303" y="766"/>
                    </a:lnTo>
                    <a:lnTo>
                      <a:pt x="3303" y="770"/>
                    </a:lnTo>
                    <a:lnTo>
                      <a:pt x="3269" y="781"/>
                    </a:lnTo>
                    <a:lnTo>
                      <a:pt x="3268" y="783"/>
                    </a:lnTo>
                    <a:lnTo>
                      <a:pt x="3265" y="786"/>
                    </a:lnTo>
                    <a:lnTo>
                      <a:pt x="3264" y="788"/>
                    </a:lnTo>
                    <a:lnTo>
                      <a:pt x="3263" y="790"/>
                    </a:lnTo>
                    <a:lnTo>
                      <a:pt x="3228" y="800"/>
                    </a:lnTo>
                    <a:lnTo>
                      <a:pt x="3224" y="800"/>
                    </a:lnTo>
                    <a:lnTo>
                      <a:pt x="3220" y="800"/>
                    </a:lnTo>
                    <a:lnTo>
                      <a:pt x="3218" y="801"/>
                    </a:lnTo>
                    <a:lnTo>
                      <a:pt x="3217" y="804"/>
                    </a:lnTo>
                    <a:lnTo>
                      <a:pt x="3216" y="806"/>
                    </a:lnTo>
                    <a:lnTo>
                      <a:pt x="3216" y="810"/>
                    </a:lnTo>
                    <a:lnTo>
                      <a:pt x="3213" y="809"/>
                    </a:lnTo>
                    <a:lnTo>
                      <a:pt x="3208" y="811"/>
                    </a:lnTo>
                    <a:lnTo>
                      <a:pt x="3205" y="814"/>
                    </a:lnTo>
                    <a:lnTo>
                      <a:pt x="3199" y="821"/>
                    </a:lnTo>
                    <a:lnTo>
                      <a:pt x="3168" y="840"/>
                    </a:lnTo>
                    <a:lnTo>
                      <a:pt x="3159" y="846"/>
                    </a:lnTo>
                    <a:lnTo>
                      <a:pt x="3146" y="846"/>
                    </a:lnTo>
                    <a:lnTo>
                      <a:pt x="3142" y="845"/>
                    </a:lnTo>
                    <a:lnTo>
                      <a:pt x="3137" y="845"/>
                    </a:lnTo>
                    <a:lnTo>
                      <a:pt x="3125" y="851"/>
                    </a:lnTo>
                    <a:lnTo>
                      <a:pt x="3111" y="854"/>
                    </a:lnTo>
                    <a:lnTo>
                      <a:pt x="3099" y="857"/>
                    </a:lnTo>
                    <a:lnTo>
                      <a:pt x="3095" y="861"/>
                    </a:lnTo>
                    <a:lnTo>
                      <a:pt x="3094" y="864"/>
                    </a:lnTo>
                    <a:lnTo>
                      <a:pt x="3094" y="868"/>
                    </a:lnTo>
                    <a:lnTo>
                      <a:pt x="3095" y="872"/>
                    </a:lnTo>
                    <a:lnTo>
                      <a:pt x="3097" y="875"/>
                    </a:lnTo>
                    <a:lnTo>
                      <a:pt x="3101" y="878"/>
                    </a:lnTo>
                    <a:lnTo>
                      <a:pt x="3101" y="883"/>
                    </a:lnTo>
                    <a:lnTo>
                      <a:pt x="3095" y="885"/>
                    </a:lnTo>
                    <a:lnTo>
                      <a:pt x="3089" y="890"/>
                    </a:lnTo>
                    <a:lnTo>
                      <a:pt x="3083" y="892"/>
                    </a:lnTo>
                    <a:lnTo>
                      <a:pt x="3076" y="895"/>
                    </a:lnTo>
                    <a:lnTo>
                      <a:pt x="3070" y="900"/>
                    </a:lnTo>
                    <a:lnTo>
                      <a:pt x="3066" y="906"/>
                    </a:lnTo>
                    <a:lnTo>
                      <a:pt x="3060" y="915"/>
                    </a:lnTo>
                    <a:lnTo>
                      <a:pt x="3058" y="923"/>
                    </a:lnTo>
                    <a:lnTo>
                      <a:pt x="3061" y="928"/>
                    </a:lnTo>
                    <a:lnTo>
                      <a:pt x="3067" y="931"/>
                    </a:lnTo>
                    <a:lnTo>
                      <a:pt x="3078" y="934"/>
                    </a:lnTo>
                    <a:lnTo>
                      <a:pt x="3087" y="931"/>
                    </a:lnTo>
                    <a:lnTo>
                      <a:pt x="3097" y="928"/>
                    </a:lnTo>
                    <a:lnTo>
                      <a:pt x="3105" y="925"/>
                    </a:lnTo>
                    <a:lnTo>
                      <a:pt x="3115" y="928"/>
                    </a:lnTo>
                    <a:lnTo>
                      <a:pt x="3116" y="921"/>
                    </a:lnTo>
                    <a:lnTo>
                      <a:pt x="3118" y="925"/>
                    </a:lnTo>
                    <a:lnTo>
                      <a:pt x="3121" y="930"/>
                    </a:lnTo>
                    <a:lnTo>
                      <a:pt x="3122" y="930"/>
                    </a:lnTo>
                    <a:lnTo>
                      <a:pt x="3125" y="931"/>
                    </a:lnTo>
                    <a:lnTo>
                      <a:pt x="3123" y="931"/>
                    </a:lnTo>
                    <a:lnTo>
                      <a:pt x="3123" y="931"/>
                    </a:lnTo>
                    <a:lnTo>
                      <a:pt x="3121" y="936"/>
                    </a:lnTo>
                    <a:lnTo>
                      <a:pt x="3118" y="941"/>
                    </a:lnTo>
                    <a:lnTo>
                      <a:pt x="3117" y="946"/>
                    </a:lnTo>
                    <a:lnTo>
                      <a:pt x="3117" y="947"/>
                    </a:lnTo>
                    <a:lnTo>
                      <a:pt x="3101" y="952"/>
                    </a:lnTo>
                    <a:lnTo>
                      <a:pt x="3087" y="960"/>
                    </a:lnTo>
                    <a:lnTo>
                      <a:pt x="3074" y="970"/>
                    </a:lnTo>
                    <a:lnTo>
                      <a:pt x="3060" y="981"/>
                    </a:lnTo>
                    <a:lnTo>
                      <a:pt x="3057" y="983"/>
                    </a:lnTo>
                    <a:lnTo>
                      <a:pt x="3053" y="986"/>
                    </a:lnTo>
                    <a:lnTo>
                      <a:pt x="3052" y="982"/>
                    </a:lnTo>
                    <a:lnTo>
                      <a:pt x="3049" y="980"/>
                    </a:lnTo>
                    <a:lnTo>
                      <a:pt x="3047" y="977"/>
                    </a:lnTo>
                    <a:lnTo>
                      <a:pt x="3044" y="975"/>
                    </a:lnTo>
                    <a:lnTo>
                      <a:pt x="3042" y="972"/>
                    </a:lnTo>
                    <a:lnTo>
                      <a:pt x="3040" y="970"/>
                    </a:lnTo>
                    <a:lnTo>
                      <a:pt x="3035" y="964"/>
                    </a:lnTo>
                    <a:lnTo>
                      <a:pt x="3033" y="957"/>
                    </a:lnTo>
                    <a:lnTo>
                      <a:pt x="3033" y="949"/>
                    </a:lnTo>
                    <a:lnTo>
                      <a:pt x="3032" y="941"/>
                    </a:lnTo>
                    <a:lnTo>
                      <a:pt x="3026" y="943"/>
                    </a:lnTo>
                    <a:lnTo>
                      <a:pt x="3020" y="946"/>
                    </a:lnTo>
                    <a:lnTo>
                      <a:pt x="3015" y="949"/>
                    </a:lnTo>
                    <a:lnTo>
                      <a:pt x="3013" y="955"/>
                    </a:lnTo>
                    <a:lnTo>
                      <a:pt x="3001" y="963"/>
                    </a:lnTo>
                    <a:lnTo>
                      <a:pt x="2982" y="955"/>
                    </a:lnTo>
                    <a:lnTo>
                      <a:pt x="2964" y="951"/>
                    </a:lnTo>
                    <a:lnTo>
                      <a:pt x="2946" y="949"/>
                    </a:lnTo>
                    <a:lnTo>
                      <a:pt x="2928" y="951"/>
                    </a:lnTo>
                    <a:lnTo>
                      <a:pt x="2907" y="957"/>
                    </a:lnTo>
                    <a:lnTo>
                      <a:pt x="2889" y="970"/>
                    </a:lnTo>
                    <a:lnTo>
                      <a:pt x="2868" y="981"/>
                    </a:lnTo>
                    <a:lnTo>
                      <a:pt x="2866" y="983"/>
                    </a:lnTo>
                    <a:lnTo>
                      <a:pt x="2864" y="987"/>
                    </a:lnTo>
                    <a:lnTo>
                      <a:pt x="2861" y="991"/>
                    </a:lnTo>
                    <a:lnTo>
                      <a:pt x="2860" y="995"/>
                    </a:lnTo>
                    <a:lnTo>
                      <a:pt x="2861" y="1002"/>
                    </a:lnTo>
                    <a:lnTo>
                      <a:pt x="2862" y="1010"/>
                    </a:lnTo>
                    <a:lnTo>
                      <a:pt x="2862" y="1017"/>
                    </a:lnTo>
                    <a:lnTo>
                      <a:pt x="2860" y="1015"/>
                    </a:lnTo>
                    <a:lnTo>
                      <a:pt x="2856" y="1012"/>
                    </a:lnTo>
                    <a:lnTo>
                      <a:pt x="2847" y="1012"/>
                    </a:lnTo>
                    <a:lnTo>
                      <a:pt x="2837" y="1014"/>
                    </a:lnTo>
                    <a:lnTo>
                      <a:pt x="2828" y="1020"/>
                    </a:lnTo>
                    <a:lnTo>
                      <a:pt x="2822" y="1017"/>
                    </a:lnTo>
                    <a:lnTo>
                      <a:pt x="2815" y="1016"/>
                    </a:lnTo>
                    <a:lnTo>
                      <a:pt x="2808" y="1014"/>
                    </a:lnTo>
                    <a:lnTo>
                      <a:pt x="2800" y="1012"/>
                    </a:lnTo>
                    <a:lnTo>
                      <a:pt x="2796" y="1009"/>
                    </a:lnTo>
                    <a:lnTo>
                      <a:pt x="2792" y="1004"/>
                    </a:lnTo>
                    <a:lnTo>
                      <a:pt x="2792" y="995"/>
                    </a:lnTo>
                    <a:lnTo>
                      <a:pt x="2794" y="985"/>
                    </a:lnTo>
                    <a:lnTo>
                      <a:pt x="2796" y="985"/>
                    </a:lnTo>
                    <a:lnTo>
                      <a:pt x="2798" y="987"/>
                    </a:lnTo>
                    <a:lnTo>
                      <a:pt x="2802" y="989"/>
                    </a:lnTo>
                    <a:lnTo>
                      <a:pt x="2805" y="992"/>
                    </a:lnTo>
                    <a:lnTo>
                      <a:pt x="2810" y="992"/>
                    </a:lnTo>
                    <a:lnTo>
                      <a:pt x="2811" y="988"/>
                    </a:lnTo>
                    <a:lnTo>
                      <a:pt x="2826" y="986"/>
                    </a:lnTo>
                    <a:lnTo>
                      <a:pt x="2839" y="977"/>
                    </a:lnTo>
                    <a:lnTo>
                      <a:pt x="2867" y="959"/>
                    </a:lnTo>
                    <a:lnTo>
                      <a:pt x="2861" y="952"/>
                    </a:lnTo>
                    <a:lnTo>
                      <a:pt x="2866" y="949"/>
                    </a:lnTo>
                    <a:lnTo>
                      <a:pt x="2870" y="946"/>
                    </a:lnTo>
                    <a:lnTo>
                      <a:pt x="2872" y="942"/>
                    </a:lnTo>
                    <a:lnTo>
                      <a:pt x="2873" y="938"/>
                    </a:lnTo>
                    <a:lnTo>
                      <a:pt x="2874" y="935"/>
                    </a:lnTo>
                    <a:lnTo>
                      <a:pt x="2873" y="931"/>
                    </a:lnTo>
                    <a:lnTo>
                      <a:pt x="2871" y="928"/>
                    </a:lnTo>
                    <a:lnTo>
                      <a:pt x="2870" y="923"/>
                    </a:lnTo>
                    <a:lnTo>
                      <a:pt x="2871" y="921"/>
                    </a:lnTo>
                    <a:lnTo>
                      <a:pt x="2873" y="912"/>
                    </a:lnTo>
                    <a:lnTo>
                      <a:pt x="2873" y="902"/>
                    </a:lnTo>
                    <a:lnTo>
                      <a:pt x="2885" y="903"/>
                    </a:lnTo>
                    <a:lnTo>
                      <a:pt x="2899" y="906"/>
                    </a:lnTo>
                    <a:lnTo>
                      <a:pt x="2912" y="907"/>
                    </a:lnTo>
                    <a:lnTo>
                      <a:pt x="2923" y="906"/>
                    </a:lnTo>
                    <a:lnTo>
                      <a:pt x="2941" y="906"/>
                    </a:lnTo>
                    <a:lnTo>
                      <a:pt x="2952" y="869"/>
                    </a:lnTo>
                    <a:lnTo>
                      <a:pt x="2945" y="868"/>
                    </a:lnTo>
                    <a:lnTo>
                      <a:pt x="2936" y="869"/>
                    </a:lnTo>
                    <a:lnTo>
                      <a:pt x="2929" y="869"/>
                    </a:lnTo>
                    <a:lnTo>
                      <a:pt x="2922" y="869"/>
                    </a:lnTo>
                    <a:lnTo>
                      <a:pt x="2915" y="868"/>
                    </a:lnTo>
                    <a:lnTo>
                      <a:pt x="2910" y="862"/>
                    </a:lnTo>
                    <a:lnTo>
                      <a:pt x="2907" y="851"/>
                    </a:lnTo>
                    <a:lnTo>
                      <a:pt x="2917" y="845"/>
                    </a:lnTo>
                    <a:lnTo>
                      <a:pt x="2923" y="837"/>
                    </a:lnTo>
                    <a:lnTo>
                      <a:pt x="2925" y="826"/>
                    </a:lnTo>
                    <a:lnTo>
                      <a:pt x="2925" y="815"/>
                    </a:lnTo>
                    <a:lnTo>
                      <a:pt x="2925" y="815"/>
                    </a:lnTo>
                    <a:lnTo>
                      <a:pt x="2927" y="814"/>
                    </a:lnTo>
                    <a:lnTo>
                      <a:pt x="2927" y="815"/>
                    </a:lnTo>
                    <a:lnTo>
                      <a:pt x="2932" y="820"/>
                    </a:lnTo>
                    <a:lnTo>
                      <a:pt x="2936" y="822"/>
                    </a:lnTo>
                    <a:lnTo>
                      <a:pt x="2941" y="826"/>
                    </a:lnTo>
                    <a:lnTo>
                      <a:pt x="2939" y="833"/>
                    </a:lnTo>
                    <a:lnTo>
                      <a:pt x="2938" y="839"/>
                    </a:lnTo>
                    <a:lnTo>
                      <a:pt x="2941" y="845"/>
                    </a:lnTo>
                    <a:lnTo>
                      <a:pt x="2953" y="839"/>
                    </a:lnTo>
                    <a:lnTo>
                      <a:pt x="2959" y="832"/>
                    </a:lnTo>
                    <a:lnTo>
                      <a:pt x="2962" y="824"/>
                    </a:lnTo>
                    <a:lnTo>
                      <a:pt x="2980" y="826"/>
                    </a:lnTo>
                    <a:lnTo>
                      <a:pt x="2979" y="826"/>
                    </a:lnTo>
                    <a:lnTo>
                      <a:pt x="2980" y="833"/>
                    </a:lnTo>
                    <a:lnTo>
                      <a:pt x="2980" y="840"/>
                    </a:lnTo>
                    <a:lnTo>
                      <a:pt x="2981" y="846"/>
                    </a:lnTo>
                    <a:lnTo>
                      <a:pt x="2985" y="852"/>
                    </a:lnTo>
                    <a:lnTo>
                      <a:pt x="2991" y="856"/>
                    </a:lnTo>
                    <a:lnTo>
                      <a:pt x="2997" y="856"/>
                    </a:lnTo>
                    <a:lnTo>
                      <a:pt x="3002" y="854"/>
                    </a:lnTo>
                    <a:lnTo>
                      <a:pt x="3006" y="849"/>
                    </a:lnTo>
                    <a:lnTo>
                      <a:pt x="3008" y="843"/>
                    </a:lnTo>
                    <a:lnTo>
                      <a:pt x="3012" y="838"/>
                    </a:lnTo>
                    <a:lnTo>
                      <a:pt x="3016" y="835"/>
                    </a:lnTo>
                    <a:lnTo>
                      <a:pt x="3016" y="827"/>
                    </a:lnTo>
                    <a:lnTo>
                      <a:pt x="3021" y="823"/>
                    </a:lnTo>
                    <a:lnTo>
                      <a:pt x="3024" y="821"/>
                    </a:lnTo>
                    <a:lnTo>
                      <a:pt x="3024" y="817"/>
                    </a:lnTo>
                    <a:lnTo>
                      <a:pt x="3024" y="815"/>
                    </a:lnTo>
                    <a:lnTo>
                      <a:pt x="3021" y="811"/>
                    </a:lnTo>
                    <a:lnTo>
                      <a:pt x="3019" y="807"/>
                    </a:lnTo>
                    <a:lnTo>
                      <a:pt x="3020" y="794"/>
                    </a:lnTo>
                    <a:lnTo>
                      <a:pt x="3023" y="787"/>
                    </a:lnTo>
                    <a:lnTo>
                      <a:pt x="3026" y="784"/>
                    </a:lnTo>
                    <a:lnTo>
                      <a:pt x="3031" y="784"/>
                    </a:lnTo>
                    <a:lnTo>
                      <a:pt x="3036" y="787"/>
                    </a:lnTo>
                    <a:lnTo>
                      <a:pt x="3042" y="790"/>
                    </a:lnTo>
                    <a:lnTo>
                      <a:pt x="3048" y="794"/>
                    </a:lnTo>
                    <a:lnTo>
                      <a:pt x="3053" y="797"/>
                    </a:lnTo>
                    <a:lnTo>
                      <a:pt x="3059" y="798"/>
                    </a:lnTo>
                    <a:lnTo>
                      <a:pt x="3063" y="795"/>
                    </a:lnTo>
                    <a:lnTo>
                      <a:pt x="3066" y="788"/>
                    </a:lnTo>
                    <a:lnTo>
                      <a:pt x="3061" y="781"/>
                    </a:lnTo>
                    <a:lnTo>
                      <a:pt x="3054" y="773"/>
                    </a:lnTo>
                    <a:lnTo>
                      <a:pt x="3046" y="766"/>
                    </a:lnTo>
                    <a:lnTo>
                      <a:pt x="3038" y="756"/>
                    </a:lnTo>
                    <a:lnTo>
                      <a:pt x="3035" y="752"/>
                    </a:lnTo>
                    <a:lnTo>
                      <a:pt x="3036" y="752"/>
                    </a:lnTo>
                    <a:lnTo>
                      <a:pt x="3038" y="756"/>
                    </a:lnTo>
                    <a:lnTo>
                      <a:pt x="3047" y="758"/>
                    </a:lnTo>
                    <a:lnTo>
                      <a:pt x="3055" y="759"/>
                    </a:lnTo>
                    <a:lnTo>
                      <a:pt x="3064" y="759"/>
                    </a:lnTo>
                    <a:lnTo>
                      <a:pt x="3072" y="755"/>
                    </a:lnTo>
                    <a:lnTo>
                      <a:pt x="3077" y="749"/>
                    </a:lnTo>
                    <a:lnTo>
                      <a:pt x="3082" y="746"/>
                    </a:lnTo>
                    <a:lnTo>
                      <a:pt x="3087" y="743"/>
                    </a:lnTo>
                    <a:lnTo>
                      <a:pt x="3094" y="743"/>
                    </a:lnTo>
                    <a:lnTo>
                      <a:pt x="3109" y="747"/>
                    </a:lnTo>
                    <a:lnTo>
                      <a:pt x="3120" y="746"/>
                    </a:lnTo>
                    <a:lnTo>
                      <a:pt x="3128" y="742"/>
                    </a:lnTo>
                    <a:lnTo>
                      <a:pt x="3134" y="735"/>
                    </a:lnTo>
                    <a:lnTo>
                      <a:pt x="3138" y="725"/>
                    </a:lnTo>
                    <a:lnTo>
                      <a:pt x="3140" y="714"/>
                    </a:lnTo>
                    <a:lnTo>
                      <a:pt x="3142" y="703"/>
                    </a:lnTo>
                    <a:lnTo>
                      <a:pt x="3134" y="696"/>
                    </a:lnTo>
                    <a:lnTo>
                      <a:pt x="3126" y="691"/>
                    </a:lnTo>
                    <a:lnTo>
                      <a:pt x="3116" y="686"/>
                    </a:lnTo>
                    <a:lnTo>
                      <a:pt x="3116" y="686"/>
                    </a:lnTo>
                    <a:lnTo>
                      <a:pt x="3116" y="683"/>
                    </a:lnTo>
                    <a:lnTo>
                      <a:pt x="3120" y="681"/>
                    </a:lnTo>
                    <a:lnTo>
                      <a:pt x="3123" y="680"/>
                    </a:lnTo>
                    <a:lnTo>
                      <a:pt x="3135" y="673"/>
                    </a:lnTo>
                    <a:lnTo>
                      <a:pt x="3140" y="666"/>
                    </a:lnTo>
                    <a:lnTo>
                      <a:pt x="3139" y="659"/>
                    </a:lnTo>
                    <a:lnTo>
                      <a:pt x="3133" y="652"/>
                    </a:lnTo>
                    <a:lnTo>
                      <a:pt x="3122" y="646"/>
                    </a:lnTo>
                    <a:lnTo>
                      <a:pt x="3117" y="642"/>
                    </a:lnTo>
                    <a:lnTo>
                      <a:pt x="3114" y="640"/>
                    </a:lnTo>
                    <a:lnTo>
                      <a:pt x="3111" y="636"/>
                    </a:lnTo>
                    <a:lnTo>
                      <a:pt x="3108" y="633"/>
                    </a:lnTo>
                    <a:lnTo>
                      <a:pt x="3111" y="617"/>
                    </a:lnTo>
                    <a:lnTo>
                      <a:pt x="3111" y="617"/>
                    </a:lnTo>
                    <a:lnTo>
                      <a:pt x="3117" y="607"/>
                    </a:lnTo>
                    <a:lnTo>
                      <a:pt x="3117" y="598"/>
                    </a:lnTo>
                    <a:lnTo>
                      <a:pt x="3120" y="592"/>
                    </a:lnTo>
                    <a:lnTo>
                      <a:pt x="3125" y="585"/>
                    </a:lnTo>
                    <a:lnTo>
                      <a:pt x="3132" y="581"/>
                    </a:lnTo>
                    <a:lnTo>
                      <a:pt x="3138" y="577"/>
                    </a:lnTo>
                    <a:lnTo>
                      <a:pt x="3122" y="573"/>
                    </a:lnTo>
                    <a:lnTo>
                      <a:pt x="3110" y="576"/>
                    </a:lnTo>
                    <a:lnTo>
                      <a:pt x="3100" y="579"/>
                    </a:lnTo>
                    <a:lnTo>
                      <a:pt x="3092" y="587"/>
                    </a:lnTo>
                    <a:lnTo>
                      <a:pt x="3087" y="596"/>
                    </a:lnTo>
                    <a:lnTo>
                      <a:pt x="3082" y="609"/>
                    </a:lnTo>
                    <a:lnTo>
                      <a:pt x="3078" y="610"/>
                    </a:lnTo>
                    <a:lnTo>
                      <a:pt x="3076" y="611"/>
                    </a:lnTo>
                    <a:lnTo>
                      <a:pt x="3074" y="613"/>
                    </a:lnTo>
                    <a:lnTo>
                      <a:pt x="3071" y="617"/>
                    </a:lnTo>
                    <a:lnTo>
                      <a:pt x="3070" y="619"/>
                    </a:lnTo>
                    <a:lnTo>
                      <a:pt x="3067" y="627"/>
                    </a:lnTo>
                    <a:lnTo>
                      <a:pt x="3066" y="633"/>
                    </a:lnTo>
                    <a:lnTo>
                      <a:pt x="3067" y="639"/>
                    </a:lnTo>
                    <a:lnTo>
                      <a:pt x="3074" y="644"/>
                    </a:lnTo>
                    <a:lnTo>
                      <a:pt x="3066" y="646"/>
                    </a:lnTo>
                    <a:lnTo>
                      <a:pt x="3066" y="644"/>
                    </a:lnTo>
                    <a:lnTo>
                      <a:pt x="3065" y="640"/>
                    </a:lnTo>
                    <a:lnTo>
                      <a:pt x="3063" y="638"/>
                    </a:lnTo>
                    <a:lnTo>
                      <a:pt x="3059" y="624"/>
                    </a:lnTo>
                    <a:lnTo>
                      <a:pt x="3053" y="624"/>
                    </a:lnTo>
                    <a:lnTo>
                      <a:pt x="3050" y="628"/>
                    </a:lnTo>
                    <a:lnTo>
                      <a:pt x="3047" y="633"/>
                    </a:lnTo>
                    <a:lnTo>
                      <a:pt x="3044" y="636"/>
                    </a:lnTo>
                    <a:lnTo>
                      <a:pt x="3038" y="638"/>
                    </a:lnTo>
                    <a:lnTo>
                      <a:pt x="3032" y="639"/>
                    </a:lnTo>
                    <a:lnTo>
                      <a:pt x="3032" y="642"/>
                    </a:lnTo>
                    <a:lnTo>
                      <a:pt x="3032" y="645"/>
                    </a:lnTo>
                    <a:lnTo>
                      <a:pt x="3033" y="646"/>
                    </a:lnTo>
                    <a:lnTo>
                      <a:pt x="3035" y="646"/>
                    </a:lnTo>
                    <a:lnTo>
                      <a:pt x="3033" y="649"/>
                    </a:lnTo>
                    <a:lnTo>
                      <a:pt x="3031" y="652"/>
                    </a:lnTo>
                    <a:lnTo>
                      <a:pt x="3026" y="652"/>
                    </a:lnTo>
                    <a:lnTo>
                      <a:pt x="3021" y="655"/>
                    </a:lnTo>
                    <a:lnTo>
                      <a:pt x="3018" y="658"/>
                    </a:lnTo>
                    <a:lnTo>
                      <a:pt x="3015" y="662"/>
                    </a:lnTo>
                    <a:lnTo>
                      <a:pt x="3014" y="667"/>
                    </a:lnTo>
                    <a:lnTo>
                      <a:pt x="3015" y="672"/>
                    </a:lnTo>
                    <a:lnTo>
                      <a:pt x="3016" y="675"/>
                    </a:lnTo>
                    <a:lnTo>
                      <a:pt x="3020" y="678"/>
                    </a:lnTo>
                    <a:lnTo>
                      <a:pt x="3024" y="680"/>
                    </a:lnTo>
                    <a:lnTo>
                      <a:pt x="3027" y="681"/>
                    </a:lnTo>
                    <a:lnTo>
                      <a:pt x="3027" y="683"/>
                    </a:lnTo>
                    <a:lnTo>
                      <a:pt x="3029" y="685"/>
                    </a:lnTo>
                    <a:lnTo>
                      <a:pt x="3029" y="690"/>
                    </a:lnTo>
                    <a:lnTo>
                      <a:pt x="3024" y="690"/>
                    </a:lnTo>
                    <a:lnTo>
                      <a:pt x="3018" y="691"/>
                    </a:lnTo>
                    <a:lnTo>
                      <a:pt x="3014" y="692"/>
                    </a:lnTo>
                    <a:lnTo>
                      <a:pt x="3012" y="690"/>
                    </a:lnTo>
                    <a:lnTo>
                      <a:pt x="3008" y="687"/>
                    </a:lnTo>
                    <a:lnTo>
                      <a:pt x="3006" y="685"/>
                    </a:lnTo>
                    <a:lnTo>
                      <a:pt x="3001" y="685"/>
                    </a:lnTo>
                    <a:lnTo>
                      <a:pt x="2998" y="686"/>
                    </a:lnTo>
                    <a:lnTo>
                      <a:pt x="2996" y="689"/>
                    </a:lnTo>
                    <a:lnTo>
                      <a:pt x="2968" y="689"/>
                    </a:lnTo>
                    <a:lnTo>
                      <a:pt x="2964" y="706"/>
                    </a:lnTo>
                    <a:lnTo>
                      <a:pt x="2964" y="706"/>
                    </a:lnTo>
                    <a:lnTo>
                      <a:pt x="2964" y="706"/>
                    </a:lnTo>
                    <a:lnTo>
                      <a:pt x="2964" y="704"/>
                    </a:lnTo>
                    <a:lnTo>
                      <a:pt x="2963" y="703"/>
                    </a:lnTo>
                    <a:lnTo>
                      <a:pt x="2961" y="703"/>
                    </a:lnTo>
                    <a:lnTo>
                      <a:pt x="2959" y="703"/>
                    </a:lnTo>
                    <a:lnTo>
                      <a:pt x="2958" y="706"/>
                    </a:lnTo>
                    <a:lnTo>
                      <a:pt x="2957" y="707"/>
                    </a:lnTo>
                    <a:lnTo>
                      <a:pt x="2956" y="714"/>
                    </a:lnTo>
                    <a:lnTo>
                      <a:pt x="2952" y="721"/>
                    </a:lnTo>
                    <a:lnTo>
                      <a:pt x="2951" y="727"/>
                    </a:lnTo>
                    <a:lnTo>
                      <a:pt x="2953" y="733"/>
                    </a:lnTo>
                    <a:lnTo>
                      <a:pt x="2956" y="736"/>
                    </a:lnTo>
                    <a:lnTo>
                      <a:pt x="2958" y="736"/>
                    </a:lnTo>
                    <a:lnTo>
                      <a:pt x="2961" y="736"/>
                    </a:lnTo>
                    <a:lnTo>
                      <a:pt x="2962" y="735"/>
                    </a:lnTo>
                    <a:lnTo>
                      <a:pt x="2964" y="732"/>
                    </a:lnTo>
                    <a:lnTo>
                      <a:pt x="2967" y="730"/>
                    </a:lnTo>
                    <a:lnTo>
                      <a:pt x="2968" y="729"/>
                    </a:lnTo>
                    <a:lnTo>
                      <a:pt x="2970" y="727"/>
                    </a:lnTo>
                    <a:lnTo>
                      <a:pt x="2973" y="725"/>
                    </a:lnTo>
                    <a:lnTo>
                      <a:pt x="2975" y="723"/>
                    </a:lnTo>
                    <a:lnTo>
                      <a:pt x="2973" y="727"/>
                    </a:lnTo>
                    <a:lnTo>
                      <a:pt x="2964" y="742"/>
                    </a:lnTo>
                    <a:lnTo>
                      <a:pt x="2955" y="754"/>
                    </a:lnTo>
                    <a:lnTo>
                      <a:pt x="2941" y="763"/>
                    </a:lnTo>
                    <a:lnTo>
                      <a:pt x="2927" y="767"/>
                    </a:lnTo>
                    <a:lnTo>
                      <a:pt x="2908" y="767"/>
                    </a:lnTo>
                    <a:lnTo>
                      <a:pt x="2908" y="755"/>
                    </a:lnTo>
                    <a:lnTo>
                      <a:pt x="2905" y="743"/>
                    </a:lnTo>
                    <a:lnTo>
                      <a:pt x="2900" y="731"/>
                    </a:lnTo>
                    <a:lnTo>
                      <a:pt x="2900" y="731"/>
                    </a:lnTo>
                    <a:lnTo>
                      <a:pt x="2901" y="723"/>
                    </a:lnTo>
                    <a:lnTo>
                      <a:pt x="2906" y="718"/>
                    </a:lnTo>
                    <a:lnTo>
                      <a:pt x="2910" y="710"/>
                    </a:lnTo>
                    <a:lnTo>
                      <a:pt x="2913" y="703"/>
                    </a:lnTo>
                    <a:lnTo>
                      <a:pt x="2916" y="696"/>
                    </a:lnTo>
                    <a:lnTo>
                      <a:pt x="2921" y="690"/>
                    </a:lnTo>
                    <a:lnTo>
                      <a:pt x="2929" y="686"/>
                    </a:lnTo>
                    <a:lnTo>
                      <a:pt x="2929" y="683"/>
                    </a:lnTo>
                    <a:lnTo>
                      <a:pt x="2930" y="679"/>
                    </a:lnTo>
                    <a:lnTo>
                      <a:pt x="2932" y="675"/>
                    </a:lnTo>
                    <a:lnTo>
                      <a:pt x="2932" y="675"/>
                    </a:lnTo>
                    <a:lnTo>
                      <a:pt x="2936" y="679"/>
                    </a:lnTo>
                    <a:lnTo>
                      <a:pt x="2940" y="683"/>
                    </a:lnTo>
                    <a:lnTo>
                      <a:pt x="2945" y="685"/>
                    </a:lnTo>
                    <a:lnTo>
                      <a:pt x="2951" y="685"/>
                    </a:lnTo>
                    <a:lnTo>
                      <a:pt x="2964" y="676"/>
                    </a:lnTo>
                    <a:lnTo>
                      <a:pt x="2979" y="669"/>
                    </a:lnTo>
                    <a:lnTo>
                      <a:pt x="2995" y="662"/>
                    </a:lnTo>
                    <a:lnTo>
                      <a:pt x="3001" y="653"/>
                    </a:lnTo>
                    <a:lnTo>
                      <a:pt x="3002" y="644"/>
                    </a:lnTo>
                    <a:lnTo>
                      <a:pt x="2998" y="633"/>
                    </a:lnTo>
                    <a:lnTo>
                      <a:pt x="2991" y="629"/>
                    </a:lnTo>
                    <a:lnTo>
                      <a:pt x="2982" y="630"/>
                    </a:lnTo>
                    <a:lnTo>
                      <a:pt x="2975" y="633"/>
                    </a:lnTo>
                    <a:lnTo>
                      <a:pt x="2972" y="633"/>
                    </a:lnTo>
                    <a:lnTo>
                      <a:pt x="2969" y="635"/>
                    </a:lnTo>
                    <a:lnTo>
                      <a:pt x="2967" y="636"/>
                    </a:lnTo>
                    <a:lnTo>
                      <a:pt x="2964" y="639"/>
                    </a:lnTo>
                    <a:lnTo>
                      <a:pt x="2962" y="642"/>
                    </a:lnTo>
                    <a:lnTo>
                      <a:pt x="2955" y="645"/>
                    </a:lnTo>
                    <a:lnTo>
                      <a:pt x="2946" y="649"/>
                    </a:lnTo>
                    <a:lnTo>
                      <a:pt x="2938" y="653"/>
                    </a:lnTo>
                    <a:lnTo>
                      <a:pt x="2930" y="659"/>
                    </a:lnTo>
                    <a:lnTo>
                      <a:pt x="2921" y="641"/>
                    </a:lnTo>
                    <a:lnTo>
                      <a:pt x="2907" y="627"/>
                    </a:lnTo>
                    <a:lnTo>
                      <a:pt x="2893" y="616"/>
                    </a:lnTo>
                    <a:lnTo>
                      <a:pt x="2878" y="610"/>
                    </a:lnTo>
                    <a:lnTo>
                      <a:pt x="2862" y="609"/>
                    </a:lnTo>
                    <a:lnTo>
                      <a:pt x="2847" y="612"/>
                    </a:lnTo>
                    <a:lnTo>
                      <a:pt x="2833" y="622"/>
                    </a:lnTo>
                    <a:lnTo>
                      <a:pt x="2820" y="638"/>
                    </a:lnTo>
                    <a:lnTo>
                      <a:pt x="2810" y="642"/>
                    </a:lnTo>
                    <a:lnTo>
                      <a:pt x="2799" y="646"/>
                    </a:lnTo>
                    <a:lnTo>
                      <a:pt x="2789" y="652"/>
                    </a:lnTo>
                    <a:lnTo>
                      <a:pt x="2781" y="658"/>
                    </a:lnTo>
                    <a:lnTo>
                      <a:pt x="2775" y="668"/>
                    </a:lnTo>
                    <a:lnTo>
                      <a:pt x="2774" y="681"/>
                    </a:lnTo>
                    <a:lnTo>
                      <a:pt x="2745" y="693"/>
                    </a:lnTo>
                    <a:lnTo>
                      <a:pt x="2717" y="709"/>
                    </a:lnTo>
                    <a:lnTo>
                      <a:pt x="2690" y="726"/>
                    </a:lnTo>
                    <a:lnTo>
                      <a:pt x="2664" y="744"/>
                    </a:lnTo>
                    <a:lnTo>
                      <a:pt x="2657" y="755"/>
                    </a:lnTo>
                    <a:lnTo>
                      <a:pt x="2649" y="765"/>
                    </a:lnTo>
                    <a:lnTo>
                      <a:pt x="2640" y="773"/>
                    </a:lnTo>
                    <a:lnTo>
                      <a:pt x="2634" y="784"/>
                    </a:lnTo>
                    <a:lnTo>
                      <a:pt x="2630" y="797"/>
                    </a:lnTo>
                    <a:lnTo>
                      <a:pt x="2616" y="795"/>
                    </a:lnTo>
                    <a:lnTo>
                      <a:pt x="2609" y="806"/>
                    </a:lnTo>
                    <a:lnTo>
                      <a:pt x="2599" y="815"/>
                    </a:lnTo>
                    <a:lnTo>
                      <a:pt x="2615" y="832"/>
                    </a:lnTo>
                    <a:lnTo>
                      <a:pt x="2604" y="833"/>
                    </a:lnTo>
                    <a:lnTo>
                      <a:pt x="2594" y="837"/>
                    </a:lnTo>
                    <a:lnTo>
                      <a:pt x="2587" y="844"/>
                    </a:lnTo>
                    <a:lnTo>
                      <a:pt x="2579" y="851"/>
                    </a:lnTo>
                    <a:lnTo>
                      <a:pt x="2515" y="855"/>
                    </a:lnTo>
                    <a:lnTo>
                      <a:pt x="2519" y="854"/>
                    </a:lnTo>
                    <a:lnTo>
                      <a:pt x="2524" y="850"/>
                    </a:lnTo>
                    <a:lnTo>
                      <a:pt x="2527" y="847"/>
                    </a:lnTo>
                    <a:lnTo>
                      <a:pt x="2537" y="826"/>
                    </a:lnTo>
                    <a:lnTo>
                      <a:pt x="2552" y="807"/>
                    </a:lnTo>
                    <a:lnTo>
                      <a:pt x="2569" y="792"/>
                    </a:lnTo>
                    <a:lnTo>
                      <a:pt x="2587" y="780"/>
                    </a:lnTo>
                    <a:lnTo>
                      <a:pt x="2595" y="772"/>
                    </a:lnTo>
                    <a:lnTo>
                      <a:pt x="2599" y="763"/>
                    </a:lnTo>
                    <a:lnTo>
                      <a:pt x="2599" y="753"/>
                    </a:lnTo>
                    <a:lnTo>
                      <a:pt x="2595" y="747"/>
                    </a:lnTo>
                    <a:lnTo>
                      <a:pt x="2615" y="742"/>
                    </a:lnTo>
                    <a:lnTo>
                      <a:pt x="2620" y="744"/>
                    </a:lnTo>
                    <a:lnTo>
                      <a:pt x="2623" y="749"/>
                    </a:lnTo>
                    <a:lnTo>
                      <a:pt x="2627" y="755"/>
                    </a:lnTo>
                    <a:lnTo>
                      <a:pt x="2629" y="761"/>
                    </a:lnTo>
                    <a:lnTo>
                      <a:pt x="2634" y="764"/>
                    </a:lnTo>
                    <a:lnTo>
                      <a:pt x="2643" y="764"/>
                    </a:lnTo>
                    <a:lnTo>
                      <a:pt x="2644" y="750"/>
                    </a:lnTo>
                    <a:lnTo>
                      <a:pt x="2650" y="738"/>
                    </a:lnTo>
                    <a:lnTo>
                      <a:pt x="2657" y="726"/>
                    </a:lnTo>
                    <a:lnTo>
                      <a:pt x="2664" y="715"/>
                    </a:lnTo>
                    <a:lnTo>
                      <a:pt x="2670" y="703"/>
                    </a:lnTo>
                    <a:lnTo>
                      <a:pt x="2673" y="690"/>
                    </a:lnTo>
                    <a:lnTo>
                      <a:pt x="2669" y="687"/>
                    </a:lnTo>
                    <a:lnTo>
                      <a:pt x="2669" y="687"/>
                    </a:lnTo>
                    <a:lnTo>
                      <a:pt x="2669" y="687"/>
                    </a:lnTo>
                    <a:lnTo>
                      <a:pt x="2673" y="686"/>
                    </a:lnTo>
                    <a:lnTo>
                      <a:pt x="2675" y="685"/>
                    </a:lnTo>
                    <a:lnTo>
                      <a:pt x="2678" y="684"/>
                    </a:lnTo>
                    <a:lnTo>
                      <a:pt x="2678" y="681"/>
                    </a:lnTo>
                    <a:lnTo>
                      <a:pt x="2679" y="680"/>
                    </a:lnTo>
                    <a:lnTo>
                      <a:pt x="2679" y="678"/>
                    </a:lnTo>
                    <a:lnTo>
                      <a:pt x="2679" y="675"/>
                    </a:lnTo>
                    <a:lnTo>
                      <a:pt x="2678" y="673"/>
                    </a:lnTo>
                    <a:lnTo>
                      <a:pt x="2679" y="670"/>
                    </a:lnTo>
                    <a:lnTo>
                      <a:pt x="2679" y="668"/>
                    </a:lnTo>
                    <a:lnTo>
                      <a:pt x="2677" y="661"/>
                    </a:lnTo>
                    <a:lnTo>
                      <a:pt x="2679" y="658"/>
                    </a:lnTo>
                    <a:lnTo>
                      <a:pt x="2681" y="656"/>
                    </a:lnTo>
                    <a:lnTo>
                      <a:pt x="2685" y="659"/>
                    </a:lnTo>
                    <a:lnTo>
                      <a:pt x="2689" y="664"/>
                    </a:lnTo>
                    <a:lnTo>
                      <a:pt x="2694" y="668"/>
                    </a:lnTo>
                    <a:lnTo>
                      <a:pt x="2698" y="672"/>
                    </a:lnTo>
                    <a:lnTo>
                      <a:pt x="2703" y="674"/>
                    </a:lnTo>
                    <a:lnTo>
                      <a:pt x="2708" y="674"/>
                    </a:lnTo>
                    <a:lnTo>
                      <a:pt x="2713" y="674"/>
                    </a:lnTo>
                    <a:lnTo>
                      <a:pt x="2717" y="663"/>
                    </a:lnTo>
                    <a:lnTo>
                      <a:pt x="2723" y="653"/>
                    </a:lnTo>
                    <a:lnTo>
                      <a:pt x="2729" y="642"/>
                    </a:lnTo>
                    <a:lnTo>
                      <a:pt x="2731" y="632"/>
                    </a:lnTo>
                    <a:lnTo>
                      <a:pt x="2732" y="633"/>
                    </a:lnTo>
                    <a:lnTo>
                      <a:pt x="2747" y="638"/>
                    </a:lnTo>
                    <a:lnTo>
                      <a:pt x="2760" y="641"/>
                    </a:lnTo>
                    <a:lnTo>
                      <a:pt x="2774" y="642"/>
                    </a:lnTo>
                    <a:lnTo>
                      <a:pt x="2787" y="641"/>
                    </a:lnTo>
                    <a:lnTo>
                      <a:pt x="2802" y="633"/>
                    </a:lnTo>
                    <a:lnTo>
                      <a:pt x="2804" y="630"/>
                    </a:lnTo>
                    <a:lnTo>
                      <a:pt x="2806" y="628"/>
                    </a:lnTo>
                    <a:lnTo>
                      <a:pt x="2809" y="624"/>
                    </a:lnTo>
                    <a:lnTo>
                      <a:pt x="2810" y="621"/>
                    </a:lnTo>
                    <a:lnTo>
                      <a:pt x="2809" y="616"/>
                    </a:lnTo>
                    <a:lnTo>
                      <a:pt x="2827" y="610"/>
                    </a:lnTo>
                    <a:lnTo>
                      <a:pt x="2833" y="602"/>
                    </a:lnTo>
                    <a:lnTo>
                      <a:pt x="2833" y="601"/>
                    </a:lnTo>
                    <a:lnTo>
                      <a:pt x="2845" y="594"/>
                    </a:lnTo>
                    <a:lnTo>
                      <a:pt x="2855" y="585"/>
                    </a:lnTo>
                    <a:lnTo>
                      <a:pt x="2865" y="576"/>
                    </a:lnTo>
                    <a:lnTo>
                      <a:pt x="2873" y="575"/>
                    </a:lnTo>
                    <a:lnTo>
                      <a:pt x="2879" y="571"/>
                    </a:lnTo>
                    <a:lnTo>
                      <a:pt x="2883" y="565"/>
                    </a:lnTo>
                    <a:lnTo>
                      <a:pt x="2883" y="556"/>
                    </a:lnTo>
                    <a:lnTo>
                      <a:pt x="2890" y="554"/>
                    </a:lnTo>
                    <a:lnTo>
                      <a:pt x="2893" y="555"/>
                    </a:lnTo>
                    <a:lnTo>
                      <a:pt x="2896" y="555"/>
                    </a:lnTo>
                    <a:lnTo>
                      <a:pt x="2899" y="554"/>
                    </a:lnTo>
                    <a:lnTo>
                      <a:pt x="2899" y="552"/>
                    </a:lnTo>
                    <a:lnTo>
                      <a:pt x="2912" y="548"/>
                    </a:lnTo>
                    <a:lnTo>
                      <a:pt x="2917" y="547"/>
                    </a:lnTo>
                    <a:lnTo>
                      <a:pt x="2921" y="545"/>
                    </a:lnTo>
                    <a:lnTo>
                      <a:pt x="2925" y="543"/>
                    </a:lnTo>
                    <a:lnTo>
                      <a:pt x="2929" y="539"/>
                    </a:lnTo>
                    <a:lnTo>
                      <a:pt x="2932" y="536"/>
                    </a:lnTo>
                    <a:lnTo>
                      <a:pt x="2936" y="533"/>
                    </a:lnTo>
                    <a:lnTo>
                      <a:pt x="2940" y="531"/>
                    </a:lnTo>
                    <a:lnTo>
                      <a:pt x="2945" y="527"/>
                    </a:lnTo>
                    <a:lnTo>
                      <a:pt x="2949" y="516"/>
                    </a:lnTo>
                    <a:lnTo>
                      <a:pt x="2947" y="505"/>
                    </a:lnTo>
                    <a:lnTo>
                      <a:pt x="2946" y="504"/>
                    </a:lnTo>
                    <a:lnTo>
                      <a:pt x="2947" y="505"/>
                    </a:lnTo>
                    <a:lnTo>
                      <a:pt x="2949" y="508"/>
                    </a:lnTo>
                    <a:lnTo>
                      <a:pt x="2967" y="501"/>
                    </a:lnTo>
                    <a:lnTo>
                      <a:pt x="2984" y="491"/>
                    </a:lnTo>
                    <a:lnTo>
                      <a:pt x="2999" y="481"/>
                    </a:lnTo>
                    <a:lnTo>
                      <a:pt x="3003" y="476"/>
                    </a:lnTo>
                    <a:lnTo>
                      <a:pt x="3004" y="471"/>
                    </a:lnTo>
                    <a:lnTo>
                      <a:pt x="3004" y="467"/>
                    </a:lnTo>
                    <a:lnTo>
                      <a:pt x="3003" y="461"/>
                    </a:lnTo>
                    <a:lnTo>
                      <a:pt x="3002" y="461"/>
                    </a:lnTo>
                    <a:lnTo>
                      <a:pt x="3016" y="457"/>
                    </a:lnTo>
                    <a:lnTo>
                      <a:pt x="3026" y="450"/>
                    </a:lnTo>
                    <a:lnTo>
                      <a:pt x="3035" y="439"/>
                    </a:lnTo>
                    <a:lnTo>
                      <a:pt x="3038" y="425"/>
                    </a:lnTo>
                    <a:lnTo>
                      <a:pt x="3042" y="423"/>
                    </a:lnTo>
                    <a:lnTo>
                      <a:pt x="3044" y="421"/>
                    </a:lnTo>
                    <a:lnTo>
                      <a:pt x="3046" y="418"/>
                    </a:lnTo>
                    <a:lnTo>
                      <a:pt x="3047" y="416"/>
                    </a:lnTo>
                    <a:lnTo>
                      <a:pt x="3061" y="412"/>
                    </a:lnTo>
                    <a:lnTo>
                      <a:pt x="3065" y="396"/>
                    </a:lnTo>
                    <a:lnTo>
                      <a:pt x="3065" y="396"/>
                    </a:lnTo>
                    <a:lnTo>
                      <a:pt x="3077" y="397"/>
                    </a:lnTo>
                    <a:lnTo>
                      <a:pt x="3086" y="394"/>
                    </a:lnTo>
                    <a:lnTo>
                      <a:pt x="3093" y="388"/>
                    </a:lnTo>
                    <a:lnTo>
                      <a:pt x="3098" y="378"/>
                    </a:lnTo>
                    <a:lnTo>
                      <a:pt x="3098" y="377"/>
                    </a:lnTo>
                    <a:lnTo>
                      <a:pt x="3101" y="376"/>
                    </a:lnTo>
                    <a:lnTo>
                      <a:pt x="3104" y="373"/>
                    </a:lnTo>
                    <a:lnTo>
                      <a:pt x="3106" y="372"/>
                    </a:lnTo>
                    <a:lnTo>
                      <a:pt x="3109" y="370"/>
                    </a:lnTo>
                    <a:lnTo>
                      <a:pt x="3110" y="366"/>
                    </a:lnTo>
                    <a:lnTo>
                      <a:pt x="3110" y="362"/>
                    </a:lnTo>
                    <a:lnTo>
                      <a:pt x="3115" y="362"/>
                    </a:lnTo>
                    <a:lnTo>
                      <a:pt x="3118" y="361"/>
                    </a:lnTo>
                    <a:lnTo>
                      <a:pt x="3122" y="360"/>
                    </a:lnTo>
                    <a:lnTo>
                      <a:pt x="3125" y="357"/>
                    </a:lnTo>
                    <a:lnTo>
                      <a:pt x="3135" y="343"/>
                    </a:lnTo>
                    <a:lnTo>
                      <a:pt x="3135" y="343"/>
                    </a:lnTo>
                    <a:lnTo>
                      <a:pt x="3137" y="344"/>
                    </a:lnTo>
                    <a:lnTo>
                      <a:pt x="3138" y="345"/>
                    </a:lnTo>
                    <a:lnTo>
                      <a:pt x="3149" y="344"/>
                    </a:lnTo>
                    <a:lnTo>
                      <a:pt x="3157" y="338"/>
                    </a:lnTo>
                    <a:lnTo>
                      <a:pt x="3163" y="328"/>
                    </a:lnTo>
                    <a:lnTo>
                      <a:pt x="3174" y="316"/>
                    </a:lnTo>
                    <a:lnTo>
                      <a:pt x="3184" y="310"/>
                    </a:lnTo>
                    <a:lnTo>
                      <a:pt x="3193" y="303"/>
                    </a:lnTo>
                    <a:lnTo>
                      <a:pt x="3200" y="296"/>
                    </a:lnTo>
                    <a:lnTo>
                      <a:pt x="3205" y="285"/>
                    </a:lnTo>
                    <a:lnTo>
                      <a:pt x="3205" y="285"/>
                    </a:lnTo>
                    <a:lnTo>
                      <a:pt x="3223" y="265"/>
                    </a:lnTo>
                    <a:lnTo>
                      <a:pt x="3224" y="266"/>
                    </a:lnTo>
                    <a:lnTo>
                      <a:pt x="3227" y="266"/>
                    </a:lnTo>
                    <a:lnTo>
                      <a:pt x="3230" y="266"/>
                    </a:lnTo>
                    <a:lnTo>
                      <a:pt x="3235" y="265"/>
                    </a:lnTo>
                    <a:lnTo>
                      <a:pt x="3239" y="264"/>
                    </a:lnTo>
                    <a:lnTo>
                      <a:pt x="3242" y="262"/>
                    </a:lnTo>
                    <a:lnTo>
                      <a:pt x="3245" y="258"/>
                    </a:lnTo>
                    <a:lnTo>
                      <a:pt x="3263" y="237"/>
                    </a:lnTo>
                    <a:lnTo>
                      <a:pt x="3268" y="230"/>
                    </a:lnTo>
                    <a:lnTo>
                      <a:pt x="3274" y="224"/>
                    </a:lnTo>
                    <a:lnTo>
                      <a:pt x="3280" y="217"/>
                    </a:lnTo>
                    <a:lnTo>
                      <a:pt x="3280" y="217"/>
                    </a:lnTo>
                    <a:lnTo>
                      <a:pt x="3279" y="207"/>
                    </a:lnTo>
                    <a:lnTo>
                      <a:pt x="3274" y="199"/>
                    </a:lnTo>
                    <a:lnTo>
                      <a:pt x="3267" y="192"/>
                    </a:lnTo>
                    <a:lnTo>
                      <a:pt x="3260" y="185"/>
                    </a:lnTo>
                    <a:lnTo>
                      <a:pt x="3254" y="178"/>
                    </a:lnTo>
                    <a:lnTo>
                      <a:pt x="3264" y="178"/>
                    </a:lnTo>
                    <a:lnTo>
                      <a:pt x="3270" y="174"/>
                    </a:lnTo>
                    <a:lnTo>
                      <a:pt x="3273" y="169"/>
                    </a:lnTo>
                    <a:lnTo>
                      <a:pt x="3274" y="162"/>
                    </a:lnTo>
                    <a:lnTo>
                      <a:pt x="3274" y="156"/>
                    </a:lnTo>
                    <a:lnTo>
                      <a:pt x="3276" y="155"/>
                    </a:lnTo>
                    <a:lnTo>
                      <a:pt x="3281" y="151"/>
                    </a:lnTo>
                    <a:lnTo>
                      <a:pt x="3284" y="148"/>
                    </a:lnTo>
                    <a:lnTo>
                      <a:pt x="3284" y="145"/>
                    </a:lnTo>
                    <a:lnTo>
                      <a:pt x="3293" y="151"/>
                    </a:lnTo>
                    <a:lnTo>
                      <a:pt x="3304" y="152"/>
                    </a:lnTo>
                    <a:lnTo>
                      <a:pt x="3314" y="150"/>
                    </a:lnTo>
                    <a:lnTo>
                      <a:pt x="3321" y="146"/>
                    </a:lnTo>
                    <a:lnTo>
                      <a:pt x="3326" y="139"/>
                    </a:lnTo>
                    <a:lnTo>
                      <a:pt x="3330" y="132"/>
                    </a:lnTo>
                    <a:lnTo>
                      <a:pt x="3333" y="123"/>
                    </a:lnTo>
                    <a:lnTo>
                      <a:pt x="3337" y="115"/>
                    </a:lnTo>
                    <a:lnTo>
                      <a:pt x="3338" y="115"/>
                    </a:lnTo>
                    <a:lnTo>
                      <a:pt x="3339" y="112"/>
                    </a:lnTo>
                    <a:lnTo>
                      <a:pt x="3342" y="110"/>
                    </a:lnTo>
                    <a:lnTo>
                      <a:pt x="3344" y="109"/>
                    </a:lnTo>
                    <a:lnTo>
                      <a:pt x="3348" y="108"/>
                    </a:lnTo>
                    <a:lnTo>
                      <a:pt x="3350" y="108"/>
                    </a:lnTo>
                    <a:lnTo>
                      <a:pt x="3353" y="106"/>
                    </a:lnTo>
                    <a:lnTo>
                      <a:pt x="3355" y="104"/>
                    </a:lnTo>
                    <a:lnTo>
                      <a:pt x="3356" y="102"/>
                    </a:lnTo>
                    <a:lnTo>
                      <a:pt x="3358" y="93"/>
                    </a:lnTo>
                    <a:lnTo>
                      <a:pt x="3356" y="86"/>
                    </a:lnTo>
                    <a:lnTo>
                      <a:pt x="3350" y="80"/>
                    </a:lnTo>
                    <a:lnTo>
                      <a:pt x="3350" y="77"/>
                    </a:lnTo>
                    <a:lnTo>
                      <a:pt x="3352" y="75"/>
                    </a:lnTo>
                    <a:lnTo>
                      <a:pt x="3352" y="72"/>
                    </a:lnTo>
                    <a:lnTo>
                      <a:pt x="3353" y="70"/>
                    </a:lnTo>
                    <a:lnTo>
                      <a:pt x="3352" y="69"/>
                    </a:lnTo>
                    <a:lnTo>
                      <a:pt x="3350" y="66"/>
                    </a:lnTo>
                    <a:lnTo>
                      <a:pt x="3347" y="65"/>
                    </a:lnTo>
                    <a:lnTo>
                      <a:pt x="3344" y="55"/>
                    </a:lnTo>
                    <a:lnTo>
                      <a:pt x="3339" y="51"/>
                    </a:lnTo>
                    <a:lnTo>
                      <a:pt x="3335" y="51"/>
                    </a:lnTo>
                    <a:lnTo>
                      <a:pt x="3330" y="53"/>
                    </a:lnTo>
                    <a:lnTo>
                      <a:pt x="3324" y="55"/>
                    </a:lnTo>
                    <a:lnTo>
                      <a:pt x="3319" y="58"/>
                    </a:lnTo>
                    <a:lnTo>
                      <a:pt x="3313" y="59"/>
                    </a:lnTo>
                    <a:lnTo>
                      <a:pt x="3302" y="70"/>
                    </a:lnTo>
                    <a:lnTo>
                      <a:pt x="3301" y="77"/>
                    </a:lnTo>
                    <a:lnTo>
                      <a:pt x="3303" y="83"/>
                    </a:lnTo>
                    <a:lnTo>
                      <a:pt x="3307" y="88"/>
                    </a:lnTo>
                    <a:lnTo>
                      <a:pt x="3313" y="93"/>
                    </a:lnTo>
                    <a:lnTo>
                      <a:pt x="3316" y="98"/>
                    </a:lnTo>
                    <a:lnTo>
                      <a:pt x="3319" y="104"/>
                    </a:lnTo>
                    <a:lnTo>
                      <a:pt x="3314" y="109"/>
                    </a:lnTo>
                    <a:lnTo>
                      <a:pt x="3309" y="115"/>
                    </a:lnTo>
                    <a:lnTo>
                      <a:pt x="3305" y="121"/>
                    </a:lnTo>
                    <a:lnTo>
                      <a:pt x="3301" y="125"/>
                    </a:lnTo>
                    <a:lnTo>
                      <a:pt x="3293" y="126"/>
                    </a:lnTo>
                    <a:lnTo>
                      <a:pt x="3285" y="122"/>
                    </a:lnTo>
                    <a:lnTo>
                      <a:pt x="3291" y="115"/>
                    </a:lnTo>
                    <a:lnTo>
                      <a:pt x="3296" y="109"/>
                    </a:lnTo>
                    <a:lnTo>
                      <a:pt x="3296" y="102"/>
                    </a:lnTo>
                    <a:lnTo>
                      <a:pt x="3292" y="98"/>
                    </a:lnTo>
                    <a:lnTo>
                      <a:pt x="3287" y="97"/>
                    </a:lnTo>
                    <a:lnTo>
                      <a:pt x="3281" y="99"/>
                    </a:lnTo>
                    <a:lnTo>
                      <a:pt x="3276" y="102"/>
                    </a:lnTo>
                    <a:lnTo>
                      <a:pt x="3271" y="103"/>
                    </a:lnTo>
                    <a:lnTo>
                      <a:pt x="3271" y="103"/>
                    </a:lnTo>
                    <a:lnTo>
                      <a:pt x="3263" y="105"/>
                    </a:lnTo>
                    <a:lnTo>
                      <a:pt x="3256" y="109"/>
                    </a:lnTo>
                    <a:lnTo>
                      <a:pt x="3252" y="116"/>
                    </a:lnTo>
                    <a:lnTo>
                      <a:pt x="3248" y="123"/>
                    </a:lnTo>
                    <a:lnTo>
                      <a:pt x="3246" y="122"/>
                    </a:lnTo>
                    <a:lnTo>
                      <a:pt x="3244" y="122"/>
                    </a:lnTo>
                    <a:lnTo>
                      <a:pt x="3241" y="125"/>
                    </a:lnTo>
                    <a:lnTo>
                      <a:pt x="3239" y="127"/>
                    </a:lnTo>
                    <a:lnTo>
                      <a:pt x="3237" y="128"/>
                    </a:lnTo>
                    <a:lnTo>
                      <a:pt x="3235" y="129"/>
                    </a:lnTo>
                    <a:lnTo>
                      <a:pt x="3234" y="132"/>
                    </a:lnTo>
                    <a:lnTo>
                      <a:pt x="3231" y="133"/>
                    </a:lnTo>
                    <a:lnTo>
                      <a:pt x="3230" y="133"/>
                    </a:lnTo>
                    <a:lnTo>
                      <a:pt x="3228" y="133"/>
                    </a:lnTo>
                    <a:lnTo>
                      <a:pt x="3224" y="132"/>
                    </a:lnTo>
                    <a:lnTo>
                      <a:pt x="3211" y="129"/>
                    </a:lnTo>
                    <a:lnTo>
                      <a:pt x="3197" y="132"/>
                    </a:lnTo>
                    <a:lnTo>
                      <a:pt x="3185" y="137"/>
                    </a:lnTo>
                    <a:lnTo>
                      <a:pt x="3173" y="143"/>
                    </a:lnTo>
                    <a:lnTo>
                      <a:pt x="3172" y="149"/>
                    </a:lnTo>
                    <a:lnTo>
                      <a:pt x="3172" y="154"/>
                    </a:lnTo>
                    <a:lnTo>
                      <a:pt x="3173" y="160"/>
                    </a:lnTo>
                    <a:lnTo>
                      <a:pt x="3174" y="161"/>
                    </a:lnTo>
                    <a:lnTo>
                      <a:pt x="3176" y="161"/>
                    </a:lnTo>
                    <a:lnTo>
                      <a:pt x="3172" y="162"/>
                    </a:lnTo>
                    <a:lnTo>
                      <a:pt x="3167" y="163"/>
                    </a:lnTo>
                    <a:lnTo>
                      <a:pt x="3163" y="165"/>
                    </a:lnTo>
                    <a:lnTo>
                      <a:pt x="3160" y="167"/>
                    </a:lnTo>
                    <a:lnTo>
                      <a:pt x="3157" y="169"/>
                    </a:lnTo>
                    <a:lnTo>
                      <a:pt x="3152" y="172"/>
                    </a:lnTo>
                    <a:lnTo>
                      <a:pt x="3150" y="174"/>
                    </a:lnTo>
                    <a:lnTo>
                      <a:pt x="3148" y="178"/>
                    </a:lnTo>
                    <a:lnTo>
                      <a:pt x="3145" y="179"/>
                    </a:lnTo>
                    <a:lnTo>
                      <a:pt x="3143" y="180"/>
                    </a:lnTo>
                    <a:lnTo>
                      <a:pt x="3140" y="182"/>
                    </a:lnTo>
                    <a:lnTo>
                      <a:pt x="3138" y="183"/>
                    </a:lnTo>
                    <a:lnTo>
                      <a:pt x="3134" y="184"/>
                    </a:lnTo>
                    <a:lnTo>
                      <a:pt x="3132" y="185"/>
                    </a:lnTo>
                    <a:lnTo>
                      <a:pt x="3131" y="188"/>
                    </a:lnTo>
                    <a:lnTo>
                      <a:pt x="3123" y="191"/>
                    </a:lnTo>
                    <a:lnTo>
                      <a:pt x="3116" y="195"/>
                    </a:lnTo>
                    <a:lnTo>
                      <a:pt x="3112" y="201"/>
                    </a:lnTo>
                    <a:lnTo>
                      <a:pt x="3111" y="209"/>
                    </a:lnTo>
                    <a:lnTo>
                      <a:pt x="3114" y="213"/>
                    </a:lnTo>
                    <a:lnTo>
                      <a:pt x="3116" y="216"/>
                    </a:lnTo>
                    <a:lnTo>
                      <a:pt x="3116" y="222"/>
                    </a:lnTo>
                    <a:lnTo>
                      <a:pt x="3115" y="228"/>
                    </a:lnTo>
                    <a:lnTo>
                      <a:pt x="3111" y="230"/>
                    </a:lnTo>
                    <a:lnTo>
                      <a:pt x="3105" y="231"/>
                    </a:lnTo>
                    <a:lnTo>
                      <a:pt x="3095" y="230"/>
                    </a:lnTo>
                    <a:lnTo>
                      <a:pt x="3095" y="234"/>
                    </a:lnTo>
                    <a:lnTo>
                      <a:pt x="3093" y="237"/>
                    </a:lnTo>
                    <a:lnTo>
                      <a:pt x="3091" y="241"/>
                    </a:lnTo>
                    <a:lnTo>
                      <a:pt x="3087" y="243"/>
                    </a:lnTo>
                    <a:lnTo>
                      <a:pt x="3084" y="246"/>
                    </a:lnTo>
                    <a:lnTo>
                      <a:pt x="3081" y="247"/>
                    </a:lnTo>
                    <a:lnTo>
                      <a:pt x="3077" y="249"/>
                    </a:lnTo>
                    <a:lnTo>
                      <a:pt x="3075" y="252"/>
                    </a:lnTo>
                    <a:lnTo>
                      <a:pt x="3064" y="254"/>
                    </a:lnTo>
                    <a:lnTo>
                      <a:pt x="3065" y="259"/>
                    </a:lnTo>
                    <a:lnTo>
                      <a:pt x="3065" y="264"/>
                    </a:lnTo>
                    <a:lnTo>
                      <a:pt x="3064" y="268"/>
                    </a:lnTo>
                    <a:lnTo>
                      <a:pt x="3060" y="271"/>
                    </a:lnTo>
                    <a:lnTo>
                      <a:pt x="3048" y="274"/>
                    </a:lnTo>
                    <a:lnTo>
                      <a:pt x="3038" y="279"/>
                    </a:lnTo>
                    <a:lnTo>
                      <a:pt x="3029" y="286"/>
                    </a:lnTo>
                    <a:lnTo>
                      <a:pt x="3018" y="293"/>
                    </a:lnTo>
                    <a:lnTo>
                      <a:pt x="3008" y="299"/>
                    </a:lnTo>
                    <a:lnTo>
                      <a:pt x="2997" y="303"/>
                    </a:lnTo>
                    <a:lnTo>
                      <a:pt x="2984" y="302"/>
                    </a:lnTo>
                    <a:lnTo>
                      <a:pt x="2984" y="307"/>
                    </a:lnTo>
                    <a:lnTo>
                      <a:pt x="2982" y="311"/>
                    </a:lnTo>
                    <a:lnTo>
                      <a:pt x="2981" y="315"/>
                    </a:lnTo>
                    <a:lnTo>
                      <a:pt x="2978" y="317"/>
                    </a:lnTo>
                    <a:lnTo>
                      <a:pt x="2973" y="320"/>
                    </a:lnTo>
                    <a:lnTo>
                      <a:pt x="2970" y="325"/>
                    </a:lnTo>
                    <a:lnTo>
                      <a:pt x="2970" y="330"/>
                    </a:lnTo>
                    <a:lnTo>
                      <a:pt x="2973" y="336"/>
                    </a:lnTo>
                    <a:lnTo>
                      <a:pt x="2976" y="340"/>
                    </a:lnTo>
                    <a:lnTo>
                      <a:pt x="2981" y="344"/>
                    </a:lnTo>
                    <a:lnTo>
                      <a:pt x="2986" y="348"/>
                    </a:lnTo>
                    <a:lnTo>
                      <a:pt x="2984" y="350"/>
                    </a:lnTo>
                    <a:lnTo>
                      <a:pt x="2981" y="353"/>
                    </a:lnTo>
                    <a:lnTo>
                      <a:pt x="2979" y="357"/>
                    </a:lnTo>
                    <a:lnTo>
                      <a:pt x="2975" y="357"/>
                    </a:lnTo>
                    <a:lnTo>
                      <a:pt x="2959" y="355"/>
                    </a:lnTo>
                    <a:lnTo>
                      <a:pt x="2952" y="350"/>
                    </a:lnTo>
                    <a:lnTo>
                      <a:pt x="2958" y="343"/>
                    </a:lnTo>
                    <a:lnTo>
                      <a:pt x="2963" y="334"/>
                    </a:lnTo>
                    <a:lnTo>
                      <a:pt x="2962" y="326"/>
                    </a:lnTo>
                    <a:lnTo>
                      <a:pt x="2957" y="316"/>
                    </a:lnTo>
                    <a:lnTo>
                      <a:pt x="2953" y="309"/>
                    </a:lnTo>
                    <a:lnTo>
                      <a:pt x="2946" y="311"/>
                    </a:lnTo>
                    <a:lnTo>
                      <a:pt x="2941" y="316"/>
                    </a:lnTo>
                    <a:lnTo>
                      <a:pt x="2938" y="322"/>
                    </a:lnTo>
                    <a:lnTo>
                      <a:pt x="2936" y="330"/>
                    </a:lnTo>
                    <a:lnTo>
                      <a:pt x="2930" y="332"/>
                    </a:lnTo>
                    <a:lnTo>
                      <a:pt x="2930" y="343"/>
                    </a:lnTo>
                    <a:lnTo>
                      <a:pt x="2925" y="351"/>
                    </a:lnTo>
                    <a:lnTo>
                      <a:pt x="2918" y="357"/>
                    </a:lnTo>
                    <a:lnTo>
                      <a:pt x="2908" y="361"/>
                    </a:lnTo>
                    <a:lnTo>
                      <a:pt x="2907" y="357"/>
                    </a:lnTo>
                    <a:lnTo>
                      <a:pt x="2905" y="354"/>
                    </a:lnTo>
                    <a:lnTo>
                      <a:pt x="2896" y="351"/>
                    </a:lnTo>
                    <a:lnTo>
                      <a:pt x="2889" y="354"/>
                    </a:lnTo>
                    <a:lnTo>
                      <a:pt x="2884" y="362"/>
                    </a:lnTo>
                    <a:lnTo>
                      <a:pt x="2884" y="365"/>
                    </a:lnTo>
                    <a:lnTo>
                      <a:pt x="2884" y="367"/>
                    </a:lnTo>
                    <a:lnTo>
                      <a:pt x="2885" y="370"/>
                    </a:lnTo>
                    <a:lnTo>
                      <a:pt x="2885" y="372"/>
                    </a:lnTo>
                    <a:lnTo>
                      <a:pt x="2885" y="374"/>
                    </a:lnTo>
                    <a:lnTo>
                      <a:pt x="2884" y="376"/>
                    </a:lnTo>
                    <a:lnTo>
                      <a:pt x="2883" y="378"/>
                    </a:lnTo>
                    <a:lnTo>
                      <a:pt x="2879" y="379"/>
                    </a:lnTo>
                    <a:lnTo>
                      <a:pt x="2874" y="379"/>
                    </a:lnTo>
                    <a:lnTo>
                      <a:pt x="2865" y="380"/>
                    </a:lnTo>
                    <a:lnTo>
                      <a:pt x="2854" y="384"/>
                    </a:lnTo>
                    <a:lnTo>
                      <a:pt x="2844" y="389"/>
                    </a:lnTo>
                    <a:lnTo>
                      <a:pt x="2837" y="396"/>
                    </a:lnTo>
                    <a:lnTo>
                      <a:pt x="2839" y="401"/>
                    </a:lnTo>
                    <a:lnTo>
                      <a:pt x="2840" y="402"/>
                    </a:lnTo>
                    <a:lnTo>
                      <a:pt x="2845" y="425"/>
                    </a:lnTo>
                    <a:lnTo>
                      <a:pt x="2845" y="425"/>
                    </a:lnTo>
                    <a:lnTo>
                      <a:pt x="2832" y="429"/>
                    </a:lnTo>
                    <a:lnTo>
                      <a:pt x="2832" y="429"/>
                    </a:lnTo>
                    <a:lnTo>
                      <a:pt x="2826" y="424"/>
                    </a:lnTo>
                    <a:lnTo>
                      <a:pt x="2820" y="421"/>
                    </a:lnTo>
                    <a:lnTo>
                      <a:pt x="2815" y="422"/>
                    </a:lnTo>
                    <a:lnTo>
                      <a:pt x="2811" y="425"/>
                    </a:lnTo>
                    <a:lnTo>
                      <a:pt x="2809" y="436"/>
                    </a:lnTo>
                    <a:lnTo>
                      <a:pt x="2809" y="436"/>
                    </a:lnTo>
                    <a:lnTo>
                      <a:pt x="2803" y="439"/>
                    </a:lnTo>
                    <a:lnTo>
                      <a:pt x="2796" y="444"/>
                    </a:lnTo>
                    <a:lnTo>
                      <a:pt x="2788" y="445"/>
                    </a:lnTo>
                    <a:lnTo>
                      <a:pt x="2780" y="444"/>
                    </a:lnTo>
                    <a:lnTo>
                      <a:pt x="2774" y="446"/>
                    </a:lnTo>
                    <a:lnTo>
                      <a:pt x="2771" y="457"/>
                    </a:lnTo>
                    <a:lnTo>
                      <a:pt x="2775" y="467"/>
                    </a:lnTo>
                    <a:lnTo>
                      <a:pt x="2782" y="475"/>
                    </a:lnTo>
                    <a:lnTo>
                      <a:pt x="2782" y="475"/>
                    </a:lnTo>
                    <a:lnTo>
                      <a:pt x="2782" y="475"/>
                    </a:lnTo>
                    <a:lnTo>
                      <a:pt x="2748" y="468"/>
                    </a:lnTo>
                    <a:lnTo>
                      <a:pt x="2735" y="474"/>
                    </a:lnTo>
                    <a:lnTo>
                      <a:pt x="2736" y="480"/>
                    </a:lnTo>
                    <a:lnTo>
                      <a:pt x="2714" y="487"/>
                    </a:lnTo>
                    <a:lnTo>
                      <a:pt x="2708" y="488"/>
                    </a:lnTo>
                    <a:lnTo>
                      <a:pt x="2702" y="490"/>
                    </a:lnTo>
                    <a:lnTo>
                      <a:pt x="2697" y="493"/>
                    </a:lnTo>
                    <a:lnTo>
                      <a:pt x="2694" y="499"/>
                    </a:lnTo>
                    <a:lnTo>
                      <a:pt x="2686" y="507"/>
                    </a:lnTo>
                    <a:lnTo>
                      <a:pt x="2677" y="513"/>
                    </a:lnTo>
                    <a:lnTo>
                      <a:pt x="2666" y="516"/>
                    </a:lnTo>
                    <a:lnTo>
                      <a:pt x="2656" y="521"/>
                    </a:lnTo>
                    <a:lnTo>
                      <a:pt x="2647" y="528"/>
                    </a:lnTo>
                    <a:lnTo>
                      <a:pt x="2641" y="532"/>
                    </a:lnTo>
                    <a:lnTo>
                      <a:pt x="2634" y="532"/>
                    </a:lnTo>
                    <a:lnTo>
                      <a:pt x="2629" y="516"/>
                    </a:lnTo>
                    <a:lnTo>
                      <a:pt x="2622" y="505"/>
                    </a:lnTo>
                    <a:lnTo>
                      <a:pt x="2613" y="498"/>
                    </a:lnTo>
                    <a:lnTo>
                      <a:pt x="2601" y="496"/>
                    </a:lnTo>
                    <a:lnTo>
                      <a:pt x="2587" y="497"/>
                    </a:lnTo>
                    <a:lnTo>
                      <a:pt x="2567" y="503"/>
                    </a:lnTo>
                    <a:lnTo>
                      <a:pt x="2543" y="513"/>
                    </a:lnTo>
                    <a:lnTo>
                      <a:pt x="2533" y="510"/>
                    </a:lnTo>
                    <a:lnTo>
                      <a:pt x="2528" y="505"/>
                    </a:lnTo>
                    <a:lnTo>
                      <a:pt x="2527" y="499"/>
                    </a:lnTo>
                    <a:lnTo>
                      <a:pt x="2526" y="492"/>
                    </a:lnTo>
                    <a:lnTo>
                      <a:pt x="2525" y="485"/>
                    </a:lnTo>
                    <a:lnTo>
                      <a:pt x="2524" y="479"/>
                    </a:lnTo>
                    <a:lnTo>
                      <a:pt x="2518" y="474"/>
                    </a:lnTo>
                    <a:lnTo>
                      <a:pt x="2482" y="445"/>
                    </a:lnTo>
                    <a:lnTo>
                      <a:pt x="2482" y="442"/>
                    </a:lnTo>
                    <a:lnTo>
                      <a:pt x="2482" y="439"/>
                    </a:lnTo>
                    <a:lnTo>
                      <a:pt x="2484" y="436"/>
                    </a:lnTo>
                    <a:lnTo>
                      <a:pt x="2484" y="434"/>
                    </a:lnTo>
                    <a:lnTo>
                      <a:pt x="2485" y="431"/>
                    </a:lnTo>
                    <a:lnTo>
                      <a:pt x="2486" y="430"/>
                    </a:lnTo>
                    <a:lnTo>
                      <a:pt x="2487" y="428"/>
                    </a:lnTo>
                    <a:lnTo>
                      <a:pt x="2490" y="428"/>
                    </a:lnTo>
                    <a:lnTo>
                      <a:pt x="2493" y="428"/>
                    </a:lnTo>
                    <a:lnTo>
                      <a:pt x="2497" y="429"/>
                    </a:lnTo>
                    <a:lnTo>
                      <a:pt x="2501" y="431"/>
                    </a:lnTo>
                    <a:lnTo>
                      <a:pt x="2511" y="435"/>
                    </a:lnTo>
                    <a:lnTo>
                      <a:pt x="2520" y="434"/>
                    </a:lnTo>
                    <a:lnTo>
                      <a:pt x="2528" y="429"/>
                    </a:lnTo>
                    <a:lnTo>
                      <a:pt x="2536" y="422"/>
                    </a:lnTo>
                    <a:lnTo>
                      <a:pt x="2532" y="417"/>
                    </a:lnTo>
                    <a:lnTo>
                      <a:pt x="2533" y="412"/>
                    </a:lnTo>
                    <a:lnTo>
                      <a:pt x="2536" y="407"/>
                    </a:lnTo>
                    <a:lnTo>
                      <a:pt x="2537" y="402"/>
                    </a:lnTo>
                    <a:lnTo>
                      <a:pt x="2536" y="402"/>
                    </a:lnTo>
                    <a:lnTo>
                      <a:pt x="2537" y="402"/>
                    </a:lnTo>
                    <a:lnTo>
                      <a:pt x="2555" y="394"/>
                    </a:lnTo>
                    <a:lnTo>
                      <a:pt x="2556" y="397"/>
                    </a:lnTo>
                    <a:lnTo>
                      <a:pt x="2560" y="399"/>
                    </a:lnTo>
                    <a:lnTo>
                      <a:pt x="2564" y="400"/>
                    </a:lnTo>
                    <a:lnTo>
                      <a:pt x="2567" y="399"/>
                    </a:lnTo>
                    <a:lnTo>
                      <a:pt x="2570" y="397"/>
                    </a:lnTo>
                    <a:lnTo>
                      <a:pt x="2573" y="395"/>
                    </a:lnTo>
                    <a:lnTo>
                      <a:pt x="2578" y="383"/>
                    </a:lnTo>
                    <a:lnTo>
                      <a:pt x="2583" y="372"/>
                    </a:lnTo>
                    <a:lnTo>
                      <a:pt x="2586" y="362"/>
                    </a:lnTo>
                    <a:lnTo>
                      <a:pt x="2584" y="354"/>
                    </a:lnTo>
                    <a:lnTo>
                      <a:pt x="2578" y="345"/>
                    </a:lnTo>
                    <a:lnTo>
                      <a:pt x="2567" y="337"/>
                    </a:lnTo>
                    <a:lnTo>
                      <a:pt x="2548" y="330"/>
                    </a:lnTo>
                    <a:lnTo>
                      <a:pt x="2526" y="322"/>
                    </a:lnTo>
                    <a:lnTo>
                      <a:pt x="2507" y="320"/>
                    </a:lnTo>
                    <a:lnTo>
                      <a:pt x="2491" y="321"/>
                    </a:lnTo>
                    <a:lnTo>
                      <a:pt x="2476" y="330"/>
                    </a:lnTo>
                    <a:lnTo>
                      <a:pt x="2462" y="345"/>
                    </a:lnTo>
                    <a:lnTo>
                      <a:pt x="2437" y="355"/>
                    </a:lnTo>
                    <a:lnTo>
                      <a:pt x="2429" y="364"/>
                    </a:lnTo>
                    <a:lnTo>
                      <a:pt x="2346" y="362"/>
                    </a:lnTo>
                    <a:lnTo>
                      <a:pt x="2346" y="362"/>
                    </a:lnTo>
                    <a:lnTo>
                      <a:pt x="2346" y="362"/>
                    </a:lnTo>
                    <a:lnTo>
                      <a:pt x="2301" y="343"/>
                    </a:lnTo>
                    <a:lnTo>
                      <a:pt x="2284" y="332"/>
                    </a:lnTo>
                    <a:lnTo>
                      <a:pt x="2283" y="326"/>
                    </a:lnTo>
                    <a:lnTo>
                      <a:pt x="2280" y="321"/>
                    </a:lnTo>
                    <a:lnTo>
                      <a:pt x="2276" y="319"/>
                    </a:lnTo>
                    <a:lnTo>
                      <a:pt x="2272" y="316"/>
                    </a:lnTo>
                    <a:lnTo>
                      <a:pt x="2276" y="316"/>
                    </a:lnTo>
                    <a:lnTo>
                      <a:pt x="2280" y="315"/>
                    </a:lnTo>
                    <a:lnTo>
                      <a:pt x="2283" y="314"/>
                    </a:lnTo>
                    <a:lnTo>
                      <a:pt x="2288" y="304"/>
                    </a:lnTo>
                    <a:lnTo>
                      <a:pt x="2288" y="294"/>
                    </a:lnTo>
                    <a:lnTo>
                      <a:pt x="2286" y="286"/>
                    </a:lnTo>
                    <a:lnTo>
                      <a:pt x="2281" y="277"/>
                    </a:lnTo>
                    <a:lnTo>
                      <a:pt x="2277" y="269"/>
                    </a:lnTo>
                    <a:lnTo>
                      <a:pt x="2295" y="260"/>
                    </a:lnTo>
                    <a:lnTo>
                      <a:pt x="2315" y="243"/>
                    </a:lnTo>
                    <a:lnTo>
                      <a:pt x="2331" y="242"/>
                    </a:lnTo>
                    <a:lnTo>
                      <a:pt x="2338" y="233"/>
                    </a:lnTo>
                    <a:lnTo>
                      <a:pt x="2345" y="223"/>
                    </a:lnTo>
                    <a:lnTo>
                      <a:pt x="2351" y="213"/>
                    </a:lnTo>
                    <a:lnTo>
                      <a:pt x="2354" y="203"/>
                    </a:lnTo>
                    <a:lnTo>
                      <a:pt x="2352" y="191"/>
                    </a:lnTo>
                    <a:lnTo>
                      <a:pt x="2345" y="179"/>
                    </a:lnTo>
                    <a:lnTo>
                      <a:pt x="2333" y="176"/>
                    </a:lnTo>
                    <a:lnTo>
                      <a:pt x="2320" y="176"/>
                    </a:lnTo>
                    <a:lnTo>
                      <a:pt x="2306" y="176"/>
                    </a:lnTo>
                    <a:lnTo>
                      <a:pt x="2293" y="172"/>
                    </a:lnTo>
                    <a:lnTo>
                      <a:pt x="2294" y="161"/>
                    </a:lnTo>
                    <a:lnTo>
                      <a:pt x="2289" y="151"/>
                    </a:lnTo>
                    <a:lnTo>
                      <a:pt x="2288" y="148"/>
                    </a:lnTo>
                    <a:lnTo>
                      <a:pt x="2289" y="143"/>
                    </a:lnTo>
                    <a:lnTo>
                      <a:pt x="2277" y="135"/>
                    </a:lnTo>
                    <a:lnTo>
                      <a:pt x="2263" y="131"/>
                    </a:lnTo>
                    <a:lnTo>
                      <a:pt x="2261" y="129"/>
                    </a:lnTo>
                    <a:lnTo>
                      <a:pt x="2259" y="128"/>
                    </a:lnTo>
                    <a:lnTo>
                      <a:pt x="2258" y="128"/>
                    </a:lnTo>
                    <a:lnTo>
                      <a:pt x="2260" y="125"/>
                    </a:lnTo>
                    <a:lnTo>
                      <a:pt x="2263" y="122"/>
                    </a:lnTo>
                    <a:lnTo>
                      <a:pt x="2265" y="120"/>
                    </a:lnTo>
                    <a:lnTo>
                      <a:pt x="2266" y="116"/>
                    </a:lnTo>
                    <a:lnTo>
                      <a:pt x="2266" y="114"/>
                    </a:lnTo>
                    <a:lnTo>
                      <a:pt x="2266" y="111"/>
                    </a:lnTo>
                    <a:lnTo>
                      <a:pt x="2264" y="110"/>
                    </a:lnTo>
                    <a:lnTo>
                      <a:pt x="2263" y="110"/>
                    </a:lnTo>
                    <a:lnTo>
                      <a:pt x="2260" y="110"/>
                    </a:lnTo>
                    <a:lnTo>
                      <a:pt x="2259" y="111"/>
                    </a:lnTo>
                    <a:lnTo>
                      <a:pt x="2257" y="111"/>
                    </a:lnTo>
                    <a:lnTo>
                      <a:pt x="2254" y="112"/>
                    </a:lnTo>
                    <a:lnTo>
                      <a:pt x="2252" y="112"/>
                    </a:lnTo>
                    <a:lnTo>
                      <a:pt x="2242" y="114"/>
                    </a:lnTo>
                    <a:lnTo>
                      <a:pt x="2232" y="117"/>
                    </a:lnTo>
                    <a:lnTo>
                      <a:pt x="2225" y="123"/>
                    </a:lnTo>
                    <a:lnTo>
                      <a:pt x="2223" y="125"/>
                    </a:lnTo>
                    <a:lnTo>
                      <a:pt x="2206" y="134"/>
                    </a:lnTo>
                    <a:lnTo>
                      <a:pt x="2190" y="145"/>
                    </a:lnTo>
                    <a:lnTo>
                      <a:pt x="2175" y="156"/>
                    </a:lnTo>
                    <a:lnTo>
                      <a:pt x="2173" y="159"/>
                    </a:lnTo>
                    <a:lnTo>
                      <a:pt x="2172" y="161"/>
                    </a:lnTo>
                    <a:lnTo>
                      <a:pt x="2162" y="166"/>
                    </a:lnTo>
                    <a:lnTo>
                      <a:pt x="2141" y="173"/>
                    </a:lnTo>
                    <a:lnTo>
                      <a:pt x="2124" y="184"/>
                    </a:lnTo>
                    <a:lnTo>
                      <a:pt x="2110" y="196"/>
                    </a:lnTo>
                    <a:lnTo>
                      <a:pt x="2099" y="213"/>
                    </a:lnTo>
                    <a:lnTo>
                      <a:pt x="2093" y="235"/>
                    </a:lnTo>
                    <a:lnTo>
                      <a:pt x="2093" y="235"/>
                    </a:lnTo>
                    <a:lnTo>
                      <a:pt x="2094" y="236"/>
                    </a:lnTo>
                    <a:lnTo>
                      <a:pt x="2087" y="236"/>
                    </a:lnTo>
                    <a:lnTo>
                      <a:pt x="2073" y="239"/>
                    </a:lnTo>
                    <a:lnTo>
                      <a:pt x="2060" y="241"/>
                    </a:lnTo>
                    <a:lnTo>
                      <a:pt x="2048" y="245"/>
                    </a:lnTo>
                    <a:lnTo>
                      <a:pt x="2036" y="253"/>
                    </a:lnTo>
                    <a:lnTo>
                      <a:pt x="2025" y="262"/>
                    </a:lnTo>
                    <a:lnTo>
                      <a:pt x="2010" y="269"/>
                    </a:lnTo>
                    <a:lnTo>
                      <a:pt x="2005" y="273"/>
                    </a:lnTo>
                    <a:lnTo>
                      <a:pt x="2002" y="277"/>
                    </a:lnTo>
                    <a:lnTo>
                      <a:pt x="1997" y="290"/>
                    </a:lnTo>
                    <a:lnTo>
                      <a:pt x="1996" y="302"/>
                    </a:lnTo>
                    <a:lnTo>
                      <a:pt x="1999" y="314"/>
                    </a:lnTo>
                    <a:lnTo>
                      <a:pt x="2000" y="315"/>
                    </a:lnTo>
                    <a:lnTo>
                      <a:pt x="2002" y="316"/>
                    </a:lnTo>
                    <a:lnTo>
                      <a:pt x="1997" y="316"/>
                    </a:lnTo>
                    <a:lnTo>
                      <a:pt x="1992" y="317"/>
                    </a:lnTo>
                    <a:lnTo>
                      <a:pt x="1986" y="320"/>
                    </a:lnTo>
                    <a:lnTo>
                      <a:pt x="1981" y="323"/>
                    </a:lnTo>
                    <a:lnTo>
                      <a:pt x="1976" y="326"/>
                    </a:lnTo>
                    <a:lnTo>
                      <a:pt x="1965" y="328"/>
                    </a:lnTo>
                    <a:lnTo>
                      <a:pt x="1955" y="332"/>
                    </a:lnTo>
                    <a:lnTo>
                      <a:pt x="1947" y="340"/>
                    </a:lnTo>
                    <a:lnTo>
                      <a:pt x="1947" y="342"/>
                    </a:lnTo>
                    <a:lnTo>
                      <a:pt x="1938" y="349"/>
                    </a:lnTo>
                    <a:lnTo>
                      <a:pt x="1931" y="356"/>
                    </a:lnTo>
                    <a:lnTo>
                      <a:pt x="1923" y="362"/>
                    </a:lnTo>
                    <a:lnTo>
                      <a:pt x="1913" y="366"/>
                    </a:lnTo>
                    <a:lnTo>
                      <a:pt x="1902" y="368"/>
                    </a:lnTo>
                    <a:lnTo>
                      <a:pt x="1896" y="377"/>
                    </a:lnTo>
                    <a:lnTo>
                      <a:pt x="1889" y="384"/>
                    </a:lnTo>
                    <a:lnTo>
                      <a:pt x="1881" y="391"/>
                    </a:lnTo>
                    <a:lnTo>
                      <a:pt x="1875" y="400"/>
                    </a:lnTo>
                    <a:lnTo>
                      <a:pt x="1872" y="410"/>
                    </a:lnTo>
                    <a:lnTo>
                      <a:pt x="1872" y="422"/>
                    </a:lnTo>
                    <a:lnTo>
                      <a:pt x="1862" y="430"/>
                    </a:lnTo>
                    <a:lnTo>
                      <a:pt x="1855" y="428"/>
                    </a:lnTo>
                    <a:lnTo>
                      <a:pt x="1846" y="427"/>
                    </a:lnTo>
                    <a:lnTo>
                      <a:pt x="1839" y="424"/>
                    </a:lnTo>
                    <a:lnTo>
                      <a:pt x="1832" y="424"/>
                    </a:lnTo>
                    <a:lnTo>
                      <a:pt x="1826" y="427"/>
                    </a:lnTo>
                    <a:lnTo>
                      <a:pt x="1823" y="431"/>
                    </a:lnTo>
                    <a:lnTo>
                      <a:pt x="1822" y="441"/>
                    </a:lnTo>
                    <a:lnTo>
                      <a:pt x="1824" y="454"/>
                    </a:lnTo>
                    <a:lnTo>
                      <a:pt x="1811" y="456"/>
                    </a:lnTo>
                    <a:lnTo>
                      <a:pt x="1796" y="456"/>
                    </a:lnTo>
                    <a:lnTo>
                      <a:pt x="1783" y="458"/>
                    </a:lnTo>
                    <a:lnTo>
                      <a:pt x="1771" y="464"/>
                    </a:lnTo>
                    <a:lnTo>
                      <a:pt x="1767" y="468"/>
                    </a:lnTo>
                    <a:lnTo>
                      <a:pt x="1765" y="471"/>
                    </a:lnTo>
                    <a:lnTo>
                      <a:pt x="1765" y="476"/>
                    </a:lnTo>
                    <a:lnTo>
                      <a:pt x="1765" y="481"/>
                    </a:lnTo>
                    <a:lnTo>
                      <a:pt x="1766" y="482"/>
                    </a:lnTo>
                    <a:lnTo>
                      <a:pt x="1750" y="488"/>
                    </a:lnTo>
                    <a:lnTo>
                      <a:pt x="1733" y="491"/>
                    </a:lnTo>
                    <a:lnTo>
                      <a:pt x="1733" y="503"/>
                    </a:lnTo>
                    <a:lnTo>
                      <a:pt x="1730" y="514"/>
                    </a:lnTo>
                    <a:lnTo>
                      <a:pt x="1724" y="521"/>
                    </a:lnTo>
                    <a:lnTo>
                      <a:pt x="1715" y="530"/>
                    </a:lnTo>
                    <a:lnTo>
                      <a:pt x="1708" y="536"/>
                    </a:lnTo>
                    <a:lnTo>
                      <a:pt x="1699" y="544"/>
                    </a:lnTo>
                    <a:lnTo>
                      <a:pt x="1694" y="553"/>
                    </a:lnTo>
                    <a:lnTo>
                      <a:pt x="1685" y="562"/>
                    </a:lnTo>
                    <a:lnTo>
                      <a:pt x="1675" y="570"/>
                    </a:lnTo>
                    <a:lnTo>
                      <a:pt x="1663" y="576"/>
                    </a:lnTo>
                    <a:lnTo>
                      <a:pt x="1652" y="581"/>
                    </a:lnTo>
                    <a:lnTo>
                      <a:pt x="1640" y="587"/>
                    </a:lnTo>
                    <a:lnTo>
                      <a:pt x="1636" y="584"/>
                    </a:lnTo>
                    <a:lnTo>
                      <a:pt x="1633" y="583"/>
                    </a:lnTo>
                    <a:lnTo>
                      <a:pt x="1629" y="583"/>
                    </a:lnTo>
                    <a:lnTo>
                      <a:pt x="1624" y="582"/>
                    </a:lnTo>
                    <a:lnTo>
                      <a:pt x="1634" y="577"/>
                    </a:lnTo>
                    <a:lnTo>
                      <a:pt x="1642" y="570"/>
                    </a:lnTo>
                    <a:lnTo>
                      <a:pt x="1646" y="560"/>
                    </a:lnTo>
                    <a:lnTo>
                      <a:pt x="1647" y="548"/>
                    </a:lnTo>
                    <a:lnTo>
                      <a:pt x="1643" y="532"/>
                    </a:lnTo>
                    <a:lnTo>
                      <a:pt x="1637" y="518"/>
                    </a:lnTo>
                    <a:lnTo>
                      <a:pt x="1636" y="516"/>
                    </a:lnTo>
                    <a:lnTo>
                      <a:pt x="1636" y="516"/>
                    </a:lnTo>
                    <a:lnTo>
                      <a:pt x="1651" y="515"/>
                    </a:lnTo>
                    <a:lnTo>
                      <a:pt x="1664" y="510"/>
                    </a:lnTo>
                    <a:lnTo>
                      <a:pt x="1676" y="504"/>
                    </a:lnTo>
                    <a:lnTo>
                      <a:pt x="1688" y="497"/>
                    </a:lnTo>
                    <a:lnTo>
                      <a:pt x="1702" y="492"/>
                    </a:lnTo>
                    <a:lnTo>
                      <a:pt x="1716" y="491"/>
                    </a:lnTo>
                    <a:lnTo>
                      <a:pt x="1719" y="486"/>
                    </a:lnTo>
                    <a:lnTo>
                      <a:pt x="1720" y="480"/>
                    </a:lnTo>
                    <a:lnTo>
                      <a:pt x="1719" y="475"/>
                    </a:lnTo>
                    <a:lnTo>
                      <a:pt x="1716" y="471"/>
                    </a:lnTo>
                    <a:lnTo>
                      <a:pt x="1713" y="469"/>
                    </a:lnTo>
                    <a:lnTo>
                      <a:pt x="1709" y="467"/>
                    </a:lnTo>
                    <a:lnTo>
                      <a:pt x="1704" y="465"/>
                    </a:lnTo>
                    <a:lnTo>
                      <a:pt x="1707" y="463"/>
                    </a:lnTo>
                    <a:lnTo>
                      <a:pt x="1709" y="461"/>
                    </a:lnTo>
                    <a:lnTo>
                      <a:pt x="1709" y="457"/>
                    </a:lnTo>
                    <a:lnTo>
                      <a:pt x="1709" y="453"/>
                    </a:lnTo>
                    <a:lnTo>
                      <a:pt x="1726" y="458"/>
                    </a:lnTo>
                    <a:lnTo>
                      <a:pt x="1738" y="458"/>
                    </a:lnTo>
                    <a:lnTo>
                      <a:pt x="1747" y="456"/>
                    </a:lnTo>
                    <a:lnTo>
                      <a:pt x="1750" y="448"/>
                    </a:lnTo>
                    <a:lnTo>
                      <a:pt x="1751" y="438"/>
                    </a:lnTo>
                    <a:lnTo>
                      <a:pt x="1749" y="422"/>
                    </a:lnTo>
                    <a:lnTo>
                      <a:pt x="1755" y="428"/>
                    </a:lnTo>
                    <a:lnTo>
                      <a:pt x="1762" y="431"/>
                    </a:lnTo>
                    <a:lnTo>
                      <a:pt x="1771" y="433"/>
                    </a:lnTo>
                    <a:lnTo>
                      <a:pt x="1781" y="430"/>
                    </a:lnTo>
                    <a:lnTo>
                      <a:pt x="1783" y="427"/>
                    </a:lnTo>
                    <a:lnTo>
                      <a:pt x="1784" y="423"/>
                    </a:lnTo>
                    <a:lnTo>
                      <a:pt x="1785" y="419"/>
                    </a:lnTo>
                    <a:lnTo>
                      <a:pt x="1785" y="417"/>
                    </a:lnTo>
                    <a:lnTo>
                      <a:pt x="1809" y="393"/>
                    </a:lnTo>
                    <a:lnTo>
                      <a:pt x="1817" y="388"/>
                    </a:lnTo>
                    <a:lnTo>
                      <a:pt x="1826" y="387"/>
                    </a:lnTo>
                    <a:lnTo>
                      <a:pt x="1835" y="384"/>
                    </a:lnTo>
                    <a:lnTo>
                      <a:pt x="1843" y="379"/>
                    </a:lnTo>
                    <a:lnTo>
                      <a:pt x="1844" y="379"/>
                    </a:lnTo>
                    <a:lnTo>
                      <a:pt x="1849" y="377"/>
                    </a:lnTo>
                    <a:lnTo>
                      <a:pt x="1852" y="374"/>
                    </a:lnTo>
                    <a:lnTo>
                      <a:pt x="1853" y="372"/>
                    </a:lnTo>
                    <a:lnTo>
                      <a:pt x="1891" y="357"/>
                    </a:lnTo>
                    <a:lnTo>
                      <a:pt x="1902" y="332"/>
                    </a:lnTo>
                    <a:lnTo>
                      <a:pt x="1906" y="323"/>
                    </a:lnTo>
                    <a:lnTo>
                      <a:pt x="1904" y="316"/>
                    </a:lnTo>
                    <a:lnTo>
                      <a:pt x="1897" y="310"/>
                    </a:lnTo>
                    <a:lnTo>
                      <a:pt x="1896" y="310"/>
                    </a:lnTo>
                    <a:lnTo>
                      <a:pt x="1895" y="310"/>
                    </a:lnTo>
                    <a:lnTo>
                      <a:pt x="1902" y="299"/>
                    </a:lnTo>
                    <a:lnTo>
                      <a:pt x="1906" y="298"/>
                    </a:lnTo>
                    <a:lnTo>
                      <a:pt x="1909" y="297"/>
                    </a:lnTo>
                    <a:lnTo>
                      <a:pt x="1912" y="296"/>
                    </a:lnTo>
                    <a:lnTo>
                      <a:pt x="1920" y="286"/>
                    </a:lnTo>
                    <a:lnTo>
                      <a:pt x="1924" y="280"/>
                    </a:lnTo>
                    <a:lnTo>
                      <a:pt x="1930" y="276"/>
                    </a:lnTo>
                    <a:lnTo>
                      <a:pt x="1935" y="271"/>
                    </a:lnTo>
                    <a:lnTo>
                      <a:pt x="1938" y="266"/>
                    </a:lnTo>
                    <a:lnTo>
                      <a:pt x="1941" y="259"/>
                    </a:lnTo>
                    <a:lnTo>
                      <a:pt x="1941" y="260"/>
                    </a:lnTo>
                    <a:lnTo>
                      <a:pt x="1958" y="260"/>
                    </a:lnTo>
                    <a:lnTo>
                      <a:pt x="1958" y="260"/>
                    </a:lnTo>
                    <a:lnTo>
                      <a:pt x="1974" y="262"/>
                    </a:lnTo>
                    <a:lnTo>
                      <a:pt x="1975" y="263"/>
                    </a:lnTo>
                    <a:lnTo>
                      <a:pt x="1987" y="268"/>
                    </a:lnTo>
                    <a:lnTo>
                      <a:pt x="2000" y="268"/>
                    </a:lnTo>
                    <a:lnTo>
                      <a:pt x="2004" y="265"/>
                    </a:lnTo>
                    <a:lnTo>
                      <a:pt x="2008" y="263"/>
                    </a:lnTo>
                    <a:lnTo>
                      <a:pt x="2010" y="260"/>
                    </a:lnTo>
                    <a:lnTo>
                      <a:pt x="2014" y="225"/>
                    </a:lnTo>
                    <a:lnTo>
                      <a:pt x="2021" y="219"/>
                    </a:lnTo>
                    <a:lnTo>
                      <a:pt x="2022" y="214"/>
                    </a:lnTo>
                    <a:lnTo>
                      <a:pt x="2020" y="209"/>
                    </a:lnTo>
                    <a:lnTo>
                      <a:pt x="2016" y="203"/>
                    </a:lnTo>
                    <a:lnTo>
                      <a:pt x="2017" y="202"/>
                    </a:lnTo>
                    <a:lnTo>
                      <a:pt x="2023" y="196"/>
                    </a:lnTo>
                    <a:lnTo>
                      <a:pt x="2027" y="190"/>
                    </a:lnTo>
                    <a:lnTo>
                      <a:pt x="2037" y="196"/>
                    </a:lnTo>
                    <a:lnTo>
                      <a:pt x="2046" y="199"/>
                    </a:lnTo>
                    <a:lnTo>
                      <a:pt x="2059" y="199"/>
                    </a:lnTo>
                    <a:lnTo>
                      <a:pt x="2061" y="197"/>
                    </a:lnTo>
                    <a:lnTo>
                      <a:pt x="2062" y="196"/>
                    </a:lnTo>
                    <a:lnTo>
                      <a:pt x="2071" y="197"/>
                    </a:lnTo>
                    <a:lnTo>
                      <a:pt x="2079" y="196"/>
                    </a:lnTo>
                    <a:lnTo>
                      <a:pt x="2087" y="190"/>
                    </a:lnTo>
                    <a:lnTo>
                      <a:pt x="2084" y="185"/>
                    </a:lnTo>
                    <a:lnTo>
                      <a:pt x="2079" y="180"/>
                    </a:lnTo>
                    <a:lnTo>
                      <a:pt x="2076" y="176"/>
                    </a:lnTo>
                    <a:lnTo>
                      <a:pt x="2072" y="171"/>
                    </a:lnTo>
                    <a:lnTo>
                      <a:pt x="2072" y="165"/>
                    </a:lnTo>
                    <a:lnTo>
                      <a:pt x="2100" y="149"/>
                    </a:lnTo>
                    <a:lnTo>
                      <a:pt x="2104" y="150"/>
                    </a:lnTo>
                    <a:lnTo>
                      <a:pt x="2107" y="149"/>
                    </a:lnTo>
                    <a:lnTo>
                      <a:pt x="2119" y="143"/>
                    </a:lnTo>
                    <a:lnTo>
                      <a:pt x="2130" y="134"/>
                    </a:lnTo>
                    <a:lnTo>
                      <a:pt x="2135" y="138"/>
                    </a:lnTo>
                    <a:lnTo>
                      <a:pt x="2153" y="111"/>
                    </a:lnTo>
                    <a:lnTo>
                      <a:pt x="2150" y="111"/>
                    </a:lnTo>
                    <a:lnTo>
                      <a:pt x="2146" y="111"/>
                    </a:lnTo>
                    <a:lnTo>
                      <a:pt x="2142" y="112"/>
                    </a:lnTo>
                    <a:lnTo>
                      <a:pt x="2139" y="115"/>
                    </a:lnTo>
                    <a:lnTo>
                      <a:pt x="2136" y="117"/>
                    </a:lnTo>
                    <a:lnTo>
                      <a:pt x="2136" y="117"/>
                    </a:lnTo>
                    <a:lnTo>
                      <a:pt x="2131" y="114"/>
                    </a:lnTo>
                    <a:lnTo>
                      <a:pt x="2127" y="111"/>
                    </a:lnTo>
                    <a:lnTo>
                      <a:pt x="2121" y="109"/>
                    </a:lnTo>
                    <a:lnTo>
                      <a:pt x="2119" y="109"/>
                    </a:lnTo>
                    <a:lnTo>
                      <a:pt x="2123" y="105"/>
                    </a:lnTo>
                    <a:lnTo>
                      <a:pt x="2127" y="102"/>
                    </a:lnTo>
                    <a:lnTo>
                      <a:pt x="2136" y="99"/>
                    </a:lnTo>
                    <a:lnTo>
                      <a:pt x="2148" y="92"/>
                    </a:lnTo>
                    <a:lnTo>
                      <a:pt x="2163" y="88"/>
                    </a:lnTo>
                    <a:lnTo>
                      <a:pt x="2178" y="86"/>
                    </a:lnTo>
                    <a:lnTo>
                      <a:pt x="2192" y="82"/>
                    </a:lnTo>
                    <a:lnTo>
                      <a:pt x="2193" y="80"/>
                    </a:lnTo>
                    <a:lnTo>
                      <a:pt x="2201" y="83"/>
                    </a:lnTo>
                    <a:lnTo>
                      <a:pt x="2208" y="85"/>
                    </a:lnTo>
                    <a:lnTo>
                      <a:pt x="2216" y="83"/>
                    </a:lnTo>
                    <a:lnTo>
                      <a:pt x="2221" y="77"/>
                    </a:lnTo>
                    <a:lnTo>
                      <a:pt x="2223" y="70"/>
                    </a:lnTo>
                    <a:lnTo>
                      <a:pt x="2223" y="63"/>
                    </a:lnTo>
                    <a:lnTo>
                      <a:pt x="2224" y="55"/>
                    </a:lnTo>
                    <a:lnTo>
                      <a:pt x="2229" y="49"/>
                    </a:lnTo>
                    <a:lnTo>
                      <a:pt x="2237" y="40"/>
                    </a:lnTo>
                    <a:lnTo>
                      <a:pt x="2247" y="35"/>
                    </a:lnTo>
                    <a:lnTo>
                      <a:pt x="2254" y="28"/>
                    </a:lnTo>
                    <a:lnTo>
                      <a:pt x="2255" y="19"/>
                    </a:lnTo>
                    <a:lnTo>
                      <a:pt x="2252" y="9"/>
                    </a:lnTo>
                    <a:lnTo>
                      <a:pt x="2244" y="2"/>
                    </a:lnTo>
                    <a:lnTo>
                      <a:pt x="2235" y="0"/>
                    </a:lnTo>
                    <a:lnTo>
                      <a:pt x="2224" y="0"/>
                    </a:lnTo>
                    <a:lnTo>
                      <a:pt x="2213" y="2"/>
                    </a:lnTo>
                    <a:lnTo>
                      <a:pt x="2202" y="3"/>
                    </a:lnTo>
                    <a:lnTo>
                      <a:pt x="2199" y="7"/>
                    </a:lnTo>
                    <a:lnTo>
                      <a:pt x="2198" y="12"/>
                    </a:lnTo>
                    <a:lnTo>
                      <a:pt x="2198" y="17"/>
                    </a:lnTo>
                    <a:lnTo>
                      <a:pt x="2196" y="18"/>
                    </a:lnTo>
                    <a:lnTo>
                      <a:pt x="2193" y="20"/>
                    </a:lnTo>
                    <a:lnTo>
                      <a:pt x="2184" y="19"/>
                    </a:lnTo>
                    <a:lnTo>
                      <a:pt x="2175" y="17"/>
                    </a:lnTo>
                    <a:lnTo>
                      <a:pt x="2165" y="17"/>
                    </a:lnTo>
                    <a:lnTo>
                      <a:pt x="2156" y="20"/>
                    </a:lnTo>
                    <a:lnTo>
                      <a:pt x="2147" y="30"/>
                    </a:lnTo>
                    <a:lnTo>
                      <a:pt x="2136" y="40"/>
                    </a:lnTo>
                    <a:lnTo>
                      <a:pt x="2125" y="48"/>
                    </a:lnTo>
                    <a:lnTo>
                      <a:pt x="2116" y="58"/>
                    </a:lnTo>
                    <a:lnTo>
                      <a:pt x="2108" y="70"/>
                    </a:lnTo>
                    <a:lnTo>
                      <a:pt x="2097" y="76"/>
                    </a:lnTo>
                    <a:lnTo>
                      <a:pt x="2085" y="81"/>
                    </a:lnTo>
                    <a:lnTo>
                      <a:pt x="2076" y="87"/>
                    </a:lnTo>
                    <a:lnTo>
                      <a:pt x="2067" y="97"/>
                    </a:lnTo>
                    <a:lnTo>
                      <a:pt x="2061" y="109"/>
                    </a:lnTo>
                    <a:lnTo>
                      <a:pt x="2049" y="116"/>
                    </a:lnTo>
                    <a:lnTo>
                      <a:pt x="2037" y="122"/>
                    </a:lnTo>
                    <a:lnTo>
                      <a:pt x="2022" y="127"/>
                    </a:lnTo>
                    <a:lnTo>
                      <a:pt x="2009" y="133"/>
                    </a:lnTo>
                    <a:lnTo>
                      <a:pt x="1997" y="140"/>
                    </a:lnTo>
                    <a:lnTo>
                      <a:pt x="1986" y="150"/>
                    </a:lnTo>
                    <a:lnTo>
                      <a:pt x="1969" y="159"/>
                    </a:lnTo>
                    <a:lnTo>
                      <a:pt x="1958" y="166"/>
                    </a:lnTo>
                    <a:lnTo>
                      <a:pt x="1951" y="173"/>
                    </a:lnTo>
                    <a:lnTo>
                      <a:pt x="1949" y="180"/>
                    </a:lnTo>
                    <a:lnTo>
                      <a:pt x="1952" y="190"/>
                    </a:lnTo>
                    <a:lnTo>
                      <a:pt x="1959" y="202"/>
                    </a:lnTo>
                    <a:lnTo>
                      <a:pt x="1971" y="217"/>
                    </a:lnTo>
                    <a:lnTo>
                      <a:pt x="1975" y="222"/>
                    </a:lnTo>
                    <a:lnTo>
                      <a:pt x="1969" y="222"/>
                    </a:lnTo>
                    <a:lnTo>
                      <a:pt x="1941" y="205"/>
                    </a:lnTo>
                    <a:lnTo>
                      <a:pt x="1931" y="209"/>
                    </a:lnTo>
                    <a:lnTo>
                      <a:pt x="1929" y="213"/>
                    </a:lnTo>
                    <a:lnTo>
                      <a:pt x="1930" y="217"/>
                    </a:lnTo>
                    <a:lnTo>
                      <a:pt x="1934" y="220"/>
                    </a:lnTo>
                    <a:lnTo>
                      <a:pt x="1938" y="224"/>
                    </a:lnTo>
                    <a:lnTo>
                      <a:pt x="1942" y="229"/>
                    </a:lnTo>
                    <a:lnTo>
                      <a:pt x="1942" y="233"/>
                    </a:lnTo>
                    <a:lnTo>
                      <a:pt x="1942" y="233"/>
                    </a:lnTo>
                    <a:lnTo>
                      <a:pt x="1931" y="240"/>
                    </a:lnTo>
                    <a:lnTo>
                      <a:pt x="1931" y="240"/>
                    </a:lnTo>
                    <a:lnTo>
                      <a:pt x="1920" y="235"/>
                    </a:lnTo>
                    <a:lnTo>
                      <a:pt x="1909" y="231"/>
                    </a:lnTo>
                    <a:lnTo>
                      <a:pt x="1897" y="229"/>
                    </a:lnTo>
                    <a:lnTo>
                      <a:pt x="1885" y="225"/>
                    </a:lnTo>
                    <a:lnTo>
                      <a:pt x="1875" y="218"/>
                    </a:lnTo>
                    <a:lnTo>
                      <a:pt x="1869" y="207"/>
                    </a:lnTo>
                    <a:lnTo>
                      <a:pt x="1875" y="203"/>
                    </a:lnTo>
                    <a:lnTo>
                      <a:pt x="1881" y="200"/>
                    </a:lnTo>
                    <a:lnTo>
                      <a:pt x="1886" y="197"/>
                    </a:lnTo>
                    <a:lnTo>
                      <a:pt x="1889" y="200"/>
                    </a:lnTo>
                    <a:lnTo>
                      <a:pt x="1892" y="201"/>
                    </a:lnTo>
                    <a:lnTo>
                      <a:pt x="1895" y="201"/>
                    </a:lnTo>
                    <a:lnTo>
                      <a:pt x="1897" y="201"/>
                    </a:lnTo>
                    <a:lnTo>
                      <a:pt x="1900" y="200"/>
                    </a:lnTo>
                    <a:lnTo>
                      <a:pt x="1901" y="199"/>
                    </a:lnTo>
                    <a:lnTo>
                      <a:pt x="1903" y="195"/>
                    </a:lnTo>
                    <a:lnTo>
                      <a:pt x="1903" y="190"/>
                    </a:lnTo>
                    <a:lnTo>
                      <a:pt x="1906" y="189"/>
                    </a:lnTo>
                    <a:lnTo>
                      <a:pt x="1908" y="186"/>
                    </a:lnTo>
                    <a:lnTo>
                      <a:pt x="1911" y="183"/>
                    </a:lnTo>
                    <a:lnTo>
                      <a:pt x="1913" y="180"/>
                    </a:lnTo>
                    <a:lnTo>
                      <a:pt x="1915" y="177"/>
                    </a:lnTo>
                    <a:lnTo>
                      <a:pt x="1917" y="169"/>
                    </a:lnTo>
                    <a:lnTo>
                      <a:pt x="1920" y="169"/>
                    </a:lnTo>
                    <a:lnTo>
                      <a:pt x="1924" y="167"/>
                    </a:lnTo>
                    <a:lnTo>
                      <a:pt x="1935" y="163"/>
                    </a:lnTo>
                    <a:lnTo>
                      <a:pt x="1945" y="157"/>
                    </a:lnTo>
                    <a:lnTo>
                      <a:pt x="1952" y="149"/>
                    </a:lnTo>
                    <a:lnTo>
                      <a:pt x="1959" y="140"/>
                    </a:lnTo>
                    <a:lnTo>
                      <a:pt x="1965" y="132"/>
                    </a:lnTo>
                    <a:lnTo>
                      <a:pt x="1970" y="122"/>
                    </a:lnTo>
                    <a:lnTo>
                      <a:pt x="1982" y="106"/>
                    </a:lnTo>
                    <a:lnTo>
                      <a:pt x="1996" y="89"/>
                    </a:lnTo>
                    <a:lnTo>
                      <a:pt x="2009" y="76"/>
                    </a:lnTo>
                    <a:lnTo>
                      <a:pt x="2014" y="70"/>
                    </a:lnTo>
                    <a:lnTo>
                      <a:pt x="2017" y="64"/>
                    </a:lnTo>
                    <a:lnTo>
                      <a:pt x="2019" y="55"/>
                    </a:lnTo>
                    <a:lnTo>
                      <a:pt x="2015" y="47"/>
                    </a:lnTo>
                    <a:lnTo>
                      <a:pt x="2006" y="41"/>
                    </a:lnTo>
                    <a:lnTo>
                      <a:pt x="1997" y="38"/>
                    </a:lnTo>
                    <a:lnTo>
                      <a:pt x="1986" y="40"/>
                    </a:lnTo>
                    <a:lnTo>
                      <a:pt x="1976" y="42"/>
                    </a:lnTo>
                    <a:lnTo>
                      <a:pt x="1969" y="47"/>
                    </a:lnTo>
                    <a:lnTo>
                      <a:pt x="1964" y="53"/>
                    </a:lnTo>
                    <a:lnTo>
                      <a:pt x="1959" y="60"/>
                    </a:lnTo>
                    <a:lnTo>
                      <a:pt x="1954" y="68"/>
                    </a:lnTo>
                    <a:lnTo>
                      <a:pt x="1930" y="80"/>
                    </a:lnTo>
                    <a:lnTo>
                      <a:pt x="1909" y="94"/>
                    </a:lnTo>
                    <a:lnTo>
                      <a:pt x="1890" y="111"/>
                    </a:lnTo>
                    <a:lnTo>
                      <a:pt x="1870" y="129"/>
                    </a:lnTo>
                    <a:lnTo>
                      <a:pt x="1840" y="145"/>
                    </a:lnTo>
                    <a:lnTo>
                      <a:pt x="1812" y="163"/>
                    </a:lnTo>
                    <a:lnTo>
                      <a:pt x="1785" y="184"/>
                    </a:lnTo>
                    <a:lnTo>
                      <a:pt x="1760" y="206"/>
                    </a:lnTo>
                    <a:lnTo>
                      <a:pt x="1736" y="229"/>
                    </a:lnTo>
                    <a:lnTo>
                      <a:pt x="1710" y="252"/>
                    </a:lnTo>
                    <a:lnTo>
                      <a:pt x="1693" y="260"/>
                    </a:lnTo>
                    <a:lnTo>
                      <a:pt x="1694" y="263"/>
                    </a:lnTo>
                    <a:lnTo>
                      <a:pt x="1694" y="264"/>
                    </a:lnTo>
                    <a:lnTo>
                      <a:pt x="1694" y="266"/>
                    </a:lnTo>
                    <a:lnTo>
                      <a:pt x="1694" y="269"/>
                    </a:lnTo>
                    <a:lnTo>
                      <a:pt x="1694" y="271"/>
                    </a:lnTo>
                    <a:lnTo>
                      <a:pt x="1696" y="273"/>
                    </a:lnTo>
                    <a:lnTo>
                      <a:pt x="1685" y="283"/>
                    </a:lnTo>
                    <a:lnTo>
                      <a:pt x="1671" y="291"/>
                    </a:lnTo>
                    <a:lnTo>
                      <a:pt x="1656" y="296"/>
                    </a:lnTo>
                    <a:lnTo>
                      <a:pt x="1619" y="332"/>
                    </a:lnTo>
                    <a:lnTo>
                      <a:pt x="1600" y="343"/>
                    </a:lnTo>
                    <a:lnTo>
                      <a:pt x="1583" y="355"/>
                    </a:lnTo>
                    <a:lnTo>
                      <a:pt x="1568" y="370"/>
                    </a:lnTo>
                    <a:lnTo>
                      <a:pt x="1555" y="385"/>
                    </a:lnTo>
                    <a:lnTo>
                      <a:pt x="1529" y="400"/>
                    </a:lnTo>
                    <a:lnTo>
                      <a:pt x="1505" y="413"/>
                    </a:lnTo>
                    <a:lnTo>
                      <a:pt x="1482" y="429"/>
                    </a:lnTo>
                    <a:lnTo>
                      <a:pt x="1459" y="446"/>
                    </a:lnTo>
                    <a:lnTo>
                      <a:pt x="1439" y="465"/>
                    </a:lnTo>
                    <a:lnTo>
                      <a:pt x="1422" y="490"/>
                    </a:lnTo>
                    <a:lnTo>
                      <a:pt x="1410" y="497"/>
                    </a:lnTo>
                    <a:lnTo>
                      <a:pt x="1397" y="504"/>
                    </a:lnTo>
                    <a:lnTo>
                      <a:pt x="1385" y="511"/>
                    </a:lnTo>
                    <a:lnTo>
                      <a:pt x="1374" y="520"/>
                    </a:lnTo>
                    <a:lnTo>
                      <a:pt x="1365" y="530"/>
                    </a:lnTo>
                    <a:lnTo>
                      <a:pt x="1359" y="543"/>
                    </a:lnTo>
                    <a:lnTo>
                      <a:pt x="1357" y="559"/>
                    </a:lnTo>
                    <a:lnTo>
                      <a:pt x="1338" y="570"/>
                    </a:lnTo>
                    <a:lnTo>
                      <a:pt x="1317" y="579"/>
                    </a:lnTo>
                    <a:lnTo>
                      <a:pt x="1297" y="589"/>
                    </a:lnTo>
                    <a:lnTo>
                      <a:pt x="1279" y="600"/>
                    </a:lnTo>
                    <a:lnTo>
                      <a:pt x="1262" y="613"/>
                    </a:lnTo>
                    <a:lnTo>
                      <a:pt x="1248" y="632"/>
                    </a:lnTo>
                    <a:lnTo>
                      <a:pt x="1238" y="640"/>
                    </a:lnTo>
                    <a:lnTo>
                      <a:pt x="1228" y="649"/>
                    </a:lnTo>
                    <a:lnTo>
                      <a:pt x="1220" y="658"/>
                    </a:lnTo>
                    <a:lnTo>
                      <a:pt x="1214" y="669"/>
                    </a:lnTo>
                    <a:lnTo>
                      <a:pt x="1214" y="669"/>
                    </a:lnTo>
                    <a:lnTo>
                      <a:pt x="1193" y="669"/>
                    </a:lnTo>
                    <a:lnTo>
                      <a:pt x="1191" y="680"/>
                    </a:lnTo>
                    <a:lnTo>
                      <a:pt x="1194" y="692"/>
                    </a:lnTo>
                    <a:lnTo>
                      <a:pt x="1199" y="702"/>
                    </a:lnTo>
                    <a:lnTo>
                      <a:pt x="1199" y="702"/>
                    </a:lnTo>
                    <a:lnTo>
                      <a:pt x="1199" y="702"/>
                    </a:lnTo>
                    <a:lnTo>
                      <a:pt x="1193" y="712"/>
                    </a:lnTo>
                    <a:lnTo>
                      <a:pt x="1185" y="716"/>
                    </a:lnTo>
                    <a:lnTo>
                      <a:pt x="1176" y="716"/>
                    </a:lnTo>
                    <a:lnTo>
                      <a:pt x="1166" y="715"/>
                    </a:lnTo>
                    <a:lnTo>
                      <a:pt x="1158" y="713"/>
                    </a:lnTo>
                    <a:lnTo>
                      <a:pt x="1155" y="710"/>
                    </a:lnTo>
                    <a:lnTo>
                      <a:pt x="1153" y="707"/>
                    </a:lnTo>
                    <a:lnTo>
                      <a:pt x="1129" y="726"/>
                    </a:lnTo>
                    <a:lnTo>
                      <a:pt x="1103" y="746"/>
                    </a:lnTo>
                    <a:lnTo>
                      <a:pt x="1080" y="766"/>
                    </a:lnTo>
                    <a:lnTo>
                      <a:pt x="1058" y="789"/>
                    </a:lnTo>
                    <a:lnTo>
                      <a:pt x="1039" y="815"/>
                    </a:lnTo>
                    <a:lnTo>
                      <a:pt x="1035" y="815"/>
                    </a:lnTo>
                    <a:lnTo>
                      <a:pt x="1033" y="816"/>
                    </a:lnTo>
                    <a:lnTo>
                      <a:pt x="1026" y="824"/>
                    </a:lnTo>
                    <a:lnTo>
                      <a:pt x="1017" y="832"/>
                    </a:lnTo>
                    <a:lnTo>
                      <a:pt x="1010" y="839"/>
                    </a:lnTo>
                    <a:lnTo>
                      <a:pt x="1004" y="846"/>
                    </a:lnTo>
                    <a:lnTo>
                      <a:pt x="1001" y="857"/>
                    </a:lnTo>
                    <a:lnTo>
                      <a:pt x="1004" y="869"/>
                    </a:lnTo>
                    <a:lnTo>
                      <a:pt x="1002" y="868"/>
                    </a:lnTo>
                    <a:lnTo>
                      <a:pt x="1002" y="869"/>
                    </a:lnTo>
                    <a:lnTo>
                      <a:pt x="981" y="871"/>
                    </a:lnTo>
                    <a:lnTo>
                      <a:pt x="977" y="867"/>
                    </a:lnTo>
                    <a:lnTo>
                      <a:pt x="973" y="866"/>
                    </a:lnTo>
                    <a:lnTo>
                      <a:pt x="971" y="867"/>
                    </a:lnTo>
                    <a:lnTo>
                      <a:pt x="967" y="869"/>
                    </a:lnTo>
                    <a:lnTo>
                      <a:pt x="958" y="875"/>
                    </a:lnTo>
                    <a:lnTo>
                      <a:pt x="949" y="884"/>
                    </a:lnTo>
                    <a:lnTo>
                      <a:pt x="941" y="892"/>
                    </a:lnTo>
                    <a:lnTo>
                      <a:pt x="932" y="901"/>
                    </a:lnTo>
                    <a:lnTo>
                      <a:pt x="922" y="908"/>
                    </a:lnTo>
                    <a:lnTo>
                      <a:pt x="910" y="912"/>
                    </a:lnTo>
                    <a:lnTo>
                      <a:pt x="897" y="918"/>
                    </a:lnTo>
                    <a:lnTo>
                      <a:pt x="886" y="925"/>
                    </a:lnTo>
                    <a:lnTo>
                      <a:pt x="877" y="935"/>
                    </a:lnTo>
                    <a:lnTo>
                      <a:pt x="871" y="946"/>
                    </a:lnTo>
                    <a:lnTo>
                      <a:pt x="870" y="959"/>
                    </a:lnTo>
                    <a:lnTo>
                      <a:pt x="871" y="975"/>
                    </a:lnTo>
                    <a:lnTo>
                      <a:pt x="856" y="971"/>
                    </a:lnTo>
                    <a:lnTo>
                      <a:pt x="842" y="972"/>
                    </a:lnTo>
                    <a:lnTo>
                      <a:pt x="830" y="977"/>
                    </a:lnTo>
                    <a:lnTo>
                      <a:pt x="820" y="985"/>
                    </a:lnTo>
                    <a:lnTo>
                      <a:pt x="812" y="993"/>
                    </a:lnTo>
                    <a:lnTo>
                      <a:pt x="805" y="1005"/>
                    </a:lnTo>
                    <a:lnTo>
                      <a:pt x="797" y="1017"/>
                    </a:lnTo>
                    <a:lnTo>
                      <a:pt x="792" y="1017"/>
                    </a:lnTo>
                    <a:lnTo>
                      <a:pt x="789" y="1018"/>
                    </a:lnTo>
                    <a:lnTo>
                      <a:pt x="786" y="1020"/>
                    </a:lnTo>
                    <a:lnTo>
                      <a:pt x="784" y="1022"/>
                    </a:lnTo>
                    <a:lnTo>
                      <a:pt x="782" y="1025"/>
                    </a:lnTo>
                    <a:lnTo>
                      <a:pt x="779" y="1027"/>
                    </a:lnTo>
                    <a:lnTo>
                      <a:pt x="777" y="1031"/>
                    </a:lnTo>
                    <a:lnTo>
                      <a:pt x="775" y="1034"/>
                    </a:lnTo>
                    <a:lnTo>
                      <a:pt x="775" y="1037"/>
                    </a:lnTo>
                    <a:lnTo>
                      <a:pt x="771" y="1038"/>
                    </a:lnTo>
                    <a:lnTo>
                      <a:pt x="766" y="1040"/>
                    </a:lnTo>
                    <a:lnTo>
                      <a:pt x="761" y="1044"/>
                    </a:lnTo>
                    <a:lnTo>
                      <a:pt x="752" y="1051"/>
                    </a:lnTo>
                    <a:lnTo>
                      <a:pt x="744" y="1056"/>
                    </a:lnTo>
                    <a:lnTo>
                      <a:pt x="734" y="1061"/>
                    </a:lnTo>
                    <a:lnTo>
                      <a:pt x="727" y="1068"/>
                    </a:lnTo>
                    <a:lnTo>
                      <a:pt x="722" y="1079"/>
                    </a:lnTo>
                    <a:lnTo>
                      <a:pt x="722" y="1079"/>
                    </a:lnTo>
                    <a:lnTo>
                      <a:pt x="669" y="1116"/>
                    </a:lnTo>
                    <a:lnTo>
                      <a:pt x="667" y="1142"/>
                    </a:lnTo>
                    <a:lnTo>
                      <a:pt x="680" y="1148"/>
                    </a:lnTo>
                    <a:lnTo>
                      <a:pt x="692" y="1149"/>
                    </a:lnTo>
                    <a:lnTo>
                      <a:pt x="707" y="1145"/>
                    </a:lnTo>
                    <a:lnTo>
                      <a:pt x="721" y="1137"/>
                    </a:lnTo>
                    <a:lnTo>
                      <a:pt x="722" y="1134"/>
                    </a:lnTo>
                    <a:lnTo>
                      <a:pt x="723" y="1134"/>
                    </a:lnTo>
                    <a:lnTo>
                      <a:pt x="723" y="1135"/>
                    </a:lnTo>
                    <a:lnTo>
                      <a:pt x="722" y="1140"/>
                    </a:lnTo>
                    <a:lnTo>
                      <a:pt x="721" y="1145"/>
                    </a:lnTo>
                    <a:lnTo>
                      <a:pt x="718" y="1148"/>
                    </a:lnTo>
                    <a:lnTo>
                      <a:pt x="715" y="1151"/>
                    </a:lnTo>
                    <a:lnTo>
                      <a:pt x="710" y="1152"/>
                    </a:lnTo>
                    <a:lnTo>
                      <a:pt x="705" y="1153"/>
                    </a:lnTo>
                    <a:lnTo>
                      <a:pt x="693" y="1169"/>
                    </a:lnTo>
                    <a:lnTo>
                      <a:pt x="693" y="1170"/>
                    </a:lnTo>
                    <a:lnTo>
                      <a:pt x="692" y="1173"/>
                    </a:lnTo>
                    <a:lnTo>
                      <a:pt x="692" y="1174"/>
                    </a:lnTo>
                    <a:lnTo>
                      <a:pt x="687" y="1177"/>
                    </a:lnTo>
                    <a:lnTo>
                      <a:pt x="682" y="1180"/>
                    </a:lnTo>
                    <a:lnTo>
                      <a:pt x="681" y="1177"/>
                    </a:lnTo>
                    <a:lnTo>
                      <a:pt x="681" y="1174"/>
                    </a:lnTo>
                    <a:lnTo>
                      <a:pt x="676" y="1169"/>
                    </a:lnTo>
                    <a:lnTo>
                      <a:pt x="666" y="1173"/>
                    </a:lnTo>
                    <a:lnTo>
                      <a:pt x="654" y="1174"/>
                    </a:lnTo>
                    <a:lnTo>
                      <a:pt x="643" y="1175"/>
                    </a:lnTo>
                    <a:lnTo>
                      <a:pt x="631" y="1175"/>
                    </a:lnTo>
                    <a:lnTo>
                      <a:pt x="620" y="1179"/>
                    </a:lnTo>
                    <a:lnTo>
                      <a:pt x="610" y="1185"/>
                    </a:lnTo>
                    <a:lnTo>
                      <a:pt x="603" y="1196"/>
                    </a:lnTo>
                    <a:lnTo>
                      <a:pt x="599" y="1197"/>
                    </a:lnTo>
                    <a:lnTo>
                      <a:pt x="598" y="1199"/>
                    </a:lnTo>
                    <a:lnTo>
                      <a:pt x="598" y="1202"/>
                    </a:lnTo>
                    <a:lnTo>
                      <a:pt x="598" y="1204"/>
                    </a:lnTo>
                    <a:lnTo>
                      <a:pt x="599" y="1206"/>
                    </a:lnTo>
                    <a:lnTo>
                      <a:pt x="601" y="1210"/>
                    </a:lnTo>
                    <a:lnTo>
                      <a:pt x="601" y="1213"/>
                    </a:lnTo>
                    <a:lnTo>
                      <a:pt x="593" y="1213"/>
                    </a:lnTo>
                    <a:lnTo>
                      <a:pt x="587" y="1214"/>
                    </a:lnTo>
                    <a:lnTo>
                      <a:pt x="581" y="1216"/>
                    </a:lnTo>
                    <a:lnTo>
                      <a:pt x="576" y="1221"/>
                    </a:lnTo>
                    <a:lnTo>
                      <a:pt x="575" y="1230"/>
                    </a:lnTo>
                    <a:lnTo>
                      <a:pt x="582" y="1231"/>
                    </a:lnTo>
                    <a:lnTo>
                      <a:pt x="590" y="1231"/>
                    </a:lnTo>
                    <a:lnTo>
                      <a:pt x="596" y="1230"/>
                    </a:lnTo>
                    <a:lnTo>
                      <a:pt x="602" y="1223"/>
                    </a:lnTo>
                    <a:lnTo>
                      <a:pt x="619" y="1223"/>
                    </a:lnTo>
                    <a:lnTo>
                      <a:pt x="624" y="1226"/>
                    </a:lnTo>
                    <a:lnTo>
                      <a:pt x="627" y="1227"/>
                    </a:lnTo>
                    <a:lnTo>
                      <a:pt x="631" y="1226"/>
                    </a:lnTo>
                    <a:lnTo>
                      <a:pt x="629" y="1232"/>
                    </a:lnTo>
                    <a:lnTo>
                      <a:pt x="625" y="1237"/>
                    </a:lnTo>
                    <a:lnTo>
                      <a:pt x="620" y="1242"/>
                    </a:lnTo>
                    <a:lnTo>
                      <a:pt x="620" y="1243"/>
                    </a:lnTo>
                    <a:lnTo>
                      <a:pt x="620" y="1247"/>
                    </a:lnTo>
                    <a:lnTo>
                      <a:pt x="619" y="1250"/>
                    </a:lnTo>
                    <a:lnTo>
                      <a:pt x="612" y="1250"/>
                    </a:lnTo>
                    <a:lnTo>
                      <a:pt x="604" y="1250"/>
                    </a:lnTo>
                    <a:lnTo>
                      <a:pt x="597" y="1253"/>
                    </a:lnTo>
                    <a:lnTo>
                      <a:pt x="591" y="1259"/>
                    </a:lnTo>
                    <a:lnTo>
                      <a:pt x="588" y="1261"/>
                    </a:lnTo>
                    <a:lnTo>
                      <a:pt x="586" y="1262"/>
                    </a:lnTo>
                    <a:lnTo>
                      <a:pt x="584" y="1265"/>
                    </a:lnTo>
                    <a:lnTo>
                      <a:pt x="582" y="1266"/>
                    </a:lnTo>
                    <a:lnTo>
                      <a:pt x="581" y="1268"/>
                    </a:lnTo>
                    <a:lnTo>
                      <a:pt x="580" y="1272"/>
                    </a:lnTo>
                    <a:lnTo>
                      <a:pt x="581" y="1276"/>
                    </a:lnTo>
                    <a:lnTo>
                      <a:pt x="576" y="1282"/>
                    </a:lnTo>
                    <a:lnTo>
                      <a:pt x="570" y="1284"/>
                    </a:lnTo>
                    <a:lnTo>
                      <a:pt x="563" y="1284"/>
                    </a:lnTo>
                    <a:lnTo>
                      <a:pt x="556" y="1285"/>
                    </a:lnTo>
                    <a:lnTo>
                      <a:pt x="550" y="1288"/>
                    </a:lnTo>
                    <a:lnTo>
                      <a:pt x="545" y="1294"/>
                    </a:lnTo>
                    <a:lnTo>
                      <a:pt x="535" y="1301"/>
                    </a:lnTo>
                    <a:lnTo>
                      <a:pt x="535" y="1301"/>
                    </a:lnTo>
                    <a:lnTo>
                      <a:pt x="524" y="1308"/>
                    </a:lnTo>
                    <a:lnTo>
                      <a:pt x="516" y="1318"/>
                    </a:lnTo>
                    <a:lnTo>
                      <a:pt x="507" y="1329"/>
                    </a:lnTo>
                    <a:lnTo>
                      <a:pt x="499" y="1337"/>
                    </a:lnTo>
                    <a:lnTo>
                      <a:pt x="497" y="1354"/>
                    </a:lnTo>
                    <a:lnTo>
                      <a:pt x="453" y="1391"/>
                    </a:lnTo>
                    <a:lnTo>
                      <a:pt x="451" y="1401"/>
                    </a:lnTo>
                    <a:lnTo>
                      <a:pt x="434" y="1399"/>
                    </a:lnTo>
                    <a:lnTo>
                      <a:pt x="417" y="1403"/>
                    </a:lnTo>
                    <a:lnTo>
                      <a:pt x="403" y="1409"/>
                    </a:lnTo>
                    <a:lnTo>
                      <a:pt x="387" y="1416"/>
                    </a:lnTo>
                    <a:lnTo>
                      <a:pt x="381" y="1411"/>
                    </a:lnTo>
                    <a:lnTo>
                      <a:pt x="378" y="1404"/>
                    </a:lnTo>
                    <a:lnTo>
                      <a:pt x="378" y="1397"/>
                    </a:lnTo>
                    <a:lnTo>
                      <a:pt x="378" y="1388"/>
                    </a:lnTo>
                    <a:lnTo>
                      <a:pt x="361" y="1390"/>
                    </a:lnTo>
                    <a:lnTo>
                      <a:pt x="364" y="1399"/>
                    </a:lnTo>
                    <a:lnTo>
                      <a:pt x="363" y="1410"/>
                    </a:lnTo>
                    <a:lnTo>
                      <a:pt x="359" y="1420"/>
                    </a:lnTo>
                    <a:lnTo>
                      <a:pt x="357" y="1430"/>
                    </a:lnTo>
                    <a:lnTo>
                      <a:pt x="355" y="1441"/>
                    </a:lnTo>
                    <a:lnTo>
                      <a:pt x="359" y="1450"/>
                    </a:lnTo>
                    <a:lnTo>
                      <a:pt x="357" y="1461"/>
                    </a:lnTo>
                    <a:lnTo>
                      <a:pt x="355" y="1472"/>
                    </a:lnTo>
                    <a:lnTo>
                      <a:pt x="351" y="1471"/>
                    </a:lnTo>
                    <a:lnTo>
                      <a:pt x="349" y="1476"/>
                    </a:lnTo>
                    <a:lnTo>
                      <a:pt x="348" y="1482"/>
                    </a:lnTo>
                    <a:lnTo>
                      <a:pt x="347" y="1488"/>
                    </a:lnTo>
                    <a:lnTo>
                      <a:pt x="344" y="1492"/>
                    </a:lnTo>
                    <a:lnTo>
                      <a:pt x="340" y="1493"/>
                    </a:lnTo>
                    <a:lnTo>
                      <a:pt x="325" y="1492"/>
                    </a:lnTo>
                    <a:lnTo>
                      <a:pt x="317" y="1492"/>
                    </a:lnTo>
                    <a:lnTo>
                      <a:pt x="313" y="1494"/>
                    </a:lnTo>
                    <a:lnTo>
                      <a:pt x="312" y="1496"/>
                    </a:lnTo>
                    <a:lnTo>
                      <a:pt x="314" y="1501"/>
                    </a:lnTo>
                    <a:lnTo>
                      <a:pt x="318" y="1506"/>
                    </a:lnTo>
                    <a:lnTo>
                      <a:pt x="321" y="1511"/>
                    </a:lnTo>
                    <a:lnTo>
                      <a:pt x="325" y="1516"/>
                    </a:lnTo>
                    <a:lnTo>
                      <a:pt x="327" y="1519"/>
                    </a:lnTo>
                    <a:lnTo>
                      <a:pt x="327" y="1523"/>
                    </a:lnTo>
                    <a:lnTo>
                      <a:pt x="310" y="1532"/>
                    </a:lnTo>
                    <a:lnTo>
                      <a:pt x="310" y="1532"/>
                    </a:lnTo>
                    <a:lnTo>
                      <a:pt x="302" y="1533"/>
                    </a:lnTo>
                    <a:lnTo>
                      <a:pt x="292" y="1535"/>
                    </a:lnTo>
                    <a:lnTo>
                      <a:pt x="284" y="1535"/>
                    </a:lnTo>
                    <a:lnTo>
                      <a:pt x="275" y="1532"/>
                    </a:lnTo>
                    <a:lnTo>
                      <a:pt x="274" y="1515"/>
                    </a:lnTo>
                    <a:lnTo>
                      <a:pt x="257" y="1512"/>
                    </a:lnTo>
                    <a:lnTo>
                      <a:pt x="246" y="1530"/>
                    </a:lnTo>
                    <a:lnTo>
                      <a:pt x="235" y="1530"/>
                    </a:lnTo>
                    <a:lnTo>
                      <a:pt x="224" y="1533"/>
                    </a:lnTo>
                    <a:lnTo>
                      <a:pt x="215" y="1533"/>
                    </a:lnTo>
                    <a:lnTo>
                      <a:pt x="204" y="1530"/>
                    </a:lnTo>
                    <a:lnTo>
                      <a:pt x="202" y="1540"/>
                    </a:lnTo>
                    <a:lnTo>
                      <a:pt x="202" y="1551"/>
                    </a:lnTo>
                    <a:lnTo>
                      <a:pt x="204" y="1561"/>
                    </a:lnTo>
                    <a:lnTo>
                      <a:pt x="208" y="1568"/>
                    </a:lnTo>
                    <a:lnTo>
                      <a:pt x="218" y="1575"/>
                    </a:lnTo>
                    <a:lnTo>
                      <a:pt x="200" y="1593"/>
                    </a:lnTo>
                    <a:lnTo>
                      <a:pt x="190" y="1593"/>
                    </a:lnTo>
                    <a:lnTo>
                      <a:pt x="190" y="1593"/>
                    </a:lnTo>
                    <a:lnTo>
                      <a:pt x="164" y="1599"/>
                    </a:lnTo>
                    <a:lnTo>
                      <a:pt x="145" y="1619"/>
                    </a:lnTo>
                    <a:lnTo>
                      <a:pt x="141" y="1627"/>
                    </a:lnTo>
                    <a:lnTo>
                      <a:pt x="141" y="1633"/>
                    </a:lnTo>
                    <a:lnTo>
                      <a:pt x="143" y="1639"/>
                    </a:lnTo>
                    <a:lnTo>
                      <a:pt x="148" y="1643"/>
                    </a:lnTo>
                    <a:lnTo>
                      <a:pt x="154" y="1647"/>
                    </a:lnTo>
                    <a:lnTo>
                      <a:pt x="159" y="1650"/>
                    </a:lnTo>
                    <a:lnTo>
                      <a:pt x="162" y="1655"/>
                    </a:lnTo>
                    <a:lnTo>
                      <a:pt x="160" y="1663"/>
                    </a:lnTo>
                    <a:lnTo>
                      <a:pt x="147" y="1663"/>
                    </a:lnTo>
                    <a:lnTo>
                      <a:pt x="145" y="1658"/>
                    </a:lnTo>
                    <a:lnTo>
                      <a:pt x="136" y="1653"/>
                    </a:lnTo>
                    <a:lnTo>
                      <a:pt x="128" y="1650"/>
                    </a:lnTo>
                    <a:lnTo>
                      <a:pt x="125" y="1653"/>
                    </a:lnTo>
                    <a:lnTo>
                      <a:pt x="122" y="1656"/>
                    </a:lnTo>
                    <a:lnTo>
                      <a:pt x="121" y="1661"/>
                    </a:lnTo>
                    <a:lnTo>
                      <a:pt x="120" y="1667"/>
                    </a:lnTo>
                    <a:lnTo>
                      <a:pt x="120" y="1673"/>
                    </a:lnTo>
                    <a:lnTo>
                      <a:pt x="119" y="1678"/>
                    </a:lnTo>
                    <a:lnTo>
                      <a:pt x="116" y="1682"/>
                    </a:lnTo>
                    <a:lnTo>
                      <a:pt x="109" y="1698"/>
                    </a:lnTo>
                    <a:lnTo>
                      <a:pt x="104" y="1712"/>
                    </a:lnTo>
                    <a:lnTo>
                      <a:pt x="105" y="1726"/>
                    </a:lnTo>
                    <a:lnTo>
                      <a:pt x="110" y="1738"/>
                    </a:lnTo>
                    <a:lnTo>
                      <a:pt x="122" y="1747"/>
                    </a:lnTo>
                    <a:lnTo>
                      <a:pt x="141" y="1755"/>
                    </a:lnTo>
                    <a:lnTo>
                      <a:pt x="150" y="1757"/>
                    </a:lnTo>
                    <a:lnTo>
                      <a:pt x="160" y="1758"/>
                    </a:lnTo>
                    <a:lnTo>
                      <a:pt x="168" y="1754"/>
                    </a:lnTo>
                    <a:lnTo>
                      <a:pt x="167" y="1756"/>
                    </a:lnTo>
                    <a:lnTo>
                      <a:pt x="167" y="1756"/>
                    </a:lnTo>
                    <a:lnTo>
                      <a:pt x="168" y="1757"/>
                    </a:lnTo>
                    <a:lnTo>
                      <a:pt x="168" y="1760"/>
                    </a:lnTo>
                    <a:lnTo>
                      <a:pt x="168" y="1761"/>
                    </a:lnTo>
                    <a:lnTo>
                      <a:pt x="167" y="1763"/>
                    </a:lnTo>
                    <a:lnTo>
                      <a:pt x="167" y="1766"/>
                    </a:lnTo>
                    <a:lnTo>
                      <a:pt x="167" y="1768"/>
                    </a:lnTo>
                    <a:lnTo>
                      <a:pt x="167" y="1770"/>
                    </a:lnTo>
                    <a:lnTo>
                      <a:pt x="167" y="1772"/>
                    </a:lnTo>
                    <a:lnTo>
                      <a:pt x="168" y="1773"/>
                    </a:lnTo>
                    <a:lnTo>
                      <a:pt x="171" y="1773"/>
                    </a:lnTo>
                    <a:lnTo>
                      <a:pt x="173" y="1773"/>
                    </a:lnTo>
                    <a:lnTo>
                      <a:pt x="176" y="1772"/>
                    </a:lnTo>
                    <a:lnTo>
                      <a:pt x="181" y="1769"/>
                    </a:lnTo>
                    <a:lnTo>
                      <a:pt x="190" y="1766"/>
                    </a:lnTo>
                    <a:lnTo>
                      <a:pt x="201" y="1766"/>
                    </a:lnTo>
                    <a:lnTo>
                      <a:pt x="211" y="1768"/>
                    </a:lnTo>
                    <a:lnTo>
                      <a:pt x="219" y="1773"/>
                    </a:lnTo>
                    <a:lnTo>
                      <a:pt x="228" y="1779"/>
                    </a:lnTo>
                    <a:lnTo>
                      <a:pt x="235" y="1785"/>
                    </a:lnTo>
                    <a:lnTo>
                      <a:pt x="241" y="1791"/>
                    </a:lnTo>
                    <a:lnTo>
                      <a:pt x="245" y="1798"/>
                    </a:lnTo>
                    <a:lnTo>
                      <a:pt x="244" y="1809"/>
                    </a:lnTo>
                    <a:lnTo>
                      <a:pt x="239" y="1821"/>
                    </a:lnTo>
                    <a:lnTo>
                      <a:pt x="222" y="1831"/>
                    </a:lnTo>
                    <a:lnTo>
                      <a:pt x="218" y="1844"/>
                    </a:lnTo>
                    <a:lnTo>
                      <a:pt x="221" y="1857"/>
                    </a:lnTo>
                    <a:lnTo>
                      <a:pt x="225" y="1866"/>
                    </a:lnTo>
                    <a:lnTo>
                      <a:pt x="232" y="1874"/>
                    </a:lnTo>
                    <a:lnTo>
                      <a:pt x="240" y="1882"/>
                    </a:lnTo>
                    <a:lnTo>
                      <a:pt x="250" y="1889"/>
                    </a:lnTo>
                    <a:lnTo>
                      <a:pt x="257" y="1897"/>
                    </a:lnTo>
                    <a:lnTo>
                      <a:pt x="264" y="1905"/>
                    </a:lnTo>
                    <a:lnTo>
                      <a:pt x="267" y="1903"/>
                    </a:lnTo>
                    <a:lnTo>
                      <a:pt x="269" y="1900"/>
                    </a:lnTo>
                    <a:lnTo>
                      <a:pt x="280" y="1912"/>
                    </a:lnTo>
                    <a:lnTo>
                      <a:pt x="280" y="1912"/>
                    </a:lnTo>
                    <a:lnTo>
                      <a:pt x="274" y="1920"/>
                    </a:lnTo>
                    <a:lnTo>
                      <a:pt x="270" y="1927"/>
                    </a:lnTo>
                    <a:lnTo>
                      <a:pt x="268" y="1935"/>
                    </a:lnTo>
                    <a:lnTo>
                      <a:pt x="272" y="1943"/>
                    </a:lnTo>
                    <a:lnTo>
                      <a:pt x="280" y="1950"/>
                    </a:lnTo>
                    <a:lnTo>
                      <a:pt x="286" y="1952"/>
                    </a:lnTo>
                    <a:lnTo>
                      <a:pt x="292" y="1956"/>
                    </a:lnTo>
                    <a:lnTo>
                      <a:pt x="297" y="1957"/>
                    </a:lnTo>
                    <a:lnTo>
                      <a:pt x="303" y="1956"/>
                    </a:lnTo>
                    <a:lnTo>
                      <a:pt x="309" y="1950"/>
                    </a:lnTo>
                    <a:lnTo>
                      <a:pt x="320" y="1949"/>
                    </a:lnTo>
                    <a:lnTo>
                      <a:pt x="331" y="1949"/>
                    </a:lnTo>
                    <a:lnTo>
                      <a:pt x="343" y="1948"/>
                    </a:lnTo>
                    <a:lnTo>
                      <a:pt x="354" y="1943"/>
                    </a:lnTo>
                    <a:lnTo>
                      <a:pt x="354" y="1937"/>
                    </a:lnTo>
                    <a:lnTo>
                      <a:pt x="354" y="1937"/>
                    </a:lnTo>
                    <a:lnTo>
                      <a:pt x="357" y="1934"/>
                    </a:lnTo>
                    <a:lnTo>
                      <a:pt x="365" y="1939"/>
                    </a:lnTo>
                    <a:lnTo>
                      <a:pt x="374" y="1943"/>
                    </a:lnTo>
                    <a:lnTo>
                      <a:pt x="383" y="1942"/>
                    </a:lnTo>
                    <a:lnTo>
                      <a:pt x="386" y="1942"/>
                    </a:lnTo>
                    <a:lnTo>
                      <a:pt x="388" y="1942"/>
                    </a:lnTo>
                    <a:lnTo>
                      <a:pt x="391" y="1939"/>
                    </a:lnTo>
                    <a:lnTo>
                      <a:pt x="399" y="1935"/>
                    </a:lnTo>
                    <a:lnTo>
                      <a:pt x="409" y="1932"/>
                    </a:lnTo>
                    <a:lnTo>
                      <a:pt x="417" y="1926"/>
                    </a:lnTo>
                    <a:lnTo>
                      <a:pt x="419" y="1923"/>
                    </a:lnTo>
                    <a:lnTo>
                      <a:pt x="420" y="1921"/>
                    </a:lnTo>
                    <a:lnTo>
                      <a:pt x="431" y="1917"/>
                    </a:lnTo>
                    <a:lnTo>
                      <a:pt x="442" y="1915"/>
                    </a:lnTo>
                    <a:lnTo>
                      <a:pt x="453" y="1914"/>
                    </a:lnTo>
                    <a:lnTo>
                      <a:pt x="463" y="1917"/>
                    </a:lnTo>
                    <a:lnTo>
                      <a:pt x="482" y="1921"/>
                    </a:lnTo>
                    <a:lnTo>
                      <a:pt x="479" y="1939"/>
                    </a:lnTo>
                    <a:lnTo>
                      <a:pt x="477" y="1957"/>
                    </a:lnTo>
                    <a:lnTo>
                      <a:pt x="472" y="1975"/>
                    </a:lnTo>
                    <a:lnTo>
                      <a:pt x="462" y="1991"/>
                    </a:lnTo>
                    <a:lnTo>
                      <a:pt x="453" y="2000"/>
                    </a:lnTo>
                    <a:lnTo>
                      <a:pt x="443" y="2000"/>
                    </a:lnTo>
                    <a:lnTo>
                      <a:pt x="442" y="2016"/>
                    </a:lnTo>
                    <a:lnTo>
                      <a:pt x="436" y="2030"/>
                    </a:lnTo>
                    <a:lnTo>
                      <a:pt x="432" y="2032"/>
                    </a:lnTo>
                    <a:lnTo>
                      <a:pt x="431" y="2036"/>
                    </a:lnTo>
                    <a:lnTo>
                      <a:pt x="422" y="2039"/>
                    </a:lnTo>
                    <a:lnTo>
                      <a:pt x="419" y="2043"/>
                    </a:lnTo>
                    <a:lnTo>
                      <a:pt x="417" y="2049"/>
                    </a:lnTo>
                    <a:lnTo>
                      <a:pt x="420" y="2057"/>
                    </a:lnTo>
                    <a:lnTo>
                      <a:pt x="422" y="2064"/>
                    </a:lnTo>
                    <a:lnTo>
                      <a:pt x="387" y="2109"/>
                    </a:lnTo>
                    <a:lnTo>
                      <a:pt x="383" y="2117"/>
                    </a:lnTo>
                    <a:lnTo>
                      <a:pt x="382" y="2123"/>
                    </a:lnTo>
                    <a:lnTo>
                      <a:pt x="385" y="2127"/>
                    </a:lnTo>
                    <a:lnTo>
                      <a:pt x="389" y="2131"/>
                    </a:lnTo>
                    <a:lnTo>
                      <a:pt x="397" y="2132"/>
                    </a:lnTo>
                    <a:lnTo>
                      <a:pt x="404" y="2133"/>
                    </a:lnTo>
                    <a:lnTo>
                      <a:pt x="408" y="2132"/>
                    </a:lnTo>
                    <a:lnTo>
                      <a:pt x="411" y="2131"/>
                    </a:lnTo>
                    <a:lnTo>
                      <a:pt x="421" y="2145"/>
                    </a:lnTo>
                    <a:lnTo>
                      <a:pt x="431" y="2146"/>
                    </a:lnTo>
                    <a:lnTo>
                      <a:pt x="440" y="2144"/>
                    </a:lnTo>
                    <a:lnTo>
                      <a:pt x="450" y="2142"/>
                    </a:lnTo>
                    <a:lnTo>
                      <a:pt x="460" y="2144"/>
                    </a:lnTo>
                    <a:lnTo>
                      <a:pt x="477" y="2145"/>
                    </a:lnTo>
                    <a:lnTo>
                      <a:pt x="487" y="2153"/>
                    </a:lnTo>
                    <a:lnTo>
                      <a:pt x="497" y="2155"/>
                    </a:lnTo>
                    <a:lnTo>
                      <a:pt x="508" y="2154"/>
                    </a:lnTo>
                    <a:lnTo>
                      <a:pt x="513" y="2150"/>
                    </a:lnTo>
                    <a:lnTo>
                      <a:pt x="517" y="2148"/>
                    </a:lnTo>
                    <a:lnTo>
                      <a:pt x="520" y="2149"/>
                    </a:lnTo>
                    <a:lnTo>
                      <a:pt x="524" y="2150"/>
                    </a:lnTo>
                    <a:lnTo>
                      <a:pt x="528" y="2154"/>
                    </a:lnTo>
                    <a:lnTo>
                      <a:pt x="530" y="2157"/>
                    </a:lnTo>
                    <a:lnTo>
                      <a:pt x="561" y="2144"/>
                    </a:lnTo>
                    <a:lnTo>
                      <a:pt x="558" y="2138"/>
                    </a:lnTo>
                    <a:lnTo>
                      <a:pt x="553" y="2133"/>
                    </a:lnTo>
                    <a:lnTo>
                      <a:pt x="547" y="2131"/>
                    </a:lnTo>
                    <a:lnTo>
                      <a:pt x="541" y="2128"/>
                    </a:lnTo>
                    <a:lnTo>
                      <a:pt x="536" y="2125"/>
                    </a:lnTo>
                    <a:lnTo>
                      <a:pt x="533" y="2120"/>
                    </a:lnTo>
                    <a:lnTo>
                      <a:pt x="533" y="2113"/>
                    </a:lnTo>
                    <a:lnTo>
                      <a:pt x="539" y="2106"/>
                    </a:lnTo>
                    <a:lnTo>
                      <a:pt x="540" y="2100"/>
                    </a:lnTo>
                    <a:lnTo>
                      <a:pt x="537" y="2094"/>
                    </a:lnTo>
                    <a:lnTo>
                      <a:pt x="535" y="2088"/>
                    </a:lnTo>
                    <a:lnTo>
                      <a:pt x="534" y="2082"/>
                    </a:lnTo>
                    <a:lnTo>
                      <a:pt x="535" y="2076"/>
                    </a:lnTo>
                    <a:lnTo>
                      <a:pt x="535" y="2076"/>
                    </a:lnTo>
                    <a:lnTo>
                      <a:pt x="547" y="2079"/>
                    </a:lnTo>
                    <a:lnTo>
                      <a:pt x="557" y="2085"/>
                    </a:lnTo>
                    <a:lnTo>
                      <a:pt x="565" y="2092"/>
                    </a:lnTo>
                    <a:lnTo>
                      <a:pt x="575" y="2098"/>
                    </a:lnTo>
                    <a:lnTo>
                      <a:pt x="586" y="2103"/>
                    </a:lnTo>
                    <a:lnTo>
                      <a:pt x="587" y="2092"/>
                    </a:lnTo>
                    <a:lnTo>
                      <a:pt x="592" y="2082"/>
                    </a:lnTo>
                    <a:lnTo>
                      <a:pt x="598" y="2073"/>
                    </a:lnTo>
                    <a:lnTo>
                      <a:pt x="603" y="2064"/>
                    </a:lnTo>
                    <a:lnTo>
                      <a:pt x="608" y="2054"/>
                    </a:lnTo>
                    <a:lnTo>
                      <a:pt x="609" y="2043"/>
                    </a:lnTo>
                    <a:lnTo>
                      <a:pt x="607" y="2031"/>
                    </a:lnTo>
                    <a:lnTo>
                      <a:pt x="616" y="2024"/>
                    </a:lnTo>
                    <a:lnTo>
                      <a:pt x="629" y="2020"/>
                    </a:lnTo>
                    <a:lnTo>
                      <a:pt x="641" y="2018"/>
                    </a:lnTo>
                    <a:lnTo>
                      <a:pt x="652" y="2013"/>
                    </a:lnTo>
                    <a:lnTo>
                      <a:pt x="664" y="2007"/>
                    </a:lnTo>
                    <a:lnTo>
                      <a:pt x="672" y="2000"/>
                    </a:lnTo>
                    <a:lnTo>
                      <a:pt x="677" y="1992"/>
                    </a:lnTo>
                    <a:lnTo>
                      <a:pt x="678" y="1983"/>
                    </a:lnTo>
                    <a:lnTo>
                      <a:pt x="677" y="1973"/>
                    </a:lnTo>
                    <a:lnTo>
                      <a:pt x="675" y="1962"/>
                    </a:lnTo>
                    <a:lnTo>
                      <a:pt x="672" y="1952"/>
                    </a:lnTo>
                    <a:lnTo>
                      <a:pt x="672" y="1952"/>
                    </a:lnTo>
                    <a:lnTo>
                      <a:pt x="690" y="1944"/>
                    </a:lnTo>
                    <a:lnTo>
                      <a:pt x="718" y="1944"/>
                    </a:lnTo>
                    <a:lnTo>
                      <a:pt x="721" y="1935"/>
                    </a:lnTo>
                    <a:lnTo>
                      <a:pt x="722" y="1926"/>
                    </a:lnTo>
                    <a:lnTo>
                      <a:pt x="724" y="1916"/>
                    </a:lnTo>
                    <a:lnTo>
                      <a:pt x="728" y="1909"/>
                    </a:lnTo>
                    <a:lnTo>
                      <a:pt x="735" y="1901"/>
                    </a:lnTo>
                    <a:lnTo>
                      <a:pt x="745" y="1897"/>
                    </a:lnTo>
                    <a:lnTo>
                      <a:pt x="754" y="1893"/>
                    </a:lnTo>
                    <a:lnTo>
                      <a:pt x="762" y="1891"/>
                    </a:lnTo>
                    <a:lnTo>
                      <a:pt x="771" y="1891"/>
                    </a:lnTo>
                    <a:lnTo>
                      <a:pt x="780" y="1891"/>
                    </a:lnTo>
                    <a:lnTo>
                      <a:pt x="780" y="1892"/>
                    </a:lnTo>
                    <a:lnTo>
                      <a:pt x="782" y="1892"/>
                    </a:lnTo>
                    <a:lnTo>
                      <a:pt x="785" y="1894"/>
                    </a:lnTo>
                    <a:lnTo>
                      <a:pt x="789" y="1894"/>
                    </a:lnTo>
                    <a:lnTo>
                      <a:pt x="792" y="1892"/>
                    </a:lnTo>
                    <a:lnTo>
                      <a:pt x="795" y="1875"/>
                    </a:lnTo>
                    <a:lnTo>
                      <a:pt x="797" y="1858"/>
                    </a:lnTo>
                    <a:lnTo>
                      <a:pt x="802" y="1842"/>
                    </a:lnTo>
                    <a:lnTo>
                      <a:pt x="812" y="1828"/>
                    </a:lnTo>
                    <a:lnTo>
                      <a:pt x="819" y="1824"/>
                    </a:lnTo>
                    <a:lnTo>
                      <a:pt x="826" y="1820"/>
                    </a:lnTo>
                    <a:lnTo>
                      <a:pt x="832" y="1815"/>
                    </a:lnTo>
                    <a:lnTo>
                      <a:pt x="839" y="1811"/>
                    </a:lnTo>
                    <a:lnTo>
                      <a:pt x="841" y="1803"/>
                    </a:lnTo>
                    <a:lnTo>
                      <a:pt x="840" y="1794"/>
                    </a:lnTo>
                    <a:lnTo>
                      <a:pt x="841" y="1794"/>
                    </a:lnTo>
                    <a:lnTo>
                      <a:pt x="841" y="1794"/>
                    </a:lnTo>
                    <a:lnTo>
                      <a:pt x="849" y="1794"/>
                    </a:lnTo>
                    <a:lnTo>
                      <a:pt x="856" y="1791"/>
                    </a:lnTo>
                    <a:lnTo>
                      <a:pt x="862" y="1787"/>
                    </a:lnTo>
                    <a:lnTo>
                      <a:pt x="868" y="1784"/>
                    </a:lnTo>
                    <a:lnTo>
                      <a:pt x="876" y="1786"/>
                    </a:lnTo>
                    <a:lnTo>
                      <a:pt x="879" y="1789"/>
                    </a:lnTo>
                    <a:lnTo>
                      <a:pt x="881" y="1791"/>
                    </a:lnTo>
                    <a:lnTo>
                      <a:pt x="885" y="1792"/>
                    </a:lnTo>
                    <a:lnTo>
                      <a:pt x="888" y="1794"/>
                    </a:lnTo>
                    <a:lnTo>
                      <a:pt x="892" y="1795"/>
                    </a:lnTo>
                    <a:lnTo>
                      <a:pt x="896" y="1795"/>
                    </a:lnTo>
                    <a:lnTo>
                      <a:pt x="899" y="1787"/>
                    </a:lnTo>
                    <a:lnTo>
                      <a:pt x="898" y="1781"/>
                    </a:lnTo>
                    <a:lnTo>
                      <a:pt x="896" y="1774"/>
                    </a:lnTo>
                    <a:lnTo>
                      <a:pt x="896" y="1767"/>
                    </a:lnTo>
                    <a:lnTo>
                      <a:pt x="915" y="1739"/>
                    </a:lnTo>
                    <a:lnTo>
                      <a:pt x="931" y="1732"/>
                    </a:lnTo>
                    <a:lnTo>
                      <a:pt x="948" y="1726"/>
                    </a:lnTo>
                    <a:lnTo>
                      <a:pt x="962" y="1715"/>
                    </a:lnTo>
                    <a:lnTo>
                      <a:pt x="981" y="1709"/>
                    </a:lnTo>
                    <a:lnTo>
                      <a:pt x="989" y="1706"/>
                    </a:lnTo>
                    <a:lnTo>
                      <a:pt x="998" y="1706"/>
                    </a:lnTo>
                    <a:lnTo>
                      <a:pt x="998" y="1699"/>
                    </a:lnTo>
                    <a:lnTo>
                      <a:pt x="995" y="1692"/>
                    </a:lnTo>
                    <a:lnTo>
                      <a:pt x="988" y="1687"/>
                    </a:lnTo>
                    <a:lnTo>
                      <a:pt x="978" y="1681"/>
                    </a:lnTo>
                    <a:lnTo>
                      <a:pt x="967" y="1677"/>
                    </a:lnTo>
                    <a:lnTo>
                      <a:pt x="958" y="1677"/>
                    </a:lnTo>
                    <a:lnTo>
                      <a:pt x="949" y="1683"/>
                    </a:lnTo>
                    <a:lnTo>
                      <a:pt x="938" y="1682"/>
                    </a:lnTo>
                    <a:lnTo>
                      <a:pt x="927" y="1684"/>
                    </a:lnTo>
                    <a:lnTo>
                      <a:pt x="933" y="1675"/>
                    </a:lnTo>
                    <a:lnTo>
                      <a:pt x="942" y="1670"/>
                    </a:lnTo>
                    <a:lnTo>
                      <a:pt x="950" y="1669"/>
                    </a:lnTo>
                    <a:lnTo>
                      <a:pt x="960" y="1667"/>
                    </a:lnTo>
                    <a:lnTo>
                      <a:pt x="970" y="1666"/>
                    </a:lnTo>
                    <a:lnTo>
                      <a:pt x="971" y="1663"/>
                    </a:lnTo>
                    <a:lnTo>
                      <a:pt x="972" y="1659"/>
                    </a:lnTo>
                    <a:lnTo>
                      <a:pt x="973" y="1655"/>
                    </a:lnTo>
                    <a:lnTo>
                      <a:pt x="977" y="1652"/>
                    </a:lnTo>
                    <a:lnTo>
                      <a:pt x="979" y="1649"/>
                    </a:lnTo>
                    <a:lnTo>
                      <a:pt x="981" y="1652"/>
                    </a:lnTo>
                    <a:lnTo>
                      <a:pt x="1006" y="1644"/>
                    </a:lnTo>
                    <a:lnTo>
                      <a:pt x="1032" y="1643"/>
                    </a:lnTo>
                    <a:lnTo>
                      <a:pt x="1058" y="1643"/>
                    </a:lnTo>
                    <a:lnTo>
                      <a:pt x="1062" y="1646"/>
                    </a:lnTo>
                    <a:lnTo>
                      <a:pt x="1066" y="1648"/>
                    </a:lnTo>
                    <a:lnTo>
                      <a:pt x="1069" y="1647"/>
                    </a:lnTo>
                    <a:lnTo>
                      <a:pt x="1073" y="1646"/>
                    </a:lnTo>
                    <a:lnTo>
                      <a:pt x="1077" y="1643"/>
                    </a:lnTo>
                    <a:lnTo>
                      <a:pt x="1089" y="1629"/>
                    </a:lnTo>
                    <a:lnTo>
                      <a:pt x="1100" y="1613"/>
                    </a:lnTo>
                    <a:lnTo>
                      <a:pt x="1108" y="1597"/>
                    </a:lnTo>
                    <a:lnTo>
                      <a:pt x="1119" y="1581"/>
                    </a:lnTo>
                    <a:lnTo>
                      <a:pt x="1127" y="1572"/>
                    </a:lnTo>
                    <a:lnTo>
                      <a:pt x="1135" y="1564"/>
                    </a:lnTo>
                    <a:lnTo>
                      <a:pt x="1140" y="1557"/>
                    </a:lnTo>
                    <a:lnTo>
                      <a:pt x="1143" y="1547"/>
                    </a:lnTo>
                    <a:lnTo>
                      <a:pt x="1141" y="1538"/>
                    </a:lnTo>
                    <a:lnTo>
                      <a:pt x="1158" y="1529"/>
                    </a:lnTo>
                    <a:lnTo>
                      <a:pt x="1193" y="1519"/>
                    </a:lnTo>
                    <a:lnTo>
                      <a:pt x="1192" y="1516"/>
                    </a:lnTo>
                    <a:lnTo>
                      <a:pt x="1191" y="1513"/>
                    </a:lnTo>
                    <a:lnTo>
                      <a:pt x="1191" y="1510"/>
                    </a:lnTo>
                    <a:lnTo>
                      <a:pt x="1192" y="1507"/>
                    </a:lnTo>
                    <a:lnTo>
                      <a:pt x="1193" y="1505"/>
                    </a:lnTo>
                    <a:lnTo>
                      <a:pt x="1195" y="1504"/>
                    </a:lnTo>
                    <a:lnTo>
                      <a:pt x="1198" y="1502"/>
                    </a:lnTo>
                    <a:lnTo>
                      <a:pt x="1203" y="1502"/>
                    </a:lnTo>
                    <a:lnTo>
                      <a:pt x="1204" y="1479"/>
                    </a:lnTo>
                    <a:lnTo>
                      <a:pt x="1208" y="1476"/>
                    </a:lnTo>
                    <a:lnTo>
                      <a:pt x="1211" y="1472"/>
                    </a:lnTo>
                    <a:lnTo>
                      <a:pt x="1226" y="1448"/>
                    </a:lnTo>
                    <a:lnTo>
                      <a:pt x="1228" y="1455"/>
                    </a:lnTo>
                    <a:lnTo>
                      <a:pt x="1231" y="1462"/>
                    </a:lnTo>
                    <a:lnTo>
                      <a:pt x="1234" y="1470"/>
                    </a:lnTo>
                    <a:lnTo>
                      <a:pt x="1240" y="1473"/>
                    </a:lnTo>
                    <a:lnTo>
                      <a:pt x="1250" y="1477"/>
                    </a:lnTo>
                    <a:lnTo>
                      <a:pt x="1253" y="1468"/>
                    </a:lnTo>
                    <a:lnTo>
                      <a:pt x="1257" y="1466"/>
                    </a:lnTo>
                    <a:lnTo>
                      <a:pt x="1261" y="1462"/>
                    </a:lnTo>
                    <a:lnTo>
                      <a:pt x="1263" y="1459"/>
                    </a:lnTo>
                    <a:lnTo>
                      <a:pt x="1266" y="1455"/>
                    </a:lnTo>
                    <a:lnTo>
                      <a:pt x="1272" y="1435"/>
                    </a:lnTo>
                    <a:lnTo>
                      <a:pt x="1274" y="1413"/>
                    </a:lnTo>
                    <a:lnTo>
                      <a:pt x="1293" y="1409"/>
                    </a:lnTo>
                    <a:lnTo>
                      <a:pt x="1308" y="1401"/>
                    </a:lnTo>
                    <a:lnTo>
                      <a:pt x="1319" y="1388"/>
                    </a:lnTo>
                    <a:lnTo>
                      <a:pt x="1327" y="1370"/>
                    </a:lnTo>
                    <a:lnTo>
                      <a:pt x="1327" y="1370"/>
                    </a:lnTo>
                    <a:lnTo>
                      <a:pt x="1353" y="1344"/>
                    </a:lnTo>
                    <a:lnTo>
                      <a:pt x="1352" y="1339"/>
                    </a:lnTo>
                    <a:lnTo>
                      <a:pt x="1348" y="1336"/>
                    </a:lnTo>
                    <a:lnTo>
                      <a:pt x="1345" y="1335"/>
                    </a:lnTo>
                    <a:lnTo>
                      <a:pt x="1341" y="1334"/>
                    </a:lnTo>
                    <a:lnTo>
                      <a:pt x="1336" y="1333"/>
                    </a:lnTo>
                    <a:lnTo>
                      <a:pt x="1346" y="1316"/>
                    </a:lnTo>
                    <a:lnTo>
                      <a:pt x="1352" y="1316"/>
                    </a:lnTo>
                    <a:lnTo>
                      <a:pt x="1356" y="1314"/>
                    </a:lnTo>
                    <a:lnTo>
                      <a:pt x="1359" y="1312"/>
                    </a:lnTo>
                    <a:lnTo>
                      <a:pt x="1362" y="1308"/>
                    </a:lnTo>
                    <a:lnTo>
                      <a:pt x="1364" y="1304"/>
                    </a:lnTo>
                    <a:lnTo>
                      <a:pt x="1364" y="1297"/>
                    </a:lnTo>
                    <a:lnTo>
                      <a:pt x="1364" y="1300"/>
                    </a:lnTo>
                    <a:lnTo>
                      <a:pt x="1363" y="1301"/>
                    </a:lnTo>
                    <a:lnTo>
                      <a:pt x="1364" y="1297"/>
                    </a:lnTo>
                    <a:lnTo>
                      <a:pt x="1365" y="1299"/>
                    </a:lnTo>
                    <a:lnTo>
                      <a:pt x="1375" y="1301"/>
                    </a:lnTo>
                    <a:lnTo>
                      <a:pt x="1385" y="1304"/>
                    </a:lnTo>
                    <a:lnTo>
                      <a:pt x="1393" y="1306"/>
                    </a:lnTo>
                    <a:lnTo>
                      <a:pt x="1403" y="1305"/>
                    </a:lnTo>
                    <a:lnTo>
                      <a:pt x="1412" y="1300"/>
                    </a:lnTo>
                    <a:lnTo>
                      <a:pt x="1419" y="1290"/>
                    </a:lnTo>
                    <a:lnTo>
                      <a:pt x="1426" y="1297"/>
                    </a:lnTo>
                    <a:lnTo>
                      <a:pt x="1436" y="1300"/>
                    </a:lnTo>
                    <a:lnTo>
                      <a:pt x="1446" y="1300"/>
                    </a:lnTo>
                    <a:lnTo>
                      <a:pt x="1455" y="1301"/>
                    </a:lnTo>
                    <a:lnTo>
                      <a:pt x="1453" y="1312"/>
                    </a:lnTo>
                    <a:lnTo>
                      <a:pt x="1448" y="1321"/>
                    </a:lnTo>
                    <a:lnTo>
                      <a:pt x="1441" y="1329"/>
                    </a:lnTo>
                    <a:lnTo>
                      <a:pt x="1435" y="1337"/>
                    </a:lnTo>
                    <a:lnTo>
                      <a:pt x="1435" y="1345"/>
                    </a:lnTo>
                    <a:lnTo>
                      <a:pt x="1431" y="1348"/>
                    </a:lnTo>
                    <a:lnTo>
                      <a:pt x="1425" y="1350"/>
                    </a:lnTo>
                    <a:lnTo>
                      <a:pt x="1418" y="1350"/>
                    </a:lnTo>
                    <a:lnTo>
                      <a:pt x="1410" y="1350"/>
                    </a:lnTo>
                    <a:lnTo>
                      <a:pt x="1404" y="1351"/>
                    </a:lnTo>
                    <a:lnTo>
                      <a:pt x="1401" y="1357"/>
                    </a:lnTo>
                    <a:lnTo>
                      <a:pt x="1395" y="1359"/>
                    </a:lnTo>
                    <a:lnTo>
                      <a:pt x="1389" y="1364"/>
                    </a:lnTo>
                    <a:lnTo>
                      <a:pt x="1375" y="1381"/>
                    </a:lnTo>
                    <a:lnTo>
                      <a:pt x="1362" y="1398"/>
                    </a:lnTo>
                    <a:lnTo>
                      <a:pt x="1362" y="1407"/>
                    </a:lnTo>
                    <a:lnTo>
                      <a:pt x="1361" y="1415"/>
                    </a:lnTo>
                    <a:lnTo>
                      <a:pt x="1359" y="1422"/>
                    </a:lnTo>
                    <a:lnTo>
                      <a:pt x="1358" y="1428"/>
                    </a:lnTo>
                    <a:lnTo>
                      <a:pt x="1355" y="1432"/>
                    </a:lnTo>
                    <a:lnTo>
                      <a:pt x="1350" y="1433"/>
                    </a:lnTo>
                    <a:lnTo>
                      <a:pt x="1342" y="1432"/>
                    </a:lnTo>
                    <a:lnTo>
                      <a:pt x="1333" y="1426"/>
                    </a:lnTo>
                    <a:lnTo>
                      <a:pt x="1331" y="1424"/>
                    </a:lnTo>
                    <a:lnTo>
                      <a:pt x="1329" y="1422"/>
                    </a:lnTo>
                    <a:lnTo>
                      <a:pt x="1327" y="1422"/>
                    </a:lnTo>
                    <a:lnTo>
                      <a:pt x="1324" y="1425"/>
                    </a:lnTo>
                    <a:lnTo>
                      <a:pt x="1317" y="1477"/>
                    </a:lnTo>
                    <a:lnTo>
                      <a:pt x="1313" y="1481"/>
                    </a:lnTo>
                    <a:lnTo>
                      <a:pt x="1310" y="1485"/>
                    </a:lnTo>
                    <a:lnTo>
                      <a:pt x="1307" y="1490"/>
                    </a:lnTo>
                    <a:lnTo>
                      <a:pt x="1305" y="1496"/>
                    </a:lnTo>
                    <a:lnTo>
                      <a:pt x="1305" y="1495"/>
                    </a:lnTo>
                    <a:lnTo>
                      <a:pt x="1304" y="1494"/>
                    </a:lnTo>
                    <a:lnTo>
                      <a:pt x="1299" y="1490"/>
                    </a:lnTo>
                    <a:lnTo>
                      <a:pt x="1291" y="1488"/>
                    </a:lnTo>
                    <a:lnTo>
                      <a:pt x="1282" y="1488"/>
                    </a:lnTo>
                    <a:lnTo>
                      <a:pt x="1273" y="1490"/>
                    </a:lnTo>
                    <a:lnTo>
                      <a:pt x="1267" y="1496"/>
                    </a:lnTo>
                    <a:lnTo>
                      <a:pt x="1262" y="1505"/>
                    </a:lnTo>
                    <a:lnTo>
                      <a:pt x="1257" y="1512"/>
                    </a:lnTo>
                    <a:lnTo>
                      <a:pt x="1248" y="1518"/>
                    </a:lnTo>
                    <a:lnTo>
                      <a:pt x="1237" y="1523"/>
                    </a:lnTo>
                    <a:lnTo>
                      <a:pt x="1227" y="1529"/>
                    </a:lnTo>
                    <a:lnTo>
                      <a:pt x="1220" y="1539"/>
                    </a:lnTo>
                    <a:lnTo>
                      <a:pt x="1219" y="1544"/>
                    </a:lnTo>
                    <a:lnTo>
                      <a:pt x="1219" y="1547"/>
                    </a:lnTo>
                    <a:lnTo>
                      <a:pt x="1220" y="1550"/>
                    </a:lnTo>
                    <a:lnTo>
                      <a:pt x="1222" y="1552"/>
                    </a:lnTo>
                    <a:lnTo>
                      <a:pt x="1223" y="1555"/>
                    </a:lnTo>
                    <a:lnTo>
                      <a:pt x="1227" y="1556"/>
                    </a:lnTo>
                    <a:lnTo>
                      <a:pt x="1229" y="1557"/>
                    </a:lnTo>
                    <a:lnTo>
                      <a:pt x="1233" y="1557"/>
                    </a:lnTo>
                    <a:lnTo>
                      <a:pt x="1226" y="1562"/>
                    </a:lnTo>
                    <a:lnTo>
                      <a:pt x="1220" y="1566"/>
                    </a:lnTo>
                    <a:lnTo>
                      <a:pt x="1214" y="1570"/>
                    </a:lnTo>
                    <a:lnTo>
                      <a:pt x="1208" y="1574"/>
                    </a:lnTo>
                    <a:lnTo>
                      <a:pt x="1200" y="1579"/>
                    </a:lnTo>
                    <a:lnTo>
                      <a:pt x="1200" y="1576"/>
                    </a:lnTo>
                    <a:lnTo>
                      <a:pt x="1199" y="1579"/>
                    </a:lnTo>
                    <a:lnTo>
                      <a:pt x="1174" y="1592"/>
                    </a:lnTo>
                    <a:lnTo>
                      <a:pt x="1136" y="1619"/>
                    </a:lnTo>
                    <a:lnTo>
                      <a:pt x="1131" y="1631"/>
                    </a:lnTo>
                    <a:lnTo>
                      <a:pt x="1126" y="1642"/>
                    </a:lnTo>
                    <a:lnTo>
                      <a:pt x="1125" y="1655"/>
                    </a:lnTo>
                    <a:lnTo>
                      <a:pt x="1115" y="1654"/>
                    </a:lnTo>
                    <a:lnTo>
                      <a:pt x="1106" y="1658"/>
                    </a:lnTo>
                    <a:lnTo>
                      <a:pt x="1097" y="1664"/>
                    </a:lnTo>
                    <a:lnTo>
                      <a:pt x="1090" y="1670"/>
                    </a:lnTo>
                    <a:lnTo>
                      <a:pt x="1080" y="1678"/>
                    </a:lnTo>
                    <a:lnTo>
                      <a:pt x="1074" y="1688"/>
                    </a:lnTo>
                    <a:lnTo>
                      <a:pt x="1070" y="1699"/>
                    </a:lnTo>
                    <a:lnTo>
                      <a:pt x="1041" y="1723"/>
                    </a:lnTo>
                    <a:lnTo>
                      <a:pt x="1028" y="1740"/>
                    </a:lnTo>
                    <a:lnTo>
                      <a:pt x="1013" y="1756"/>
                    </a:lnTo>
                    <a:lnTo>
                      <a:pt x="995" y="1769"/>
                    </a:lnTo>
                    <a:lnTo>
                      <a:pt x="958" y="1804"/>
                    </a:lnTo>
                    <a:lnTo>
                      <a:pt x="932" y="1823"/>
                    </a:lnTo>
                    <a:lnTo>
                      <a:pt x="932" y="1823"/>
                    </a:lnTo>
                    <a:lnTo>
                      <a:pt x="920" y="1842"/>
                    </a:lnTo>
                    <a:lnTo>
                      <a:pt x="905" y="1859"/>
                    </a:lnTo>
                    <a:lnTo>
                      <a:pt x="890" y="1874"/>
                    </a:lnTo>
                    <a:lnTo>
                      <a:pt x="873" y="1888"/>
                    </a:lnTo>
                    <a:lnTo>
                      <a:pt x="856" y="1903"/>
                    </a:lnTo>
                    <a:lnTo>
                      <a:pt x="825" y="1937"/>
                    </a:lnTo>
                    <a:lnTo>
                      <a:pt x="813" y="1940"/>
                    </a:lnTo>
                    <a:lnTo>
                      <a:pt x="806" y="1946"/>
                    </a:lnTo>
                    <a:lnTo>
                      <a:pt x="800" y="1955"/>
                    </a:lnTo>
                    <a:lnTo>
                      <a:pt x="795" y="1963"/>
                    </a:lnTo>
                    <a:lnTo>
                      <a:pt x="790" y="1973"/>
                    </a:lnTo>
                    <a:lnTo>
                      <a:pt x="773" y="1989"/>
                    </a:lnTo>
                    <a:lnTo>
                      <a:pt x="760" y="2008"/>
                    </a:lnTo>
                    <a:lnTo>
                      <a:pt x="752" y="2018"/>
                    </a:lnTo>
                    <a:lnTo>
                      <a:pt x="748" y="2022"/>
                    </a:lnTo>
                    <a:lnTo>
                      <a:pt x="740" y="2025"/>
                    </a:lnTo>
                    <a:lnTo>
                      <a:pt x="735" y="2029"/>
                    </a:lnTo>
                    <a:lnTo>
                      <a:pt x="731" y="2034"/>
                    </a:lnTo>
                    <a:lnTo>
                      <a:pt x="729" y="2039"/>
                    </a:lnTo>
                    <a:lnTo>
                      <a:pt x="732" y="2046"/>
                    </a:lnTo>
                    <a:lnTo>
                      <a:pt x="739" y="2057"/>
                    </a:lnTo>
                    <a:lnTo>
                      <a:pt x="741" y="2065"/>
                    </a:lnTo>
                    <a:lnTo>
                      <a:pt x="741" y="2074"/>
                    </a:lnTo>
                    <a:lnTo>
                      <a:pt x="739" y="2081"/>
                    </a:lnTo>
                    <a:lnTo>
                      <a:pt x="734" y="2087"/>
                    </a:lnTo>
                    <a:lnTo>
                      <a:pt x="731" y="2089"/>
                    </a:lnTo>
                    <a:lnTo>
                      <a:pt x="727" y="2091"/>
                    </a:lnTo>
                    <a:lnTo>
                      <a:pt x="723" y="2093"/>
                    </a:lnTo>
                    <a:lnTo>
                      <a:pt x="721" y="2096"/>
                    </a:lnTo>
                    <a:lnTo>
                      <a:pt x="718" y="2098"/>
                    </a:lnTo>
                    <a:lnTo>
                      <a:pt x="718" y="2099"/>
                    </a:lnTo>
                    <a:lnTo>
                      <a:pt x="718" y="2102"/>
                    </a:lnTo>
                    <a:lnTo>
                      <a:pt x="715" y="2104"/>
                    </a:lnTo>
                    <a:lnTo>
                      <a:pt x="709" y="2110"/>
                    </a:lnTo>
                    <a:lnTo>
                      <a:pt x="703" y="2117"/>
                    </a:lnTo>
                    <a:lnTo>
                      <a:pt x="697" y="2121"/>
                    </a:lnTo>
                    <a:lnTo>
                      <a:pt x="692" y="2123"/>
                    </a:lnTo>
                    <a:lnTo>
                      <a:pt x="688" y="2127"/>
                    </a:lnTo>
                    <a:lnTo>
                      <a:pt x="688" y="2131"/>
                    </a:lnTo>
                    <a:lnTo>
                      <a:pt x="664" y="2153"/>
                    </a:lnTo>
                    <a:lnTo>
                      <a:pt x="661" y="2154"/>
                    </a:lnTo>
                    <a:lnTo>
                      <a:pt x="660" y="2156"/>
                    </a:lnTo>
                    <a:lnTo>
                      <a:pt x="659" y="2159"/>
                    </a:lnTo>
                    <a:lnTo>
                      <a:pt x="659" y="2161"/>
                    </a:lnTo>
                    <a:lnTo>
                      <a:pt x="647" y="2168"/>
                    </a:lnTo>
                    <a:lnTo>
                      <a:pt x="636" y="2177"/>
                    </a:lnTo>
                    <a:lnTo>
                      <a:pt x="626" y="2188"/>
                    </a:lnTo>
                    <a:lnTo>
                      <a:pt x="624" y="2190"/>
                    </a:lnTo>
                    <a:lnTo>
                      <a:pt x="622" y="2194"/>
                    </a:lnTo>
                    <a:lnTo>
                      <a:pt x="621" y="2196"/>
                    </a:lnTo>
                    <a:lnTo>
                      <a:pt x="613" y="2204"/>
                    </a:lnTo>
                    <a:lnTo>
                      <a:pt x="609" y="2205"/>
                    </a:lnTo>
                    <a:lnTo>
                      <a:pt x="605" y="2207"/>
                    </a:lnTo>
                    <a:lnTo>
                      <a:pt x="604" y="2210"/>
                    </a:lnTo>
                    <a:lnTo>
                      <a:pt x="603" y="2212"/>
                    </a:lnTo>
                    <a:lnTo>
                      <a:pt x="592" y="2222"/>
                    </a:lnTo>
                    <a:lnTo>
                      <a:pt x="588" y="2227"/>
                    </a:lnTo>
                    <a:lnTo>
                      <a:pt x="587" y="2230"/>
                    </a:lnTo>
                    <a:lnTo>
                      <a:pt x="588" y="2234"/>
                    </a:lnTo>
                    <a:lnTo>
                      <a:pt x="585" y="2234"/>
                    </a:lnTo>
                    <a:lnTo>
                      <a:pt x="582" y="2235"/>
                    </a:lnTo>
                    <a:lnTo>
                      <a:pt x="580" y="2236"/>
                    </a:lnTo>
                    <a:lnTo>
                      <a:pt x="578" y="2239"/>
                    </a:lnTo>
                    <a:lnTo>
                      <a:pt x="575" y="2241"/>
                    </a:lnTo>
                    <a:lnTo>
                      <a:pt x="574" y="2245"/>
                    </a:lnTo>
                    <a:lnTo>
                      <a:pt x="573" y="2248"/>
                    </a:lnTo>
                    <a:lnTo>
                      <a:pt x="578" y="2263"/>
                    </a:lnTo>
                    <a:lnTo>
                      <a:pt x="582" y="2267"/>
                    </a:lnTo>
                    <a:lnTo>
                      <a:pt x="588" y="2270"/>
                    </a:lnTo>
                    <a:lnTo>
                      <a:pt x="593" y="2273"/>
                    </a:lnTo>
                    <a:lnTo>
                      <a:pt x="581" y="2271"/>
                    </a:lnTo>
                    <a:lnTo>
                      <a:pt x="570" y="2265"/>
                    </a:lnTo>
                    <a:lnTo>
                      <a:pt x="563" y="2262"/>
                    </a:lnTo>
                    <a:lnTo>
                      <a:pt x="557" y="2263"/>
                    </a:lnTo>
                    <a:lnTo>
                      <a:pt x="552" y="2267"/>
                    </a:lnTo>
                    <a:lnTo>
                      <a:pt x="547" y="2271"/>
                    </a:lnTo>
                    <a:lnTo>
                      <a:pt x="541" y="2274"/>
                    </a:lnTo>
                    <a:lnTo>
                      <a:pt x="539" y="2281"/>
                    </a:lnTo>
                    <a:lnTo>
                      <a:pt x="541" y="2288"/>
                    </a:lnTo>
                    <a:lnTo>
                      <a:pt x="546" y="2296"/>
                    </a:lnTo>
                    <a:lnTo>
                      <a:pt x="550" y="2298"/>
                    </a:lnTo>
                    <a:lnTo>
                      <a:pt x="552" y="2301"/>
                    </a:lnTo>
                    <a:lnTo>
                      <a:pt x="552" y="2303"/>
                    </a:lnTo>
                    <a:lnTo>
                      <a:pt x="552" y="2307"/>
                    </a:lnTo>
                    <a:lnTo>
                      <a:pt x="552" y="2310"/>
                    </a:lnTo>
                    <a:lnTo>
                      <a:pt x="551" y="2313"/>
                    </a:lnTo>
                    <a:lnTo>
                      <a:pt x="553" y="2316"/>
                    </a:lnTo>
                    <a:lnTo>
                      <a:pt x="552" y="2316"/>
                    </a:lnTo>
                    <a:lnTo>
                      <a:pt x="550" y="2320"/>
                    </a:lnTo>
                    <a:lnTo>
                      <a:pt x="547" y="2324"/>
                    </a:lnTo>
                    <a:lnTo>
                      <a:pt x="546" y="2328"/>
                    </a:lnTo>
                    <a:lnTo>
                      <a:pt x="547" y="2332"/>
                    </a:lnTo>
                    <a:lnTo>
                      <a:pt x="544" y="2332"/>
                    </a:lnTo>
                    <a:lnTo>
                      <a:pt x="540" y="2333"/>
                    </a:lnTo>
                    <a:lnTo>
                      <a:pt x="537" y="2334"/>
                    </a:lnTo>
                    <a:lnTo>
                      <a:pt x="536" y="2331"/>
                    </a:lnTo>
                    <a:lnTo>
                      <a:pt x="534" y="2326"/>
                    </a:lnTo>
                    <a:lnTo>
                      <a:pt x="530" y="2322"/>
                    </a:lnTo>
                    <a:lnTo>
                      <a:pt x="528" y="2319"/>
                    </a:lnTo>
                    <a:lnTo>
                      <a:pt x="522" y="2313"/>
                    </a:lnTo>
                    <a:lnTo>
                      <a:pt x="516" y="2307"/>
                    </a:lnTo>
                    <a:lnTo>
                      <a:pt x="507" y="2303"/>
                    </a:lnTo>
                    <a:lnTo>
                      <a:pt x="496" y="2308"/>
                    </a:lnTo>
                    <a:lnTo>
                      <a:pt x="490" y="2313"/>
                    </a:lnTo>
                    <a:lnTo>
                      <a:pt x="489" y="2320"/>
                    </a:lnTo>
                    <a:lnTo>
                      <a:pt x="490" y="2330"/>
                    </a:lnTo>
                    <a:lnTo>
                      <a:pt x="495" y="2338"/>
                    </a:lnTo>
                    <a:lnTo>
                      <a:pt x="499" y="2343"/>
                    </a:lnTo>
                    <a:lnTo>
                      <a:pt x="500" y="2347"/>
                    </a:lnTo>
                    <a:lnTo>
                      <a:pt x="501" y="2350"/>
                    </a:lnTo>
                    <a:lnTo>
                      <a:pt x="500" y="2354"/>
                    </a:lnTo>
                    <a:lnTo>
                      <a:pt x="480" y="2337"/>
                    </a:lnTo>
                    <a:lnTo>
                      <a:pt x="477" y="2347"/>
                    </a:lnTo>
                    <a:lnTo>
                      <a:pt x="478" y="2353"/>
                    </a:lnTo>
                    <a:lnTo>
                      <a:pt x="483" y="2356"/>
                    </a:lnTo>
                    <a:lnTo>
                      <a:pt x="493" y="2356"/>
                    </a:lnTo>
                    <a:lnTo>
                      <a:pt x="493" y="2360"/>
                    </a:lnTo>
                    <a:lnTo>
                      <a:pt x="494" y="2362"/>
                    </a:lnTo>
                    <a:lnTo>
                      <a:pt x="495" y="2364"/>
                    </a:lnTo>
                    <a:lnTo>
                      <a:pt x="495" y="2367"/>
                    </a:lnTo>
                    <a:lnTo>
                      <a:pt x="495" y="2372"/>
                    </a:lnTo>
                    <a:lnTo>
                      <a:pt x="496" y="2372"/>
                    </a:lnTo>
                    <a:lnTo>
                      <a:pt x="496" y="2373"/>
                    </a:lnTo>
                    <a:lnTo>
                      <a:pt x="489" y="2381"/>
                    </a:lnTo>
                    <a:lnTo>
                      <a:pt x="483" y="2389"/>
                    </a:lnTo>
                    <a:lnTo>
                      <a:pt x="478" y="2398"/>
                    </a:lnTo>
                    <a:lnTo>
                      <a:pt x="477" y="2408"/>
                    </a:lnTo>
                    <a:lnTo>
                      <a:pt x="471" y="2411"/>
                    </a:lnTo>
                    <a:lnTo>
                      <a:pt x="465" y="2413"/>
                    </a:lnTo>
                    <a:lnTo>
                      <a:pt x="463" y="2415"/>
                    </a:lnTo>
                    <a:lnTo>
                      <a:pt x="462" y="2413"/>
                    </a:lnTo>
                    <a:lnTo>
                      <a:pt x="456" y="2415"/>
                    </a:lnTo>
                    <a:lnTo>
                      <a:pt x="453" y="2417"/>
                    </a:lnTo>
                    <a:lnTo>
                      <a:pt x="449" y="2421"/>
                    </a:lnTo>
                    <a:lnTo>
                      <a:pt x="446" y="2423"/>
                    </a:lnTo>
                    <a:lnTo>
                      <a:pt x="443" y="2427"/>
                    </a:lnTo>
                    <a:lnTo>
                      <a:pt x="440" y="2429"/>
                    </a:lnTo>
                    <a:lnTo>
                      <a:pt x="439" y="2434"/>
                    </a:lnTo>
                    <a:lnTo>
                      <a:pt x="438" y="2434"/>
                    </a:lnTo>
                    <a:lnTo>
                      <a:pt x="437" y="2435"/>
                    </a:lnTo>
                    <a:lnTo>
                      <a:pt x="437" y="2438"/>
                    </a:lnTo>
                    <a:lnTo>
                      <a:pt x="433" y="2429"/>
                    </a:lnTo>
                    <a:lnTo>
                      <a:pt x="433" y="2419"/>
                    </a:lnTo>
                    <a:lnTo>
                      <a:pt x="433" y="2410"/>
                    </a:lnTo>
                    <a:lnTo>
                      <a:pt x="433" y="2400"/>
                    </a:lnTo>
                    <a:lnTo>
                      <a:pt x="432" y="2395"/>
                    </a:lnTo>
                    <a:lnTo>
                      <a:pt x="432" y="2389"/>
                    </a:lnTo>
                    <a:lnTo>
                      <a:pt x="427" y="2378"/>
                    </a:lnTo>
                    <a:lnTo>
                      <a:pt x="429" y="2368"/>
                    </a:lnTo>
                    <a:lnTo>
                      <a:pt x="434" y="2359"/>
                    </a:lnTo>
                    <a:lnTo>
                      <a:pt x="436" y="2353"/>
                    </a:lnTo>
                    <a:lnTo>
                      <a:pt x="434" y="2348"/>
                    </a:lnTo>
                    <a:lnTo>
                      <a:pt x="429" y="2338"/>
                    </a:lnTo>
                    <a:lnTo>
                      <a:pt x="421" y="2332"/>
                    </a:lnTo>
                    <a:lnTo>
                      <a:pt x="411" y="2330"/>
                    </a:lnTo>
                    <a:lnTo>
                      <a:pt x="402" y="2328"/>
                    </a:lnTo>
                    <a:lnTo>
                      <a:pt x="393" y="2328"/>
                    </a:lnTo>
                    <a:lnTo>
                      <a:pt x="385" y="2332"/>
                    </a:lnTo>
                    <a:lnTo>
                      <a:pt x="381" y="2337"/>
                    </a:lnTo>
                    <a:lnTo>
                      <a:pt x="378" y="2341"/>
                    </a:lnTo>
                    <a:lnTo>
                      <a:pt x="374" y="2354"/>
                    </a:lnTo>
                    <a:lnTo>
                      <a:pt x="372" y="2366"/>
                    </a:lnTo>
                    <a:lnTo>
                      <a:pt x="375" y="2378"/>
                    </a:lnTo>
                    <a:lnTo>
                      <a:pt x="383" y="2389"/>
                    </a:lnTo>
                    <a:lnTo>
                      <a:pt x="397" y="2406"/>
                    </a:lnTo>
                    <a:lnTo>
                      <a:pt x="403" y="2423"/>
                    </a:lnTo>
                    <a:lnTo>
                      <a:pt x="404" y="2440"/>
                    </a:lnTo>
                    <a:lnTo>
                      <a:pt x="400" y="2458"/>
                    </a:lnTo>
                    <a:lnTo>
                      <a:pt x="394" y="2476"/>
                    </a:lnTo>
                    <a:lnTo>
                      <a:pt x="394" y="2481"/>
                    </a:lnTo>
                    <a:lnTo>
                      <a:pt x="395" y="2485"/>
                    </a:lnTo>
                    <a:lnTo>
                      <a:pt x="398" y="2487"/>
                    </a:lnTo>
                    <a:lnTo>
                      <a:pt x="400" y="2489"/>
                    </a:lnTo>
                    <a:lnTo>
                      <a:pt x="389" y="2489"/>
                    </a:lnTo>
                    <a:lnTo>
                      <a:pt x="378" y="2491"/>
                    </a:lnTo>
                    <a:lnTo>
                      <a:pt x="359" y="2503"/>
                    </a:lnTo>
                    <a:lnTo>
                      <a:pt x="343" y="2518"/>
                    </a:lnTo>
                    <a:lnTo>
                      <a:pt x="329" y="2535"/>
                    </a:lnTo>
                    <a:lnTo>
                      <a:pt x="329" y="2546"/>
                    </a:lnTo>
                    <a:lnTo>
                      <a:pt x="332" y="2558"/>
                    </a:lnTo>
                    <a:lnTo>
                      <a:pt x="336" y="2569"/>
                    </a:lnTo>
                    <a:lnTo>
                      <a:pt x="338" y="2572"/>
                    </a:lnTo>
                    <a:lnTo>
                      <a:pt x="342" y="2577"/>
                    </a:lnTo>
                    <a:lnTo>
                      <a:pt x="341" y="2577"/>
                    </a:lnTo>
                    <a:lnTo>
                      <a:pt x="323" y="2572"/>
                    </a:lnTo>
                    <a:lnTo>
                      <a:pt x="304" y="2573"/>
                    </a:lnTo>
                    <a:lnTo>
                      <a:pt x="293" y="2577"/>
                    </a:lnTo>
                    <a:lnTo>
                      <a:pt x="284" y="2581"/>
                    </a:lnTo>
                    <a:lnTo>
                      <a:pt x="275" y="2587"/>
                    </a:lnTo>
                    <a:lnTo>
                      <a:pt x="268" y="2594"/>
                    </a:lnTo>
                    <a:lnTo>
                      <a:pt x="264" y="2606"/>
                    </a:lnTo>
                    <a:lnTo>
                      <a:pt x="264" y="2607"/>
                    </a:lnTo>
                    <a:lnTo>
                      <a:pt x="264" y="2607"/>
                    </a:lnTo>
                    <a:lnTo>
                      <a:pt x="261" y="2607"/>
                    </a:lnTo>
                    <a:lnTo>
                      <a:pt x="257" y="2609"/>
                    </a:lnTo>
                    <a:lnTo>
                      <a:pt x="250" y="2616"/>
                    </a:lnTo>
                    <a:lnTo>
                      <a:pt x="246" y="2623"/>
                    </a:lnTo>
                    <a:lnTo>
                      <a:pt x="247" y="2630"/>
                    </a:lnTo>
                    <a:lnTo>
                      <a:pt x="234" y="2633"/>
                    </a:lnTo>
                    <a:lnTo>
                      <a:pt x="222" y="2638"/>
                    </a:lnTo>
                    <a:lnTo>
                      <a:pt x="216" y="2644"/>
                    </a:lnTo>
                    <a:lnTo>
                      <a:pt x="212" y="2649"/>
                    </a:lnTo>
                    <a:lnTo>
                      <a:pt x="210" y="2655"/>
                    </a:lnTo>
                    <a:lnTo>
                      <a:pt x="212" y="2663"/>
                    </a:lnTo>
                    <a:lnTo>
                      <a:pt x="212" y="2663"/>
                    </a:lnTo>
                    <a:lnTo>
                      <a:pt x="213" y="2663"/>
                    </a:lnTo>
                    <a:lnTo>
                      <a:pt x="213" y="2663"/>
                    </a:lnTo>
                    <a:lnTo>
                      <a:pt x="208" y="2663"/>
                    </a:lnTo>
                    <a:lnTo>
                      <a:pt x="205" y="2666"/>
                    </a:lnTo>
                    <a:lnTo>
                      <a:pt x="202" y="2669"/>
                    </a:lnTo>
                    <a:lnTo>
                      <a:pt x="204" y="2658"/>
                    </a:lnTo>
                    <a:lnTo>
                      <a:pt x="206" y="2649"/>
                    </a:lnTo>
                    <a:lnTo>
                      <a:pt x="206" y="2639"/>
                    </a:lnTo>
                    <a:lnTo>
                      <a:pt x="204" y="2634"/>
                    </a:lnTo>
                    <a:lnTo>
                      <a:pt x="199" y="2632"/>
                    </a:lnTo>
                    <a:lnTo>
                      <a:pt x="193" y="2633"/>
                    </a:lnTo>
                    <a:lnTo>
                      <a:pt x="185" y="2634"/>
                    </a:lnTo>
                    <a:lnTo>
                      <a:pt x="182" y="2638"/>
                    </a:lnTo>
                    <a:lnTo>
                      <a:pt x="178" y="2643"/>
                    </a:lnTo>
                    <a:lnTo>
                      <a:pt x="176" y="2652"/>
                    </a:lnTo>
                    <a:lnTo>
                      <a:pt x="172" y="2661"/>
                    </a:lnTo>
                    <a:lnTo>
                      <a:pt x="171" y="2670"/>
                    </a:lnTo>
                    <a:lnTo>
                      <a:pt x="173" y="2679"/>
                    </a:lnTo>
                    <a:lnTo>
                      <a:pt x="181" y="2687"/>
                    </a:lnTo>
                    <a:lnTo>
                      <a:pt x="177" y="2696"/>
                    </a:lnTo>
                    <a:lnTo>
                      <a:pt x="173" y="2698"/>
                    </a:lnTo>
                    <a:lnTo>
                      <a:pt x="164" y="2703"/>
                    </a:lnTo>
                    <a:lnTo>
                      <a:pt x="154" y="2708"/>
                    </a:lnTo>
                    <a:lnTo>
                      <a:pt x="145" y="2713"/>
                    </a:lnTo>
                    <a:lnTo>
                      <a:pt x="138" y="2721"/>
                    </a:lnTo>
                    <a:lnTo>
                      <a:pt x="133" y="2732"/>
                    </a:lnTo>
                    <a:lnTo>
                      <a:pt x="134" y="2735"/>
                    </a:lnTo>
                    <a:lnTo>
                      <a:pt x="126" y="2742"/>
                    </a:lnTo>
                    <a:lnTo>
                      <a:pt x="115" y="2761"/>
                    </a:lnTo>
                    <a:lnTo>
                      <a:pt x="81" y="2778"/>
                    </a:lnTo>
                    <a:lnTo>
                      <a:pt x="74" y="2788"/>
                    </a:lnTo>
                    <a:lnTo>
                      <a:pt x="76" y="2792"/>
                    </a:lnTo>
                    <a:lnTo>
                      <a:pt x="77" y="2794"/>
                    </a:lnTo>
                    <a:lnTo>
                      <a:pt x="70" y="2798"/>
                    </a:lnTo>
                    <a:lnTo>
                      <a:pt x="68" y="2799"/>
                    </a:lnTo>
                    <a:lnTo>
                      <a:pt x="66" y="2798"/>
                    </a:lnTo>
                    <a:lnTo>
                      <a:pt x="64" y="2795"/>
                    </a:lnTo>
                    <a:lnTo>
                      <a:pt x="60" y="2798"/>
                    </a:lnTo>
                    <a:lnTo>
                      <a:pt x="54" y="2798"/>
                    </a:lnTo>
                    <a:lnTo>
                      <a:pt x="49" y="2799"/>
                    </a:lnTo>
                    <a:lnTo>
                      <a:pt x="45" y="2801"/>
                    </a:lnTo>
                    <a:lnTo>
                      <a:pt x="43" y="2805"/>
                    </a:lnTo>
                    <a:lnTo>
                      <a:pt x="43" y="2812"/>
                    </a:lnTo>
                    <a:lnTo>
                      <a:pt x="47" y="2827"/>
                    </a:lnTo>
                    <a:lnTo>
                      <a:pt x="63" y="2835"/>
                    </a:lnTo>
                    <a:lnTo>
                      <a:pt x="60" y="2838"/>
                    </a:lnTo>
                    <a:lnTo>
                      <a:pt x="59" y="2840"/>
                    </a:lnTo>
                    <a:lnTo>
                      <a:pt x="59" y="2844"/>
                    </a:lnTo>
                    <a:lnTo>
                      <a:pt x="60" y="2846"/>
                    </a:lnTo>
                    <a:lnTo>
                      <a:pt x="56" y="2856"/>
                    </a:lnTo>
                    <a:lnTo>
                      <a:pt x="48" y="2858"/>
                    </a:lnTo>
                    <a:lnTo>
                      <a:pt x="42" y="2861"/>
                    </a:lnTo>
                    <a:lnTo>
                      <a:pt x="36" y="2865"/>
                    </a:lnTo>
                    <a:lnTo>
                      <a:pt x="34" y="2872"/>
                    </a:lnTo>
                    <a:lnTo>
                      <a:pt x="35" y="2875"/>
                    </a:lnTo>
                    <a:lnTo>
                      <a:pt x="36" y="2878"/>
                    </a:lnTo>
                    <a:lnTo>
                      <a:pt x="37" y="2879"/>
                    </a:lnTo>
                    <a:lnTo>
                      <a:pt x="41" y="2882"/>
                    </a:lnTo>
                    <a:lnTo>
                      <a:pt x="43" y="2882"/>
                    </a:lnTo>
                    <a:lnTo>
                      <a:pt x="47" y="2883"/>
                    </a:lnTo>
                    <a:lnTo>
                      <a:pt x="45" y="2886"/>
                    </a:lnTo>
                    <a:lnTo>
                      <a:pt x="42" y="2890"/>
                    </a:lnTo>
                    <a:lnTo>
                      <a:pt x="40" y="2895"/>
                    </a:lnTo>
                    <a:lnTo>
                      <a:pt x="37" y="2899"/>
                    </a:lnTo>
                    <a:lnTo>
                      <a:pt x="35" y="2901"/>
                    </a:lnTo>
                    <a:lnTo>
                      <a:pt x="31" y="2902"/>
                    </a:lnTo>
                    <a:lnTo>
                      <a:pt x="17" y="2907"/>
                    </a:lnTo>
                    <a:lnTo>
                      <a:pt x="7" y="2913"/>
                    </a:lnTo>
                    <a:lnTo>
                      <a:pt x="1" y="2922"/>
                    </a:lnTo>
                    <a:lnTo>
                      <a:pt x="0" y="2930"/>
                    </a:lnTo>
                    <a:lnTo>
                      <a:pt x="1" y="2940"/>
                    </a:lnTo>
                    <a:lnTo>
                      <a:pt x="3" y="2949"/>
                    </a:lnTo>
                    <a:lnTo>
                      <a:pt x="7" y="2960"/>
                    </a:lnTo>
                    <a:lnTo>
                      <a:pt x="9" y="2971"/>
                    </a:lnTo>
                    <a:lnTo>
                      <a:pt x="17" y="2968"/>
                    </a:lnTo>
                    <a:lnTo>
                      <a:pt x="29" y="2966"/>
                    </a:lnTo>
                    <a:lnTo>
                      <a:pt x="41" y="2968"/>
                    </a:lnTo>
                    <a:lnTo>
                      <a:pt x="51" y="2970"/>
                    </a:lnTo>
                    <a:lnTo>
                      <a:pt x="59" y="2976"/>
                    </a:lnTo>
                    <a:lnTo>
                      <a:pt x="65" y="2986"/>
                    </a:lnTo>
                    <a:lnTo>
                      <a:pt x="69" y="2998"/>
                    </a:lnTo>
                    <a:lnTo>
                      <a:pt x="70" y="3009"/>
                    </a:lnTo>
                    <a:lnTo>
                      <a:pt x="71" y="3020"/>
                    </a:lnTo>
                    <a:lnTo>
                      <a:pt x="75" y="3029"/>
                    </a:lnTo>
                    <a:lnTo>
                      <a:pt x="79" y="3029"/>
                    </a:lnTo>
                    <a:lnTo>
                      <a:pt x="81" y="3028"/>
                    </a:lnTo>
                    <a:lnTo>
                      <a:pt x="83" y="3026"/>
                    </a:lnTo>
                    <a:lnTo>
                      <a:pt x="86" y="3023"/>
                    </a:lnTo>
                    <a:lnTo>
                      <a:pt x="87" y="3020"/>
                    </a:lnTo>
                    <a:lnTo>
                      <a:pt x="91" y="3019"/>
                    </a:lnTo>
                    <a:lnTo>
                      <a:pt x="94" y="3017"/>
                    </a:lnTo>
                    <a:lnTo>
                      <a:pt x="98" y="3015"/>
                    </a:lnTo>
                    <a:lnTo>
                      <a:pt x="102" y="3013"/>
                    </a:lnTo>
                    <a:lnTo>
                      <a:pt x="104" y="3010"/>
                    </a:lnTo>
                    <a:lnTo>
                      <a:pt x="105" y="3006"/>
                    </a:lnTo>
                    <a:lnTo>
                      <a:pt x="132" y="2985"/>
                    </a:lnTo>
                    <a:lnTo>
                      <a:pt x="153" y="2977"/>
                    </a:lnTo>
                    <a:lnTo>
                      <a:pt x="162" y="2970"/>
                    </a:lnTo>
                    <a:lnTo>
                      <a:pt x="173" y="2964"/>
                    </a:lnTo>
                    <a:lnTo>
                      <a:pt x="184" y="2958"/>
                    </a:lnTo>
                    <a:lnTo>
                      <a:pt x="193" y="2948"/>
                    </a:lnTo>
                    <a:lnTo>
                      <a:pt x="190" y="2945"/>
                    </a:lnTo>
                    <a:lnTo>
                      <a:pt x="190" y="2945"/>
                    </a:lnTo>
                    <a:lnTo>
                      <a:pt x="191" y="2945"/>
                    </a:lnTo>
                    <a:lnTo>
                      <a:pt x="190" y="2945"/>
                    </a:lnTo>
                    <a:lnTo>
                      <a:pt x="204" y="2939"/>
                    </a:lnTo>
                    <a:lnTo>
                      <a:pt x="215" y="2930"/>
                    </a:lnTo>
                    <a:lnTo>
                      <a:pt x="222" y="2919"/>
                    </a:lnTo>
                    <a:lnTo>
                      <a:pt x="223" y="2919"/>
                    </a:lnTo>
                    <a:lnTo>
                      <a:pt x="223" y="2919"/>
                    </a:lnTo>
                    <a:lnTo>
                      <a:pt x="234" y="2909"/>
                    </a:lnTo>
                    <a:lnTo>
                      <a:pt x="249" y="2903"/>
                    </a:lnTo>
                    <a:lnTo>
                      <a:pt x="262" y="2899"/>
                    </a:lnTo>
                    <a:lnTo>
                      <a:pt x="269" y="2883"/>
                    </a:lnTo>
                    <a:lnTo>
                      <a:pt x="269" y="2883"/>
                    </a:lnTo>
                    <a:lnTo>
                      <a:pt x="272" y="2883"/>
                    </a:lnTo>
                    <a:lnTo>
                      <a:pt x="274" y="2882"/>
                    </a:lnTo>
                    <a:lnTo>
                      <a:pt x="285" y="2871"/>
                    </a:lnTo>
                    <a:lnTo>
                      <a:pt x="295" y="2860"/>
                    </a:lnTo>
                    <a:lnTo>
                      <a:pt x="303" y="2848"/>
                    </a:lnTo>
                    <a:lnTo>
                      <a:pt x="308" y="2833"/>
                    </a:lnTo>
                    <a:lnTo>
                      <a:pt x="329" y="2826"/>
                    </a:lnTo>
                    <a:lnTo>
                      <a:pt x="327" y="2818"/>
                    </a:lnTo>
                    <a:lnTo>
                      <a:pt x="332" y="2810"/>
                    </a:lnTo>
                    <a:lnTo>
                      <a:pt x="338" y="2809"/>
                    </a:lnTo>
                    <a:lnTo>
                      <a:pt x="343" y="2809"/>
                    </a:lnTo>
                    <a:lnTo>
                      <a:pt x="349" y="2808"/>
                    </a:lnTo>
                    <a:lnTo>
                      <a:pt x="354" y="2806"/>
                    </a:lnTo>
                    <a:lnTo>
                      <a:pt x="358" y="2801"/>
                    </a:lnTo>
                    <a:lnTo>
                      <a:pt x="359" y="2794"/>
                    </a:lnTo>
                    <a:lnTo>
                      <a:pt x="382" y="2788"/>
                    </a:lnTo>
                    <a:lnTo>
                      <a:pt x="402" y="2781"/>
                    </a:lnTo>
                    <a:lnTo>
                      <a:pt x="399" y="2768"/>
                    </a:lnTo>
                    <a:lnTo>
                      <a:pt x="439" y="2747"/>
                    </a:lnTo>
                    <a:lnTo>
                      <a:pt x="440" y="2744"/>
                    </a:lnTo>
                    <a:lnTo>
                      <a:pt x="440" y="2743"/>
                    </a:lnTo>
                    <a:lnTo>
                      <a:pt x="439" y="2742"/>
                    </a:lnTo>
                    <a:lnTo>
                      <a:pt x="439" y="2740"/>
                    </a:lnTo>
                    <a:lnTo>
                      <a:pt x="440" y="2736"/>
                    </a:lnTo>
                    <a:lnTo>
                      <a:pt x="439" y="2734"/>
                    </a:lnTo>
                    <a:lnTo>
                      <a:pt x="437" y="2730"/>
                    </a:lnTo>
                    <a:lnTo>
                      <a:pt x="439" y="2727"/>
                    </a:lnTo>
                    <a:lnTo>
                      <a:pt x="442" y="2726"/>
                    </a:lnTo>
                    <a:lnTo>
                      <a:pt x="444" y="2725"/>
                    </a:lnTo>
                    <a:lnTo>
                      <a:pt x="448" y="2726"/>
                    </a:lnTo>
                    <a:lnTo>
                      <a:pt x="451" y="2729"/>
                    </a:lnTo>
                    <a:lnTo>
                      <a:pt x="456" y="2719"/>
                    </a:lnTo>
                    <a:lnTo>
                      <a:pt x="456" y="2719"/>
                    </a:lnTo>
                    <a:lnTo>
                      <a:pt x="462" y="2718"/>
                    </a:lnTo>
                    <a:lnTo>
                      <a:pt x="473" y="2700"/>
                    </a:lnTo>
                    <a:lnTo>
                      <a:pt x="488" y="2695"/>
                    </a:lnTo>
                    <a:lnTo>
                      <a:pt x="499" y="2686"/>
                    </a:lnTo>
                    <a:lnTo>
                      <a:pt x="506" y="2675"/>
                    </a:lnTo>
                    <a:lnTo>
                      <a:pt x="513" y="2667"/>
                    </a:lnTo>
                    <a:lnTo>
                      <a:pt x="520" y="2663"/>
                    </a:lnTo>
                    <a:lnTo>
                      <a:pt x="530" y="2663"/>
                    </a:lnTo>
                    <a:lnTo>
                      <a:pt x="539" y="2663"/>
                    </a:lnTo>
                    <a:lnTo>
                      <a:pt x="547" y="2662"/>
                    </a:lnTo>
                    <a:lnTo>
                      <a:pt x="556" y="2660"/>
                    </a:lnTo>
                    <a:lnTo>
                      <a:pt x="556" y="2660"/>
                    </a:lnTo>
                    <a:lnTo>
                      <a:pt x="579" y="2649"/>
                    </a:lnTo>
                    <a:lnTo>
                      <a:pt x="598" y="2633"/>
                    </a:lnTo>
                    <a:lnTo>
                      <a:pt x="614" y="2615"/>
                    </a:lnTo>
                    <a:lnTo>
                      <a:pt x="615" y="2609"/>
                    </a:lnTo>
                    <a:lnTo>
                      <a:pt x="614" y="2604"/>
                    </a:lnTo>
                    <a:lnTo>
                      <a:pt x="612" y="2600"/>
                    </a:lnTo>
                    <a:lnTo>
                      <a:pt x="608" y="2599"/>
                    </a:lnTo>
                    <a:lnTo>
                      <a:pt x="609" y="2598"/>
                    </a:lnTo>
                    <a:lnTo>
                      <a:pt x="613" y="2595"/>
                    </a:lnTo>
                    <a:lnTo>
                      <a:pt x="615" y="2590"/>
                    </a:lnTo>
                    <a:lnTo>
                      <a:pt x="615" y="2589"/>
                    </a:lnTo>
                    <a:lnTo>
                      <a:pt x="620" y="2586"/>
                    </a:lnTo>
                    <a:lnTo>
                      <a:pt x="625" y="2581"/>
                    </a:lnTo>
                    <a:lnTo>
                      <a:pt x="629" y="2576"/>
                    </a:lnTo>
                    <a:lnTo>
                      <a:pt x="632" y="2571"/>
                    </a:lnTo>
                    <a:lnTo>
                      <a:pt x="639" y="2570"/>
                    </a:lnTo>
                    <a:lnTo>
                      <a:pt x="648" y="2570"/>
                    </a:lnTo>
                    <a:lnTo>
                      <a:pt x="653" y="2569"/>
                    </a:lnTo>
                    <a:lnTo>
                      <a:pt x="658" y="2567"/>
                    </a:lnTo>
                    <a:lnTo>
                      <a:pt x="663" y="2565"/>
                    </a:lnTo>
                    <a:lnTo>
                      <a:pt x="666" y="2561"/>
                    </a:lnTo>
                    <a:lnTo>
                      <a:pt x="670" y="2558"/>
                    </a:lnTo>
                    <a:lnTo>
                      <a:pt x="670" y="2553"/>
                    </a:lnTo>
                    <a:lnTo>
                      <a:pt x="670" y="2549"/>
                    </a:lnTo>
                    <a:lnTo>
                      <a:pt x="667" y="2544"/>
                    </a:lnTo>
                    <a:lnTo>
                      <a:pt x="675" y="2546"/>
                    </a:lnTo>
                    <a:lnTo>
                      <a:pt x="681" y="2546"/>
                    </a:lnTo>
                    <a:lnTo>
                      <a:pt x="687" y="2542"/>
                    </a:lnTo>
                    <a:lnTo>
                      <a:pt x="689" y="2541"/>
                    </a:lnTo>
                    <a:lnTo>
                      <a:pt x="692" y="2538"/>
                    </a:lnTo>
                    <a:lnTo>
                      <a:pt x="701" y="2541"/>
                    </a:lnTo>
                    <a:lnTo>
                      <a:pt x="717" y="2529"/>
                    </a:lnTo>
                    <a:lnTo>
                      <a:pt x="733" y="2515"/>
                    </a:lnTo>
                    <a:lnTo>
                      <a:pt x="749" y="2503"/>
                    </a:lnTo>
                    <a:lnTo>
                      <a:pt x="752" y="2499"/>
                    </a:lnTo>
                    <a:lnTo>
                      <a:pt x="755" y="2496"/>
                    </a:lnTo>
                    <a:lnTo>
                      <a:pt x="756" y="2491"/>
                    </a:lnTo>
                    <a:lnTo>
                      <a:pt x="757" y="2486"/>
                    </a:lnTo>
                    <a:lnTo>
                      <a:pt x="757" y="2482"/>
                    </a:lnTo>
                    <a:lnTo>
                      <a:pt x="761" y="2482"/>
                    </a:lnTo>
                    <a:lnTo>
                      <a:pt x="765" y="2481"/>
                    </a:lnTo>
                    <a:lnTo>
                      <a:pt x="769" y="2479"/>
                    </a:lnTo>
                    <a:lnTo>
                      <a:pt x="772" y="2476"/>
                    </a:lnTo>
                    <a:lnTo>
                      <a:pt x="774" y="2473"/>
                    </a:lnTo>
                    <a:lnTo>
                      <a:pt x="775" y="2468"/>
                    </a:lnTo>
                    <a:lnTo>
                      <a:pt x="775" y="2468"/>
                    </a:lnTo>
                    <a:lnTo>
                      <a:pt x="784" y="2468"/>
                    </a:lnTo>
                    <a:lnTo>
                      <a:pt x="791" y="2464"/>
                    </a:lnTo>
                    <a:lnTo>
                      <a:pt x="798" y="2458"/>
                    </a:lnTo>
                    <a:lnTo>
                      <a:pt x="802" y="2453"/>
                    </a:lnTo>
                    <a:lnTo>
                      <a:pt x="806" y="2446"/>
                    </a:lnTo>
                    <a:lnTo>
                      <a:pt x="807" y="2442"/>
                    </a:lnTo>
                    <a:lnTo>
                      <a:pt x="809" y="2440"/>
                    </a:lnTo>
                    <a:lnTo>
                      <a:pt x="815" y="2438"/>
                    </a:lnTo>
                    <a:lnTo>
                      <a:pt x="822" y="2434"/>
                    </a:lnTo>
                    <a:lnTo>
                      <a:pt x="825" y="2429"/>
                    </a:lnTo>
                    <a:lnTo>
                      <a:pt x="826" y="2421"/>
                    </a:lnTo>
                    <a:lnTo>
                      <a:pt x="823" y="2412"/>
                    </a:lnTo>
                    <a:lnTo>
                      <a:pt x="830" y="2411"/>
                    </a:lnTo>
                    <a:lnTo>
                      <a:pt x="831" y="2412"/>
                    </a:lnTo>
                    <a:lnTo>
                      <a:pt x="831" y="2413"/>
                    </a:lnTo>
                    <a:lnTo>
                      <a:pt x="843" y="2413"/>
                    </a:lnTo>
                    <a:lnTo>
                      <a:pt x="852" y="2408"/>
                    </a:lnTo>
                    <a:lnTo>
                      <a:pt x="858" y="2400"/>
                    </a:lnTo>
                    <a:lnTo>
                      <a:pt x="859" y="2394"/>
                    </a:lnTo>
                    <a:lnTo>
                      <a:pt x="859" y="2389"/>
                    </a:lnTo>
                    <a:lnTo>
                      <a:pt x="858" y="2387"/>
                    </a:lnTo>
                    <a:lnTo>
                      <a:pt x="858" y="2387"/>
                    </a:lnTo>
                    <a:lnTo>
                      <a:pt x="860" y="2387"/>
                    </a:lnTo>
                    <a:lnTo>
                      <a:pt x="862" y="2384"/>
                    </a:lnTo>
                    <a:lnTo>
                      <a:pt x="863" y="2385"/>
                    </a:lnTo>
                    <a:lnTo>
                      <a:pt x="862" y="2387"/>
                    </a:lnTo>
                    <a:lnTo>
                      <a:pt x="866" y="2385"/>
                    </a:lnTo>
                    <a:lnTo>
                      <a:pt x="869" y="2384"/>
                    </a:lnTo>
                    <a:lnTo>
                      <a:pt x="869" y="2382"/>
                    </a:lnTo>
                    <a:lnTo>
                      <a:pt x="873" y="2385"/>
                    </a:lnTo>
                    <a:lnTo>
                      <a:pt x="875" y="2388"/>
                    </a:lnTo>
                    <a:lnTo>
                      <a:pt x="879" y="2390"/>
                    </a:lnTo>
                    <a:lnTo>
                      <a:pt x="883" y="2390"/>
                    </a:lnTo>
                    <a:lnTo>
                      <a:pt x="887" y="2390"/>
                    </a:lnTo>
                    <a:lnTo>
                      <a:pt x="891" y="2392"/>
                    </a:lnTo>
                    <a:lnTo>
                      <a:pt x="894" y="2394"/>
                    </a:lnTo>
                    <a:lnTo>
                      <a:pt x="898" y="2395"/>
                    </a:lnTo>
                    <a:lnTo>
                      <a:pt x="902" y="2398"/>
                    </a:lnTo>
                    <a:lnTo>
                      <a:pt x="904" y="2399"/>
                    </a:lnTo>
                    <a:lnTo>
                      <a:pt x="908" y="2401"/>
                    </a:lnTo>
                    <a:lnTo>
                      <a:pt x="836" y="2476"/>
                    </a:lnTo>
                    <a:lnTo>
                      <a:pt x="836" y="2470"/>
                    </a:lnTo>
                    <a:lnTo>
                      <a:pt x="830" y="2473"/>
                    </a:lnTo>
                    <a:lnTo>
                      <a:pt x="828" y="2476"/>
                    </a:lnTo>
                    <a:lnTo>
                      <a:pt x="826" y="2482"/>
                    </a:lnTo>
                    <a:lnTo>
                      <a:pt x="825" y="2487"/>
                    </a:lnTo>
                    <a:lnTo>
                      <a:pt x="823" y="2491"/>
                    </a:lnTo>
                    <a:lnTo>
                      <a:pt x="823" y="2491"/>
                    </a:lnTo>
                    <a:lnTo>
                      <a:pt x="822" y="2492"/>
                    </a:lnTo>
                    <a:lnTo>
                      <a:pt x="812" y="2502"/>
                    </a:lnTo>
                    <a:lnTo>
                      <a:pt x="802" y="2508"/>
                    </a:lnTo>
                    <a:lnTo>
                      <a:pt x="791" y="2515"/>
                    </a:lnTo>
                    <a:lnTo>
                      <a:pt x="783" y="2523"/>
                    </a:lnTo>
                    <a:lnTo>
                      <a:pt x="777" y="2532"/>
                    </a:lnTo>
                    <a:lnTo>
                      <a:pt x="773" y="2546"/>
                    </a:lnTo>
                    <a:lnTo>
                      <a:pt x="756" y="2555"/>
                    </a:lnTo>
                    <a:lnTo>
                      <a:pt x="758" y="2560"/>
                    </a:lnTo>
                    <a:lnTo>
                      <a:pt x="762" y="2565"/>
                    </a:lnTo>
                    <a:lnTo>
                      <a:pt x="758" y="2572"/>
                    </a:lnTo>
                    <a:lnTo>
                      <a:pt x="757" y="2571"/>
                    </a:lnTo>
                    <a:lnTo>
                      <a:pt x="766" y="2593"/>
                    </a:lnTo>
                    <a:lnTo>
                      <a:pt x="760" y="2603"/>
                    </a:lnTo>
                    <a:lnTo>
                      <a:pt x="763" y="2613"/>
                    </a:lnTo>
                    <a:lnTo>
                      <a:pt x="758" y="2621"/>
                    </a:lnTo>
                    <a:lnTo>
                      <a:pt x="752" y="2627"/>
                    </a:lnTo>
                    <a:lnTo>
                      <a:pt x="735" y="2627"/>
                    </a:lnTo>
                    <a:lnTo>
                      <a:pt x="726" y="2637"/>
                    </a:lnTo>
                    <a:lnTo>
                      <a:pt x="720" y="2649"/>
                    </a:lnTo>
                    <a:lnTo>
                      <a:pt x="715" y="2661"/>
                    </a:lnTo>
                    <a:lnTo>
                      <a:pt x="717" y="2663"/>
                    </a:lnTo>
                    <a:lnTo>
                      <a:pt x="717" y="2663"/>
                    </a:lnTo>
                    <a:lnTo>
                      <a:pt x="715" y="2661"/>
                    </a:lnTo>
                    <a:lnTo>
                      <a:pt x="703" y="2664"/>
                    </a:lnTo>
                    <a:lnTo>
                      <a:pt x="693" y="2670"/>
                    </a:lnTo>
                    <a:lnTo>
                      <a:pt x="686" y="2679"/>
                    </a:lnTo>
                    <a:lnTo>
                      <a:pt x="680" y="2689"/>
                    </a:lnTo>
                    <a:lnTo>
                      <a:pt x="694" y="2698"/>
                    </a:lnTo>
                    <a:lnTo>
                      <a:pt x="693" y="2700"/>
                    </a:lnTo>
                    <a:lnTo>
                      <a:pt x="692" y="2701"/>
                    </a:lnTo>
                    <a:lnTo>
                      <a:pt x="686" y="2711"/>
                    </a:lnTo>
                    <a:lnTo>
                      <a:pt x="684" y="2719"/>
                    </a:lnTo>
                    <a:lnTo>
                      <a:pt x="687" y="2726"/>
                    </a:lnTo>
                    <a:lnTo>
                      <a:pt x="697" y="2734"/>
                    </a:lnTo>
                    <a:lnTo>
                      <a:pt x="697" y="2734"/>
                    </a:lnTo>
                    <a:lnTo>
                      <a:pt x="711" y="2742"/>
                    </a:lnTo>
                    <a:lnTo>
                      <a:pt x="727" y="2746"/>
                    </a:lnTo>
                    <a:lnTo>
                      <a:pt x="743" y="2743"/>
                    </a:lnTo>
                    <a:lnTo>
                      <a:pt x="758" y="2737"/>
                    </a:lnTo>
                    <a:lnTo>
                      <a:pt x="768" y="2746"/>
                    </a:lnTo>
                    <a:lnTo>
                      <a:pt x="782" y="2753"/>
                    </a:lnTo>
                    <a:lnTo>
                      <a:pt x="795" y="2757"/>
                    </a:lnTo>
                    <a:lnTo>
                      <a:pt x="811" y="2754"/>
                    </a:lnTo>
                    <a:lnTo>
                      <a:pt x="822" y="2749"/>
                    </a:lnTo>
                    <a:lnTo>
                      <a:pt x="831" y="2742"/>
                    </a:lnTo>
                    <a:lnTo>
                      <a:pt x="832" y="2748"/>
                    </a:lnTo>
                    <a:lnTo>
                      <a:pt x="829" y="2754"/>
                    </a:lnTo>
                    <a:lnTo>
                      <a:pt x="830" y="2760"/>
                    </a:lnTo>
                    <a:lnTo>
                      <a:pt x="834" y="2765"/>
                    </a:lnTo>
                    <a:lnTo>
                      <a:pt x="837" y="2770"/>
                    </a:lnTo>
                    <a:lnTo>
                      <a:pt x="835" y="2771"/>
                    </a:lnTo>
                    <a:lnTo>
                      <a:pt x="831" y="2774"/>
                    </a:lnTo>
                    <a:lnTo>
                      <a:pt x="829" y="2776"/>
                    </a:lnTo>
                    <a:lnTo>
                      <a:pt x="826" y="2778"/>
                    </a:lnTo>
                    <a:lnTo>
                      <a:pt x="822" y="2780"/>
                    </a:lnTo>
                    <a:lnTo>
                      <a:pt x="819" y="2782"/>
                    </a:lnTo>
                    <a:lnTo>
                      <a:pt x="815" y="2781"/>
                    </a:lnTo>
                    <a:lnTo>
                      <a:pt x="812" y="2780"/>
                    </a:lnTo>
                    <a:lnTo>
                      <a:pt x="808" y="2781"/>
                    </a:lnTo>
                    <a:lnTo>
                      <a:pt x="808" y="2776"/>
                    </a:lnTo>
                    <a:lnTo>
                      <a:pt x="802" y="2770"/>
                    </a:lnTo>
                    <a:lnTo>
                      <a:pt x="796" y="2764"/>
                    </a:lnTo>
                    <a:lnTo>
                      <a:pt x="789" y="2760"/>
                    </a:lnTo>
                    <a:lnTo>
                      <a:pt x="780" y="2761"/>
                    </a:lnTo>
                    <a:lnTo>
                      <a:pt x="774" y="2764"/>
                    </a:lnTo>
                    <a:lnTo>
                      <a:pt x="768" y="2770"/>
                    </a:lnTo>
                    <a:lnTo>
                      <a:pt x="768" y="2776"/>
                    </a:lnTo>
                    <a:lnTo>
                      <a:pt x="769" y="2783"/>
                    </a:lnTo>
                    <a:lnTo>
                      <a:pt x="772" y="2791"/>
                    </a:lnTo>
                    <a:lnTo>
                      <a:pt x="772" y="2797"/>
                    </a:lnTo>
                    <a:lnTo>
                      <a:pt x="769" y="2804"/>
                    </a:lnTo>
                    <a:lnTo>
                      <a:pt x="769" y="2815"/>
                    </a:lnTo>
                    <a:lnTo>
                      <a:pt x="775" y="2825"/>
                    </a:lnTo>
                    <a:lnTo>
                      <a:pt x="775" y="2828"/>
                    </a:lnTo>
                    <a:lnTo>
                      <a:pt x="773" y="2832"/>
                    </a:lnTo>
                    <a:lnTo>
                      <a:pt x="772" y="2835"/>
                    </a:lnTo>
                    <a:lnTo>
                      <a:pt x="772" y="2838"/>
                    </a:lnTo>
                    <a:lnTo>
                      <a:pt x="772" y="2841"/>
                    </a:lnTo>
                    <a:lnTo>
                      <a:pt x="772" y="2841"/>
                    </a:lnTo>
                    <a:lnTo>
                      <a:pt x="772" y="2841"/>
                    </a:lnTo>
                    <a:lnTo>
                      <a:pt x="767" y="2851"/>
                    </a:lnTo>
                    <a:lnTo>
                      <a:pt x="767" y="2861"/>
                    </a:lnTo>
                    <a:lnTo>
                      <a:pt x="763" y="2867"/>
                    </a:lnTo>
                    <a:lnTo>
                      <a:pt x="758" y="2873"/>
                    </a:lnTo>
                    <a:lnTo>
                      <a:pt x="752" y="2878"/>
                    </a:lnTo>
                    <a:lnTo>
                      <a:pt x="745" y="2882"/>
                    </a:lnTo>
                    <a:lnTo>
                      <a:pt x="761" y="2884"/>
                    </a:lnTo>
                    <a:lnTo>
                      <a:pt x="774" y="2883"/>
                    </a:lnTo>
                    <a:lnTo>
                      <a:pt x="784" y="2878"/>
                    </a:lnTo>
                    <a:lnTo>
                      <a:pt x="792" y="2871"/>
                    </a:lnTo>
                    <a:lnTo>
                      <a:pt x="796" y="2874"/>
                    </a:lnTo>
                    <a:lnTo>
                      <a:pt x="800" y="2878"/>
                    </a:lnTo>
                    <a:lnTo>
                      <a:pt x="805" y="2882"/>
                    </a:lnTo>
                    <a:lnTo>
                      <a:pt x="809" y="2884"/>
                    </a:lnTo>
                    <a:lnTo>
                      <a:pt x="807" y="2886"/>
                    </a:lnTo>
                    <a:lnTo>
                      <a:pt x="805" y="2888"/>
                    </a:lnTo>
                    <a:lnTo>
                      <a:pt x="802" y="2889"/>
                    </a:lnTo>
                    <a:lnTo>
                      <a:pt x="801" y="2891"/>
                    </a:lnTo>
                    <a:lnTo>
                      <a:pt x="800" y="2894"/>
                    </a:lnTo>
                    <a:lnTo>
                      <a:pt x="800" y="2895"/>
                    </a:lnTo>
                    <a:lnTo>
                      <a:pt x="796" y="2895"/>
                    </a:lnTo>
                    <a:lnTo>
                      <a:pt x="792" y="2895"/>
                    </a:lnTo>
                    <a:lnTo>
                      <a:pt x="790" y="2895"/>
                    </a:lnTo>
                    <a:lnTo>
                      <a:pt x="786" y="2896"/>
                    </a:lnTo>
                    <a:lnTo>
                      <a:pt x="784" y="2899"/>
                    </a:lnTo>
                    <a:lnTo>
                      <a:pt x="782" y="2902"/>
                    </a:lnTo>
                    <a:lnTo>
                      <a:pt x="783" y="2909"/>
                    </a:lnTo>
                    <a:lnTo>
                      <a:pt x="802" y="2919"/>
                    </a:lnTo>
                    <a:lnTo>
                      <a:pt x="819" y="2899"/>
                    </a:lnTo>
                    <a:lnTo>
                      <a:pt x="825" y="2896"/>
                    </a:lnTo>
                    <a:lnTo>
                      <a:pt x="825" y="2890"/>
                    </a:lnTo>
                    <a:lnTo>
                      <a:pt x="829" y="2891"/>
                    </a:lnTo>
                    <a:lnTo>
                      <a:pt x="830" y="2892"/>
                    </a:lnTo>
                    <a:lnTo>
                      <a:pt x="832" y="2901"/>
                    </a:lnTo>
                    <a:lnTo>
                      <a:pt x="837" y="2908"/>
                    </a:lnTo>
                    <a:lnTo>
                      <a:pt x="842" y="2912"/>
                    </a:lnTo>
                    <a:lnTo>
                      <a:pt x="851" y="2911"/>
                    </a:lnTo>
                    <a:lnTo>
                      <a:pt x="852" y="2912"/>
                    </a:lnTo>
                    <a:lnTo>
                      <a:pt x="854" y="2913"/>
                    </a:lnTo>
                    <a:lnTo>
                      <a:pt x="860" y="2909"/>
                    </a:lnTo>
                    <a:lnTo>
                      <a:pt x="862" y="2919"/>
                    </a:lnTo>
                    <a:lnTo>
                      <a:pt x="866" y="2926"/>
                    </a:lnTo>
                    <a:lnTo>
                      <a:pt x="873" y="2932"/>
                    </a:lnTo>
                    <a:lnTo>
                      <a:pt x="882" y="2935"/>
                    </a:lnTo>
                    <a:lnTo>
                      <a:pt x="887" y="2935"/>
                    </a:lnTo>
                    <a:lnTo>
                      <a:pt x="891" y="2935"/>
                    </a:lnTo>
                    <a:lnTo>
                      <a:pt x="896" y="2934"/>
                    </a:lnTo>
                    <a:lnTo>
                      <a:pt x="899" y="2931"/>
                    </a:lnTo>
                    <a:lnTo>
                      <a:pt x="902" y="2928"/>
                    </a:lnTo>
                    <a:lnTo>
                      <a:pt x="904" y="2925"/>
                    </a:lnTo>
                    <a:lnTo>
                      <a:pt x="908" y="2922"/>
                    </a:lnTo>
                    <a:lnTo>
                      <a:pt x="909" y="2918"/>
                    </a:lnTo>
                    <a:lnTo>
                      <a:pt x="905" y="2912"/>
                    </a:lnTo>
                    <a:lnTo>
                      <a:pt x="896" y="2902"/>
                    </a:lnTo>
                    <a:lnTo>
                      <a:pt x="886" y="2892"/>
                    </a:lnTo>
                    <a:lnTo>
                      <a:pt x="879" y="2880"/>
                    </a:lnTo>
                    <a:lnTo>
                      <a:pt x="874" y="2868"/>
                    </a:lnTo>
                    <a:lnTo>
                      <a:pt x="871" y="2865"/>
                    </a:lnTo>
                    <a:lnTo>
                      <a:pt x="874" y="2865"/>
                    </a:lnTo>
                    <a:lnTo>
                      <a:pt x="874" y="2865"/>
                    </a:lnTo>
                    <a:lnTo>
                      <a:pt x="874" y="2868"/>
                    </a:lnTo>
                    <a:lnTo>
                      <a:pt x="899" y="2868"/>
                    </a:lnTo>
                    <a:lnTo>
                      <a:pt x="924" y="2867"/>
                    </a:lnTo>
                    <a:lnTo>
                      <a:pt x="948" y="2861"/>
                    </a:lnTo>
                    <a:lnTo>
                      <a:pt x="950" y="2856"/>
                    </a:lnTo>
                    <a:lnTo>
                      <a:pt x="951" y="2851"/>
                    </a:lnTo>
                    <a:lnTo>
                      <a:pt x="951" y="2846"/>
                    </a:lnTo>
                    <a:lnTo>
                      <a:pt x="949" y="2841"/>
                    </a:lnTo>
                    <a:lnTo>
                      <a:pt x="948" y="2841"/>
                    </a:lnTo>
                    <a:lnTo>
                      <a:pt x="950" y="2838"/>
                    </a:lnTo>
                    <a:lnTo>
                      <a:pt x="950" y="2838"/>
                    </a:lnTo>
                    <a:lnTo>
                      <a:pt x="950" y="2835"/>
                    </a:lnTo>
                    <a:lnTo>
                      <a:pt x="955" y="2825"/>
                    </a:lnTo>
                    <a:lnTo>
                      <a:pt x="961" y="2815"/>
                    </a:lnTo>
                    <a:lnTo>
                      <a:pt x="971" y="2808"/>
                    </a:lnTo>
                    <a:lnTo>
                      <a:pt x="971" y="2815"/>
                    </a:lnTo>
                    <a:lnTo>
                      <a:pt x="970" y="2822"/>
                    </a:lnTo>
                    <a:lnTo>
                      <a:pt x="968" y="2828"/>
                    </a:lnTo>
                    <a:lnTo>
                      <a:pt x="970" y="2835"/>
                    </a:lnTo>
                    <a:lnTo>
                      <a:pt x="975" y="2840"/>
                    </a:lnTo>
                    <a:lnTo>
                      <a:pt x="984" y="2843"/>
                    </a:lnTo>
                    <a:lnTo>
                      <a:pt x="1004" y="2827"/>
                    </a:lnTo>
                    <a:lnTo>
                      <a:pt x="1004" y="2814"/>
                    </a:lnTo>
                    <a:lnTo>
                      <a:pt x="1007" y="2801"/>
                    </a:lnTo>
                    <a:lnTo>
                      <a:pt x="1013" y="2789"/>
                    </a:lnTo>
                    <a:lnTo>
                      <a:pt x="1013" y="2789"/>
                    </a:lnTo>
                    <a:lnTo>
                      <a:pt x="1039" y="2766"/>
                    </a:lnTo>
                    <a:lnTo>
                      <a:pt x="1040" y="2766"/>
                    </a:lnTo>
                    <a:lnTo>
                      <a:pt x="1040" y="2766"/>
                    </a:lnTo>
                    <a:lnTo>
                      <a:pt x="1045" y="2768"/>
                    </a:lnTo>
                    <a:lnTo>
                      <a:pt x="1049" y="2768"/>
                    </a:lnTo>
                    <a:lnTo>
                      <a:pt x="1052" y="2765"/>
                    </a:lnTo>
                    <a:lnTo>
                      <a:pt x="1055" y="2761"/>
                    </a:lnTo>
                    <a:lnTo>
                      <a:pt x="1061" y="2753"/>
                    </a:lnTo>
                    <a:lnTo>
                      <a:pt x="1062" y="2748"/>
                    </a:lnTo>
                    <a:lnTo>
                      <a:pt x="1062" y="2744"/>
                    </a:lnTo>
                    <a:lnTo>
                      <a:pt x="1061" y="2741"/>
                    </a:lnTo>
                    <a:lnTo>
                      <a:pt x="1060" y="2738"/>
                    </a:lnTo>
                    <a:lnTo>
                      <a:pt x="1060" y="2732"/>
                    </a:lnTo>
                    <a:lnTo>
                      <a:pt x="1060" y="2726"/>
                    </a:lnTo>
                    <a:lnTo>
                      <a:pt x="1069" y="2718"/>
                    </a:lnTo>
                    <a:lnTo>
                      <a:pt x="1077" y="2714"/>
                    </a:lnTo>
                    <a:lnTo>
                      <a:pt x="1084" y="2713"/>
                    </a:lnTo>
                    <a:lnTo>
                      <a:pt x="1090" y="2709"/>
                    </a:lnTo>
                    <a:lnTo>
                      <a:pt x="1091" y="2703"/>
                    </a:lnTo>
                    <a:lnTo>
                      <a:pt x="1091" y="2698"/>
                    </a:lnTo>
                    <a:lnTo>
                      <a:pt x="1090" y="2697"/>
                    </a:lnTo>
                    <a:lnTo>
                      <a:pt x="1104" y="2691"/>
                    </a:lnTo>
                    <a:lnTo>
                      <a:pt x="1118" y="2691"/>
                    </a:lnTo>
                    <a:lnTo>
                      <a:pt x="1132" y="2694"/>
                    </a:lnTo>
                    <a:lnTo>
                      <a:pt x="1147" y="2695"/>
                    </a:lnTo>
                    <a:lnTo>
                      <a:pt x="1161" y="2694"/>
                    </a:lnTo>
                    <a:lnTo>
                      <a:pt x="1175" y="2686"/>
                    </a:lnTo>
                    <a:lnTo>
                      <a:pt x="1175" y="2695"/>
                    </a:lnTo>
                    <a:lnTo>
                      <a:pt x="1171" y="2700"/>
                    </a:lnTo>
                    <a:lnTo>
                      <a:pt x="1166" y="2703"/>
                    </a:lnTo>
                    <a:lnTo>
                      <a:pt x="1163" y="2707"/>
                    </a:lnTo>
                    <a:lnTo>
                      <a:pt x="1160" y="2712"/>
                    </a:lnTo>
                    <a:lnTo>
                      <a:pt x="1168" y="2719"/>
                    </a:lnTo>
                    <a:lnTo>
                      <a:pt x="1168" y="2719"/>
                    </a:lnTo>
                    <a:lnTo>
                      <a:pt x="1165" y="2727"/>
                    </a:lnTo>
                    <a:lnTo>
                      <a:pt x="1165" y="2735"/>
                    </a:lnTo>
                    <a:lnTo>
                      <a:pt x="1169" y="2738"/>
                    </a:lnTo>
                    <a:lnTo>
                      <a:pt x="1175" y="2742"/>
                    </a:lnTo>
                    <a:lnTo>
                      <a:pt x="1181" y="2746"/>
                    </a:lnTo>
                    <a:lnTo>
                      <a:pt x="1186" y="2749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6" y="2758"/>
                    </a:lnTo>
                    <a:lnTo>
                      <a:pt x="1187" y="2765"/>
                    </a:lnTo>
                    <a:lnTo>
                      <a:pt x="1185" y="2770"/>
                    </a:lnTo>
                    <a:lnTo>
                      <a:pt x="1181" y="2774"/>
                    </a:lnTo>
                    <a:lnTo>
                      <a:pt x="1175" y="2776"/>
                    </a:lnTo>
                    <a:lnTo>
                      <a:pt x="1170" y="2780"/>
                    </a:lnTo>
                    <a:lnTo>
                      <a:pt x="1166" y="2783"/>
                    </a:lnTo>
                    <a:lnTo>
                      <a:pt x="1163" y="2788"/>
                    </a:lnTo>
                    <a:lnTo>
                      <a:pt x="1157" y="2786"/>
                    </a:lnTo>
                    <a:lnTo>
                      <a:pt x="1153" y="2787"/>
                    </a:lnTo>
                    <a:lnTo>
                      <a:pt x="1149" y="2788"/>
                    </a:lnTo>
                    <a:lnTo>
                      <a:pt x="1146" y="2789"/>
                    </a:lnTo>
                    <a:lnTo>
                      <a:pt x="1143" y="2792"/>
                    </a:lnTo>
                    <a:lnTo>
                      <a:pt x="1141" y="2795"/>
                    </a:lnTo>
                    <a:lnTo>
                      <a:pt x="1140" y="2801"/>
                    </a:lnTo>
                    <a:lnTo>
                      <a:pt x="1136" y="2808"/>
                    </a:lnTo>
                    <a:lnTo>
                      <a:pt x="1134" y="2814"/>
                    </a:lnTo>
                    <a:lnTo>
                      <a:pt x="1132" y="2820"/>
                    </a:lnTo>
                    <a:lnTo>
                      <a:pt x="1119" y="2816"/>
                    </a:lnTo>
                    <a:lnTo>
                      <a:pt x="1107" y="2815"/>
                    </a:lnTo>
                    <a:lnTo>
                      <a:pt x="1095" y="2818"/>
                    </a:lnTo>
                    <a:lnTo>
                      <a:pt x="1083" y="2826"/>
                    </a:lnTo>
                    <a:lnTo>
                      <a:pt x="1079" y="2828"/>
                    </a:lnTo>
                    <a:lnTo>
                      <a:pt x="1077" y="2831"/>
                    </a:lnTo>
                    <a:lnTo>
                      <a:pt x="1075" y="2834"/>
                    </a:lnTo>
                    <a:lnTo>
                      <a:pt x="1074" y="2838"/>
                    </a:lnTo>
                    <a:lnTo>
                      <a:pt x="1075" y="2843"/>
                    </a:lnTo>
                    <a:lnTo>
                      <a:pt x="1057" y="2848"/>
                    </a:lnTo>
                    <a:lnTo>
                      <a:pt x="1051" y="2856"/>
                    </a:lnTo>
                    <a:lnTo>
                      <a:pt x="1050" y="2857"/>
                    </a:lnTo>
                    <a:lnTo>
                      <a:pt x="1038" y="2865"/>
                    </a:lnTo>
                    <a:lnTo>
                      <a:pt x="1028" y="2873"/>
                    </a:lnTo>
                    <a:lnTo>
                      <a:pt x="1018" y="2883"/>
                    </a:lnTo>
                    <a:lnTo>
                      <a:pt x="1010" y="2884"/>
                    </a:lnTo>
                    <a:lnTo>
                      <a:pt x="1004" y="2888"/>
                    </a:lnTo>
                    <a:lnTo>
                      <a:pt x="1000" y="2894"/>
                    </a:lnTo>
                    <a:lnTo>
                      <a:pt x="1000" y="2902"/>
                    </a:lnTo>
                    <a:lnTo>
                      <a:pt x="994" y="2903"/>
                    </a:lnTo>
                    <a:lnTo>
                      <a:pt x="990" y="2903"/>
                    </a:lnTo>
                    <a:lnTo>
                      <a:pt x="988" y="2903"/>
                    </a:lnTo>
                    <a:lnTo>
                      <a:pt x="985" y="2905"/>
                    </a:lnTo>
                    <a:lnTo>
                      <a:pt x="984" y="2907"/>
                    </a:lnTo>
                    <a:lnTo>
                      <a:pt x="972" y="2911"/>
                    </a:lnTo>
                    <a:lnTo>
                      <a:pt x="967" y="2912"/>
                    </a:lnTo>
                    <a:lnTo>
                      <a:pt x="962" y="2913"/>
                    </a:lnTo>
                    <a:lnTo>
                      <a:pt x="959" y="2915"/>
                    </a:lnTo>
                    <a:lnTo>
                      <a:pt x="955" y="2919"/>
                    </a:lnTo>
                    <a:lnTo>
                      <a:pt x="953" y="2923"/>
                    </a:lnTo>
                    <a:lnTo>
                      <a:pt x="948" y="2925"/>
                    </a:lnTo>
                    <a:lnTo>
                      <a:pt x="943" y="2928"/>
                    </a:lnTo>
                    <a:lnTo>
                      <a:pt x="939" y="2931"/>
                    </a:lnTo>
                    <a:lnTo>
                      <a:pt x="936" y="2942"/>
                    </a:lnTo>
                    <a:lnTo>
                      <a:pt x="937" y="2953"/>
                    </a:lnTo>
                    <a:lnTo>
                      <a:pt x="937" y="2954"/>
                    </a:lnTo>
                    <a:lnTo>
                      <a:pt x="936" y="2953"/>
                    </a:lnTo>
                    <a:lnTo>
                      <a:pt x="934" y="2949"/>
                    </a:lnTo>
                    <a:lnTo>
                      <a:pt x="916" y="2958"/>
                    </a:lnTo>
                    <a:lnTo>
                      <a:pt x="900" y="2968"/>
                    </a:lnTo>
                    <a:lnTo>
                      <a:pt x="883" y="2977"/>
                    </a:lnTo>
                    <a:lnTo>
                      <a:pt x="881" y="2981"/>
                    </a:lnTo>
                    <a:lnTo>
                      <a:pt x="879" y="2987"/>
                    </a:lnTo>
                    <a:lnTo>
                      <a:pt x="880" y="2992"/>
                    </a:lnTo>
                    <a:lnTo>
                      <a:pt x="881" y="2997"/>
                    </a:lnTo>
                    <a:lnTo>
                      <a:pt x="881" y="2998"/>
                    </a:lnTo>
                    <a:lnTo>
                      <a:pt x="868" y="3002"/>
                    </a:lnTo>
                    <a:lnTo>
                      <a:pt x="857" y="3009"/>
                    </a:lnTo>
                    <a:lnTo>
                      <a:pt x="849" y="3020"/>
                    </a:lnTo>
                    <a:lnTo>
                      <a:pt x="845" y="3033"/>
                    </a:lnTo>
                    <a:lnTo>
                      <a:pt x="842" y="3036"/>
                    </a:lnTo>
                    <a:lnTo>
                      <a:pt x="840" y="3038"/>
                    </a:lnTo>
                    <a:lnTo>
                      <a:pt x="836" y="3043"/>
                    </a:lnTo>
                    <a:lnTo>
                      <a:pt x="822" y="3046"/>
                    </a:lnTo>
                    <a:lnTo>
                      <a:pt x="818" y="3062"/>
                    </a:lnTo>
                    <a:lnTo>
                      <a:pt x="818" y="3062"/>
                    </a:lnTo>
                    <a:lnTo>
                      <a:pt x="807" y="3061"/>
                    </a:lnTo>
                    <a:lnTo>
                      <a:pt x="797" y="3063"/>
                    </a:lnTo>
                    <a:lnTo>
                      <a:pt x="790" y="3071"/>
                    </a:lnTo>
                    <a:lnTo>
                      <a:pt x="785" y="3080"/>
                    </a:lnTo>
                    <a:lnTo>
                      <a:pt x="785" y="3082"/>
                    </a:lnTo>
                    <a:lnTo>
                      <a:pt x="782" y="3083"/>
                    </a:lnTo>
                    <a:lnTo>
                      <a:pt x="779" y="3084"/>
                    </a:lnTo>
                    <a:lnTo>
                      <a:pt x="777" y="3087"/>
                    </a:lnTo>
                    <a:lnTo>
                      <a:pt x="774" y="3089"/>
                    </a:lnTo>
                    <a:lnTo>
                      <a:pt x="774" y="3093"/>
                    </a:lnTo>
                    <a:lnTo>
                      <a:pt x="773" y="3096"/>
                    </a:lnTo>
                    <a:lnTo>
                      <a:pt x="769" y="3096"/>
                    </a:lnTo>
                    <a:lnTo>
                      <a:pt x="766" y="3096"/>
                    </a:lnTo>
                    <a:lnTo>
                      <a:pt x="762" y="3099"/>
                    </a:lnTo>
                    <a:lnTo>
                      <a:pt x="758" y="3101"/>
                    </a:lnTo>
                    <a:lnTo>
                      <a:pt x="748" y="3116"/>
                    </a:lnTo>
                    <a:lnTo>
                      <a:pt x="748" y="3116"/>
                    </a:lnTo>
                    <a:lnTo>
                      <a:pt x="746" y="3114"/>
                    </a:lnTo>
                    <a:lnTo>
                      <a:pt x="745" y="3113"/>
                    </a:lnTo>
                    <a:lnTo>
                      <a:pt x="734" y="3114"/>
                    </a:lnTo>
                    <a:lnTo>
                      <a:pt x="726" y="3120"/>
                    </a:lnTo>
                    <a:lnTo>
                      <a:pt x="721" y="3129"/>
                    </a:lnTo>
                    <a:lnTo>
                      <a:pt x="709" y="3141"/>
                    </a:lnTo>
                    <a:lnTo>
                      <a:pt x="700" y="3148"/>
                    </a:lnTo>
                    <a:lnTo>
                      <a:pt x="690" y="3154"/>
                    </a:lnTo>
                    <a:lnTo>
                      <a:pt x="683" y="3163"/>
                    </a:lnTo>
                    <a:lnTo>
                      <a:pt x="678" y="3174"/>
                    </a:lnTo>
                    <a:lnTo>
                      <a:pt x="678" y="3174"/>
                    </a:lnTo>
                    <a:lnTo>
                      <a:pt x="661" y="3193"/>
                    </a:lnTo>
                    <a:lnTo>
                      <a:pt x="659" y="3192"/>
                    </a:lnTo>
                    <a:lnTo>
                      <a:pt x="656" y="3192"/>
                    </a:lnTo>
                    <a:lnTo>
                      <a:pt x="653" y="3192"/>
                    </a:lnTo>
                    <a:lnTo>
                      <a:pt x="649" y="3193"/>
                    </a:lnTo>
                    <a:lnTo>
                      <a:pt x="646" y="3194"/>
                    </a:lnTo>
                    <a:lnTo>
                      <a:pt x="642" y="3197"/>
                    </a:lnTo>
                    <a:lnTo>
                      <a:pt x="638" y="3201"/>
                    </a:lnTo>
                    <a:lnTo>
                      <a:pt x="621" y="3221"/>
                    </a:lnTo>
                    <a:lnTo>
                      <a:pt x="616" y="3228"/>
                    </a:lnTo>
                    <a:lnTo>
                      <a:pt x="609" y="3234"/>
                    </a:lnTo>
                    <a:lnTo>
                      <a:pt x="603" y="3242"/>
                    </a:lnTo>
                    <a:lnTo>
                      <a:pt x="603" y="3242"/>
                    </a:lnTo>
                    <a:lnTo>
                      <a:pt x="605" y="3251"/>
                    </a:lnTo>
                    <a:lnTo>
                      <a:pt x="610" y="3260"/>
                    </a:lnTo>
                    <a:lnTo>
                      <a:pt x="616" y="3266"/>
                    </a:lnTo>
                    <a:lnTo>
                      <a:pt x="624" y="3273"/>
                    </a:lnTo>
                    <a:lnTo>
                      <a:pt x="629" y="3281"/>
                    </a:lnTo>
                    <a:lnTo>
                      <a:pt x="619" y="3281"/>
                    </a:lnTo>
                    <a:lnTo>
                      <a:pt x="614" y="3284"/>
                    </a:lnTo>
                    <a:lnTo>
                      <a:pt x="612" y="3289"/>
                    </a:lnTo>
                    <a:lnTo>
                      <a:pt x="610" y="3296"/>
                    </a:lnTo>
                    <a:lnTo>
                      <a:pt x="609" y="3302"/>
                    </a:lnTo>
                    <a:lnTo>
                      <a:pt x="607" y="3304"/>
                    </a:lnTo>
                    <a:lnTo>
                      <a:pt x="603" y="3307"/>
                    </a:lnTo>
                    <a:lnTo>
                      <a:pt x="599" y="3311"/>
                    </a:lnTo>
                    <a:lnTo>
                      <a:pt x="599" y="3312"/>
                    </a:lnTo>
                    <a:lnTo>
                      <a:pt x="591" y="3307"/>
                    </a:lnTo>
                    <a:lnTo>
                      <a:pt x="579" y="3306"/>
                    </a:lnTo>
                    <a:lnTo>
                      <a:pt x="570" y="3308"/>
                    </a:lnTo>
                    <a:lnTo>
                      <a:pt x="563" y="3312"/>
                    </a:lnTo>
                    <a:lnTo>
                      <a:pt x="558" y="3319"/>
                    </a:lnTo>
                    <a:lnTo>
                      <a:pt x="553" y="3327"/>
                    </a:lnTo>
                    <a:lnTo>
                      <a:pt x="550" y="3335"/>
                    </a:lnTo>
                    <a:lnTo>
                      <a:pt x="546" y="3344"/>
                    </a:lnTo>
                    <a:lnTo>
                      <a:pt x="546" y="3344"/>
                    </a:lnTo>
                    <a:lnTo>
                      <a:pt x="545" y="3346"/>
                    </a:lnTo>
                    <a:lnTo>
                      <a:pt x="542" y="3348"/>
                    </a:lnTo>
                    <a:lnTo>
                      <a:pt x="539" y="3350"/>
                    </a:lnTo>
                    <a:lnTo>
                      <a:pt x="536" y="3350"/>
                    </a:lnTo>
                    <a:lnTo>
                      <a:pt x="533" y="3351"/>
                    </a:lnTo>
                    <a:lnTo>
                      <a:pt x="530" y="3352"/>
                    </a:lnTo>
                    <a:lnTo>
                      <a:pt x="528" y="3355"/>
                    </a:lnTo>
                    <a:lnTo>
                      <a:pt x="527" y="3357"/>
                    </a:lnTo>
                    <a:lnTo>
                      <a:pt x="525" y="3365"/>
                    </a:lnTo>
                    <a:lnTo>
                      <a:pt x="528" y="3373"/>
                    </a:lnTo>
                    <a:lnTo>
                      <a:pt x="533" y="3379"/>
                    </a:lnTo>
                    <a:lnTo>
                      <a:pt x="533" y="3381"/>
                    </a:lnTo>
                    <a:lnTo>
                      <a:pt x="533" y="3384"/>
                    </a:lnTo>
                    <a:lnTo>
                      <a:pt x="531" y="3386"/>
                    </a:lnTo>
                    <a:lnTo>
                      <a:pt x="531" y="3389"/>
                    </a:lnTo>
                    <a:lnTo>
                      <a:pt x="531" y="3390"/>
                    </a:lnTo>
                    <a:lnTo>
                      <a:pt x="534" y="3392"/>
                    </a:lnTo>
                    <a:lnTo>
                      <a:pt x="536" y="3393"/>
                    </a:lnTo>
                    <a:lnTo>
                      <a:pt x="540" y="3403"/>
                    </a:lnTo>
                    <a:lnTo>
                      <a:pt x="544" y="3408"/>
                    </a:lnTo>
                    <a:lnTo>
                      <a:pt x="548" y="3408"/>
                    </a:lnTo>
                    <a:lnTo>
                      <a:pt x="554" y="3406"/>
                    </a:lnTo>
                    <a:lnTo>
                      <a:pt x="559" y="3403"/>
                    </a:lnTo>
                    <a:lnTo>
                      <a:pt x="565" y="3401"/>
                    </a:lnTo>
                    <a:lnTo>
                      <a:pt x="570" y="3399"/>
                    </a:lnTo>
                    <a:lnTo>
                      <a:pt x="582" y="3389"/>
                    </a:lnTo>
                    <a:lnTo>
                      <a:pt x="584" y="3380"/>
                    </a:lnTo>
                    <a:lnTo>
                      <a:pt x="581" y="3375"/>
                    </a:lnTo>
                    <a:lnTo>
                      <a:pt x="576" y="3369"/>
                    </a:lnTo>
                    <a:lnTo>
                      <a:pt x="571" y="3365"/>
                    </a:lnTo>
                    <a:lnTo>
                      <a:pt x="567" y="3361"/>
                    </a:lnTo>
                    <a:lnTo>
                      <a:pt x="565" y="3355"/>
                    </a:lnTo>
                    <a:lnTo>
                      <a:pt x="570" y="3350"/>
                    </a:lnTo>
                    <a:lnTo>
                      <a:pt x="574" y="3344"/>
                    </a:lnTo>
                    <a:lnTo>
                      <a:pt x="579" y="3338"/>
                    </a:lnTo>
                    <a:lnTo>
                      <a:pt x="584" y="3334"/>
                    </a:lnTo>
                    <a:lnTo>
                      <a:pt x="590" y="3333"/>
                    </a:lnTo>
                    <a:lnTo>
                      <a:pt x="599" y="3336"/>
                    </a:lnTo>
                    <a:lnTo>
                      <a:pt x="592" y="3342"/>
                    </a:lnTo>
                    <a:lnTo>
                      <a:pt x="587" y="3350"/>
                    </a:lnTo>
                    <a:lnTo>
                      <a:pt x="588" y="3357"/>
                    </a:lnTo>
                    <a:lnTo>
                      <a:pt x="592" y="3361"/>
                    </a:lnTo>
                    <a:lnTo>
                      <a:pt x="597" y="3362"/>
                    </a:lnTo>
                    <a:lnTo>
                      <a:pt x="602" y="3359"/>
                    </a:lnTo>
                    <a:lnTo>
                      <a:pt x="608" y="3357"/>
                    </a:lnTo>
                    <a:lnTo>
                      <a:pt x="613" y="3356"/>
                    </a:lnTo>
                    <a:lnTo>
                      <a:pt x="621" y="3353"/>
                    </a:lnTo>
                    <a:lnTo>
                      <a:pt x="627" y="3348"/>
                    </a:lnTo>
                    <a:lnTo>
                      <a:pt x="632" y="3342"/>
                    </a:lnTo>
                    <a:lnTo>
                      <a:pt x="636" y="3335"/>
                    </a:lnTo>
                    <a:lnTo>
                      <a:pt x="637" y="3336"/>
                    </a:lnTo>
                    <a:lnTo>
                      <a:pt x="641" y="3335"/>
                    </a:lnTo>
                    <a:lnTo>
                      <a:pt x="643" y="3334"/>
                    </a:lnTo>
                    <a:lnTo>
                      <a:pt x="644" y="3332"/>
                    </a:lnTo>
                    <a:lnTo>
                      <a:pt x="647" y="3330"/>
                    </a:lnTo>
                    <a:lnTo>
                      <a:pt x="648" y="3329"/>
                    </a:lnTo>
                    <a:lnTo>
                      <a:pt x="650" y="3327"/>
                    </a:lnTo>
                    <a:lnTo>
                      <a:pt x="652" y="3325"/>
                    </a:lnTo>
                    <a:lnTo>
                      <a:pt x="654" y="3325"/>
                    </a:lnTo>
                    <a:lnTo>
                      <a:pt x="656" y="3325"/>
                    </a:lnTo>
                    <a:lnTo>
                      <a:pt x="659" y="3327"/>
                    </a:lnTo>
                    <a:lnTo>
                      <a:pt x="673" y="3329"/>
                    </a:lnTo>
                    <a:lnTo>
                      <a:pt x="686" y="3327"/>
                    </a:lnTo>
                    <a:lnTo>
                      <a:pt x="698" y="3322"/>
                    </a:lnTo>
                    <a:lnTo>
                      <a:pt x="710" y="3316"/>
                    </a:lnTo>
                    <a:lnTo>
                      <a:pt x="712" y="3310"/>
                    </a:lnTo>
                    <a:lnTo>
                      <a:pt x="711" y="3305"/>
                    </a:lnTo>
                    <a:lnTo>
                      <a:pt x="710" y="3299"/>
                    </a:lnTo>
                    <a:lnTo>
                      <a:pt x="709" y="3298"/>
                    </a:lnTo>
                    <a:lnTo>
                      <a:pt x="707" y="3296"/>
                    </a:lnTo>
                    <a:lnTo>
                      <a:pt x="712" y="3295"/>
                    </a:lnTo>
                    <a:lnTo>
                      <a:pt x="716" y="3295"/>
                    </a:lnTo>
                    <a:lnTo>
                      <a:pt x="720" y="3294"/>
                    </a:lnTo>
                    <a:lnTo>
                      <a:pt x="723" y="3291"/>
                    </a:lnTo>
                    <a:lnTo>
                      <a:pt x="727" y="3289"/>
                    </a:lnTo>
                    <a:lnTo>
                      <a:pt x="731" y="3287"/>
                    </a:lnTo>
                    <a:lnTo>
                      <a:pt x="734" y="3284"/>
                    </a:lnTo>
                    <a:lnTo>
                      <a:pt x="735" y="3281"/>
                    </a:lnTo>
                    <a:lnTo>
                      <a:pt x="738" y="3279"/>
                    </a:lnTo>
                    <a:lnTo>
                      <a:pt x="740" y="3278"/>
                    </a:lnTo>
                    <a:lnTo>
                      <a:pt x="744" y="3277"/>
                    </a:lnTo>
                    <a:lnTo>
                      <a:pt x="746" y="3276"/>
                    </a:lnTo>
                    <a:lnTo>
                      <a:pt x="749" y="3275"/>
                    </a:lnTo>
                    <a:lnTo>
                      <a:pt x="751" y="3273"/>
                    </a:lnTo>
                    <a:lnTo>
                      <a:pt x="752" y="3270"/>
                    </a:lnTo>
                    <a:lnTo>
                      <a:pt x="761" y="3267"/>
                    </a:lnTo>
                    <a:lnTo>
                      <a:pt x="767" y="3264"/>
                    </a:lnTo>
                    <a:lnTo>
                      <a:pt x="771" y="3258"/>
                    </a:lnTo>
                    <a:lnTo>
                      <a:pt x="772" y="3249"/>
                    </a:lnTo>
                    <a:lnTo>
                      <a:pt x="769" y="3245"/>
                    </a:lnTo>
                    <a:lnTo>
                      <a:pt x="767" y="3243"/>
                    </a:lnTo>
                    <a:lnTo>
                      <a:pt x="768" y="3237"/>
                    </a:lnTo>
                    <a:lnTo>
                      <a:pt x="769" y="3231"/>
                    </a:lnTo>
                    <a:lnTo>
                      <a:pt x="773" y="3228"/>
                    </a:lnTo>
                    <a:lnTo>
                      <a:pt x="779" y="3227"/>
                    </a:lnTo>
                    <a:lnTo>
                      <a:pt x="788" y="3228"/>
                    </a:lnTo>
                    <a:lnTo>
                      <a:pt x="789" y="3224"/>
                    </a:lnTo>
                    <a:lnTo>
                      <a:pt x="790" y="3220"/>
                    </a:lnTo>
                    <a:lnTo>
                      <a:pt x="794" y="3218"/>
                    </a:lnTo>
                    <a:lnTo>
                      <a:pt x="796" y="3215"/>
                    </a:lnTo>
                    <a:lnTo>
                      <a:pt x="800" y="3213"/>
                    </a:lnTo>
                    <a:lnTo>
                      <a:pt x="803" y="3211"/>
                    </a:lnTo>
                    <a:lnTo>
                      <a:pt x="807" y="3209"/>
                    </a:lnTo>
                    <a:lnTo>
                      <a:pt x="808" y="3207"/>
                    </a:lnTo>
                    <a:lnTo>
                      <a:pt x="819" y="3204"/>
                    </a:lnTo>
                    <a:lnTo>
                      <a:pt x="819" y="3199"/>
                    </a:lnTo>
                    <a:lnTo>
                      <a:pt x="819" y="3194"/>
                    </a:lnTo>
                    <a:lnTo>
                      <a:pt x="820" y="3191"/>
                    </a:lnTo>
                    <a:lnTo>
                      <a:pt x="823" y="3187"/>
                    </a:lnTo>
                    <a:lnTo>
                      <a:pt x="823" y="3187"/>
                    </a:lnTo>
                    <a:lnTo>
                      <a:pt x="835" y="3185"/>
                    </a:lnTo>
                    <a:lnTo>
                      <a:pt x="846" y="3180"/>
                    </a:lnTo>
                    <a:lnTo>
                      <a:pt x="856" y="3173"/>
                    </a:lnTo>
                    <a:lnTo>
                      <a:pt x="865" y="3165"/>
                    </a:lnTo>
                    <a:lnTo>
                      <a:pt x="875" y="3159"/>
                    </a:lnTo>
                    <a:lnTo>
                      <a:pt x="887" y="3156"/>
                    </a:lnTo>
                    <a:lnTo>
                      <a:pt x="900" y="3157"/>
                    </a:lnTo>
                    <a:lnTo>
                      <a:pt x="899" y="3152"/>
                    </a:lnTo>
                    <a:lnTo>
                      <a:pt x="900" y="3147"/>
                    </a:lnTo>
                    <a:lnTo>
                      <a:pt x="903" y="3144"/>
                    </a:lnTo>
                    <a:lnTo>
                      <a:pt x="907" y="3141"/>
                    </a:lnTo>
                    <a:lnTo>
                      <a:pt x="910" y="3139"/>
                    </a:lnTo>
                    <a:lnTo>
                      <a:pt x="913" y="3134"/>
                    </a:lnTo>
                    <a:lnTo>
                      <a:pt x="913" y="3129"/>
                    </a:lnTo>
                    <a:lnTo>
                      <a:pt x="910" y="3123"/>
                    </a:lnTo>
                    <a:lnTo>
                      <a:pt x="907" y="3118"/>
                    </a:lnTo>
                    <a:lnTo>
                      <a:pt x="903" y="3114"/>
                    </a:lnTo>
                    <a:lnTo>
                      <a:pt x="897" y="3111"/>
                    </a:lnTo>
                    <a:lnTo>
                      <a:pt x="900" y="3108"/>
                    </a:lnTo>
                    <a:lnTo>
                      <a:pt x="903" y="3106"/>
                    </a:lnTo>
                    <a:lnTo>
                      <a:pt x="904" y="3101"/>
                    </a:lnTo>
                    <a:lnTo>
                      <a:pt x="908" y="3101"/>
                    </a:lnTo>
                    <a:lnTo>
                      <a:pt x="925" y="3103"/>
                    </a:lnTo>
                    <a:lnTo>
                      <a:pt x="932" y="3107"/>
                    </a:lnTo>
                    <a:lnTo>
                      <a:pt x="925" y="3116"/>
                    </a:lnTo>
                    <a:lnTo>
                      <a:pt x="921" y="3124"/>
                    </a:lnTo>
                    <a:lnTo>
                      <a:pt x="921" y="3133"/>
                    </a:lnTo>
                    <a:lnTo>
                      <a:pt x="927" y="3142"/>
                    </a:lnTo>
                    <a:lnTo>
                      <a:pt x="930" y="3150"/>
                    </a:lnTo>
                    <a:lnTo>
                      <a:pt x="937" y="3147"/>
                    </a:lnTo>
                    <a:lnTo>
                      <a:pt x="943" y="3142"/>
                    </a:lnTo>
                    <a:lnTo>
                      <a:pt x="945" y="3136"/>
                    </a:lnTo>
                    <a:lnTo>
                      <a:pt x="948" y="3129"/>
                    </a:lnTo>
                    <a:lnTo>
                      <a:pt x="954" y="3127"/>
                    </a:lnTo>
                    <a:lnTo>
                      <a:pt x="954" y="3114"/>
                    </a:lnTo>
                    <a:lnTo>
                      <a:pt x="958" y="3107"/>
                    </a:lnTo>
                    <a:lnTo>
                      <a:pt x="965" y="3101"/>
                    </a:lnTo>
                    <a:lnTo>
                      <a:pt x="975" y="3097"/>
                    </a:lnTo>
                    <a:lnTo>
                      <a:pt x="977" y="3101"/>
                    </a:lnTo>
                    <a:lnTo>
                      <a:pt x="979" y="3105"/>
                    </a:lnTo>
                    <a:lnTo>
                      <a:pt x="988" y="3106"/>
                    </a:lnTo>
                    <a:lnTo>
                      <a:pt x="995" y="3105"/>
                    </a:lnTo>
                    <a:lnTo>
                      <a:pt x="1000" y="3096"/>
                    </a:lnTo>
                    <a:lnTo>
                      <a:pt x="1000" y="3094"/>
                    </a:lnTo>
                    <a:lnTo>
                      <a:pt x="999" y="3091"/>
                    </a:lnTo>
                    <a:lnTo>
                      <a:pt x="999" y="3089"/>
                    </a:lnTo>
                    <a:lnTo>
                      <a:pt x="998" y="3087"/>
                    </a:lnTo>
                    <a:lnTo>
                      <a:pt x="999" y="3084"/>
                    </a:lnTo>
                    <a:lnTo>
                      <a:pt x="999" y="3083"/>
                    </a:lnTo>
                    <a:lnTo>
                      <a:pt x="1001" y="3080"/>
                    </a:lnTo>
                    <a:lnTo>
                      <a:pt x="1004" y="3079"/>
                    </a:lnTo>
                    <a:lnTo>
                      <a:pt x="1009" y="3079"/>
                    </a:lnTo>
                    <a:lnTo>
                      <a:pt x="1019" y="3077"/>
                    </a:lnTo>
                    <a:lnTo>
                      <a:pt x="1029" y="3074"/>
                    </a:lnTo>
                    <a:lnTo>
                      <a:pt x="1039" y="3070"/>
                    </a:lnTo>
                    <a:lnTo>
                      <a:pt x="1047" y="3061"/>
                    </a:lnTo>
                    <a:lnTo>
                      <a:pt x="1045" y="3057"/>
                    </a:lnTo>
                    <a:lnTo>
                      <a:pt x="1043" y="3056"/>
                    </a:lnTo>
                    <a:lnTo>
                      <a:pt x="1039" y="3033"/>
                    </a:lnTo>
                    <a:lnTo>
                      <a:pt x="1039" y="3033"/>
                    </a:lnTo>
                    <a:lnTo>
                      <a:pt x="1052" y="3029"/>
                    </a:lnTo>
                    <a:lnTo>
                      <a:pt x="1052" y="3029"/>
                    </a:lnTo>
                    <a:lnTo>
                      <a:pt x="1058" y="3034"/>
                    </a:lnTo>
                    <a:lnTo>
                      <a:pt x="1064" y="3037"/>
                    </a:lnTo>
                    <a:lnTo>
                      <a:pt x="1069" y="3037"/>
                    </a:lnTo>
                    <a:lnTo>
                      <a:pt x="1073" y="3033"/>
                    </a:lnTo>
                    <a:lnTo>
                      <a:pt x="1074" y="3022"/>
                    </a:lnTo>
                    <a:lnTo>
                      <a:pt x="1074" y="3022"/>
                    </a:lnTo>
                    <a:lnTo>
                      <a:pt x="1080" y="3020"/>
                    </a:lnTo>
                    <a:lnTo>
                      <a:pt x="1087" y="3015"/>
                    </a:lnTo>
                    <a:lnTo>
                      <a:pt x="1095" y="3014"/>
                    </a:lnTo>
                    <a:lnTo>
                      <a:pt x="1103" y="3015"/>
                    </a:lnTo>
                    <a:lnTo>
                      <a:pt x="1110" y="3013"/>
                    </a:lnTo>
                    <a:lnTo>
                      <a:pt x="1112" y="3008"/>
                    </a:lnTo>
                    <a:lnTo>
                      <a:pt x="1112" y="3004"/>
                    </a:lnTo>
                    <a:lnTo>
                      <a:pt x="1112" y="3000"/>
                    </a:lnTo>
                    <a:lnTo>
                      <a:pt x="1117" y="2999"/>
                    </a:lnTo>
                    <a:lnTo>
                      <a:pt x="1135" y="2992"/>
                    </a:lnTo>
                    <a:lnTo>
                      <a:pt x="1135" y="2989"/>
                    </a:lnTo>
                    <a:lnTo>
                      <a:pt x="1136" y="2989"/>
                    </a:lnTo>
                    <a:lnTo>
                      <a:pt x="1148" y="2985"/>
                    </a:lnTo>
                    <a:lnTo>
                      <a:pt x="1148" y="2980"/>
                    </a:lnTo>
                    <a:lnTo>
                      <a:pt x="1163" y="2975"/>
                    </a:lnTo>
                    <a:lnTo>
                      <a:pt x="1169" y="2975"/>
                    </a:lnTo>
                    <a:lnTo>
                      <a:pt x="1175" y="2975"/>
                    </a:lnTo>
                    <a:lnTo>
                      <a:pt x="1181" y="2976"/>
                    </a:lnTo>
                    <a:lnTo>
                      <a:pt x="1187" y="2976"/>
                    </a:lnTo>
                    <a:lnTo>
                      <a:pt x="1192" y="2974"/>
                    </a:lnTo>
                    <a:lnTo>
                      <a:pt x="1195" y="2970"/>
                    </a:lnTo>
                    <a:lnTo>
                      <a:pt x="1195" y="2964"/>
                    </a:lnTo>
                    <a:lnTo>
                      <a:pt x="1194" y="2953"/>
                    </a:lnTo>
                    <a:lnTo>
                      <a:pt x="1204" y="2947"/>
                    </a:lnTo>
                    <a:lnTo>
                      <a:pt x="1216" y="2943"/>
                    </a:lnTo>
                    <a:lnTo>
                      <a:pt x="1227" y="2937"/>
                    </a:lnTo>
                    <a:lnTo>
                      <a:pt x="1236" y="2930"/>
                    </a:lnTo>
                    <a:lnTo>
                      <a:pt x="1243" y="2926"/>
                    </a:lnTo>
                    <a:lnTo>
                      <a:pt x="1250" y="2926"/>
                    </a:lnTo>
                    <a:lnTo>
                      <a:pt x="1257" y="2923"/>
                    </a:lnTo>
                    <a:lnTo>
                      <a:pt x="1256" y="2919"/>
                    </a:lnTo>
                    <a:lnTo>
                      <a:pt x="1256" y="2915"/>
                    </a:lnTo>
                    <a:lnTo>
                      <a:pt x="1257" y="2913"/>
                    </a:lnTo>
                    <a:lnTo>
                      <a:pt x="1259" y="2911"/>
                    </a:lnTo>
                    <a:lnTo>
                      <a:pt x="1290" y="2907"/>
                    </a:lnTo>
                    <a:lnTo>
                      <a:pt x="1290" y="2911"/>
                    </a:lnTo>
                    <a:lnTo>
                      <a:pt x="1291" y="2915"/>
                    </a:lnTo>
                    <a:lnTo>
                      <a:pt x="1301" y="2920"/>
                    </a:lnTo>
                    <a:lnTo>
                      <a:pt x="1312" y="2920"/>
                    </a:lnTo>
                    <a:lnTo>
                      <a:pt x="1323" y="2919"/>
                    </a:lnTo>
                    <a:lnTo>
                      <a:pt x="1334" y="2919"/>
                    </a:lnTo>
                    <a:lnTo>
                      <a:pt x="1345" y="2920"/>
                    </a:lnTo>
                    <a:lnTo>
                      <a:pt x="1355" y="2925"/>
                    </a:lnTo>
                    <a:lnTo>
                      <a:pt x="1359" y="2925"/>
                    </a:lnTo>
                    <a:lnTo>
                      <a:pt x="1364" y="2925"/>
                    </a:lnTo>
                    <a:lnTo>
                      <a:pt x="1368" y="2924"/>
                    </a:lnTo>
                    <a:lnTo>
                      <a:pt x="1372" y="2922"/>
                    </a:lnTo>
                    <a:lnTo>
                      <a:pt x="1374" y="2918"/>
                    </a:lnTo>
                    <a:lnTo>
                      <a:pt x="1382" y="2917"/>
                    </a:lnTo>
                    <a:lnTo>
                      <a:pt x="1389" y="2919"/>
                    </a:lnTo>
                    <a:lnTo>
                      <a:pt x="1393" y="2924"/>
                    </a:lnTo>
                    <a:lnTo>
                      <a:pt x="1397" y="2930"/>
                    </a:lnTo>
                    <a:lnTo>
                      <a:pt x="1401" y="2937"/>
                    </a:lnTo>
                    <a:lnTo>
                      <a:pt x="1404" y="2943"/>
                    </a:lnTo>
                    <a:lnTo>
                      <a:pt x="1409" y="2947"/>
                    </a:lnTo>
                    <a:lnTo>
                      <a:pt x="1416" y="2948"/>
                    </a:lnTo>
                    <a:lnTo>
                      <a:pt x="1427" y="2945"/>
                    </a:lnTo>
                    <a:lnTo>
                      <a:pt x="1454" y="2931"/>
                    </a:lnTo>
                    <a:lnTo>
                      <a:pt x="1484" y="2935"/>
                    </a:lnTo>
                    <a:lnTo>
                      <a:pt x="1482" y="2937"/>
                    </a:lnTo>
                    <a:lnTo>
                      <a:pt x="1481" y="2940"/>
                    </a:lnTo>
                    <a:lnTo>
                      <a:pt x="1480" y="2942"/>
                    </a:lnTo>
                    <a:lnTo>
                      <a:pt x="1481" y="2946"/>
                    </a:lnTo>
                    <a:lnTo>
                      <a:pt x="1476" y="2946"/>
                    </a:lnTo>
                    <a:lnTo>
                      <a:pt x="1472" y="2947"/>
                    </a:lnTo>
                    <a:lnTo>
                      <a:pt x="1469" y="2949"/>
                    </a:lnTo>
                    <a:lnTo>
                      <a:pt x="1466" y="2953"/>
                    </a:lnTo>
                    <a:lnTo>
                      <a:pt x="1464" y="2956"/>
                    </a:lnTo>
                    <a:lnTo>
                      <a:pt x="1461" y="2959"/>
                    </a:lnTo>
                    <a:lnTo>
                      <a:pt x="1460" y="2963"/>
                    </a:lnTo>
                    <a:lnTo>
                      <a:pt x="1460" y="2966"/>
                    </a:lnTo>
                    <a:lnTo>
                      <a:pt x="1461" y="2970"/>
                    </a:lnTo>
                    <a:lnTo>
                      <a:pt x="1463" y="2972"/>
                    </a:lnTo>
                    <a:lnTo>
                      <a:pt x="1452" y="2982"/>
                    </a:lnTo>
                    <a:lnTo>
                      <a:pt x="1453" y="2989"/>
                    </a:lnTo>
                    <a:lnTo>
                      <a:pt x="1449" y="2989"/>
                    </a:lnTo>
                    <a:lnTo>
                      <a:pt x="1447" y="2991"/>
                    </a:lnTo>
                    <a:lnTo>
                      <a:pt x="1444" y="2992"/>
                    </a:lnTo>
                    <a:lnTo>
                      <a:pt x="1444" y="2989"/>
                    </a:lnTo>
                    <a:lnTo>
                      <a:pt x="1438" y="2987"/>
                    </a:lnTo>
                    <a:lnTo>
                      <a:pt x="1432" y="2987"/>
                    </a:lnTo>
                    <a:lnTo>
                      <a:pt x="1426" y="2988"/>
                    </a:lnTo>
                    <a:lnTo>
                      <a:pt x="1422" y="2996"/>
                    </a:lnTo>
                    <a:lnTo>
                      <a:pt x="1420" y="3003"/>
                    </a:lnTo>
                    <a:lnTo>
                      <a:pt x="1416" y="3011"/>
                    </a:lnTo>
                    <a:lnTo>
                      <a:pt x="1361" y="3070"/>
                    </a:lnTo>
                    <a:lnTo>
                      <a:pt x="1380" y="3089"/>
                    </a:lnTo>
                    <a:lnTo>
                      <a:pt x="1379" y="3099"/>
                    </a:lnTo>
                    <a:lnTo>
                      <a:pt x="1381" y="3103"/>
                    </a:lnTo>
                    <a:lnTo>
                      <a:pt x="1382" y="3107"/>
                    </a:lnTo>
                    <a:lnTo>
                      <a:pt x="1385" y="3110"/>
                    </a:lnTo>
                    <a:lnTo>
                      <a:pt x="1389" y="3112"/>
                    </a:lnTo>
                    <a:lnTo>
                      <a:pt x="1393" y="3113"/>
                    </a:lnTo>
                    <a:lnTo>
                      <a:pt x="1398" y="3113"/>
                    </a:lnTo>
                    <a:lnTo>
                      <a:pt x="1402" y="3112"/>
                    </a:lnTo>
                    <a:lnTo>
                      <a:pt x="1404" y="3107"/>
                    </a:lnTo>
                    <a:lnTo>
                      <a:pt x="1408" y="3102"/>
                    </a:lnTo>
                    <a:lnTo>
                      <a:pt x="1410" y="3097"/>
                    </a:lnTo>
                    <a:lnTo>
                      <a:pt x="1414" y="3096"/>
                    </a:lnTo>
                    <a:lnTo>
                      <a:pt x="1419" y="3101"/>
                    </a:lnTo>
                    <a:lnTo>
                      <a:pt x="1422" y="3112"/>
                    </a:lnTo>
                    <a:lnTo>
                      <a:pt x="1424" y="3113"/>
                    </a:lnTo>
                    <a:lnTo>
                      <a:pt x="1426" y="3116"/>
                    </a:lnTo>
                    <a:lnTo>
                      <a:pt x="1429" y="3116"/>
                    </a:lnTo>
                    <a:lnTo>
                      <a:pt x="1431" y="3117"/>
                    </a:lnTo>
                    <a:lnTo>
                      <a:pt x="1435" y="3117"/>
                    </a:lnTo>
                    <a:lnTo>
                      <a:pt x="1438" y="3117"/>
                    </a:lnTo>
                    <a:lnTo>
                      <a:pt x="1438" y="3119"/>
                    </a:lnTo>
                    <a:lnTo>
                      <a:pt x="1438" y="3123"/>
                    </a:lnTo>
                    <a:lnTo>
                      <a:pt x="1443" y="3128"/>
                    </a:lnTo>
                    <a:lnTo>
                      <a:pt x="1447" y="3131"/>
                    </a:lnTo>
                    <a:lnTo>
                      <a:pt x="1443" y="3131"/>
                    </a:lnTo>
                    <a:lnTo>
                      <a:pt x="1439" y="3131"/>
                    </a:lnTo>
                    <a:lnTo>
                      <a:pt x="1436" y="3131"/>
                    </a:lnTo>
                    <a:lnTo>
                      <a:pt x="1432" y="3133"/>
                    </a:lnTo>
                    <a:lnTo>
                      <a:pt x="1430" y="3136"/>
                    </a:lnTo>
                    <a:lnTo>
                      <a:pt x="1429" y="3136"/>
                    </a:lnTo>
                    <a:lnTo>
                      <a:pt x="1429" y="3140"/>
                    </a:lnTo>
                    <a:lnTo>
                      <a:pt x="1429" y="3142"/>
                    </a:lnTo>
                    <a:lnTo>
                      <a:pt x="1431" y="3146"/>
                    </a:lnTo>
                    <a:lnTo>
                      <a:pt x="1438" y="3147"/>
                    </a:lnTo>
                    <a:lnTo>
                      <a:pt x="1446" y="3150"/>
                    </a:lnTo>
                    <a:lnTo>
                      <a:pt x="1453" y="3153"/>
                    </a:lnTo>
                    <a:lnTo>
                      <a:pt x="1460" y="3156"/>
                    </a:lnTo>
                    <a:lnTo>
                      <a:pt x="1469" y="3154"/>
                    </a:lnTo>
                    <a:lnTo>
                      <a:pt x="1476" y="3148"/>
                    </a:lnTo>
                    <a:lnTo>
                      <a:pt x="1488" y="3141"/>
                    </a:lnTo>
                    <a:lnTo>
                      <a:pt x="1495" y="3136"/>
                    </a:lnTo>
                    <a:lnTo>
                      <a:pt x="1499" y="3133"/>
                    </a:lnTo>
                    <a:lnTo>
                      <a:pt x="1499" y="3129"/>
                    </a:lnTo>
                    <a:lnTo>
                      <a:pt x="1494" y="3125"/>
                    </a:lnTo>
                    <a:lnTo>
                      <a:pt x="1487" y="3120"/>
                    </a:lnTo>
                    <a:lnTo>
                      <a:pt x="1487" y="3120"/>
                    </a:lnTo>
                    <a:lnTo>
                      <a:pt x="1493" y="3110"/>
                    </a:lnTo>
                    <a:lnTo>
                      <a:pt x="1501" y="3102"/>
                    </a:lnTo>
                    <a:lnTo>
                      <a:pt x="1512" y="3097"/>
                    </a:lnTo>
                    <a:lnTo>
                      <a:pt x="1522" y="3094"/>
                    </a:lnTo>
                    <a:lnTo>
                      <a:pt x="1533" y="3090"/>
                    </a:lnTo>
                    <a:lnTo>
                      <a:pt x="1544" y="3085"/>
                    </a:lnTo>
                    <a:lnTo>
                      <a:pt x="1552" y="3078"/>
                    </a:lnTo>
                    <a:lnTo>
                      <a:pt x="1572" y="3091"/>
                    </a:lnTo>
                    <a:lnTo>
                      <a:pt x="1562" y="3100"/>
                    </a:lnTo>
                    <a:lnTo>
                      <a:pt x="1552" y="3108"/>
                    </a:lnTo>
                    <a:lnTo>
                      <a:pt x="1551" y="3108"/>
                    </a:lnTo>
                    <a:lnTo>
                      <a:pt x="1549" y="3110"/>
                    </a:lnTo>
                    <a:lnTo>
                      <a:pt x="1545" y="3113"/>
                    </a:lnTo>
                    <a:lnTo>
                      <a:pt x="1543" y="3117"/>
                    </a:lnTo>
                    <a:lnTo>
                      <a:pt x="1541" y="3122"/>
                    </a:lnTo>
                    <a:lnTo>
                      <a:pt x="1523" y="3144"/>
                    </a:lnTo>
                    <a:lnTo>
                      <a:pt x="1499" y="3165"/>
                    </a:lnTo>
                    <a:lnTo>
                      <a:pt x="1338" y="3299"/>
                    </a:lnTo>
                    <a:lnTo>
                      <a:pt x="1307" y="3325"/>
                    </a:lnTo>
                    <a:lnTo>
                      <a:pt x="1276" y="3350"/>
                    </a:lnTo>
                    <a:lnTo>
                      <a:pt x="1243" y="3374"/>
                    </a:lnTo>
                    <a:lnTo>
                      <a:pt x="1212" y="3399"/>
                    </a:lnTo>
                    <a:lnTo>
                      <a:pt x="1199" y="3410"/>
                    </a:lnTo>
                    <a:lnTo>
                      <a:pt x="1189" y="3431"/>
                    </a:lnTo>
                    <a:lnTo>
                      <a:pt x="1197" y="3431"/>
                    </a:lnTo>
                    <a:lnTo>
                      <a:pt x="1202" y="3427"/>
                    </a:lnTo>
                    <a:lnTo>
                      <a:pt x="1206" y="3424"/>
                    </a:lnTo>
                    <a:lnTo>
                      <a:pt x="1212" y="3421"/>
                    </a:lnTo>
                    <a:lnTo>
                      <a:pt x="1220" y="3422"/>
                    </a:lnTo>
                    <a:lnTo>
                      <a:pt x="1211" y="3431"/>
                    </a:lnTo>
                    <a:lnTo>
                      <a:pt x="1202" y="3439"/>
                    </a:lnTo>
                    <a:lnTo>
                      <a:pt x="1191" y="3447"/>
                    </a:lnTo>
                    <a:lnTo>
                      <a:pt x="1182" y="3456"/>
                    </a:lnTo>
                    <a:lnTo>
                      <a:pt x="1175" y="3469"/>
                    </a:lnTo>
                    <a:lnTo>
                      <a:pt x="1188" y="3465"/>
                    </a:lnTo>
                    <a:lnTo>
                      <a:pt x="1202" y="3459"/>
                    </a:lnTo>
                    <a:lnTo>
                      <a:pt x="1212" y="3453"/>
                    </a:lnTo>
                    <a:lnTo>
                      <a:pt x="1225" y="3450"/>
                    </a:lnTo>
                    <a:lnTo>
                      <a:pt x="1240" y="3441"/>
                    </a:lnTo>
                    <a:lnTo>
                      <a:pt x="1257" y="3432"/>
                    </a:lnTo>
                    <a:lnTo>
                      <a:pt x="1273" y="3422"/>
                    </a:lnTo>
                    <a:lnTo>
                      <a:pt x="1287" y="3409"/>
                    </a:lnTo>
                    <a:lnTo>
                      <a:pt x="1295" y="3403"/>
                    </a:lnTo>
                    <a:lnTo>
                      <a:pt x="1305" y="3399"/>
                    </a:lnTo>
                    <a:lnTo>
                      <a:pt x="1314" y="3393"/>
                    </a:lnTo>
                    <a:lnTo>
                      <a:pt x="1322" y="3387"/>
                    </a:lnTo>
                    <a:lnTo>
                      <a:pt x="1328" y="3378"/>
                    </a:lnTo>
                    <a:lnTo>
                      <a:pt x="1340" y="3373"/>
                    </a:lnTo>
                    <a:lnTo>
                      <a:pt x="1381" y="3346"/>
                    </a:lnTo>
                    <a:lnTo>
                      <a:pt x="1421" y="3318"/>
                    </a:lnTo>
                    <a:lnTo>
                      <a:pt x="1464" y="3293"/>
                    </a:lnTo>
                    <a:lnTo>
                      <a:pt x="1497" y="3276"/>
                    </a:lnTo>
                    <a:lnTo>
                      <a:pt x="1528" y="3258"/>
                    </a:lnTo>
                    <a:lnTo>
                      <a:pt x="1560" y="3237"/>
                    </a:lnTo>
                    <a:lnTo>
                      <a:pt x="1589" y="3214"/>
                    </a:lnTo>
                    <a:lnTo>
                      <a:pt x="1589" y="3214"/>
                    </a:lnTo>
                    <a:lnTo>
                      <a:pt x="1594" y="3214"/>
                    </a:lnTo>
                    <a:lnTo>
                      <a:pt x="1602" y="3205"/>
                    </a:lnTo>
                    <a:lnTo>
                      <a:pt x="1613" y="3198"/>
                    </a:lnTo>
                    <a:lnTo>
                      <a:pt x="1624" y="3193"/>
                    </a:lnTo>
                    <a:lnTo>
                      <a:pt x="1634" y="3186"/>
                    </a:lnTo>
                    <a:lnTo>
                      <a:pt x="1642" y="3177"/>
                    </a:lnTo>
                    <a:lnTo>
                      <a:pt x="1671" y="3168"/>
                    </a:lnTo>
                    <a:lnTo>
                      <a:pt x="1698" y="3154"/>
                    </a:lnTo>
                    <a:lnTo>
                      <a:pt x="1724" y="3139"/>
                    </a:lnTo>
                    <a:lnTo>
                      <a:pt x="1749" y="3124"/>
                    </a:lnTo>
                    <a:lnTo>
                      <a:pt x="1760" y="3119"/>
                    </a:lnTo>
                    <a:lnTo>
                      <a:pt x="1770" y="3116"/>
                    </a:lnTo>
                    <a:lnTo>
                      <a:pt x="1781" y="3114"/>
                    </a:lnTo>
                    <a:lnTo>
                      <a:pt x="1793" y="3117"/>
                    </a:lnTo>
                    <a:lnTo>
                      <a:pt x="1773" y="3134"/>
                    </a:lnTo>
                    <a:lnTo>
                      <a:pt x="1758" y="3148"/>
                    </a:lnTo>
                    <a:lnTo>
                      <a:pt x="1747" y="3154"/>
                    </a:lnTo>
                    <a:lnTo>
                      <a:pt x="1738" y="3163"/>
                    </a:lnTo>
                    <a:lnTo>
                      <a:pt x="1731" y="3171"/>
                    </a:lnTo>
                    <a:lnTo>
                      <a:pt x="1722" y="3180"/>
                    </a:lnTo>
                    <a:lnTo>
                      <a:pt x="1720" y="3179"/>
                    </a:lnTo>
                    <a:lnTo>
                      <a:pt x="1718" y="3179"/>
                    </a:lnTo>
                    <a:lnTo>
                      <a:pt x="1714" y="3180"/>
                    </a:lnTo>
                    <a:lnTo>
                      <a:pt x="1710" y="3181"/>
                    </a:lnTo>
                    <a:lnTo>
                      <a:pt x="1707" y="3185"/>
                    </a:lnTo>
                    <a:lnTo>
                      <a:pt x="1704" y="3187"/>
                    </a:lnTo>
                    <a:lnTo>
                      <a:pt x="1702" y="3191"/>
                    </a:lnTo>
                    <a:lnTo>
                      <a:pt x="1696" y="3197"/>
                    </a:lnTo>
                    <a:lnTo>
                      <a:pt x="1697" y="3205"/>
                    </a:lnTo>
                    <a:lnTo>
                      <a:pt x="1694" y="3213"/>
                    </a:lnTo>
                    <a:lnTo>
                      <a:pt x="1691" y="3219"/>
                    </a:lnTo>
                    <a:lnTo>
                      <a:pt x="1688" y="3226"/>
                    </a:lnTo>
                    <a:lnTo>
                      <a:pt x="1713" y="3226"/>
                    </a:lnTo>
                    <a:lnTo>
                      <a:pt x="1737" y="3222"/>
                    </a:lnTo>
                    <a:lnTo>
                      <a:pt x="1761" y="3218"/>
                    </a:lnTo>
                    <a:lnTo>
                      <a:pt x="1770" y="3213"/>
                    </a:lnTo>
                    <a:lnTo>
                      <a:pt x="1778" y="3209"/>
                    </a:lnTo>
                    <a:lnTo>
                      <a:pt x="1785" y="3203"/>
                    </a:lnTo>
                    <a:lnTo>
                      <a:pt x="1790" y="3194"/>
                    </a:lnTo>
                    <a:lnTo>
                      <a:pt x="1790" y="3192"/>
                    </a:lnTo>
                    <a:lnTo>
                      <a:pt x="1789" y="3190"/>
                    </a:lnTo>
                    <a:lnTo>
                      <a:pt x="1802" y="3188"/>
                    </a:lnTo>
                    <a:lnTo>
                      <a:pt x="1812" y="3184"/>
                    </a:lnTo>
                    <a:lnTo>
                      <a:pt x="1822" y="3176"/>
                    </a:lnTo>
                    <a:lnTo>
                      <a:pt x="1830" y="3169"/>
                    </a:lnTo>
                    <a:lnTo>
                      <a:pt x="1839" y="3162"/>
                    </a:lnTo>
                    <a:lnTo>
                      <a:pt x="1841" y="3159"/>
                    </a:lnTo>
                    <a:lnTo>
                      <a:pt x="1851" y="3159"/>
                    </a:lnTo>
                    <a:lnTo>
                      <a:pt x="1860" y="3157"/>
                    </a:lnTo>
                    <a:lnTo>
                      <a:pt x="1868" y="3151"/>
                    </a:lnTo>
                    <a:lnTo>
                      <a:pt x="1874" y="3146"/>
                    </a:lnTo>
                    <a:lnTo>
                      <a:pt x="1879" y="3153"/>
                    </a:lnTo>
                    <a:lnTo>
                      <a:pt x="1879" y="3162"/>
                    </a:lnTo>
                    <a:lnTo>
                      <a:pt x="1878" y="3170"/>
                    </a:lnTo>
                    <a:lnTo>
                      <a:pt x="1870" y="3176"/>
                    </a:lnTo>
                    <a:lnTo>
                      <a:pt x="1864" y="3181"/>
                    </a:lnTo>
                    <a:lnTo>
                      <a:pt x="1858" y="3187"/>
                    </a:lnTo>
                    <a:lnTo>
                      <a:pt x="1851" y="3193"/>
                    </a:lnTo>
                    <a:lnTo>
                      <a:pt x="1844" y="3197"/>
                    </a:lnTo>
                    <a:lnTo>
                      <a:pt x="1829" y="3208"/>
                    </a:lnTo>
                    <a:lnTo>
                      <a:pt x="1795" y="3239"/>
                    </a:lnTo>
                    <a:lnTo>
                      <a:pt x="1801" y="3243"/>
                    </a:lnTo>
                    <a:lnTo>
                      <a:pt x="1807" y="3242"/>
                    </a:lnTo>
                    <a:lnTo>
                      <a:pt x="1813" y="3239"/>
                    </a:lnTo>
                    <a:lnTo>
                      <a:pt x="1818" y="3236"/>
                    </a:lnTo>
                    <a:lnTo>
                      <a:pt x="1824" y="3231"/>
                    </a:lnTo>
                    <a:lnTo>
                      <a:pt x="1832" y="3230"/>
                    </a:lnTo>
                    <a:lnTo>
                      <a:pt x="1839" y="3233"/>
                    </a:lnTo>
                    <a:lnTo>
                      <a:pt x="1864" y="3216"/>
                    </a:lnTo>
                    <a:lnTo>
                      <a:pt x="1886" y="3197"/>
                    </a:lnTo>
                    <a:lnTo>
                      <a:pt x="1891" y="3197"/>
                    </a:lnTo>
                    <a:lnTo>
                      <a:pt x="1891" y="3197"/>
                    </a:lnTo>
                    <a:lnTo>
                      <a:pt x="1894" y="3208"/>
                    </a:lnTo>
                    <a:lnTo>
                      <a:pt x="1894" y="3218"/>
                    </a:lnTo>
                    <a:lnTo>
                      <a:pt x="1889" y="3226"/>
                    </a:lnTo>
                    <a:lnTo>
                      <a:pt x="1881" y="3234"/>
                    </a:lnTo>
                    <a:lnTo>
                      <a:pt x="1877" y="3237"/>
                    </a:lnTo>
                    <a:lnTo>
                      <a:pt x="1872" y="3242"/>
                    </a:lnTo>
                    <a:lnTo>
                      <a:pt x="1869" y="3247"/>
                    </a:lnTo>
                    <a:lnTo>
                      <a:pt x="1872" y="3251"/>
                    </a:lnTo>
                    <a:lnTo>
                      <a:pt x="1879" y="3256"/>
                    </a:lnTo>
                    <a:lnTo>
                      <a:pt x="1940" y="3215"/>
                    </a:lnTo>
                    <a:lnTo>
                      <a:pt x="1988" y="3173"/>
                    </a:lnTo>
                    <a:lnTo>
                      <a:pt x="1989" y="3167"/>
                    </a:lnTo>
                    <a:lnTo>
                      <a:pt x="2010" y="3156"/>
                    </a:lnTo>
                    <a:lnTo>
                      <a:pt x="2029" y="3144"/>
                    </a:lnTo>
                    <a:lnTo>
                      <a:pt x="2048" y="3129"/>
                    </a:lnTo>
                    <a:lnTo>
                      <a:pt x="2123" y="3071"/>
                    </a:lnTo>
                    <a:lnTo>
                      <a:pt x="2197" y="3013"/>
                    </a:lnTo>
                    <a:lnTo>
                      <a:pt x="2271" y="2953"/>
                    </a:lnTo>
                    <a:lnTo>
                      <a:pt x="2312" y="2918"/>
                    </a:lnTo>
                    <a:lnTo>
                      <a:pt x="2354" y="2885"/>
                    </a:lnTo>
                    <a:lnTo>
                      <a:pt x="2361" y="2882"/>
                    </a:lnTo>
                    <a:lnTo>
                      <a:pt x="2368" y="2877"/>
                    </a:lnTo>
                    <a:lnTo>
                      <a:pt x="2374" y="287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8" name="Freeform 13"/>
              <p:cNvSpPr>
                <a:spLocks noEditPoints="1"/>
              </p:cNvSpPr>
              <p:nvPr/>
            </p:nvSpPr>
            <p:spPr bwMode="auto">
              <a:xfrm>
                <a:off x="1146175" y="2146300"/>
                <a:ext cx="1139825" cy="987425"/>
              </a:xfrm>
              <a:custGeom>
                <a:avLst/>
                <a:gdLst>
                  <a:gd name="T0" fmla="*/ 3482 w 3591"/>
                  <a:gd name="T1" fmla="*/ 887 h 3113"/>
                  <a:gd name="T2" fmla="*/ 2949 w 3591"/>
                  <a:gd name="T3" fmla="*/ 610 h 3113"/>
                  <a:gd name="T4" fmla="*/ 3098 w 3591"/>
                  <a:gd name="T5" fmla="*/ 200 h 3113"/>
                  <a:gd name="T6" fmla="*/ 3040 w 3591"/>
                  <a:gd name="T7" fmla="*/ 182 h 3113"/>
                  <a:gd name="T8" fmla="*/ 2774 w 3591"/>
                  <a:gd name="T9" fmla="*/ 390 h 3113"/>
                  <a:gd name="T10" fmla="*/ 2796 w 3591"/>
                  <a:gd name="T11" fmla="*/ 407 h 3113"/>
                  <a:gd name="T12" fmla="*/ 2638 w 3591"/>
                  <a:gd name="T13" fmla="*/ 448 h 3113"/>
                  <a:gd name="T14" fmla="*/ 1794 w 3591"/>
                  <a:gd name="T15" fmla="*/ 128 h 3113"/>
                  <a:gd name="T16" fmla="*/ 1746 w 3591"/>
                  <a:gd name="T17" fmla="*/ 243 h 3113"/>
                  <a:gd name="T18" fmla="*/ 1694 w 3591"/>
                  <a:gd name="T19" fmla="*/ 237 h 3113"/>
                  <a:gd name="T20" fmla="*/ 149 w 3591"/>
                  <a:gd name="T21" fmla="*/ 1649 h 3113"/>
                  <a:gd name="T22" fmla="*/ 242 w 3591"/>
                  <a:gd name="T23" fmla="*/ 1774 h 3113"/>
                  <a:gd name="T24" fmla="*/ 288 w 3591"/>
                  <a:gd name="T25" fmla="*/ 1623 h 3113"/>
                  <a:gd name="T26" fmla="*/ 340 w 3591"/>
                  <a:gd name="T27" fmla="*/ 1559 h 3113"/>
                  <a:gd name="T28" fmla="*/ 611 w 3591"/>
                  <a:gd name="T29" fmla="*/ 1356 h 3113"/>
                  <a:gd name="T30" fmla="*/ 419 w 3591"/>
                  <a:gd name="T31" fmla="*/ 1769 h 3113"/>
                  <a:gd name="T32" fmla="*/ 443 w 3591"/>
                  <a:gd name="T33" fmla="*/ 1792 h 3113"/>
                  <a:gd name="T34" fmla="*/ 469 w 3591"/>
                  <a:gd name="T35" fmla="*/ 1590 h 3113"/>
                  <a:gd name="T36" fmla="*/ 521 w 3591"/>
                  <a:gd name="T37" fmla="*/ 1394 h 3113"/>
                  <a:gd name="T38" fmla="*/ 514 w 3591"/>
                  <a:gd name="T39" fmla="*/ 1628 h 3113"/>
                  <a:gd name="T40" fmla="*/ 494 w 3591"/>
                  <a:gd name="T41" fmla="*/ 1782 h 3113"/>
                  <a:gd name="T42" fmla="*/ 623 w 3591"/>
                  <a:gd name="T43" fmla="*/ 1666 h 3113"/>
                  <a:gd name="T44" fmla="*/ 725 w 3591"/>
                  <a:gd name="T45" fmla="*/ 1401 h 3113"/>
                  <a:gd name="T46" fmla="*/ 681 w 3591"/>
                  <a:gd name="T47" fmla="*/ 1217 h 3113"/>
                  <a:gd name="T48" fmla="*/ 49 w 3591"/>
                  <a:gd name="T49" fmla="*/ 2832 h 3113"/>
                  <a:gd name="T50" fmla="*/ 92 w 3591"/>
                  <a:gd name="T51" fmla="*/ 2658 h 3113"/>
                  <a:gd name="T52" fmla="*/ 158 w 3591"/>
                  <a:gd name="T53" fmla="*/ 2750 h 3113"/>
                  <a:gd name="T54" fmla="*/ 253 w 3591"/>
                  <a:gd name="T55" fmla="*/ 2654 h 3113"/>
                  <a:gd name="T56" fmla="*/ 430 w 3591"/>
                  <a:gd name="T57" fmla="*/ 2530 h 3113"/>
                  <a:gd name="T58" fmla="*/ 306 w 3591"/>
                  <a:gd name="T59" fmla="*/ 2601 h 3113"/>
                  <a:gd name="T60" fmla="*/ 526 w 3591"/>
                  <a:gd name="T61" fmla="*/ 2410 h 3113"/>
                  <a:gd name="T62" fmla="*/ 643 w 3591"/>
                  <a:gd name="T63" fmla="*/ 2314 h 3113"/>
                  <a:gd name="T64" fmla="*/ 796 w 3591"/>
                  <a:gd name="T65" fmla="*/ 2579 h 3113"/>
                  <a:gd name="T66" fmla="*/ 673 w 3591"/>
                  <a:gd name="T67" fmla="*/ 3111 h 3113"/>
                  <a:gd name="T68" fmla="*/ 758 w 3591"/>
                  <a:gd name="T69" fmla="*/ 3083 h 3113"/>
                  <a:gd name="T70" fmla="*/ 904 w 3591"/>
                  <a:gd name="T71" fmla="*/ 2943 h 3113"/>
                  <a:gd name="T72" fmla="*/ 965 w 3591"/>
                  <a:gd name="T73" fmla="*/ 2888 h 3113"/>
                  <a:gd name="T74" fmla="*/ 1433 w 3591"/>
                  <a:gd name="T75" fmla="*/ 1547 h 3113"/>
                  <a:gd name="T76" fmla="*/ 1484 w 3591"/>
                  <a:gd name="T77" fmla="*/ 1065 h 3113"/>
                  <a:gd name="T78" fmla="*/ 1531 w 3591"/>
                  <a:gd name="T79" fmla="*/ 1089 h 3113"/>
                  <a:gd name="T80" fmla="*/ 1498 w 3591"/>
                  <a:gd name="T81" fmla="*/ 1526 h 3113"/>
                  <a:gd name="T82" fmla="*/ 1550 w 3591"/>
                  <a:gd name="T83" fmla="*/ 1627 h 3113"/>
                  <a:gd name="T84" fmla="*/ 1696 w 3591"/>
                  <a:gd name="T85" fmla="*/ 874 h 3113"/>
                  <a:gd name="T86" fmla="*/ 1719 w 3591"/>
                  <a:gd name="T87" fmla="*/ 1524 h 3113"/>
                  <a:gd name="T88" fmla="*/ 1760 w 3591"/>
                  <a:gd name="T89" fmla="*/ 860 h 3113"/>
                  <a:gd name="T90" fmla="*/ 1763 w 3591"/>
                  <a:gd name="T91" fmla="*/ 1390 h 3113"/>
                  <a:gd name="T92" fmla="*/ 1774 w 3591"/>
                  <a:gd name="T93" fmla="*/ 1452 h 3113"/>
                  <a:gd name="T94" fmla="*/ 1743 w 3591"/>
                  <a:gd name="T95" fmla="*/ 1647 h 3113"/>
                  <a:gd name="T96" fmla="*/ 2732 w 3591"/>
                  <a:gd name="T97" fmla="*/ 769 h 3113"/>
                  <a:gd name="T98" fmla="*/ 3195 w 3591"/>
                  <a:gd name="T99" fmla="*/ 2160 h 3113"/>
                  <a:gd name="T100" fmla="*/ 2196 w 3591"/>
                  <a:gd name="T101" fmla="*/ 1367 h 3113"/>
                  <a:gd name="T102" fmla="*/ 1859 w 3591"/>
                  <a:gd name="T103" fmla="*/ 1355 h 3113"/>
                  <a:gd name="T104" fmla="*/ 1627 w 3591"/>
                  <a:gd name="T105" fmla="*/ 2650 h 3113"/>
                  <a:gd name="T106" fmla="*/ 3150 w 3591"/>
                  <a:gd name="T107" fmla="*/ 2200 h 3113"/>
                  <a:gd name="T108" fmla="*/ 3182 w 3591"/>
                  <a:gd name="T109" fmla="*/ 2174 h 3113"/>
                  <a:gd name="T110" fmla="*/ 3252 w 3591"/>
                  <a:gd name="T111" fmla="*/ 2165 h 3113"/>
                  <a:gd name="T112" fmla="*/ 3313 w 3591"/>
                  <a:gd name="T113" fmla="*/ 2091 h 3113"/>
                  <a:gd name="T114" fmla="*/ 3069 w 3591"/>
                  <a:gd name="T115" fmla="*/ 1076 h 3113"/>
                  <a:gd name="T116" fmla="*/ 2935 w 3591"/>
                  <a:gd name="T117" fmla="*/ 1028 h 3113"/>
                  <a:gd name="T118" fmla="*/ 2813 w 3591"/>
                  <a:gd name="T119" fmla="*/ 960 h 3113"/>
                  <a:gd name="T120" fmla="*/ 2832 w 3591"/>
                  <a:gd name="T121" fmla="*/ 746 h 3113"/>
                  <a:gd name="T122" fmla="*/ 2778 w 3591"/>
                  <a:gd name="T123" fmla="*/ 684 h 3113"/>
                  <a:gd name="T124" fmla="*/ 2786 w 3591"/>
                  <a:gd name="T125" fmla="*/ 755 h 3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91" h="3113">
                    <a:moveTo>
                      <a:pt x="3511" y="1829"/>
                    </a:moveTo>
                    <a:lnTo>
                      <a:pt x="3509" y="1832"/>
                    </a:lnTo>
                    <a:lnTo>
                      <a:pt x="3509" y="1829"/>
                    </a:lnTo>
                    <a:lnTo>
                      <a:pt x="3511" y="1829"/>
                    </a:lnTo>
                    <a:close/>
                    <a:moveTo>
                      <a:pt x="3591" y="1675"/>
                    </a:moveTo>
                    <a:lnTo>
                      <a:pt x="3589" y="1678"/>
                    </a:lnTo>
                    <a:lnTo>
                      <a:pt x="3589" y="1676"/>
                    </a:lnTo>
                    <a:lnTo>
                      <a:pt x="3589" y="1676"/>
                    </a:lnTo>
                    <a:lnTo>
                      <a:pt x="3591" y="1675"/>
                    </a:lnTo>
                    <a:close/>
                    <a:moveTo>
                      <a:pt x="3516" y="1718"/>
                    </a:moveTo>
                    <a:lnTo>
                      <a:pt x="3517" y="1718"/>
                    </a:lnTo>
                    <a:lnTo>
                      <a:pt x="3516" y="1718"/>
                    </a:lnTo>
                    <a:lnTo>
                      <a:pt x="3516" y="1718"/>
                    </a:lnTo>
                    <a:close/>
                    <a:moveTo>
                      <a:pt x="3447" y="1770"/>
                    </a:moveTo>
                    <a:lnTo>
                      <a:pt x="3444" y="1771"/>
                    </a:lnTo>
                    <a:lnTo>
                      <a:pt x="3443" y="1772"/>
                    </a:lnTo>
                    <a:lnTo>
                      <a:pt x="3442" y="1772"/>
                    </a:lnTo>
                    <a:lnTo>
                      <a:pt x="3441" y="1772"/>
                    </a:lnTo>
                    <a:lnTo>
                      <a:pt x="3441" y="1771"/>
                    </a:lnTo>
                    <a:lnTo>
                      <a:pt x="3447" y="1770"/>
                    </a:lnTo>
                    <a:close/>
                    <a:moveTo>
                      <a:pt x="3496" y="784"/>
                    </a:moveTo>
                    <a:lnTo>
                      <a:pt x="3496" y="786"/>
                    </a:lnTo>
                    <a:lnTo>
                      <a:pt x="3495" y="790"/>
                    </a:lnTo>
                    <a:lnTo>
                      <a:pt x="3495" y="786"/>
                    </a:lnTo>
                    <a:lnTo>
                      <a:pt x="3496" y="784"/>
                    </a:lnTo>
                    <a:close/>
                    <a:moveTo>
                      <a:pt x="3483" y="884"/>
                    </a:moveTo>
                    <a:lnTo>
                      <a:pt x="3483" y="882"/>
                    </a:lnTo>
                    <a:lnTo>
                      <a:pt x="3482" y="881"/>
                    </a:lnTo>
                    <a:lnTo>
                      <a:pt x="3484" y="881"/>
                    </a:lnTo>
                    <a:lnTo>
                      <a:pt x="3487" y="881"/>
                    </a:lnTo>
                    <a:lnTo>
                      <a:pt x="3481" y="889"/>
                    </a:lnTo>
                    <a:lnTo>
                      <a:pt x="3482" y="887"/>
                    </a:lnTo>
                    <a:lnTo>
                      <a:pt x="3483" y="884"/>
                    </a:lnTo>
                    <a:close/>
                    <a:moveTo>
                      <a:pt x="3477" y="894"/>
                    </a:moveTo>
                    <a:lnTo>
                      <a:pt x="3475" y="897"/>
                    </a:lnTo>
                    <a:lnTo>
                      <a:pt x="3473" y="899"/>
                    </a:lnTo>
                    <a:lnTo>
                      <a:pt x="3473" y="898"/>
                    </a:lnTo>
                    <a:lnTo>
                      <a:pt x="3477" y="894"/>
                    </a:lnTo>
                    <a:close/>
                    <a:moveTo>
                      <a:pt x="3398" y="647"/>
                    </a:moveTo>
                    <a:lnTo>
                      <a:pt x="3402" y="644"/>
                    </a:lnTo>
                    <a:lnTo>
                      <a:pt x="3405" y="642"/>
                    </a:lnTo>
                    <a:lnTo>
                      <a:pt x="3403" y="648"/>
                    </a:lnTo>
                    <a:lnTo>
                      <a:pt x="3403" y="654"/>
                    </a:lnTo>
                    <a:lnTo>
                      <a:pt x="3399" y="654"/>
                    </a:lnTo>
                    <a:lnTo>
                      <a:pt x="3394" y="654"/>
                    </a:lnTo>
                    <a:lnTo>
                      <a:pt x="3398" y="647"/>
                    </a:lnTo>
                    <a:close/>
                    <a:moveTo>
                      <a:pt x="3279" y="781"/>
                    </a:moveTo>
                    <a:lnTo>
                      <a:pt x="3274" y="784"/>
                    </a:lnTo>
                    <a:lnTo>
                      <a:pt x="3269" y="785"/>
                    </a:lnTo>
                    <a:lnTo>
                      <a:pt x="3268" y="780"/>
                    </a:lnTo>
                    <a:lnTo>
                      <a:pt x="3273" y="781"/>
                    </a:lnTo>
                    <a:lnTo>
                      <a:pt x="3279" y="781"/>
                    </a:lnTo>
                    <a:close/>
                    <a:moveTo>
                      <a:pt x="3069" y="810"/>
                    </a:moveTo>
                    <a:lnTo>
                      <a:pt x="3069" y="807"/>
                    </a:lnTo>
                    <a:lnTo>
                      <a:pt x="3070" y="807"/>
                    </a:lnTo>
                    <a:lnTo>
                      <a:pt x="3069" y="810"/>
                    </a:lnTo>
                    <a:close/>
                    <a:moveTo>
                      <a:pt x="3048" y="540"/>
                    </a:moveTo>
                    <a:lnTo>
                      <a:pt x="3047" y="541"/>
                    </a:lnTo>
                    <a:lnTo>
                      <a:pt x="3045" y="542"/>
                    </a:lnTo>
                    <a:lnTo>
                      <a:pt x="3041" y="544"/>
                    </a:lnTo>
                    <a:lnTo>
                      <a:pt x="3044" y="541"/>
                    </a:lnTo>
                    <a:lnTo>
                      <a:pt x="3046" y="540"/>
                    </a:lnTo>
                    <a:lnTo>
                      <a:pt x="3048" y="540"/>
                    </a:lnTo>
                    <a:close/>
                    <a:moveTo>
                      <a:pt x="2949" y="610"/>
                    </a:moveTo>
                    <a:lnTo>
                      <a:pt x="2949" y="610"/>
                    </a:lnTo>
                    <a:lnTo>
                      <a:pt x="2949" y="612"/>
                    </a:lnTo>
                    <a:lnTo>
                      <a:pt x="2946" y="612"/>
                    </a:lnTo>
                    <a:lnTo>
                      <a:pt x="2949" y="610"/>
                    </a:lnTo>
                    <a:close/>
                    <a:moveTo>
                      <a:pt x="2935" y="618"/>
                    </a:moveTo>
                    <a:lnTo>
                      <a:pt x="2931" y="622"/>
                    </a:lnTo>
                    <a:lnTo>
                      <a:pt x="2931" y="620"/>
                    </a:lnTo>
                    <a:lnTo>
                      <a:pt x="2929" y="618"/>
                    </a:lnTo>
                    <a:lnTo>
                      <a:pt x="2935" y="618"/>
                    </a:lnTo>
                    <a:close/>
                    <a:moveTo>
                      <a:pt x="3047" y="203"/>
                    </a:moveTo>
                    <a:lnTo>
                      <a:pt x="3052" y="203"/>
                    </a:lnTo>
                    <a:lnTo>
                      <a:pt x="3057" y="202"/>
                    </a:lnTo>
                    <a:lnTo>
                      <a:pt x="3062" y="198"/>
                    </a:lnTo>
                    <a:lnTo>
                      <a:pt x="3062" y="198"/>
                    </a:lnTo>
                    <a:lnTo>
                      <a:pt x="3075" y="199"/>
                    </a:lnTo>
                    <a:lnTo>
                      <a:pt x="3086" y="194"/>
                    </a:lnTo>
                    <a:lnTo>
                      <a:pt x="3098" y="185"/>
                    </a:lnTo>
                    <a:lnTo>
                      <a:pt x="3108" y="172"/>
                    </a:lnTo>
                    <a:lnTo>
                      <a:pt x="3113" y="159"/>
                    </a:lnTo>
                    <a:lnTo>
                      <a:pt x="3118" y="159"/>
                    </a:lnTo>
                    <a:lnTo>
                      <a:pt x="3121" y="158"/>
                    </a:lnTo>
                    <a:lnTo>
                      <a:pt x="3120" y="162"/>
                    </a:lnTo>
                    <a:lnTo>
                      <a:pt x="3119" y="164"/>
                    </a:lnTo>
                    <a:lnTo>
                      <a:pt x="3116" y="172"/>
                    </a:lnTo>
                    <a:lnTo>
                      <a:pt x="3115" y="180"/>
                    </a:lnTo>
                    <a:lnTo>
                      <a:pt x="3116" y="188"/>
                    </a:lnTo>
                    <a:lnTo>
                      <a:pt x="3113" y="193"/>
                    </a:lnTo>
                    <a:lnTo>
                      <a:pt x="3110" y="199"/>
                    </a:lnTo>
                    <a:lnTo>
                      <a:pt x="3107" y="205"/>
                    </a:lnTo>
                    <a:lnTo>
                      <a:pt x="3101" y="208"/>
                    </a:lnTo>
                    <a:lnTo>
                      <a:pt x="3101" y="206"/>
                    </a:lnTo>
                    <a:lnTo>
                      <a:pt x="3098" y="200"/>
                    </a:lnTo>
                    <a:lnTo>
                      <a:pt x="3090" y="199"/>
                    </a:lnTo>
                    <a:lnTo>
                      <a:pt x="3084" y="203"/>
                    </a:lnTo>
                    <a:lnTo>
                      <a:pt x="3079" y="208"/>
                    </a:lnTo>
                    <a:lnTo>
                      <a:pt x="3074" y="213"/>
                    </a:lnTo>
                    <a:lnTo>
                      <a:pt x="3068" y="217"/>
                    </a:lnTo>
                    <a:lnTo>
                      <a:pt x="3062" y="220"/>
                    </a:lnTo>
                    <a:lnTo>
                      <a:pt x="3059" y="221"/>
                    </a:lnTo>
                    <a:lnTo>
                      <a:pt x="3052" y="216"/>
                    </a:lnTo>
                    <a:lnTo>
                      <a:pt x="3047" y="210"/>
                    </a:lnTo>
                    <a:lnTo>
                      <a:pt x="3044" y="200"/>
                    </a:lnTo>
                    <a:lnTo>
                      <a:pt x="3047" y="203"/>
                    </a:lnTo>
                    <a:close/>
                    <a:moveTo>
                      <a:pt x="3018" y="301"/>
                    </a:moveTo>
                    <a:lnTo>
                      <a:pt x="3018" y="301"/>
                    </a:lnTo>
                    <a:lnTo>
                      <a:pt x="3018" y="301"/>
                    </a:lnTo>
                    <a:lnTo>
                      <a:pt x="3018" y="301"/>
                    </a:lnTo>
                    <a:close/>
                    <a:moveTo>
                      <a:pt x="3040" y="182"/>
                    </a:moveTo>
                    <a:lnTo>
                      <a:pt x="3037" y="182"/>
                    </a:lnTo>
                    <a:lnTo>
                      <a:pt x="3035" y="183"/>
                    </a:lnTo>
                    <a:lnTo>
                      <a:pt x="3034" y="185"/>
                    </a:lnTo>
                    <a:lnTo>
                      <a:pt x="3033" y="187"/>
                    </a:lnTo>
                    <a:lnTo>
                      <a:pt x="3033" y="183"/>
                    </a:lnTo>
                    <a:lnTo>
                      <a:pt x="3033" y="179"/>
                    </a:lnTo>
                    <a:lnTo>
                      <a:pt x="3030" y="175"/>
                    </a:lnTo>
                    <a:lnTo>
                      <a:pt x="3031" y="175"/>
                    </a:lnTo>
                    <a:lnTo>
                      <a:pt x="3034" y="175"/>
                    </a:lnTo>
                    <a:lnTo>
                      <a:pt x="3036" y="174"/>
                    </a:lnTo>
                    <a:lnTo>
                      <a:pt x="3039" y="174"/>
                    </a:lnTo>
                    <a:lnTo>
                      <a:pt x="3040" y="174"/>
                    </a:lnTo>
                    <a:lnTo>
                      <a:pt x="3041" y="175"/>
                    </a:lnTo>
                    <a:lnTo>
                      <a:pt x="3042" y="176"/>
                    </a:lnTo>
                    <a:lnTo>
                      <a:pt x="3041" y="179"/>
                    </a:lnTo>
                    <a:lnTo>
                      <a:pt x="3040" y="182"/>
                    </a:lnTo>
                    <a:close/>
                    <a:moveTo>
                      <a:pt x="3029" y="197"/>
                    </a:moveTo>
                    <a:lnTo>
                      <a:pt x="3031" y="192"/>
                    </a:lnTo>
                    <a:lnTo>
                      <a:pt x="3029" y="198"/>
                    </a:lnTo>
                    <a:lnTo>
                      <a:pt x="3029" y="203"/>
                    </a:lnTo>
                    <a:lnTo>
                      <a:pt x="3025" y="202"/>
                    </a:lnTo>
                    <a:lnTo>
                      <a:pt x="3022" y="199"/>
                    </a:lnTo>
                    <a:lnTo>
                      <a:pt x="3024" y="199"/>
                    </a:lnTo>
                    <a:lnTo>
                      <a:pt x="3027" y="198"/>
                    </a:lnTo>
                    <a:lnTo>
                      <a:pt x="3029" y="197"/>
                    </a:lnTo>
                    <a:close/>
                    <a:moveTo>
                      <a:pt x="3017" y="197"/>
                    </a:moveTo>
                    <a:lnTo>
                      <a:pt x="3018" y="199"/>
                    </a:lnTo>
                    <a:lnTo>
                      <a:pt x="3016" y="199"/>
                    </a:lnTo>
                    <a:lnTo>
                      <a:pt x="3017" y="197"/>
                    </a:lnTo>
                    <a:close/>
                    <a:moveTo>
                      <a:pt x="2891" y="330"/>
                    </a:moveTo>
                    <a:lnTo>
                      <a:pt x="2888" y="333"/>
                    </a:lnTo>
                    <a:lnTo>
                      <a:pt x="2887" y="335"/>
                    </a:lnTo>
                    <a:lnTo>
                      <a:pt x="2885" y="333"/>
                    </a:lnTo>
                    <a:lnTo>
                      <a:pt x="2882" y="329"/>
                    </a:lnTo>
                    <a:lnTo>
                      <a:pt x="2881" y="325"/>
                    </a:lnTo>
                    <a:lnTo>
                      <a:pt x="2886" y="328"/>
                    </a:lnTo>
                    <a:lnTo>
                      <a:pt x="2891" y="330"/>
                    </a:lnTo>
                    <a:close/>
                    <a:moveTo>
                      <a:pt x="2800" y="331"/>
                    </a:moveTo>
                    <a:lnTo>
                      <a:pt x="2800" y="331"/>
                    </a:lnTo>
                    <a:lnTo>
                      <a:pt x="2798" y="331"/>
                    </a:lnTo>
                    <a:lnTo>
                      <a:pt x="2800" y="331"/>
                    </a:lnTo>
                    <a:close/>
                    <a:moveTo>
                      <a:pt x="2752" y="417"/>
                    </a:moveTo>
                    <a:lnTo>
                      <a:pt x="2755" y="415"/>
                    </a:lnTo>
                    <a:lnTo>
                      <a:pt x="2758" y="404"/>
                    </a:lnTo>
                    <a:lnTo>
                      <a:pt x="2758" y="393"/>
                    </a:lnTo>
                    <a:lnTo>
                      <a:pt x="2763" y="394"/>
                    </a:lnTo>
                    <a:lnTo>
                      <a:pt x="2769" y="392"/>
                    </a:lnTo>
                    <a:lnTo>
                      <a:pt x="2774" y="390"/>
                    </a:lnTo>
                    <a:lnTo>
                      <a:pt x="2775" y="385"/>
                    </a:lnTo>
                    <a:lnTo>
                      <a:pt x="2775" y="385"/>
                    </a:lnTo>
                    <a:lnTo>
                      <a:pt x="2778" y="388"/>
                    </a:lnTo>
                    <a:lnTo>
                      <a:pt x="2781" y="391"/>
                    </a:lnTo>
                    <a:lnTo>
                      <a:pt x="2785" y="392"/>
                    </a:lnTo>
                    <a:lnTo>
                      <a:pt x="2790" y="392"/>
                    </a:lnTo>
                    <a:lnTo>
                      <a:pt x="2792" y="391"/>
                    </a:lnTo>
                    <a:lnTo>
                      <a:pt x="2793" y="388"/>
                    </a:lnTo>
                    <a:lnTo>
                      <a:pt x="2797" y="390"/>
                    </a:lnTo>
                    <a:lnTo>
                      <a:pt x="2801" y="388"/>
                    </a:lnTo>
                    <a:lnTo>
                      <a:pt x="2808" y="380"/>
                    </a:lnTo>
                    <a:lnTo>
                      <a:pt x="2813" y="373"/>
                    </a:lnTo>
                    <a:lnTo>
                      <a:pt x="2815" y="364"/>
                    </a:lnTo>
                    <a:lnTo>
                      <a:pt x="2814" y="353"/>
                    </a:lnTo>
                    <a:lnTo>
                      <a:pt x="2817" y="356"/>
                    </a:lnTo>
                    <a:lnTo>
                      <a:pt x="2820" y="357"/>
                    </a:lnTo>
                    <a:lnTo>
                      <a:pt x="2825" y="359"/>
                    </a:lnTo>
                    <a:lnTo>
                      <a:pt x="2830" y="362"/>
                    </a:lnTo>
                    <a:lnTo>
                      <a:pt x="2835" y="367"/>
                    </a:lnTo>
                    <a:lnTo>
                      <a:pt x="2840" y="371"/>
                    </a:lnTo>
                    <a:lnTo>
                      <a:pt x="2844" y="377"/>
                    </a:lnTo>
                    <a:lnTo>
                      <a:pt x="2834" y="377"/>
                    </a:lnTo>
                    <a:lnTo>
                      <a:pt x="2824" y="382"/>
                    </a:lnTo>
                    <a:lnTo>
                      <a:pt x="2821" y="382"/>
                    </a:lnTo>
                    <a:lnTo>
                      <a:pt x="2820" y="385"/>
                    </a:lnTo>
                    <a:lnTo>
                      <a:pt x="2819" y="386"/>
                    </a:lnTo>
                    <a:lnTo>
                      <a:pt x="2819" y="390"/>
                    </a:lnTo>
                    <a:lnTo>
                      <a:pt x="2808" y="392"/>
                    </a:lnTo>
                    <a:lnTo>
                      <a:pt x="2806" y="404"/>
                    </a:lnTo>
                    <a:lnTo>
                      <a:pt x="2803" y="403"/>
                    </a:lnTo>
                    <a:lnTo>
                      <a:pt x="2800" y="404"/>
                    </a:lnTo>
                    <a:lnTo>
                      <a:pt x="2796" y="407"/>
                    </a:lnTo>
                    <a:lnTo>
                      <a:pt x="2793" y="409"/>
                    </a:lnTo>
                    <a:lnTo>
                      <a:pt x="2791" y="413"/>
                    </a:lnTo>
                    <a:lnTo>
                      <a:pt x="2784" y="421"/>
                    </a:lnTo>
                    <a:lnTo>
                      <a:pt x="2775" y="425"/>
                    </a:lnTo>
                    <a:lnTo>
                      <a:pt x="2766" y="427"/>
                    </a:lnTo>
                    <a:lnTo>
                      <a:pt x="2757" y="430"/>
                    </a:lnTo>
                    <a:lnTo>
                      <a:pt x="2753" y="428"/>
                    </a:lnTo>
                    <a:lnTo>
                      <a:pt x="2752" y="427"/>
                    </a:lnTo>
                    <a:lnTo>
                      <a:pt x="2751" y="426"/>
                    </a:lnTo>
                    <a:lnTo>
                      <a:pt x="2751" y="424"/>
                    </a:lnTo>
                    <a:lnTo>
                      <a:pt x="2751" y="421"/>
                    </a:lnTo>
                    <a:lnTo>
                      <a:pt x="2752" y="419"/>
                    </a:lnTo>
                    <a:lnTo>
                      <a:pt x="2752" y="417"/>
                    </a:lnTo>
                    <a:close/>
                    <a:moveTo>
                      <a:pt x="2638" y="448"/>
                    </a:moveTo>
                    <a:lnTo>
                      <a:pt x="2638" y="448"/>
                    </a:lnTo>
                    <a:lnTo>
                      <a:pt x="2650" y="444"/>
                    </a:lnTo>
                    <a:lnTo>
                      <a:pt x="2650" y="448"/>
                    </a:lnTo>
                    <a:lnTo>
                      <a:pt x="2650" y="450"/>
                    </a:lnTo>
                    <a:lnTo>
                      <a:pt x="2651" y="454"/>
                    </a:lnTo>
                    <a:lnTo>
                      <a:pt x="2654" y="456"/>
                    </a:lnTo>
                    <a:lnTo>
                      <a:pt x="2650" y="459"/>
                    </a:lnTo>
                    <a:lnTo>
                      <a:pt x="2649" y="462"/>
                    </a:lnTo>
                    <a:lnTo>
                      <a:pt x="2648" y="467"/>
                    </a:lnTo>
                    <a:lnTo>
                      <a:pt x="2647" y="471"/>
                    </a:lnTo>
                    <a:lnTo>
                      <a:pt x="2645" y="466"/>
                    </a:lnTo>
                    <a:lnTo>
                      <a:pt x="2643" y="462"/>
                    </a:lnTo>
                    <a:lnTo>
                      <a:pt x="2640" y="459"/>
                    </a:lnTo>
                    <a:lnTo>
                      <a:pt x="2637" y="456"/>
                    </a:lnTo>
                    <a:lnTo>
                      <a:pt x="2633" y="454"/>
                    </a:lnTo>
                    <a:lnTo>
                      <a:pt x="2636" y="451"/>
                    </a:lnTo>
                    <a:lnTo>
                      <a:pt x="2637" y="450"/>
                    </a:lnTo>
                    <a:lnTo>
                      <a:pt x="2638" y="448"/>
                    </a:lnTo>
                    <a:close/>
                    <a:moveTo>
                      <a:pt x="2627" y="485"/>
                    </a:moveTo>
                    <a:lnTo>
                      <a:pt x="2628" y="485"/>
                    </a:lnTo>
                    <a:lnTo>
                      <a:pt x="2627" y="485"/>
                    </a:lnTo>
                    <a:lnTo>
                      <a:pt x="2627" y="490"/>
                    </a:lnTo>
                    <a:lnTo>
                      <a:pt x="2628" y="495"/>
                    </a:lnTo>
                    <a:lnTo>
                      <a:pt x="2631" y="500"/>
                    </a:lnTo>
                    <a:lnTo>
                      <a:pt x="2632" y="501"/>
                    </a:lnTo>
                    <a:lnTo>
                      <a:pt x="2628" y="501"/>
                    </a:lnTo>
                    <a:lnTo>
                      <a:pt x="2626" y="498"/>
                    </a:lnTo>
                    <a:lnTo>
                      <a:pt x="2622" y="495"/>
                    </a:lnTo>
                    <a:lnTo>
                      <a:pt x="2620" y="493"/>
                    </a:lnTo>
                    <a:lnTo>
                      <a:pt x="2622" y="490"/>
                    </a:lnTo>
                    <a:lnTo>
                      <a:pt x="2626" y="488"/>
                    </a:lnTo>
                    <a:lnTo>
                      <a:pt x="2627" y="485"/>
                    </a:lnTo>
                    <a:close/>
                    <a:moveTo>
                      <a:pt x="2477" y="521"/>
                    </a:moveTo>
                    <a:lnTo>
                      <a:pt x="2477" y="522"/>
                    </a:lnTo>
                    <a:lnTo>
                      <a:pt x="2475" y="522"/>
                    </a:lnTo>
                    <a:lnTo>
                      <a:pt x="2474" y="521"/>
                    </a:lnTo>
                    <a:lnTo>
                      <a:pt x="2477" y="521"/>
                    </a:lnTo>
                    <a:close/>
                    <a:moveTo>
                      <a:pt x="1899" y="0"/>
                    </a:moveTo>
                    <a:lnTo>
                      <a:pt x="1899" y="1"/>
                    </a:lnTo>
                    <a:lnTo>
                      <a:pt x="1898" y="1"/>
                    </a:lnTo>
                    <a:lnTo>
                      <a:pt x="1898" y="1"/>
                    </a:lnTo>
                    <a:lnTo>
                      <a:pt x="1899" y="0"/>
                    </a:lnTo>
                    <a:close/>
                    <a:moveTo>
                      <a:pt x="1776" y="143"/>
                    </a:moveTo>
                    <a:lnTo>
                      <a:pt x="1777" y="140"/>
                    </a:lnTo>
                    <a:lnTo>
                      <a:pt x="1777" y="135"/>
                    </a:lnTo>
                    <a:lnTo>
                      <a:pt x="1781" y="137"/>
                    </a:lnTo>
                    <a:lnTo>
                      <a:pt x="1786" y="137"/>
                    </a:lnTo>
                    <a:lnTo>
                      <a:pt x="1789" y="135"/>
                    </a:lnTo>
                    <a:lnTo>
                      <a:pt x="1792" y="131"/>
                    </a:lnTo>
                    <a:lnTo>
                      <a:pt x="1794" y="128"/>
                    </a:lnTo>
                    <a:lnTo>
                      <a:pt x="1796" y="124"/>
                    </a:lnTo>
                    <a:lnTo>
                      <a:pt x="1796" y="120"/>
                    </a:lnTo>
                    <a:lnTo>
                      <a:pt x="1804" y="119"/>
                    </a:lnTo>
                    <a:lnTo>
                      <a:pt x="1799" y="126"/>
                    </a:lnTo>
                    <a:lnTo>
                      <a:pt x="1799" y="135"/>
                    </a:lnTo>
                    <a:lnTo>
                      <a:pt x="1803" y="145"/>
                    </a:lnTo>
                    <a:lnTo>
                      <a:pt x="1803" y="145"/>
                    </a:lnTo>
                    <a:lnTo>
                      <a:pt x="1808" y="153"/>
                    </a:lnTo>
                    <a:lnTo>
                      <a:pt x="1815" y="162"/>
                    </a:lnTo>
                    <a:lnTo>
                      <a:pt x="1822" y="168"/>
                    </a:lnTo>
                    <a:lnTo>
                      <a:pt x="1819" y="171"/>
                    </a:lnTo>
                    <a:lnTo>
                      <a:pt x="1814" y="174"/>
                    </a:lnTo>
                    <a:lnTo>
                      <a:pt x="1815" y="171"/>
                    </a:lnTo>
                    <a:lnTo>
                      <a:pt x="1814" y="168"/>
                    </a:lnTo>
                    <a:lnTo>
                      <a:pt x="1813" y="164"/>
                    </a:lnTo>
                    <a:lnTo>
                      <a:pt x="1809" y="162"/>
                    </a:lnTo>
                    <a:lnTo>
                      <a:pt x="1805" y="159"/>
                    </a:lnTo>
                    <a:lnTo>
                      <a:pt x="1802" y="159"/>
                    </a:lnTo>
                    <a:lnTo>
                      <a:pt x="1797" y="160"/>
                    </a:lnTo>
                    <a:lnTo>
                      <a:pt x="1793" y="163"/>
                    </a:lnTo>
                    <a:lnTo>
                      <a:pt x="1783" y="171"/>
                    </a:lnTo>
                    <a:lnTo>
                      <a:pt x="1785" y="172"/>
                    </a:lnTo>
                    <a:lnTo>
                      <a:pt x="1770" y="172"/>
                    </a:lnTo>
                    <a:lnTo>
                      <a:pt x="1769" y="171"/>
                    </a:lnTo>
                    <a:lnTo>
                      <a:pt x="1768" y="169"/>
                    </a:lnTo>
                    <a:lnTo>
                      <a:pt x="1765" y="169"/>
                    </a:lnTo>
                    <a:lnTo>
                      <a:pt x="1763" y="169"/>
                    </a:lnTo>
                    <a:lnTo>
                      <a:pt x="1769" y="155"/>
                    </a:lnTo>
                    <a:lnTo>
                      <a:pt x="1776" y="143"/>
                    </a:lnTo>
                    <a:close/>
                    <a:moveTo>
                      <a:pt x="1746" y="243"/>
                    </a:moveTo>
                    <a:lnTo>
                      <a:pt x="1746" y="243"/>
                    </a:lnTo>
                    <a:lnTo>
                      <a:pt x="1746" y="243"/>
                    </a:lnTo>
                    <a:lnTo>
                      <a:pt x="1746" y="243"/>
                    </a:lnTo>
                    <a:close/>
                    <a:moveTo>
                      <a:pt x="1671" y="238"/>
                    </a:moveTo>
                    <a:lnTo>
                      <a:pt x="1673" y="236"/>
                    </a:lnTo>
                    <a:lnTo>
                      <a:pt x="1675" y="232"/>
                    </a:lnTo>
                    <a:lnTo>
                      <a:pt x="1679" y="229"/>
                    </a:lnTo>
                    <a:lnTo>
                      <a:pt x="1681" y="226"/>
                    </a:lnTo>
                    <a:lnTo>
                      <a:pt x="1683" y="222"/>
                    </a:lnTo>
                    <a:lnTo>
                      <a:pt x="1684" y="219"/>
                    </a:lnTo>
                    <a:lnTo>
                      <a:pt x="1687" y="219"/>
                    </a:lnTo>
                    <a:lnTo>
                      <a:pt x="1692" y="216"/>
                    </a:lnTo>
                    <a:lnTo>
                      <a:pt x="1697" y="214"/>
                    </a:lnTo>
                    <a:lnTo>
                      <a:pt x="1701" y="210"/>
                    </a:lnTo>
                    <a:lnTo>
                      <a:pt x="1704" y="206"/>
                    </a:lnTo>
                    <a:lnTo>
                      <a:pt x="1707" y="208"/>
                    </a:lnTo>
                    <a:lnTo>
                      <a:pt x="1711" y="208"/>
                    </a:lnTo>
                    <a:lnTo>
                      <a:pt x="1713" y="208"/>
                    </a:lnTo>
                    <a:lnTo>
                      <a:pt x="1717" y="209"/>
                    </a:lnTo>
                    <a:lnTo>
                      <a:pt x="1720" y="210"/>
                    </a:lnTo>
                    <a:lnTo>
                      <a:pt x="1724" y="213"/>
                    </a:lnTo>
                    <a:lnTo>
                      <a:pt x="1726" y="214"/>
                    </a:lnTo>
                    <a:lnTo>
                      <a:pt x="1729" y="216"/>
                    </a:lnTo>
                    <a:lnTo>
                      <a:pt x="1731" y="219"/>
                    </a:lnTo>
                    <a:lnTo>
                      <a:pt x="1731" y="222"/>
                    </a:lnTo>
                    <a:lnTo>
                      <a:pt x="1731" y="226"/>
                    </a:lnTo>
                    <a:lnTo>
                      <a:pt x="1729" y="232"/>
                    </a:lnTo>
                    <a:lnTo>
                      <a:pt x="1723" y="233"/>
                    </a:lnTo>
                    <a:lnTo>
                      <a:pt x="1715" y="233"/>
                    </a:lnTo>
                    <a:lnTo>
                      <a:pt x="1708" y="234"/>
                    </a:lnTo>
                    <a:lnTo>
                      <a:pt x="1704" y="233"/>
                    </a:lnTo>
                    <a:lnTo>
                      <a:pt x="1700" y="233"/>
                    </a:lnTo>
                    <a:lnTo>
                      <a:pt x="1696" y="234"/>
                    </a:lnTo>
                    <a:lnTo>
                      <a:pt x="1694" y="237"/>
                    </a:lnTo>
                    <a:lnTo>
                      <a:pt x="1690" y="242"/>
                    </a:lnTo>
                    <a:lnTo>
                      <a:pt x="1681" y="245"/>
                    </a:lnTo>
                    <a:lnTo>
                      <a:pt x="1674" y="244"/>
                    </a:lnTo>
                    <a:lnTo>
                      <a:pt x="1668" y="240"/>
                    </a:lnTo>
                    <a:lnTo>
                      <a:pt x="1671" y="238"/>
                    </a:lnTo>
                    <a:close/>
                    <a:moveTo>
                      <a:pt x="1610" y="297"/>
                    </a:moveTo>
                    <a:lnTo>
                      <a:pt x="1613" y="310"/>
                    </a:lnTo>
                    <a:lnTo>
                      <a:pt x="1617" y="320"/>
                    </a:lnTo>
                    <a:lnTo>
                      <a:pt x="1622" y="329"/>
                    </a:lnTo>
                    <a:lnTo>
                      <a:pt x="1628" y="336"/>
                    </a:lnTo>
                    <a:lnTo>
                      <a:pt x="1638" y="340"/>
                    </a:lnTo>
                    <a:lnTo>
                      <a:pt x="1634" y="345"/>
                    </a:lnTo>
                    <a:lnTo>
                      <a:pt x="1634" y="345"/>
                    </a:lnTo>
                    <a:lnTo>
                      <a:pt x="1630" y="345"/>
                    </a:lnTo>
                    <a:lnTo>
                      <a:pt x="1627" y="346"/>
                    </a:lnTo>
                    <a:lnTo>
                      <a:pt x="1624" y="348"/>
                    </a:lnTo>
                    <a:lnTo>
                      <a:pt x="1626" y="344"/>
                    </a:lnTo>
                    <a:lnTo>
                      <a:pt x="1624" y="340"/>
                    </a:lnTo>
                    <a:lnTo>
                      <a:pt x="1623" y="336"/>
                    </a:lnTo>
                    <a:lnTo>
                      <a:pt x="1621" y="334"/>
                    </a:lnTo>
                    <a:lnTo>
                      <a:pt x="1618" y="331"/>
                    </a:lnTo>
                    <a:lnTo>
                      <a:pt x="1616" y="330"/>
                    </a:lnTo>
                    <a:lnTo>
                      <a:pt x="1612" y="329"/>
                    </a:lnTo>
                    <a:lnTo>
                      <a:pt x="1607" y="329"/>
                    </a:lnTo>
                    <a:lnTo>
                      <a:pt x="1609" y="328"/>
                    </a:lnTo>
                    <a:lnTo>
                      <a:pt x="1610" y="325"/>
                    </a:lnTo>
                    <a:lnTo>
                      <a:pt x="1607" y="312"/>
                    </a:lnTo>
                    <a:lnTo>
                      <a:pt x="1610" y="297"/>
                    </a:lnTo>
                    <a:close/>
                    <a:moveTo>
                      <a:pt x="161" y="1645"/>
                    </a:moveTo>
                    <a:lnTo>
                      <a:pt x="160" y="1650"/>
                    </a:lnTo>
                    <a:lnTo>
                      <a:pt x="154" y="1647"/>
                    </a:lnTo>
                    <a:lnTo>
                      <a:pt x="149" y="1649"/>
                    </a:lnTo>
                    <a:lnTo>
                      <a:pt x="143" y="1650"/>
                    </a:lnTo>
                    <a:lnTo>
                      <a:pt x="144" y="1639"/>
                    </a:lnTo>
                    <a:lnTo>
                      <a:pt x="148" y="1641"/>
                    </a:lnTo>
                    <a:lnTo>
                      <a:pt x="153" y="1644"/>
                    </a:lnTo>
                    <a:lnTo>
                      <a:pt x="157" y="1644"/>
                    </a:lnTo>
                    <a:lnTo>
                      <a:pt x="161" y="1645"/>
                    </a:lnTo>
                    <a:lnTo>
                      <a:pt x="161" y="1645"/>
                    </a:lnTo>
                    <a:close/>
                    <a:moveTo>
                      <a:pt x="209" y="1666"/>
                    </a:moveTo>
                    <a:lnTo>
                      <a:pt x="205" y="1664"/>
                    </a:lnTo>
                    <a:lnTo>
                      <a:pt x="203" y="1662"/>
                    </a:lnTo>
                    <a:lnTo>
                      <a:pt x="203" y="1658"/>
                    </a:lnTo>
                    <a:lnTo>
                      <a:pt x="204" y="1655"/>
                    </a:lnTo>
                    <a:lnTo>
                      <a:pt x="208" y="1655"/>
                    </a:lnTo>
                    <a:lnTo>
                      <a:pt x="210" y="1653"/>
                    </a:lnTo>
                    <a:lnTo>
                      <a:pt x="221" y="1655"/>
                    </a:lnTo>
                    <a:lnTo>
                      <a:pt x="221" y="1655"/>
                    </a:lnTo>
                    <a:lnTo>
                      <a:pt x="229" y="1660"/>
                    </a:lnTo>
                    <a:lnTo>
                      <a:pt x="236" y="1667"/>
                    </a:lnTo>
                    <a:lnTo>
                      <a:pt x="238" y="1675"/>
                    </a:lnTo>
                    <a:lnTo>
                      <a:pt x="223" y="1670"/>
                    </a:lnTo>
                    <a:lnTo>
                      <a:pt x="209" y="1666"/>
                    </a:lnTo>
                    <a:close/>
                    <a:moveTo>
                      <a:pt x="250" y="1774"/>
                    </a:moveTo>
                    <a:lnTo>
                      <a:pt x="245" y="1774"/>
                    </a:lnTo>
                    <a:lnTo>
                      <a:pt x="242" y="1775"/>
                    </a:lnTo>
                    <a:lnTo>
                      <a:pt x="239" y="1777"/>
                    </a:lnTo>
                    <a:lnTo>
                      <a:pt x="237" y="1780"/>
                    </a:lnTo>
                    <a:lnTo>
                      <a:pt x="234" y="1782"/>
                    </a:lnTo>
                    <a:lnTo>
                      <a:pt x="232" y="1786"/>
                    </a:lnTo>
                    <a:lnTo>
                      <a:pt x="233" y="1781"/>
                    </a:lnTo>
                    <a:lnTo>
                      <a:pt x="236" y="1778"/>
                    </a:lnTo>
                    <a:lnTo>
                      <a:pt x="238" y="1776"/>
                    </a:lnTo>
                    <a:lnTo>
                      <a:pt x="242" y="1774"/>
                    </a:lnTo>
                    <a:lnTo>
                      <a:pt x="244" y="1772"/>
                    </a:lnTo>
                    <a:lnTo>
                      <a:pt x="248" y="1771"/>
                    </a:lnTo>
                    <a:lnTo>
                      <a:pt x="251" y="1769"/>
                    </a:lnTo>
                    <a:lnTo>
                      <a:pt x="250" y="1774"/>
                    </a:lnTo>
                    <a:close/>
                    <a:moveTo>
                      <a:pt x="262" y="1811"/>
                    </a:moveTo>
                    <a:lnTo>
                      <a:pt x="261" y="1809"/>
                    </a:lnTo>
                    <a:lnTo>
                      <a:pt x="262" y="1810"/>
                    </a:lnTo>
                    <a:lnTo>
                      <a:pt x="262" y="1811"/>
                    </a:lnTo>
                    <a:close/>
                    <a:moveTo>
                      <a:pt x="253" y="1734"/>
                    </a:moveTo>
                    <a:lnTo>
                      <a:pt x="253" y="1727"/>
                    </a:lnTo>
                    <a:lnTo>
                      <a:pt x="253" y="1720"/>
                    </a:lnTo>
                    <a:lnTo>
                      <a:pt x="253" y="1714"/>
                    </a:lnTo>
                    <a:lnTo>
                      <a:pt x="256" y="1715"/>
                    </a:lnTo>
                    <a:lnTo>
                      <a:pt x="260" y="1715"/>
                    </a:lnTo>
                    <a:lnTo>
                      <a:pt x="265" y="1713"/>
                    </a:lnTo>
                    <a:lnTo>
                      <a:pt x="267" y="1712"/>
                    </a:lnTo>
                    <a:lnTo>
                      <a:pt x="266" y="1719"/>
                    </a:lnTo>
                    <a:lnTo>
                      <a:pt x="262" y="1724"/>
                    </a:lnTo>
                    <a:lnTo>
                      <a:pt x="256" y="1729"/>
                    </a:lnTo>
                    <a:lnTo>
                      <a:pt x="253" y="1734"/>
                    </a:lnTo>
                    <a:close/>
                    <a:moveTo>
                      <a:pt x="312" y="1776"/>
                    </a:moveTo>
                    <a:lnTo>
                      <a:pt x="312" y="1774"/>
                    </a:lnTo>
                    <a:lnTo>
                      <a:pt x="311" y="1770"/>
                    </a:lnTo>
                    <a:lnTo>
                      <a:pt x="311" y="1767"/>
                    </a:lnTo>
                    <a:lnTo>
                      <a:pt x="312" y="1764"/>
                    </a:lnTo>
                    <a:lnTo>
                      <a:pt x="314" y="1761"/>
                    </a:lnTo>
                    <a:lnTo>
                      <a:pt x="317" y="1759"/>
                    </a:lnTo>
                    <a:lnTo>
                      <a:pt x="321" y="1763"/>
                    </a:lnTo>
                    <a:lnTo>
                      <a:pt x="324" y="1765"/>
                    </a:lnTo>
                    <a:lnTo>
                      <a:pt x="328" y="1766"/>
                    </a:lnTo>
                    <a:lnTo>
                      <a:pt x="312" y="1776"/>
                    </a:lnTo>
                    <a:close/>
                    <a:moveTo>
                      <a:pt x="288" y="1623"/>
                    </a:moveTo>
                    <a:lnTo>
                      <a:pt x="278" y="1629"/>
                    </a:lnTo>
                    <a:lnTo>
                      <a:pt x="277" y="1626"/>
                    </a:lnTo>
                    <a:lnTo>
                      <a:pt x="278" y="1619"/>
                    </a:lnTo>
                    <a:lnTo>
                      <a:pt x="279" y="1612"/>
                    </a:lnTo>
                    <a:lnTo>
                      <a:pt x="279" y="1605"/>
                    </a:lnTo>
                    <a:lnTo>
                      <a:pt x="277" y="1598"/>
                    </a:lnTo>
                    <a:lnTo>
                      <a:pt x="270" y="1593"/>
                    </a:lnTo>
                    <a:lnTo>
                      <a:pt x="271" y="1589"/>
                    </a:lnTo>
                    <a:lnTo>
                      <a:pt x="271" y="1586"/>
                    </a:lnTo>
                    <a:lnTo>
                      <a:pt x="268" y="1582"/>
                    </a:lnTo>
                    <a:lnTo>
                      <a:pt x="280" y="1583"/>
                    </a:lnTo>
                    <a:lnTo>
                      <a:pt x="291" y="1587"/>
                    </a:lnTo>
                    <a:lnTo>
                      <a:pt x="302" y="1592"/>
                    </a:lnTo>
                    <a:lnTo>
                      <a:pt x="313" y="1596"/>
                    </a:lnTo>
                    <a:lnTo>
                      <a:pt x="316" y="1595"/>
                    </a:lnTo>
                    <a:lnTo>
                      <a:pt x="318" y="1593"/>
                    </a:lnTo>
                    <a:lnTo>
                      <a:pt x="334" y="1601"/>
                    </a:lnTo>
                    <a:lnTo>
                      <a:pt x="327" y="1610"/>
                    </a:lnTo>
                    <a:lnTo>
                      <a:pt x="318" y="1615"/>
                    </a:lnTo>
                    <a:lnTo>
                      <a:pt x="307" y="1617"/>
                    </a:lnTo>
                    <a:lnTo>
                      <a:pt x="297" y="1619"/>
                    </a:lnTo>
                    <a:lnTo>
                      <a:pt x="288" y="1623"/>
                    </a:lnTo>
                    <a:close/>
                    <a:moveTo>
                      <a:pt x="347" y="1583"/>
                    </a:moveTo>
                    <a:lnTo>
                      <a:pt x="347" y="1583"/>
                    </a:lnTo>
                    <a:lnTo>
                      <a:pt x="347" y="1583"/>
                    </a:lnTo>
                    <a:lnTo>
                      <a:pt x="345" y="1581"/>
                    </a:lnTo>
                    <a:lnTo>
                      <a:pt x="341" y="1578"/>
                    </a:lnTo>
                    <a:lnTo>
                      <a:pt x="335" y="1576"/>
                    </a:lnTo>
                    <a:lnTo>
                      <a:pt x="328" y="1573"/>
                    </a:lnTo>
                    <a:lnTo>
                      <a:pt x="331" y="1569"/>
                    </a:lnTo>
                    <a:lnTo>
                      <a:pt x="335" y="1562"/>
                    </a:lnTo>
                    <a:lnTo>
                      <a:pt x="340" y="1559"/>
                    </a:lnTo>
                    <a:lnTo>
                      <a:pt x="348" y="1550"/>
                    </a:lnTo>
                    <a:lnTo>
                      <a:pt x="345" y="1561"/>
                    </a:lnTo>
                    <a:lnTo>
                      <a:pt x="345" y="1572"/>
                    </a:lnTo>
                    <a:lnTo>
                      <a:pt x="347" y="1583"/>
                    </a:lnTo>
                    <a:close/>
                    <a:moveTo>
                      <a:pt x="344" y="1458"/>
                    </a:moveTo>
                    <a:lnTo>
                      <a:pt x="341" y="1455"/>
                    </a:lnTo>
                    <a:lnTo>
                      <a:pt x="339" y="1451"/>
                    </a:lnTo>
                    <a:lnTo>
                      <a:pt x="341" y="1447"/>
                    </a:lnTo>
                    <a:lnTo>
                      <a:pt x="342" y="1445"/>
                    </a:lnTo>
                    <a:lnTo>
                      <a:pt x="348" y="1448"/>
                    </a:lnTo>
                    <a:lnTo>
                      <a:pt x="355" y="1452"/>
                    </a:lnTo>
                    <a:lnTo>
                      <a:pt x="362" y="1453"/>
                    </a:lnTo>
                    <a:lnTo>
                      <a:pt x="358" y="1457"/>
                    </a:lnTo>
                    <a:lnTo>
                      <a:pt x="353" y="1458"/>
                    </a:lnTo>
                    <a:lnTo>
                      <a:pt x="348" y="1458"/>
                    </a:lnTo>
                    <a:lnTo>
                      <a:pt x="344" y="1458"/>
                    </a:lnTo>
                    <a:close/>
                    <a:moveTo>
                      <a:pt x="686" y="1013"/>
                    </a:moveTo>
                    <a:lnTo>
                      <a:pt x="686" y="1014"/>
                    </a:lnTo>
                    <a:lnTo>
                      <a:pt x="685" y="1014"/>
                    </a:lnTo>
                    <a:lnTo>
                      <a:pt x="686" y="1013"/>
                    </a:lnTo>
                    <a:close/>
                    <a:moveTo>
                      <a:pt x="620" y="1327"/>
                    </a:moveTo>
                    <a:lnTo>
                      <a:pt x="620" y="1324"/>
                    </a:lnTo>
                    <a:lnTo>
                      <a:pt x="631" y="1325"/>
                    </a:lnTo>
                    <a:lnTo>
                      <a:pt x="642" y="1322"/>
                    </a:lnTo>
                    <a:lnTo>
                      <a:pt x="646" y="1326"/>
                    </a:lnTo>
                    <a:lnTo>
                      <a:pt x="647" y="1330"/>
                    </a:lnTo>
                    <a:lnTo>
                      <a:pt x="648" y="1334"/>
                    </a:lnTo>
                    <a:lnTo>
                      <a:pt x="648" y="1339"/>
                    </a:lnTo>
                    <a:lnTo>
                      <a:pt x="637" y="1342"/>
                    </a:lnTo>
                    <a:lnTo>
                      <a:pt x="629" y="1345"/>
                    </a:lnTo>
                    <a:lnTo>
                      <a:pt x="619" y="1351"/>
                    </a:lnTo>
                    <a:lnTo>
                      <a:pt x="611" y="1356"/>
                    </a:lnTo>
                    <a:lnTo>
                      <a:pt x="600" y="1357"/>
                    </a:lnTo>
                    <a:lnTo>
                      <a:pt x="599" y="1353"/>
                    </a:lnTo>
                    <a:lnTo>
                      <a:pt x="608" y="1348"/>
                    </a:lnTo>
                    <a:lnTo>
                      <a:pt x="616" y="1339"/>
                    </a:lnTo>
                    <a:lnTo>
                      <a:pt x="620" y="1327"/>
                    </a:lnTo>
                    <a:close/>
                    <a:moveTo>
                      <a:pt x="556" y="1470"/>
                    </a:moveTo>
                    <a:lnTo>
                      <a:pt x="556" y="1470"/>
                    </a:lnTo>
                    <a:lnTo>
                      <a:pt x="563" y="1473"/>
                    </a:lnTo>
                    <a:lnTo>
                      <a:pt x="572" y="1474"/>
                    </a:lnTo>
                    <a:lnTo>
                      <a:pt x="580" y="1474"/>
                    </a:lnTo>
                    <a:lnTo>
                      <a:pt x="586" y="1478"/>
                    </a:lnTo>
                    <a:lnTo>
                      <a:pt x="582" y="1478"/>
                    </a:lnTo>
                    <a:lnTo>
                      <a:pt x="575" y="1479"/>
                    </a:lnTo>
                    <a:lnTo>
                      <a:pt x="571" y="1482"/>
                    </a:lnTo>
                    <a:lnTo>
                      <a:pt x="568" y="1478"/>
                    </a:lnTo>
                    <a:lnTo>
                      <a:pt x="565" y="1475"/>
                    </a:lnTo>
                    <a:lnTo>
                      <a:pt x="560" y="1473"/>
                    </a:lnTo>
                    <a:lnTo>
                      <a:pt x="555" y="1472"/>
                    </a:lnTo>
                    <a:lnTo>
                      <a:pt x="556" y="1470"/>
                    </a:lnTo>
                    <a:close/>
                    <a:moveTo>
                      <a:pt x="461" y="1371"/>
                    </a:moveTo>
                    <a:lnTo>
                      <a:pt x="461" y="1371"/>
                    </a:lnTo>
                    <a:lnTo>
                      <a:pt x="461" y="1371"/>
                    </a:lnTo>
                    <a:lnTo>
                      <a:pt x="461" y="1371"/>
                    </a:lnTo>
                    <a:close/>
                    <a:moveTo>
                      <a:pt x="413" y="1379"/>
                    </a:moveTo>
                    <a:lnTo>
                      <a:pt x="413" y="1387"/>
                    </a:lnTo>
                    <a:lnTo>
                      <a:pt x="412" y="1394"/>
                    </a:lnTo>
                    <a:lnTo>
                      <a:pt x="409" y="1390"/>
                    </a:lnTo>
                    <a:lnTo>
                      <a:pt x="406" y="1388"/>
                    </a:lnTo>
                    <a:lnTo>
                      <a:pt x="402" y="1387"/>
                    </a:lnTo>
                    <a:lnTo>
                      <a:pt x="413" y="1379"/>
                    </a:lnTo>
                    <a:close/>
                    <a:moveTo>
                      <a:pt x="416" y="1770"/>
                    </a:moveTo>
                    <a:lnTo>
                      <a:pt x="419" y="1769"/>
                    </a:lnTo>
                    <a:lnTo>
                      <a:pt x="419" y="1770"/>
                    </a:lnTo>
                    <a:lnTo>
                      <a:pt x="416" y="1770"/>
                    </a:lnTo>
                    <a:close/>
                    <a:moveTo>
                      <a:pt x="419" y="1658"/>
                    </a:moveTo>
                    <a:lnTo>
                      <a:pt x="402" y="1658"/>
                    </a:lnTo>
                    <a:lnTo>
                      <a:pt x="384" y="1662"/>
                    </a:lnTo>
                    <a:lnTo>
                      <a:pt x="380" y="1667"/>
                    </a:lnTo>
                    <a:lnTo>
                      <a:pt x="378" y="1672"/>
                    </a:lnTo>
                    <a:lnTo>
                      <a:pt x="375" y="1670"/>
                    </a:lnTo>
                    <a:lnTo>
                      <a:pt x="374" y="1669"/>
                    </a:lnTo>
                    <a:lnTo>
                      <a:pt x="375" y="1669"/>
                    </a:lnTo>
                    <a:lnTo>
                      <a:pt x="375" y="1658"/>
                    </a:lnTo>
                    <a:lnTo>
                      <a:pt x="397" y="1650"/>
                    </a:lnTo>
                    <a:lnTo>
                      <a:pt x="402" y="1649"/>
                    </a:lnTo>
                    <a:lnTo>
                      <a:pt x="408" y="1645"/>
                    </a:lnTo>
                    <a:lnTo>
                      <a:pt x="413" y="1641"/>
                    </a:lnTo>
                    <a:lnTo>
                      <a:pt x="418" y="1638"/>
                    </a:lnTo>
                    <a:lnTo>
                      <a:pt x="423" y="1632"/>
                    </a:lnTo>
                    <a:lnTo>
                      <a:pt x="426" y="1627"/>
                    </a:lnTo>
                    <a:lnTo>
                      <a:pt x="429" y="1628"/>
                    </a:lnTo>
                    <a:lnTo>
                      <a:pt x="431" y="1628"/>
                    </a:lnTo>
                    <a:lnTo>
                      <a:pt x="432" y="1628"/>
                    </a:lnTo>
                    <a:lnTo>
                      <a:pt x="433" y="1630"/>
                    </a:lnTo>
                    <a:lnTo>
                      <a:pt x="436" y="1633"/>
                    </a:lnTo>
                    <a:lnTo>
                      <a:pt x="427" y="1636"/>
                    </a:lnTo>
                    <a:lnTo>
                      <a:pt x="420" y="1643"/>
                    </a:lnTo>
                    <a:lnTo>
                      <a:pt x="418" y="1649"/>
                    </a:lnTo>
                    <a:lnTo>
                      <a:pt x="419" y="1658"/>
                    </a:lnTo>
                    <a:close/>
                    <a:moveTo>
                      <a:pt x="443" y="1794"/>
                    </a:moveTo>
                    <a:lnTo>
                      <a:pt x="437" y="1791"/>
                    </a:lnTo>
                    <a:lnTo>
                      <a:pt x="444" y="1788"/>
                    </a:lnTo>
                    <a:lnTo>
                      <a:pt x="444" y="1791"/>
                    </a:lnTo>
                    <a:lnTo>
                      <a:pt x="443" y="1792"/>
                    </a:lnTo>
                    <a:lnTo>
                      <a:pt x="443" y="1794"/>
                    </a:lnTo>
                    <a:close/>
                    <a:moveTo>
                      <a:pt x="458" y="1806"/>
                    </a:moveTo>
                    <a:lnTo>
                      <a:pt x="458" y="1801"/>
                    </a:lnTo>
                    <a:lnTo>
                      <a:pt x="460" y="1803"/>
                    </a:lnTo>
                    <a:lnTo>
                      <a:pt x="463" y="1804"/>
                    </a:lnTo>
                    <a:lnTo>
                      <a:pt x="458" y="1806"/>
                    </a:lnTo>
                    <a:close/>
                    <a:moveTo>
                      <a:pt x="467" y="1628"/>
                    </a:moveTo>
                    <a:lnTo>
                      <a:pt x="466" y="1626"/>
                    </a:lnTo>
                    <a:lnTo>
                      <a:pt x="467" y="1626"/>
                    </a:lnTo>
                    <a:lnTo>
                      <a:pt x="469" y="1626"/>
                    </a:lnTo>
                    <a:lnTo>
                      <a:pt x="467" y="1628"/>
                    </a:lnTo>
                    <a:close/>
                    <a:moveTo>
                      <a:pt x="469" y="1594"/>
                    </a:moveTo>
                    <a:lnTo>
                      <a:pt x="463" y="1594"/>
                    </a:lnTo>
                    <a:lnTo>
                      <a:pt x="456" y="1594"/>
                    </a:lnTo>
                    <a:lnTo>
                      <a:pt x="456" y="1594"/>
                    </a:lnTo>
                    <a:lnTo>
                      <a:pt x="454" y="1590"/>
                    </a:lnTo>
                    <a:lnTo>
                      <a:pt x="450" y="1588"/>
                    </a:lnTo>
                    <a:lnTo>
                      <a:pt x="455" y="1587"/>
                    </a:lnTo>
                    <a:lnTo>
                      <a:pt x="460" y="1583"/>
                    </a:lnTo>
                    <a:lnTo>
                      <a:pt x="464" y="1581"/>
                    </a:lnTo>
                    <a:lnTo>
                      <a:pt x="466" y="1576"/>
                    </a:lnTo>
                    <a:lnTo>
                      <a:pt x="470" y="1572"/>
                    </a:lnTo>
                    <a:lnTo>
                      <a:pt x="475" y="1572"/>
                    </a:lnTo>
                    <a:lnTo>
                      <a:pt x="478" y="1573"/>
                    </a:lnTo>
                    <a:lnTo>
                      <a:pt x="483" y="1575"/>
                    </a:lnTo>
                    <a:lnTo>
                      <a:pt x="486" y="1577"/>
                    </a:lnTo>
                    <a:lnTo>
                      <a:pt x="482" y="1579"/>
                    </a:lnTo>
                    <a:lnTo>
                      <a:pt x="478" y="1581"/>
                    </a:lnTo>
                    <a:lnTo>
                      <a:pt x="476" y="1582"/>
                    </a:lnTo>
                    <a:lnTo>
                      <a:pt x="472" y="1584"/>
                    </a:lnTo>
                    <a:lnTo>
                      <a:pt x="470" y="1587"/>
                    </a:lnTo>
                    <a:lnTo>
                      <a:pt x="469" y="1590"/>
                    </a:lnTo>
                    <a:lnTo>
                      <a:pt x="469" y="1594"/>
                    </a:lnTo>
                    <a:close/>
                    <a:moveTo>
                      <a:pt x="475" y="1463"/>
                    </a:moveTo>
                    <a:lnTo>
                      <a:pt x="472" y="1462"/>
                    </a:lnTo>
                    <a:lnTo>
                      <a:pt x="471" y="1470"/>
                    </a:lnTo>
                    <a:lnTo>
                      <a:pt x="464" y="1472"/>
                    </a:lnTo>
                    <a:lnTo>
                      <a:pt x="418" y="1461"/>
                    </a:lnTo>
                    <a:lnTo>
                      <a:pt x="395" y="1453"/>
                    </a:lnTo>
                    <a:lnTo>
                      <a:pt x="393" y="1451"/>
                    </a:lnTo>
                    <a:lnTo>
                      <a:pt x="392" y="1448"/>
                    </a:lnTo>
                    <a:lnTo>
                      <a:pt x="396" y="1447"/>
                    </a:lnTo>
                    <a:lnTo>
                      <a:pt x="398" y="1444"/>
                    </a:lnTo>
                    <a:lnTo>
                      <a:pt x="401" y="1446"/>
                    </a:lnTo>
                    <a:lnTo>
                      <a:pt x="402" y="1447"/>
                    </a:lnTo>
                    <a:lnTo>
                      <a:pt x="414" y="1452"/>
                    </a:lnTo>
                    <a:lnTo>
                      <a:pt x="429" y="1452"/>
                    </a:lnTo>
                    <a:lnTo>
                      <a:pt x="435" y="1451"/>
                    </a:lnTo>
                    <a:lnTo>
                      <a:pt x="441" y="1448"/>
                    </a:lnTo>
                    <a:lnTo>
                      <a:pt x="446" y="1445"/>
                    </a:lnTo>
                    <a:lnTo>
                      <a:pt x="447" y="1445"/>
                    </a:lnTo>
                    <a:lnTo>
                      <a:pt x="448" y="1444"/>
                    </a:lnTo>
                    <a:lnTo>
                      <a:pt x="450" y="1447"/>
                    </a:lnTo>
                    <a:lnTo>
                      <a:pt x="460" y="1447"/>
                    </a:lnTo>
                    <a:lnTo>
                      <a:pt x="467" y="1445"/>
                    </a:lnTo>
                    <a:lnTo>
                      <a:pt x="472" y="1438"/>
                    </a:lnTo>
                    <a:lnTo>
                      <a:pt x="477" y="1439"/>
                    </a:lnTo>
                    <a:lnTo>
                      <a:pt x="481" y="1439"/>
                    </a:lnTo>
                    <a:lnTo>
                      <a:pt x="492" y="1433"/>
                    </a:lnTo>
                    <a:lnTo>
                      <a:pt x="499" y="1424"/>
                    </a:lnTo>
                    <a:lnTo>
                      <a:pt x="507" y="1416"/>
                    </a:lnTo>
                    <a:lnTo>
                      <a:pt x="516" y="1405"/>
                    </a:lnTo>
                    <a:lnTo>
                      <a:pt x="520" y="1393"/>
                    </a:lnTo>
                    <a:lnTo>
                      <a:pt x="521" y="1394"/>
                    </a:lnTo>
                    <a:lnTo>
                      <a:pt x="526" y="1394"/>
                    </a:lnTo>
                    <a:lnTo>
                      <a:pt x="528" y="1395"/>
                    </a:lnTo>
                    <a:lnTo>
                      <a:pt x="531" y="1395"/>
                    </a:lnTo>
                    <a:lnTo>
                      <a:pt x="532" y="1396"/>
                    </a:lnTo>
                    <a:lnTo>
                      <a:pt x="532" y="1398"/>
                    </a:lnTo>
                    <a:lnTo>
                      <a:pt x="531" y="1400"/>
                    </a:lnTo>
                    <a:lnTo>
                      <a:pt x="529" y="1401"/>
                    </a:lnTo>
                    <a:lnTo>
                      <a:pt x="527" y="1402"/>
                    </a:lnTo>
                    <a:lnTo>
                      <a:pt x="526" y="1405"/>
                    </a:lnTo>
                    <a:lnTo>
                      <a:pt x="524" y="1406"/>
                    </a:lnTo>
                    <a:lnTo>
                      <a:pt x="522" y="1407"/>
                    </a:lnTo>
                    <a:lnTo>
                      <a:pt x="522" y="1410"/>
                    </a:lnTo>
                    <a:lnTo>
                      <a:pt x="522" y="1411"/>
                    </a:lnTo>
                    <a:lnTo>
                      <a:pt x="523" y="1412"/>
                    </a:lnTo>
                    <a:lnTo>
                      <a:pt x="524" y="1412"/>
                    </a:lnTo>
                    <a:lnTo>
                      <a:pt x="527" y="1417"/>
                    </a:lnTo>
                    <a:lnTo>
                      <a:pt x="529" y="1419"/>
                    </a:lnTo>
                    <a:lnTo>
                      <a:pt x="533" y="1422"/>
                    </a:lnTo>
                    <a:lnTo>
                      <a:pt x="535" y="1423"/>
                    </a:lnTo>
                    <a:lnTo>
                      <a:pt x="540" y="1423"/>
                    </a:lnTo>
                    <a:lnTo>
                      <a:pt x="537" y="1427"/>
                    </a:lnTo>
                    <a:lnTo>
                      <a:pt x="534" y="1429"/>
                    </a:lnTo>
                    <a:lnTo>
                      <a:pt x="532" y="1433"/>
                    </a:lnTo>
                    <a:lnTo>
                      <a:pt x="532" y="1438"/>
                    </a:lnTo>
                    <a:lnTo>
                      <a:pt x="523" y="1440"/>
                    </a:lnTo>
                    <a:lnTo>
                      <a:pt x="514" y="1440"/>
                    </a:lnTo>
                    <a:lnTo>
                      <a:pt x="505" y="1441"/>
                    </a:lnTo>
                    <a:lnTo>
                      <a:pt x="497" y="1445"/>
                    </a:lnTo>
                    <a:lnTo>
                      <a:pt x="490" y="1453"/>
                    </a:lnTo>
                    <a:lnTo>
                      <a:pt x="475" y="1463"/>
                    </a:lnTo>
                    <a:close/>
                    <a:moveTo>
                      <a:pt x="514" y="1628"/>
                    </a:moveTo>
                    <a:lnTo>
                      <a:pt x="514" y="1628"/>
                    </a:lnTo>
                    <a:lnTo>
                      <a:pt x="514" y="1627"/>
                    </a:lnTo>
                    <a:lnTo>
                      <a:pt x="514" y="1627"/>
                    </a:lnTo>
                    <a:lnTo>
                      <a:pt x="514" y="1628"/>
                    </a:lnTo>
                    <a:lnTo>
                      <a:pt x="514" y="1628"/>
                    </a:lnTo>
                    <a:close/>
                    <a:moveTo>
                      <a:pt x="591" y="1765"/>
                    </a:moveTo>
                    <a:lnTo>
                      <a:pt x="591" y="1765"/>
                    </a:lnTo>
                    <a:lnTo>
                      <a:pt x="591" y="1765"/>
                    </a:lnTo>
                    <a:lnTo>
                      <a:pt x="591" y="1765"/>
                    </a:lnTo>
                    <a:close/>
                    <a:moveTo>
                      <a:pt x="625" y="1689"/>
                    </a:moveTo>
                    <a:lnTo>
                      <a:pt x="622" y="1691"/>
                    </a:lnTo>
                    <a:lnTo>
                      <a:pt x="618" y="1695"/>
                    </a:lnTo>
                    <a:lnTo>
                      <a:pt x="614" y="1697"/>
                    </a:lnTo>
                    <a:lnTo>
                      <a:pt x="612" y="1701"/>
                    </a:lnTo>
                    <a:lnTo>
                      <a:pt x="611" y="1704"/>
                    </a:lnTo>
                    <a:lnTo>
                      <a:pt x="602" y="1704"/>
                    </a:lnTo>
                    <a:lnTo>
                      <a:pt x="596" y="1707"/>
                    </a:lnTo>
                    <a:lnTo>
                      <a:pt x="591" y="1712"/>
                    </a:lnTo>
                    <a:lnTo>
                      <a:pt x="586" y="1717"/>
                    </a:lnTo>
                    <a:lnTo>
                      <a:pt x="582" y="1721"/>
                    </a:lnTo>
                    <a:lnTo>
                      <a:pt x="575" y="1724"/>
                    </a:lnTo>
                    <a:lnTo>
                      <a:pt x="575" y="1738"/>
                    </a:lnTo>
                    <a:lnTo>
                      <a:pt x="574" y="1742"/>
                    </a:lnTo>
                    <a:lnTo>
                      <a:pt x="574" y="1746"/>
                    </a:lnTo>
                    <a:lnTo>
                      <a:pt x="571" y="1746"/>
                    </a:lnTo>
                    <a:lnTo>
                      <a:pt x="567" y="1748"/>
                    </a:lnTo>
                    <a:lnTo>
                      <a:pt x="543" y="1791"/>
                    </a:lnTo>
                    <a:lnTo>
                      <a:pt x="521" y="1800"/>
                    </a:lnTo>
                    <a:lnTo>
                      <a:pt x="512" y="1792"/>
                    </a:lnTo>
                    <a:lnTo>
                      <a:pt x="501" y="1787"/>
                    </a:lnTo>
                    <a:lnTo>
                      <a:pt x="498" y="1787"/>
                    </a:lnTo>
                    <a:lnTo>
                      <a:pt x="493" y="1787"/>
                    </a:lnTo>
                    <a:lnTo>
                      <a:pt x="494" y="1782"/>
                    </a:lnTo>
                    <a:lnTo>
                      <a:pt x="494" y="1777"/>
                    </a:lnTo>
                    <a:lnTo>
                      <a:pt x="494" y="1777"/>
                    </a:lnTo>
                    <a:lnTo>
                      <a:pt x="506" y="1766"/>
                    </a:lnTo>
                    <a:lnTo>
                      <a:pt x="516" y="1755"/>
                    </a:lnTo>
                    <a:lnTo>
                      <a:pt x="517" y="1754"/>
                    </a:lnTo>
                    <a:lnTo>
                      <a:pt x="527" y="1754"/>
                    </a:lnTo>
                    <a:lnTo>
                      <a:pt x="529" y="1747"/>
                    </a:lnTo>
                    <a:lnTo>
                      <a:pt x="544" y="1738"/>
                    </a:lnTo>
                    <a:lnTo>
                      <a:pt x="551" y="1731"/>
                    </a:lnTo>
                    <a:lnTo>
                      <a:pt x="552" y="1725"/>
                    </a:lnTo>
                    <a:lnTo>
                      <a:pt x="549" y="1718"/>
                    </a:lnTo>
                    <a:lnTo>
                      <a:pt x="538" y="1709"/>
                    </a:lnTo>
                    <a:lnTo>
                      <a:pt x="538" y="1710"/>
                    </a:lnTo>
                    <a:lnTo>
                      <a:pt x="538" y="1710"/>
                    </a:lnTo>
                    <a:lnTo>
                      <a:pt x="538" y="1710"/>
                    </a:lnTo>
                    <a:lnTo>
                      <a:pt x="541" y="1707"/>
                    </a:lnTo>
                    <a:lnTo>
                      <a:pt x="540" y="1702"/>
                    </a:lnTo>
                    <a:lnTo>
                      <a:pt x="539" y="1698"/>
                    </a:lnTo>
                    <a:lnTo>
                      <a:pt x="548" y="1692"/>
                    </a:lnTo>
                    <a:lnTo>
                      <a:pt x="563" y="1692"/>
                    </a:lnTo>
                    <a:lnTo>
                      <a:pt x="579" y="1690"/>
                    </a:lnTo>
                    <a:lnTo>
                      <a:pt x="594" y="1684"/>
                    </a:lnTo>
                    <a:lnTo>
                      <a:pt x="599" y="1683"/>
                    </a:lnTo>
                    <a:lnTo>
                      <a:pt x="603" y="1679"/>
                    </a:lnTo>
                    <a:lnTo>
                      <a:pt x="606" y="1675"/>
                    </a:lnTo>
                    <a:lnTo>
                      <a:pt x="608" y="1672"/>
                    </a:lnTo>
                    <a:lnTo>
                      <a:pt x="609" y="1667"/>
                    </a:lnTo>
                    <a:lnTo>
                      <a:pt x="609" y="1662"/>
                    </a:lnTo>
                    <a:lnTo>
                      <a:pt x="609" y="1658"/>
                    </a:lnTo>
                    <a:lnTo>
                      <a:pt x="608" y="1653"/>
                    </a:lnTo>
                    <a:lnTo>
                      <a:pt x="616" y="1660"/>
                    </a:lnTo>
                    <a:lnTo>
                      <a:pt x="623" y="1666"/>
                    </a:lnTo>
                    <a:lnTo>
                      <a:pt x="631" y="1670"/>
                    </a:lnTo>
                    <a:lnTo>
                      <a:pt x="640" y="1673"/>
                    </a:lnTo>
                    <a:lnTo>
                      <a:pt x="650" y="1672"/>
                    </a:lnTo>
                    <a:lnTo>
                      <a:pt x="637" y="1680"/>
                    </a:lnTo>
                    <a:lnTo>
                      <a:pt x="625" y="1689"/>
                    </a:lnTo>
                    <a:close/>
                    <a:moveTo>
                      <a:pt x="674" y="1405"/>
                    </a:moveTo>
                    <a:lnTo>
                      <a:pt x="674" y="1406"/>
                    </a:lnTo>
                    <a:lnTo>
                      <a:pt x="671" y="1405"/>
                    </a:lnTo>
                    <a:lnTo>
                      <a:pt x="674" y="1405"/>
                    </a:lnTo>
                    <a:lnTo>
                      <a:pt x="674" y="1405"/>
                    </a:lnTo>
                    <a:close/>
                    <a:moveTo>
                      <a:pt x="674" y="1405"/>
                    </a:moveTo>
                    <a:lnTo>
                      <a:pt x="674" y="1405"/>
                    </a:lnTo>
                    <a:lnTo>
                      <a:pt x="675" y="1405"/>
                    </a:lnTo>
                    <a:lnTo>
                      <a:pt x="675" y="1404"/>
                    </a:lnTo>
                    <a:lnTo>
                      <a:pt x="675" y="1405"/>
                    </a:lnTo>
                    <a:lnTo>
                      <a:pt x="674" y="1405"/>
                    </a:lnTo>
                    <a:close/>
                    <a:moveTo>
                      <a:pt x="705" y="1576"/>
                    </a:moveTo>
                    <a:lnTo>
                      <a:pt x="708" y="1581"/>
                    </a:lnTo>
                    <a:lnTo>
                      <a:pt x="710" y="1584"/>
                    </a:lnTo>
                    <a:lnTo>
                      <a:pt x="714" y="1588"/>
                    </a:lnTo>
                    <a:lnTo>
                      <a:pt x="718" y="1592"/>
                    </a:lnTo>
                    <a:lnTo>
                      <a:pt x="715" y="1590"/>
                    </a:lnTo>
                    <a:lnTo>
                      <a:pt x="711" y="1588"/>
                    </a:lnTo>
                    <a:lnTo>
                      <a:pt x="709" y="1586"/>
                    </a:lnTo>
                    <a:lnTo>
                      <a:pt x="707" y="1583"/>
                    </a:lnTo>
                    <a:lnTo>
                      <a:pt x="705" y="1579"/>
                    </a:lnTo>
                    <a:lnTo>
                      <a:pt x="705" y="1576"/>
                    </a:lnTo>
                    <a:close/>
                    <a:moveTo>
                      <a:pt x="722" y="1658"/>
                    </a:moveTo>
                    <a:lnTo>
                      <a:pt x="722" y="1658"/>
                    </a:lnTo>
                    <a:lnTo>
                      <a:pt x="724" y="1658"/>
                    </a:lnTo>
                    <a:lnTo>
                      <a:pt x="722" y="1658"/>
                    </a:lnTo>
                    <a:close/>
                    <a:moveTo>
                      <a:pt x="725" y="1401"/>
                    </a:moveTo>
                    <a:lnTo>
                      <a:pt x="721" y="1401"/>
                    </a:lnTo>
                    <a:lnTo>
                      <a:pt x="721" y="1384"/>
                    </a:lnTo>
                    <a:lnTo>
                      <a:pt x="725" y="1387"/>
                    </a:lnTo>
                    <a:lnTo>
                      <a:pt x="728" y="1389"/>
                    </a:lnTo>
                    <a:lnTo>
                      <a:pt x="733" y="1390"/>
                    </a:lnTo>
                    <a:lnTo>
                      <a:pt x="738" y="1390"/>
                    </a:lnTo>
                    <a:lnTo>
                      <a:pt x="737" y="1394"/>
                    </a:lnTo>
                    <a:lnTo>
                      <a:pt x="737" y="1399"/>
                    </a:lnTo>
                    <a:lnTo>
                      <a:pt x="738" y="1402"/>
                    </a:lnTo>
                    <a:lnTo>
                      <a:pt x="739" y="1406"/>
                    </a:lnTo>
                    <a:lnTo>
                      <a:pt x="732" y="1404"/>
                    </a:lnTo>
                    <a:lnTo>
                      <a:pt x="725" y="1401"/>
                    </a:lnTo>
                    <a:close/>
                    <a:moveTo>
                      <a:pt x="708" y="1242"/>
                    </a:moveTo>
                    <a:lnTo>
                      <a:pt x="714" y="1256"/>
                    </a:lnTo>
                    <a:lnTo>
                      <a:pt x="713" y="1256"/>
                    </a:lnTo>
                    <a:lnTo>
                      <a:pt x="704" y="1258"/>
                    </a:lnTo>
                    <a:lnTo>
                      <a:pt x="697" y="1254"/>
                    </a:lnTo>
                    <a:lnTo>
                      <a:pt x="690" y="1252"/>
                    </a:lnTo>
                    <a:lnTo>
                      <a:pt x="684" y="1250"/>
                    </a:lnTo>
                    <a:lnTo>
                      <a:pt x="676" y="1252"/>
                    </a:lnTo>
                    <a:lnTo>
                      <a:pt x="669" y="1258"/>
                    </a:lnTo>
                    <a:lnTo>
                      <a:pt x="662" y="1259"/>
                    </a:lnTo>
                    <a:lnTo>
                      <a:pt x="643" y="1258"/>
                    </a:lnTo>
                    <a:lnTo>
                      <a:pt x="642" y="1257"/>
                    </a:lnTo>
                    <a:lnTo>
                      <a:pt x="650" y="1253"/>
                    </a:lnTo>
                    <a:lnTo>
                      <a:pt x="654" y="1247"/>
                    </a:lnTo>
                    <a:lnTo>
                      <a:pt x="656" y="1240"/>
                    </a:lnTo>
                    <a:lnTo>
                      <a:pt x="653" y="1231"/>
                    </a:lnTo>
                    <a:lnTo>
                      <a:pt x="660" y="1224"/>
                    </a:lnTo>
                    <a:lnTo>
                      <a:pt x="669" y="1224"/>
                    </a:lnTo>
                    <a:lnTo>
                      <a:pt x="675" y="1220"/>
                    </a:lnTo>
                    <a:lnTo>
                      <a:pt x="681" y="1217"/>
                    </a:lnTo>
                    <a:lnTo>
                      <a:pt x="687" y="1212"/>
                    </a:lnTo>
                    <a:lnTo>
                      <a:pt x="697" y="1206"/>
                    </a:lnTo>
                    <a:lnTo>
                      <a:pt x="705" y="1197"/>
                    </a:lnTo>
                    <a:lnTo>
                      <a:pt x="714" y="1189"/>
                    </a:lnTo>
                    <a:lnTo>
                      <a:pt x="724" y="1182"/>
                    </a:lnTo>
                    <a:lnTo>
                      <a:pt x="727" y="1179"/>
                    </a:lnTo>
                    <a:lnTo>
                      <a:pt x="736" y="1188"/>
                    </a:lnTo>
                    <a:lnTo>
                      <a:pt x="736" y="1196"/>
                    </a:lnTo>
                    <a:lnTo>
                      <a:pt x="736" y="1203"/>
                    </a:lnTo>
                    <a:lnTo>
                      <a:pt x="738" y="1211"/>
                    </a:lnTo>
                    <a:lnTo>
                      <a:pt x="743" y="1217"/>
                    </a:lnTo>
                    <a:lnTo>
                      <a:pt x="724" y="1228"/>
                    </a:lnTo>
                    <a:lnTo>
                      <a:pt x="708" y="1242"/>
                    </a:lnTo>
                    <a:close/>
                    <a:moveTo>
                      <a:pt x="0" y="2789"/>
                    </a:moveTo>
                    <a:lnTo>
                      <a:pt x="1" y="2788"/>
                    </a:lnTo>
                    <a:lnTo>
                      <a:pt x="1" y="2788"/>
                    </a:lnTo>
                    <a:lnTo>
                      <a:pt x="0" y="2789"/>
                    </a:lnTo>
                    <a:close/>
                    <a:moveTo>
                      <a:pt x="57" y="2710"/>
                    </a:moveTo>
                    <a:lnTo>
                      <a:pt x="57" y="2710"/>
                    </a:lnTo>
                    <a:lnTo>
                      <a:pt x="57" y="2710"/>
                    </a:lnTo>
                    <a:lnTo>
                      <a:pt x="57" y="2710"/>
                    </a:lnTo>
                    <a:close/>
                    <a:moveTo>
                      <a:pt x="64" y="2855"/>
                    </a:moveTo>
                    <a:lnTo>
                      <a:pt x="64" y="2859"/>
                    </a:lnTo>
                    <a:lnTo>
                      <a:pt x="66" y="2862"/>
                    </a:lnTo>
                    <a:lnTo>
                      <a:pt x="61" y="2859"/>
                    </a:lnTo>
                    <a:lnTo>
                      <a:pt x="57" y="2857"/>
                    </a:lnTo>
                    <a:lnTo>
                      <a:pt x="55" y="2853"/>
                    </a:lnTo>
                    <a:lnTo>
                      <a:pt x="52" y="2848"/>
                    </a:lnTo>
                    <a:lnTo>
                      <a:pt x="51" y="2843"/>
                    </a:lnTo>
                    <a:lnTo>
                      <a:pt x="49" y="2840"/>
                    </a:lnTo>
                    <a:lnTo>
                      <a:pt x="46" y="2837"/>
                    </a:lnTo>
                    <a:lnTo>
                      <a:pt x="49" y="2832"/>
                    </a:lnTo>
                    <a:lnTo>
                      <a:pt x="50" y="2831"/>
                    </a:lnTo>
                    <a:lnTo>
                      <a:pt x="51" y="2829"/>
                    </a:lnTo>
                    <a:lnTo>
                      <a:pt x="51" y="2829"/>
                    </a:lnTo>
                    <a:lnTo>
                      <a:pt x="51" y="2829"/>
                    </a:lnTo>
                    <a:lnTo>
                      <a:pt x="52" y="2825"/>
                    </a:lnTo>
                    <a:lnTo>
                      <a:pt x="56" y="2821"/>
                    </a:lnTo>
                    <a:lnTo>
                      <a:pt x="60" y="2820"/>
                    </a:lnTo>
                    <a:lnTo>
                      <a:pt x="61" y="2830"/>
                    </a:lnTo>
                    <a:lnTo>
                      <a:pt x="66" y="2838"/>
                    </a:lnTo>
                    <a:lnTo>
                      <a:pt x="74" y="2843"/>
                    </a:lnTo>
                    <a:lnTo>
                      <a:pt x="70" y="2847"/>
                    </a:lnTo>
                    <a:lnTo>
                      <a:pt x="67" y="2851"/>
                    </a:lnTo>
                    <a:lnTo>
                      <a:pt x="64" y="2855"/>
                    </a:lnTo>
                    <a:close/>
                    <a:moveTo>
                      <a:pt x="208" y="2556"/>
                    </a:moveTo>
                    <a:lnTo>
                      <a:pt x="209" y="2557"/>
                    </a:lnTo>
                    <a:lnTo>
                      <a:pt x="208" y="2558"/>
                    </a:lnTo>
                    <a:lnTo>
                      <a:pt x="208" y="2556"/>
                    </a:lnTo>
                    <a:close/>
                    <a:moveTo>
                      <a:pt x="95" y="2654"/>
                    </a:moveTo>
                    <a:lnTo>
                      <a:pt x="96" y="2655"/>
                    </a:lnTo>
                    <a:lnTo>
                      <a:pt x="100" y="2660"/>
                    </a:lnTo>
                    <a:lnTo>
                      <a:pt x="103" y="2664"/>
                    </a:lnTo>
                    <a:lnTo>
                      <a:pt x="107" y="2669"/>
                    </a:lnTo>
                    <a:lnTo>
                      <a:pt x="111" y="2672"/>
                    </a:lnTo>
                    <a:lnTo>
                      <a:pt x="115" y="2675"/>
                    </a:lnTo>
                    <a:lnTo>
                      <a:pt x="111" y="2681"/>
                    </a:lnTo>
                    <a:lnTo>
                      <a:pt x="107" y="2687"/>
                    </a:lnTo>
                    <a:lnTo>
                      <a:pt x="103" y="2681"/>
                    </a:lnTo>
                    <a:lnTo>
                      <a:pt x="98" y="2676"/>
                    </a:lnTo>
                    <a:lnTo>
                      <a:pt x="92" y="2670"/>
                    </a:lnTo>
                    <a:lnTo>
                      <a:pt x="91" y="2665"/>
                    </a:lnTo>
                    <a:lnTo>
                      <a:pt x="91" y="2661"/>
                    </a:lnTo>
                    <a:lnTo>
                      <a:pt x="92" y="2658"/>
                    </a:lnTo>
                    <a:lnTo>
                      <a:pt x="95" y="2654"/>
                    </a:lnTo>
                    <a:close/>
                    <a:moveTo>
                      <a:pt x="89" y="2837"/>
                    </a:moveTo>
                    <a:lnTo>
                      <a:pt x="90" y="2835"/>
                    </a:lnTo>
                    <a:lnTo>
                      <a:pt x="92" y="2835"/>
                    </a:lnTo>
                    <a:lnTo>
                      <a:pt x="95" y="2834"/>
                    </a:lnTo>
                    <a:lnTo>
                      <a:pt x="97" y="2835"/>
                    </a:lnTo>
                    <a:lnTo>
                      <a:pt x="89" y="2837"/>
                    </a:lnTo>
                    <a:close/>
                    <a:moveTo>
                      <a:pt x="132" y="2818"/>
                    </a:moveTo>
                    <a:lnTo>
                      <a:pt x="132" y="2818"/>
                    </a:lnTo>
                    <a:lnTo>
                      <a:pt x="128" y="2815"/>
                    </a:lnTo>
                    <a:lnTo>
                      <a:pt x="123" y="2813"/>
                    </a:lnTo>
                    <a:lnTo>
                      <a:pt x="119" y="2809"/>
                    </a:lnTo>
                    <a:lnTo>
                      <a:pt x="117" y="2807"/>
                    </a:lnTo>
                    <a:lnTo>
                      <a:pt x="113" y="2803"/>
                    </a:lnTo>
                    <a:lnTo>
                      <a:pt x="109" y="2800"/>
                    </a:lnTo>
                    <a:lnTo>
                      <a:pt x="104" y="2795"/>
                    </a:lnTo>
                    <a:lnTo>
                      <a:pt x="98" y="2792"/>
                    </a:lnTo>
                    <a:lnTo>
                      <a:pt x="103" y="2789"/>
                    </a:lnTo>
                    <a:lnTo>
                      <a:pt x="107" y="2784"/>
                    </a:lnTo>
                    <a:lnTo>
                      <a:pt x="111" y="2780"/>
                    </a:lnTo>
                    <a:lnTo>
                      <a:pt x="112" y="2781"/>
                    </a:lnTo>
                    <a:lnTo>
                      <a:pt x="128" y="2792"/>
                    </a:lnTo>
                    <a:lnTo>
                      <a:pt x="146" y="2798"/>
                    </a:lnTo>
                    <a:lnTo>
                      <a:pt x="137" y="2807"/>
                    </a:lnTo>
                    <a:lnTo>
                      <a:pt x="132" y="2818"/>
                    </a:lnTo>
                    <a:close/>
                    <a:moveTo>
                      <a:pt x="186" y="2744"/>
                    </a:moveTo>
                    <a:lnTo>
                      <a:pt x="185" y="2747"/>
                    </a:lnTo>
                    <a:lnTo>
                      <a:pt x="180" y="2741"/>
                    </a:lnTo>
                    <a:lnTo>
                      <a:pt x="172" y="2739"/>
                    </a:lnTo>
                    <a:lnTo>
                      <a:pt x="163" y="2740"/>
                    </a:lnTo>
                    <a:lnTo>
                      <a:pt x="159" y="2745"/>
                    </a:lnTo>
                    <a:lnTo>
                      <a:pt x="158" y="2750"/>
                    </a:lnTo>
                    <a:lnTo>
                      <a:pt x="159" y="2755"/>
                    </a:lnTo>
                    <a:lnTo>
                      <a:pt x="160" y="2758"/>
                    </a:lnTo>
                    <a:lnTo>
                      <a:pt x="158" y="2756"/>
                    </a:lnTo>
                    <a:lnTo>
                      <a:pt x="155" y="2752"/>
                    </a:lnTo>
                    <a:lnTo>
                      <a:pt x="153" y="2750"/>
                    </a:lnTo>
                    <a:lnTo>
                      <a:pt x="151" y="2749"/>
                    </a:lnTo>
                    <a:lnTo>
                      <a:pt x="163" y="2733"/>
                    </a:lnTo>
                    <a:lnTo>
                      <a:pt x="169" y="2726"/>
                    </a:lnTo>
                    <a:lnTo>
                      <a:pt x="172" y="2718"/>
                    </a:lnTo>
                    <a:lnTo>
                      <a:pt x="175" y="2718"/>
                    </a:lnTo>
                    <a:lnTo>
                      <a:pt x="177" y="2718"/>
                    </a:lnTo>
                    <a:lnTo>
                      <a:pt x="192" y="2711"/>
                    </a:lnTo>
                    <a:lnTo>
                      <a:pt x="205" y="2701"/>
                    </a:lnTo>
                    <a:lnTo>
                      <a:pt x="215" y="2689"/>
                    </a:lnTo>
                    <a:lnTo>
                      <a:pt x="216" y="2693"/>
                    </a:lnTo>
                    <a:lnTo>
                      <a:pt x="215" y="2694"/>
                    </a:lnTo>
                    <a:lnTo>
                      <a:pt x="216" y="2698"/>
                    </a:lnTo>
                    <a:lnTo>
                      <a:pt x="217" y="2700"/>
                    </a:lnTo>
                    <a:lnTo>
                      <a:pt x="205" y="2707"/>
                    </a:lnTo>
                    <a:lnTo>
                      <a:pt x="195" y="2717"/>
                    </a:lnTo>
                    <a:lnTo>
                      <a:pt x="188" y="2729"/>
                    </a:lnTo>
                    <a:lnTo>
                      <a:pt x="186" y="2744"/>
                    </a:lnTo>
                    <a:close/>
                    <a:moveTo>
                      <a:pt x="290" y="2644"/>
                    </a:moveTo>
                    <a:lnTo>
                      <a:pt x="288" y="2654"/>
                    </a:lnTo>
                    <a:lnTo>
                      <a:pt x="283" y="2665"/>
                    </a:lnTo>
                    <a:lnTo>
                      <a:pt x="276" y="2674"/>
                    </a:lnTo>
                    <a:lnTo>
                      <a:pt x="272" y="2677"/>
                    </a:lnTo>
                    <a:lnTo>
                      <a:pt x="267" y="2680"/>
                    </a:lnTo>
                    <a:lnTo>
                      <a:pt x="261" y="2676"/>
                    </a:lnTo>
                    <a:lnTo>
                      <a:pt x="257" y="2670"/>
                    </a:lnTo>
                    <a:lnTo>
                      <a:pt x="255" y="2663"/>
                    </a:lnTo>
                    <a:lnTo>
                      <a:pt x="253" y="2654"/>
                    </a:lnTo>
                    <a:lnTo>
                      <a:pt x="250" y="2647"/>
                    </a:lnTo>
                    <a:lnTo>
                      <a:pt x="261" y="2629"/>
                    </a:lnTo>
                    <a:lnTo>
                      <a:pt x="267" y="2626"/>
                    </a:lnTo>
                    <a:lnTo>
                      <a:pt x="272" y="2619"/>
                    </a:lnTo>
                    <a:lnTo>
                      <a:pt x="279" y="2615"/>
                    </a:lnTo>
                    <a:lnTo>
                      <a:pt x="288" y="2614"/>
                    </a:lnTo>
                    <a:lnTo>
                      <a:pt x="295" y="2636"/>
                    </a:lnTo>
                    <a:lnTo>
                      <a:pt x="293" y="2640"/>
                    </a:lnTo>
                    <a:lnTo>
                      <a:pt x="290" y="2644"/>
                    </a:lnTo>
                    <a:close/>
                    <a:moveTo>
                      <a:pt x="379" y="2604"/>
                    </a:moveTo>
                    <a:lnTo>
                      <a:pt x="378" y="2600"/>
                    </a:lnTo>
                    <a:lnTo>
                      <a:pt x="376" y="2596"/>
                    </a:lnTo>
                    <a:lnTo>
                      <a:pt x="373" y="2592"/>
                    </a:lnTo>
                    <a:lnTo>
                      <a:pt x="370" y="2586"/>
                    </a:lnTo>
                    <a:lnTo>
                      <a:pt x="374" y="2587"/>
                    </a:lnTo>
                    <a:lnTo>
                      <a:pt x="379" y="2589"/>
                    </a:lnTo>
                    <a:lnTo>
                      <a:pt x="382" y="2589"/>
                    </a:lnTo>
                    <a:lnTo>
                      <a:pt x="387" y="2587"/>
                    </a:lnTo>
                    <a:lnTo>
                      <a:pt x="387" y="2589"/>
                    </a:lnTo>
                    <a:lnTo>
                      <a:pt x="385" y="2592"/>
                    </a:lnTo>
                    <a:lnTo>
                      <a:pt x="384" y="2597"/>
                    </a:lnTo>
                    <a:lnTo>
                      <a:pt x="382" y="2601"/>
                    </a:lnTo>
                    <a:lnTo>
                      <a:pt x="379" y="2604"/>
                    </a:lnTo>
                    <a:close/>
                    <a:moveTo>
                      <a:pt x="437" y="2483"/>
                    </a:moveTo>
                    <a:lnTo>
                      <a:pt x="432" y="2488"/>
                    </a:lnTo>
                    <a:lnTo>
                      <a:pt x="427" y="2493"/>
                    </a:lnTo>
                    <a:lnTo>
                      <a:pt x="424" y="2498"/>
                    </a:lnTo>
                    <a:lnTo>
                      <a:pt x="421" y="2504"/>
                    </a:lnTo>
                    <a:lnTo>
                      <a:pt x="423" y="2512"/>
                    </a:lnTo>
                    <a:lnTo>
                      <a:pt x="424" y="2519"/>
                    </a:lnTo>
                    <a:lnTo>
                      <a:pt x="426" y="2519"/>
                    </a:lnTo>
                    <a:lnTo>
                      <a:pt x="430" y="2530"/>
                    </a:lnTo>
                    <a:lnTo>
                      <a:pt x="425" y="2533"/>
                    </a:lnTo>
                    <a:lnTo>
                      <a:pt x="421" y="2538"/>
                    </a:lnTo>
                    <a:lnTo>
                      <a:pt x="419" y="2543"/>
                    </a:lnTo>
                    <a:lnTo>
                      <a:pt x="419" y="2543"/>
                    </a:lnTo>
                    <a:lnTo>
                      <a:pt x="410" y="2534"/>
                    </a:lnTo>
                    <a:lnTo>
                      <a:pt x="401" y="2532"/>
                    </a:lnTo>
                    <a:lnTo>
                      <a:pt x="390" y="2532"/>
                    </a:lnTo>
                    <a:lnTo>
                      <a:pt x="375" y="2539"/>
                    </a:lnTo>
                    <a:lnTo>
                      <a:pt x="363" y="2550"/>
                    </a:lnTo>
                    <a:lnTo>
                      <a:pt x="365" y="2557"/>
                    </a:lnTo>
                    <a:lnTo>
                      <a:pt x="363" y="2562"/>
                    </a:lnTo>
                    <a:lnTo>
                      <a:pt x="359" y="2567"/>
                    </a:lnTo>
                    <a:lnTo>
                      <a:pt x="355" y="2570"/>
                    </a:lnTo>
                    <a:lnTo>
                      <a:pt x="350" y="2575"/>
                    </a:lnTo>
                    <a:lnTo>
                      <a:pt x="348" y="2581"/>
                    </a:lnTo>
                    <a:lnTo>
                      <a:pt x="346" y="2581"/>
                    </a:lnTo>
                    <a:lnTo>
                      <a:pt x="341" y="2584"/>
                    </a:lnTo>
                    <a:lnTo>
                      <a:pt x="338" y="2587"/>
                    </a:lnTo>
                    <a:lnTo>
                      <a:pt x="334" y="2591"/>
                    </a:lnTo>
                    <a:lnTo>
                      <a:pt x="333" y="2604"/>
                    </a:lnTo>
                    <a:lnTo>
                      <a:pt x="334" y="2617"/>
                    </a:lnTo>
                    <a:lnTo>
                      <a:pt x="335" y="2631"/>
                    </a:lnTo>
                    <a:lnTo>
                      <a:pt x="329" y="2643"/>
                    </a:lnTo>
                    <a:lnTo>
                      <a:pt x="328" y="2646"/>
                    </a:lnTo>
                    <a:lnTo>
                      <a:pt x="319" y="2620"/>
                    </a:lnTo>
                    <a:lnTo>
                      <a:pt x="312" y="2623"/>
                    </a:lnTo>
                    <a:lnTo>
                      <a:pt x="305" y="2621"/>
                    </a:lnTo>
                    <a:lnTo>
                      <a:pt x="299" y="2619"/>
                    </a:lnTo>
                    <a:lnTo>
                      <a:pt x="295" y="2612"/>
                    </a:lnTo>
                    <a:lnTo>
                      <a:pt x="301" y="2602"/>
                    </a:lnTo>
                    <a:lnTo>
                      <a:pt x="304" y="2602"/>
                    </a:lnTo>
                    <a:lnTo>
                      <a:pt x="306" y="2601"/>
                    </a:lnTo>
                    <a:lnTo>
                      <a:pt x="307" y="2598"/>
                    </a:lnTo>
                    <a:lnTo>
                      <a:pt x="307" y="2596"/>
                    </a:lnTo>
                    <a:lnTo>
                      <a:pt x="306" y="2592"/>
                    </a:lnTo>
                    <a:lnTo>
                      <a:pt x="311" y="2586"/>
                    </a:lnTo>
                    <a:lnTo>
                      <a:pt x="318" y="2581"/>
                    </a:lnTo>
                    <a:lnTo>
                      <a:pt x="325" y="2576"/>
                    </a:lnTo>
                    <a:lnTo>
                      <a:pt x="333" y="2573"/>
                    </a:lnTo>
                    <a:lnTo>
                      <a:pt x="340" y="2568"/>
                    </a:lnTo>
                    <a:lnTo>
                      <a:pt x="344" y="2559"/>
                    </a:lnTo>
                    <a:lnTo>
                      <a:pt x="361" y="2549"/>
                    </a:lnTo>
                    <a:lnTo>
                      <a:pt x="376" y="2536"/>
                    </a:lnTo>
                    <a:lnTo>
                      <a:pt x="391" y="2524"/>
                    </a:lnTo>
                    <a:lnTo>
                      <a:pt x="408" y="2513"/>
                    </a:lnTo>
                    <a:lnTo>
                      <a:pt x="423" y="2495"/>
                    </a:lnTo>
                    <a:lnTo>
                      <a:pt x="440" y="2481"/>
                    </a:lnTo>
                    <a:lnTo>
                      <a:pt x="442" y="2477"/>
                    </a:lnTo>
                    <a:lnTo>
                      <a:pt x="444" y="2472"/>
                    </a:lnTo>
                    <a:lnTo>
                      <a:pt x="446" y="2469"/>
                    </a:lnTo>
                    <a:lnTo>
                      <a:pt x="448" y="2470"/>
                    </a:lnTo>
                    <a:lnTo>
                      <a:pt x="452" y="2470"/>
                    </a:lnTo>
                    <a:lnTo>
                      <a:pt x="453" y="2469"/>
                    </a:lnTo>
                    <a:lnTo>
                      <a:pt x="446" y="2476"/>
                    </a:lnTo>
                    <a:lnTo>
                      <a:pt x="437" y="2483"/>
                    </a:lnTo>
                    <a:close/>
                    <a:moveTo>
                      <a:pt x="523" y="2419"/>
                    </a:moveTo>
                    <a:lnTo>
                      <a:pt x="520" y="2416"/>
                    </a:lnTo>
                    <a:lnTo>
                      <a:pt x="516" y="2415"/>
                    </a:lnTo>
                    <a:lnTo>
                      <a:pt x="511" y="2416"/>
                    </a:lnTo>
                    <a:lnTo>
                      <a:pt x="509" y="2413"/>
                    </a:lnTo>
                    <a:lnTo>
                      <a:pt x="509" y="2412"/>
                    </a:lnTo>
                    <a:lnTo>
                      <a:pt x="515" y="2412"/>
                    </a:lnTo>
                    <a:lnTo>
                      <a:pt x="520" y="2412"/>
                    </a:lnTo>
                    <a:lnTo>
                      <a:pt x="526" y="2410"/>
                    </a:lnTo>
                    <a:lnTo>
                      <a:pt x="523" y="2419"/>
                    </a:lnTo>
                    <a:close/>
                    <a:moveTo>
                      <a:pt x="561" y="2222"/>
                    </a:moveTo>
                    <a:lnTo>
                      <a:pt x="561" y="2224"/>
                    </a:lnTo>
                    <a:lnTo>
                      <a:pt x="562" y="2224"/>
                    </a:lnTo>
                    <a:lnTo>
                      <a:pt x="561" y="2224"/>
                    </a:lnTo>
                    <a:lnTo>
                      <a:pt x="561" y="2224"/>
                    </a:lnTo>
                    <a:lnTo>
                      <a:pt x="561" y="2222"/>
                    </a:lnTo>
                    <a:lnTo>
                      <a:pt x="561" y="2222"/>
                    </a:lnTo>
                    <a:close/>
                    <a:moveTo>
                      <a:pt x="640" y="2334"/>
                    </a:moveTo>
                    <a:lnTo>
                      <a:pt x="633" y="2336"/>
                    </a:lnTo>
                    <a:lnTo>
                      <a:pt x="619" y="2347"/>
                    </a:lnTo>
                    <a:lnTo>
                      <a:pt x="606" y="2352"/>
                    </a:lnTo>
                    <a:lnTo>
                      <a:pt x="607" y="2358"/>
                    </a:lnTo>
                    <a:lnTo>
                      <a:pt x="579" y="2367"/>
                    </a:lnTo>
                    <a:lnTo>
                      <a:pt x="579" y="2369"/>
                    </a:lnTo>
                    <a:lnTo>
                      <a:pt x="575" y="2370"/>
                    </a:lnTo>
                    <a:lnTo>
                      <a:pt x="572" y="2373"/>
                    </a:lnTo>
                    <a:lnTo>
                      <a:pt x="567" y="2380"/>
                    </a:lnTo>
                    <a:lnTo>
                      <a:pt x="550" y="2390"/>
                    </a:lnTo>
                    <a:lnTo>
                      <a:pt x="548" y="2386"/>
                    </a:lnTo>
                    <a:lnTo>
                      <a:pt x="546" y="2384"/>
                    </a:lnTo>
                    <a:lnTo>
                      <a:pt x="543" y="2382"/>
                    </a:lnTo>
                    <a:lnTo>
                      <a:pt x="548" y="2380"/>
                    </a:lnTo>
                    <a:lnTo>
                      <a:pt x="552" y="2376"/>
                    </a:lnTo>
                    <a:lnTo>
                      <a:pt x="556" y="2373"/>
                    </a:lnTo>
                    <a:lnTo>
                      <a:pt x="561" y="2369"/>
                    </a:lnTo>
                    <a:lnTo>
                      <a:pt x="578" y="2351"/>
                    </a:lnTo>
                    <a:lnTo>
                      <a:pt x="596" y="2335"/>
                    </a:lnTo>
                    <a:lnTo>
                      <a:pt x="617" y="2319"/>
                    </a:lnTo>
                    <a:lnTo>
                      <a:pt x="636" y="2304"/>
                    </a:lnTo>
                    <a:lnTo>
                      <a:pt x="639" y="2310"/>
                    </a:lnTo>
                    <a:lnTo>
                      <a:pt x="643" y="2314"/>
                    </a:lnTo>
                    <a:lnTo>
                      <a:pt x="648" y="2319"/>
                    </a:lnTo>
                    <a:lnTo>
                      <a:pt x="648" y="2323"/>
                    </a:lnTo>
                    <a:lnTo>
                      <a:pt x="646" y="2327"/>
                    </a:lnTo>
                    <a:lnTo>
                      <a:pt x="643" y="2330"/>
                    </a:lnTo>
                    <a:lnTo>
                      <a:pt x="640" y="2334"/>
                    </a:lnTo>
                    <a:close/>
                    <a:moveTo>
                      <a:pt x="747" y="2507"/>
                    </a:moveTo>
                    <a:lnTo>
                      <a:pt x="747" y="2505"/>
                    </a:lnTo>
                    <a:lnTo>
                      <a:pt x="748" y="2507"/>
                    </a:lnTo>
                    <a:lnTo>
                      <a:pt x="747" y="2507"/>
                    </a:lnTo>
                    <a:close/>
                    <a:moveTo>
                      <a:pt x="768" y="2726"/>
                    </a:moveTo>
                    <a:lnTo>
                      <a:pt x="767" y="2724"/>
                    </a:lnTo>
                    <a:lnTo>
                      <a:pt x="768" y="2722"/>
                    </a:lnTo>
                    <a:lnTo>
                      <a:pt x="768" y="2721"/>
                    </a:lnTo>
                    <a:lnTo>
                      <a:pt x="771" y="2722"/>
                    </a:lnTo>
                    <a:lnTo>
                      <a:pt x="772" y="2723"/>
                    </a:lnTo>
                    <a:lnTo>
                      <a:pt x="770" y="2724"/>
                    </a:lnTo>
                    <a:lnTo>
                      <a:pt x="768" y="2726"/>
                    </a:lnTo>
                    <a:close/>
                    <a:moveTo>
                      <a:pt x="817" y="2630"/>
                    </a:moveTo>
                    <a:lnTo>
                      <a:pt x="821" y="2626"/>
                    </a:lnTo>
                    <a:lnTo>
                      <a:pt x="822" y="2621"/>
                    </a:lnTo>
                    <a:lnTo>
                      <a:pt x="823" y="2626"/>
                    </a:lnTo>
                    <a:lnTo>
                      <a:pt x="823" y="2631"/>
                    </a:lnTo>
                    <a:lnTo>
                      <a:pt x="817" y="2630"/>
                    </a:lnTo>
                    <a:close/>
                    <a:moveTo>
                      <a:pt x="836" y="2591"/>
                    </a:moveTo>
                    <a:lnTo>
                      <a:pt x="835" y="2590"/>
                    </a:lnTo>
                    <a:lnTo>
                      <a:pt x="835" y="2586"/>
                    </a:lnTo>
                    <a:lnTo>
                      <a:pt x="834" y="2583"/>
                    </a:lnTo>
                    <a:lnTo>
                      <a:pt x="833" y="2579"/>
                    </a:lnTo>
                    <a:lnTo>
                      <a:pt x="829" y="2576"/>
                    </a:lnTo>
                    <a:lnTo>
                      <a:pt x="813" y="2573"/>
                    </a:lnTo>
                    <a:lnTo>
                      <a:pt x="799" y="2576"/>
                    </a:lnTo>
                    <a:lnTo>
                      <a:pt x="796" y="2579"/>
                    </a:lnTo>
                    <a:lnTo>
                      <a:pt x="794" y="2580"/>
                    </a:lnTo>
                    <a:lnTo>
                      <a:pt x="792" y="2576"/>
                    </a:lnTo>
                    <a:lnTo>
                      <a:pt x="788" y="2574"/>
                    </a:lnTo>
                    <a:lnTo>
                      <a:pt x="802" y="2572"/>
                    </a:lnTo>
                    <a:lnTo>
                      <a:pt x="818" y="2573"/>
                    </a:lnTo>
                    <a:lnTo>
                      <a:pt x="833" y="2574"/>
                    </a:lnTo>
                    <a:lnTo>
                      <a:pt x="838" y="2574"/>
                    </a:lnTo>
                    <a:lnTo>
                      <a:pt x="841" y="2574"/>
                    </a:lnTo>
                    <a:lnTo>
                      <a:pt x="846" y="2583"/>
                    </a:lnTo>
                    <a:lnTo>
                      <a:pt x="849" y="2580"/>
                    </a:lnTo>
                    <a:lnTo>
                      <a:pt x="850" y="2579"/>
                    </a:lnTo>
                    <a:lnTo>
                      <a:pt x="852" y="2578"/>
                    </a:lnTo>
                    <a:lnTo>
                      <a:pt x="852" y="2575"/>
                    </a:lnTo>
                    <a:lnTo>
                      <a:pt x="852" y="2573"/>
                    </a:lnTo>
                    <a:lnTo>
                      <a:pt x="860" y="2573"/>
                    </a:lnTo>
                    <a:lnTo>
                      <a:pt x="867" y="2575"/>
                    </a:lnTo>
                    <a:lnTo>
                      <a:pt x="868" y="2579"/>
                    </a:lnTo>
                    <a:lnTo>
                      <a:pt x="869" y="2581"/>
                    </a:lnTo>
                    <a:lnTo>
                      <a:pt x="858" y="2584"/>
                    </a:lnTo>
                    <a:lnTo>
                      <a:pt x="847" y="2587"/>
                    </a:lnTo>
                    <a:lnTo>
                      <a:pt x="836" y="2591"/>
                    </a:lnTo>
                    <a:close/>
                    <a:moveTo>
                      <a:pt x="743" y="3068"/>
                    </a:moveTo>
                    <a:lnTo>
                      <a:pt x="738" y="3068"/>
                    </a:lnTo>
                    <a:lnTo>
                      <a:pt x="733" y="3069"/>
                    </a:lnTo>
                    <a:lnTo>
                      <a:pt x="728" y="3071"/>
                    </a:lnTo>
                    <a:lnTo>
                      <a:pt x="727" y="3073"/>
                    </a:lnTo>
                    <a:lnTo>
                      <a:pt x="715" y="3071"/>
                    </a:lnTo>
                    <a:lnTo>
                      <a:pt x="703" y="3076"/>
                    </a:lnTo>
                    <a:lnTo>
                      <a:pt x="692" y="3086"/>
                    </a:lnTo>
                    <a:lnTo>
                      <a:pt x="682" y="3098"/>
                    </a:lnTo>
                    <a:lnTo>
                      <a:pt x="676" y="3111"/>
                    </a:lnTo>
                    <a:lnTo>
                      <a:pt x="673" y="3111"/>
                    </a:lnTo>
                    <a:lnTo>
                      <a:pt x="669" y="3113"/>
                    </a:lnTo>
                    <a:lnTo>
                      <a:pt x="669" y="3109"/>
                    </a:lnTo>
                    <a:lnTo>
                      <a:pt x="670" y="3107"/>
                    </a:lnTo>
                    <a:lnTo>
                      <a:pt x="674" y="3098"/>
                    </a:lnTo>
                    <a:lnTo>
                      <a:pt x="675" y="3091"/>
                    </a:lnTo>
                    <a:lnTo>
                      <a:pt x="674" y="3082"/>
                    </a:lnTo>
                    <a:lnTo>
                      <a:pt x="677" y="3077"/>
                    </a:lnTo>
                    <a:lnTo>
                      <a:pt x="680" y="3071"/>
                    </a:lnTo>
                    <a:lnTo>
                      <a:pt x="684" y="3065"/>
                    </a:lnTo>
                    <a:lnTo>
                      <a:pt x="688" y="3063"/>
                    </a:lnTo>
                    <a:lnTo>
                      <a:pt x="690" y="3064"/>
                    </a:lnTo>
                    <a:lnTo>
                      <a:pt x="691" y="3070"/>
                    </a:lnTo>
                    <a:lnTo>
                      <a:pt x="699" y="3071"/>
                    </a:lnTo>
                    <a:lnTo>
                      <a:pt x="705" y="3068"/>
                    </a:lnTo>
                    <a:lnTo>
                      <a:pt x="711" y="3063"/>
                    </a:lnTo>
                    <a:lnTo>
                      <a:pt x="716" y="3057"/>
                    </a:lnTo>
                    <a:lnTo>
                      <a:pt x="721" y="3053"/>
                    </a:lnTo>
                    <a:lnTo>
                      <a:pt x="728" y="3051"/>
                    </a:lnTo>
                    <a:lnTo>
                      <a:pt x="731" y="3050"/>
                    </a:lnTo>
                    <a:lnTo>
                      <a:pt x="738" y="3054"/>
                    </a:lnTo>
                    <a:lnTo>
                      <a:pt x="743" y="3060"/>
                    </a:lnTo>
                    <a:lnTo>
                      <a:pt x="745" y="3069"/>
                    </a:lnTo>
                    <a:lnTo>
                      <a:pt x="743" y="3068"/>
                    </a:lnTo>
                    <a:close/>
                    <a:moveTo>
                      <a:pt x="772" y="2968"/>
                    </a:moveTo>
                    <a:lnTo>
                      <a:pt x="772" y="2969"/>
                    </a:lnTo>
                    <a:lnTo>
                      <a:pt x="772" y="2968"/>
                    </a:lnTo>
                    <a:lnTo>
                      <a:pt x="772" y="2968"/>
                    </a:lnTo>
                    <a:close/>
                    <a:moveTo>
                      <a:pt x="749" y="3088"/>
                    </a:moveTo>
                    <a:lnTo>
                      <a:pt x="753" y="3088"/>
                    </a:lnTo>
                    <a:lnTo>
                      <a:pt x="754" y="3087"/>
                    </a:lnTo>
                    <a:lnTo>
                      <a:pt x="756" y="3086"/>
                    </a:lnTo>
                    <a:lnTo>
                      <a:pt x="758" y="3083"/>
                    </a:lnTo>
                    <a:lnTo>
                      <a:pt x="756" y="3087"/>
                    </a:lnTo>
                    <a:lnTo>
                      <a:pt x="758" y="3092"/>
                    </a:lnTo>
                    <a:lnTo>
                      <a:pt x="760" y="3096"/>
                    </a:lnTo>
                    <a:lnTo>
                      <a:pt x="758" y="3096"/>
                    </a:lnTo>
                    <a:lnTo>
                      <a:pt x="756" y="3096"/>
                    </a:lnTo>
                    <a:lnTo>
                      <a:pt x="754" y="3097"/>
                    </a:lnTo>
                    <a:lnTo>
                      <a:pt x="751" y="3097"/>
                    </a:lnTo>
                    <a:lnTo>
                      <a:pt x="750" y="3096"/>
                    </a:lnTo>
                    <a:lnTo>
                      <a:pt x="749" y="3096"/>
                    </a:lnTo>
                    <a:lnTo>
                      <a:pt x="748" y="3094"/>
                    </a:lnTo>
                    <a:lnTo>
                      <a:pt x="748" y="3092"/>
                    </a:lnTo>
                    <a:lnTo>
                      <a:pt x="749" y="3088"/>
                    </a:lnTo>
                    <a:close/>
                    <a:moveTo>
                      <a:pt x="761" y="3074"/>
                    </a:moveTo>
                    <a:lnTo>
                      <a:pt x="759" y="3079"/>
                    </a:lnTo>
                    <a:lnTo>
                      <a:pt x="760" y="3073"/>
                    </a:lnTo>
                    <a:lnTo>
                      <a:pt x="761" y="3068"/>
                    </a:lnTo>
                    <a:lnTo>
                      <a:pt x="765" y="3069"/>
                    </a:lnTo>
                    <a:lnTo>
                      <a:pt x="768" y="3070"/>
                    </a:lnTo>
                    <a:lnTo>
                      <a:pt x="766" y="3071"/>
                    </a:lnTo>
                    <a:lnTo>
                      <a:pt x="764" y="3073"/>
                    </a:lnTo>
                    <a:lnTo>
                      <a:pt x="761" y="3074"/>
                    </a:lnTo>
                    <a:close/>
                    <a:moveTo>
                      <a:pt x="772" y="3074"/>
                    </a:moveTo>
                    <a:lnTo>
                      <a:pt x="771" y="3071"/>
                    </a:lnTo>
                    <a:lnTo>
                      <a:pt x="775" y="3071"/>
                    </a:lnTo>
                    <a:lnTo>
                      <a:pt x="772" y="3074"/>
                    </a:lnTo>
                    <a:close/>
                    <a:moveTo>
                      <a:pt x="900" y="2940"/>
                    </a:moveTo>
                    <a:lnTo>
                      <a:pt x="902" y="2938"/>
                    </a:lnTo>
                    <a:lnTo>
                      <a:pt x="902" y="2934"/>
                    </a:lnTo>
                    <a:lnTo>
                      <a:pt x="906" y="2938"/>
                    </a:lnTo>
                    <a:lnTo>
                      <a:pt x="908" y="2942"/>
                    </a:lnTo>
                    <a:lnTo>
                      <a:pt x="909" y="2945"/>
                    </a:lnTo>
                    <a:lnTo>
                      <a:pt x="904" y="2943"/>
                    </a:lnTo>
                    <a:lnTo>
                      <a:pt x="900" y="2940"/>
                    </a:lnTo>
                    <a:close/>
                    <a:moveTo>
                      <a:pt x="991" y="2939"/>
                    </a:moveTo>
                    <a:lnTo>
                      <a:pt x="991" y="2938"/>
                    </a:lnTo>
                    <a:lnTo>
                      <a:pt x="991" y="2939"/>
                    </a:lnTo>
                    <a:lnTo>
                      <a:pt x="992" y="2939"/>
                    </a:lnTo>
                    <a:lnTo>
                      <a:pt x="992" y="2939"/>
                    </a:lnTo>
                    <a:lnTo>
                      <a:pt x="991" y="2939"/>
                    </a:lnTo>
                    <a:close/>
                    <a:moveTo>
                      <a:pt x="1017" y="2868"/>
                    </a:moveTo>
                    <a:lnTo>
                      <a:pt x="1014" y="2871"/>
                    </a:lnTo>
                    <a:lnTo>
                      <a:pt x="1011" y="2874"/>
                    </a:lnTo>
                    <a:lnTo>
                      <a:pt x="1009" y="2876"/>
                    </a:lnTo>
                    <a:lnTo>
                      <a:pt x="1009" y="2880"/>
                    </a:lnTo>
                    <a:lnTo>
                      <a:pt x="1006" y="2878"/>
                    </a:lnTo>
                    <a:lnTo>
                      <a:pt x="1004" y="2878"/>
                    </a:lnTo>
                    <a:lnTo>
                      <a:pt x="1000" y="2878"/>
                    </a:lnTo>
                    <a:lnTo>
                      <a:pt x="998" y="2880"/>
                    </a:lnTo>
                    <a:lnTo>
                      <a:pt x="997" y="2882"/>
                    </a:lnTo>
                    <a:lnTo>
                      <a:pt x="992" y="2881"/>
                    </a:lnTo>
                    <a:lnTo>
                      <a:pt x="988" y="2882"/>
                    </a:lnTo>
                    <a:lnTo>
                      <a:pt x="982" y="2889"/>
                    </a:lnTo>
                    <a:lnTo>
                      <a:pt x="977" y="2898"/>
                    </a:lnTo>
                    <a:lnTo>
                      <a:pt x="975" y="2906"/>
                    </a:lnTo>
                    <a:lnTo>
                      <a:pt x="976" y="2916"/>
                    </a:lnTo>
                    <a:lnTo>
                      <a:pt x="972" y="2915"/>
                    </a:lnTo>
                    <a:lnTo>
                      <a:pt x="970" y="2914"/>
                    </a:lnTo>
                    <a:lnTo>
                      <a:pt x="964" y="2911"/>
                    </a:lnTo>
                    <a:lnTo>
                      <a:pt x="959" y="2909"/>
                    </a:lnTo>
                    <a:lnTo>
                      <a:pt x="955" y="2904"/>
                    </a:lnTo>
                    <a:lnTo>
                      <a:pt x="951" y="2899"/>
                    </a:lnTo>
                    <a:lnTo>
                      <a:pt x="946" y="2893"/>
                    </a:lnTo>
                    <a:lnTo>
                      <a:pt x="955" y="2893"/>
                    </a:lnTo>
                    <a:lnTo>
                      <a:pt x="965" y="2888"/>
                    </a:lnTo>
                    <a:lnTo>
                      <a:pt x="969" y="2887"/>
                    </a:lnTo>
                    <a:lnTo>
                      <a:pt x="970" y="2886"/>
                    </a:lnTo>
                    <a:lnTo>
                      <a:pt x="971" y="2883"/>
                    </a:lnTo>
                    <a:lnTo>
                      <a:pt x="971" y="2881"/>
                    </a:lnTo>
                    <a:lnTo>
                      <a:pt x="982" y="2878"/>
                    </a:lnTo>
                    <a:lnTo>
                      <a:pt x="985" y="2866"/>
                    </a:lnTo>
                    <a:lnTo>
                      <a:pt x="986" y="2866"/>
                    </a:lnTo>
                    <a:lnTo>
                      <a:pt x="991" y="2866"/>
                    </a:lnTo>
                    <a:lnTo>
                      <a:pt x="994" y="2864"/>
                    </a:lnTo>
                    <a:lnTo>
                      <a:pt x="997" y="2862"/>
                    </a:lnTo>
                    <a:lnTo>
                      <a:pt x="999" y="2858"/>
                    </a:lnTo>
                    <a:lnTo>
                      <a:pt x="1002" y="2853"/>
                    </a:lnTo>
                    <a:lnTo>
                      <a:pt x="1005" y="2851"/>
                    </a:lnTo>
                    <a:lnTo>
                      <a:pt x="1010" y="2849"/>
                    </a:lnTo>
                    <a:lnTo>
                      <a:pt x="1015" y="2848"/>
                    </a:lnTo>
                    <a:lnTo>
                      <a:pt x="1019" y="2846"/>
                    </a:lnTo>
                    <a:lnTo>
                      <a:pt x="1023" y="2843"/>
                    </a:lnTo>
                    <a:lnTo>
                      <a:pt x="1026" y="2843"/>
                    </a:lnTo>
                    <a:lnTo>
                      <a:pt x="1032" y="2851"/>
                    </a:lnTo>
                    <a:lnTo>
                      <a:pt x="1032" y="2855"/>
                    </a:lnTo>
                    <a:lnTo>
                      <a:pt x="1030" y="2860"/>
                    </a:lnTo>
                    <a:lnTo>
                      <a:pt x="1025" y="2864"/>
                    </a:lnTo>
                    <a:lnTo>
                      <a:pt x="1017" y="2868"/>
                    </a:lnTo>
                    <a:close/>
                    <a:moveTo>
                      <a:pt x="1617" y="2877"/>
                    </a:moveTo>
                    <a:lnTo>
                      <a:pt x="1617" y="2876"/>
                    </a:lnTo>
                    <a:lnTo>
                      <a:pt x="1620" y="2874"/>
                    </a:lnTo>
                    <a:lnTo>
                      <a:pt x="1622" y="2870"/>
                    </a:lnTo>
                    <a:lnTo>
                      <a:pt x="1620" y="2874"/>
                    </a:lnTo>
                    <a:lnTo>
                      <a:pt x="1617" y="2877"/>
                    </a:lnTo>
                    <a:close/>
                    <a:moveTo>
                      <a:pt x="1428" y="1549"/>
                    </a:moveTo>
                    <a:lnTo>
                      <a:pt x="1430" y="1548"/>
                    </a:lnTo>
                    <a:lnTo>
                      <a:pt x="1433" y="1547"/>
                    </a:lnTo>
                    <a:lnTo>
                      <a:pt x="1434" y="1545"/>
                    </a:lnTo>
                    <a:lnTo>
                      <a:pt x="1435" y="1545"/>
                    </a:lnTo>
                    <a:lnTo>
                      <a:pt x="1436" y="1547"/>
                    </a:lnTo>
                    <a:lnTo>
                      <a:pt x="1436" y="1547"/>
                    </a:lnTo>
                    <a:lnTo>
                      <a:pt x="1435" y="1548"/>
                    </a:lnTo>
                    <a:lnTo>
                      <a:pt x="1431" y="1549"/>
                    </a:lnTo>
                    <a:lnTo>
                      <a:pt x="1428" y="1549"/>
                    </a:lnTo>
                    <a:close/>
                    <a:moveTo>
                      <a:pt x="1475" y="886"/>
                    </a:moveTo>
                    <a:lnTo>
                      <a:pt x="1475" y="886"/>
                    </a:lnTo>
                    <a:lnTo>
                      <a:pt x="1475" y="883"/>
                    </a:lnTo>
                    <a:lnTo>
                      <a:pt x="1474" y="880"/>
                    </a:lnTo>
                    <a:lnTo>
                      <a:pt x="1469" y="877"/>
                    </a:lnTo>
                    <a:lnTo>
                      <a:pt x="1464" y="877"/>
                    </a:lnTo>
                    <a:lnTo>
                      <a:pt x="1459" y="878"/>
                    </a:lnTo>
                    <a:lnTo>
                      <a:pt x="1457" y="871"/>
                    </a:lnTo>
                    <a:lnTo>
                      <a:pt x="1462" y="871"/>
                    </a:lnTo>
                    <a:lnTo>
                      <a:pt x="1467" y="870"/>
                    </a:lnTo>
                    <a:lnTo>
                      <a:pt x="1470" y="867"/>
                    </a:lnTo>
                    <a:lnTo>
                      <a:pt x="1474" y="864"/>
                    </a:lnTo>
                    <a:lnTo>
                      <a:pt x="1475" y="861"/>
                    </a:lnTo>
                    <a:lnTo>
                      <a:pt x="1481" y="864"/>
                    </a:lnTo>
                    <a:lnTo>
                      <a:pt x="1498" y="864"/>
                    </a:lnTo>
                    <a:lnTo>
                      <a:pt x="1498" y="872"/>
                    </a:lnTo>
                    <a:lnTo>
                      <a:pt x="1501" y="878"/>
                    </a:lnTo>
                    <a:lnTo>
                      <a:pt x="1507" y="884"/>
                    </a:lnTo>
                    <a:lnTo>
                      <a:pt x="1507" y="884"/>
                    </a:lnTo>
                    <a:lnTo>
                      <a:pt x="1507" y="887"/>
                    </a:lnTo>
                    <a:lnTo>
                      <a:pt x="1508" y="889"/>
                    </a:lnTo>
                    <a:lnTo>
                      <a:pt x="1504" y="886"/>
                    </a:lnTo>
                    <a:lnTo>
                      <a:pt x="1490" y="882"/>
                    </a:lnTo>
                    <a:lnTo>
                      <a:pt x="1475" y="886"/>
                    </a:lnTo>
                    <a:close/>
                    <a:moveTo>
                      <a:pt x="1484" y="1065"/>
                    </a:moveTo>
                    <a:lnTo>
                      <a:pt x="1480" y="1068"/>
                    </a:lnTo>
                    <a:lnTo>
                      <a:pt x="1477" y="1071"/>
                    </a:lnTo>
                    <a:lnTo>
                      <a:pt x="1479" y="1063"/>
                    </a:lnTo>
                    <a:lnTo>
                      <a:pt x="1481" y="1064"/>
                    </a:lnTo>
                    <a:lnTo>
                      <a:pt x="1484" y="1065"/>
                    </a:lnTo>
                    <a:close/>
                    <a:moveTo>
                      <a:pt x="1539" y="1082"/>
                    </a:moveTo>
                    <a:lnTo>
                      <a:pt x="1541" y="1082"/>
                    </a:lnTo>
                    <a:lnTo>
                      <a:pt x="1542" y="1081"/>
                    </a:lnTo>
                    <a:lnTo>
                      <a:pt x="1543" y="1080"/>
                    </a:lnTo>
                    <a:lnTo>
                      <a:pt x="1542" y="1077"/>
                    </a:lnTo>
                    <a:lnTo>
                      <a:pt x="1539" y="1074"/>
                    </a:lnTo>
                    <a:lnTo>
                      <a:pt x="1549" y="1063"/>
                    </a:lnTo>
                    <a:lnTo>
                      <a:pt x="1561" y="1058"/>
                    </a:lnTo>
                    <a:lnTo>
                      <a:pt x="1576" y="1057"/>
                    </a:lnTo>
                    <a:lnTo>
                      <a:pt x="1577" y="1093"/>
                    </a:lnTo>
                    <a:lnTo>
                      <a:pt x="1573" y="1089"/>
                    </a:lnTo>
                    <a:lnTo>
                      <a:pt x="1564" y="1086"/>
                    </a:lnTo>
                    <a:lnTo>
                      <a:pt x="1554" y="1087"/>
                    </a:lnTo>
                    <a:lnTo>
                      <a:pt x="1544" y="1093"/>
                    </a:lnTo>
                    <a:lnTo>
                      <a:pt x="1541" y="1097"/>
                    </a:lnTo>
                    <a:lnTo>
                      <a:pt x="1538" y="1102"/>
                    </a:lnTo>
                    <a:lnTo>
                      <a:pt x="1535" y="1099"/>
                    </a:lnTo>
                    <a:lnTo>
                      <a:pt x="1532" y="1099"/>
                    </a:lnTo>
                    <a:lnTo>
                      <a:pt x="1528" y="1100"/>
                    </a:lnTo>
                    <a:lnTo>
                      <a:pt x="1526" y="1102"/>
                    </a:lnTo>
                    <a:lnTo>
                      <a:pt x="1525" y="1103"/>
                    </a:lnTo>
                    <a:lnTo>
                      <a:pt x="1522" y="1105"/>
                    </a:lnTo>
                    <a:lnTo>
                      <a:pt x="1511" y="1097"/>
                    </a:lnTo>
                    <a:lnTo>
                      <a:pt x="1499" y="1093"/>
                    </a:lnTo>
                    <a:lnTo>
                      <a:pt x="1510" y="1092"/>
                    </a:lnTo>
                    <a:lnTo>
                      <a:pt x="1520" y="1092"/>
                    </a:lnTo>
                    <a:lnTo>
                      <a:pt x="1531" y="1089"/>
                    </a:lnTo>
                    <a:lnTo>
                      <a:pt x="1539" y="1082"/>
                    </a:lnTo>
                    <a:close/>
                    <a:moveTo>
                      <a:pt x="1583" y="1167"/>
                    </a:moveTo>
                    <a:lnTo>
                      <a:pt x="1586" y="1168"/>
                    </a:lnTo>
                    <a:lnTo>
                      <a:pt x="1588" y="1169"/>
                    </a:lnTo>
                    <a:lnTo>
                      <a:pt x="1589" y="1173"/>
                    </a:lnTo>
                    <a:lnTo>
                      <a:pt x="1592" y="1178"/>
                    </a:lnTo>
                    <a:lnTo>
                      <a:pt x="1586" y="1177"/>
                    </a:lnTo>
                    <a:lnTo>
                      <a:pt x="1581" y="1177"/>
                    </a:lnTo>
                    <a:lnTo>
                      <a:pt x="1578" y="1173"/>
                    </a:lnTo>
                    <a:lnTo>
                      <a:pt x="1575" y="1171"/>
                    </a:lnTo>
                    <a:lnTo>
                      <a:pt x="1579" y="1169"/>
                    </a:lnTo>
                    <a:lnTo>
                      <a:pt x="1583" y="1167"/>
                    </a:lnTo>
                    <a:close/>
                    <a:moveTo>
                      <a:pt x="1570" y="1267"/>
                    </a:moveTo>
                    <a:lnTo>
                      <a:pt x="1569" y="1267"/>
                    </a:lnTo>
                    <a:lnTo>
                      <a:pt x="1566" y="1267"/>
                    </a:lnTo>
                    <a:lnTo>
                      <a:pt x="1570" y="1267"/>
                    </a:lnTo>
                    <a:close/>
                    <a:moveTo>
                      <a:pt x="1524" y="1184"/>
                    </a:moveTo>
                    <a:lnTo>
                      <a:pt x="1527" y="1185"/>
                    </a:lnTo>
                    <a:lnTo>
                      <a:pt x="1530" y="1186"/>
                    </a:lnTo>
                    <a:lnTo>
                      <a:pt x="1532" y="1186"/>
                    </a:lnTo>
                    <a:lnTo>
                      <a:pt x="1533" y="1188"/>
                    </a:lnTo>
                    <a:lnTo>
                      <a:pt x="1533" y="1190"/>
                    </a:lnTo>
                    <a:lnTo>
                      <a:pt x="1532" y="1191"/>
                    </a:lnTo>
                    <a:lnTo>
                      <a:pt x="1528" y="1194"/>
                    </a:lnTo>
                    <a:lnTo>
                      <a:pt x="1525" y="1196"/>
                    </a:lnTo>
                    <a:lnTo>
                      <a:pt x="1504" y="1193"/>
                    </a:lnTo>
                    <a:lnTo>
                      <a:pt x="1510" y="1191"/>
                    </a:lnTo>
                    <a:lnTo>
                      <a:pt x="1514" y="1190"/>
                    </a:lnTo>
                    <a:lnTo>
                      <a:pt x="1519" y="1188"/>
                    </a:lnTo>
                    <a:lnTo>
                      <a:pt x="1524" y="1184"/>
                    </a:lnTo>
                    <a:close/>
                    <a:moveTo>
                      <a:pt x="1509" y="1529"/>
                    </a:moveTo>
                    <a:lnTo>
                      <a:pt x="1498" y="1526"/>
                    </a:lnTo>
                    <a:lnTo>
                      <a:pt x="1487" y="1526"/>
                    </a:lnTo>
                    <a:lnTo>
                      <a:pt x="1492" y="1521"/>
                    </a:lnTo>
                    <a:lnTo>
                      <a:pt x="1494" y="1516"/>
                    </a:lnTo>
                    <a:lnTo>
                      <a:pt x="1499" y="1521"/>
                    </a:lnTo>
                    <a:lnTo>
                      <a:pt x="1504" y="1525"/>
                    </a:lnTo>
                    <a:lnTo>
                      <a:pt x="1509" y="1529"/>
                    </a:lnTo>
                    <a:close/>
                    <a:moveTo>
                      <a:pt x="1559" y="1609"/>
                    </a:moveTo>
                    <a:lnTo>
                      <a:pt x="1564" y="1603"/>
                    </a:lnTo>
                    <a:lnTo>
                      <a:pt x="1570" y="1607"/>
                    </a:lnTo>
                    <a:lnTo>
                      <a:pt x="1577" y="1609"/>
                    </a:lnTo>
                    <a:lnTo>
                      <a:pt x="1583" y="1609"/>
                    </a:lnTo>
                    <a:lnTo>
                      <a:pt x="1589" y="1606"/>
                    </a:lnTo>
                    <a:lnTo>
                      <a:pt x="1594" y="1605"/>
                    </a:lnTo>
                    <a:lnTo>
                      <a:pt x="1598" y="1600"/>
                    </a:lnTo>
                    <a:lnTo>
                      <a:pt x="1601" y="1595"/>
                    </a:lnTo>
                    <a:lnTo>
                      <a:pt x="1606" y="1590"/>
                    </a:lnTo>
                    <a:lnTo>
                      <a:pt x="1610" y="1588"/>
                    </a:lnTo>
                    <a:lnTo>
                      <a:pt x="1616" y="1589"/>
                    </a:lnTo>
                    <a:lnTo>
                      <a:pt x="1623" y="1595"/>
                    </a:lnTo>
                    <a:lnTo>
                      <a:pt x="1611" y="1596"/>
                    </a:lnTo>
                    <a:lnTo>
                      <a:pt x="1603" y="1603"/>
                    </a:lnTo>
                    <a:lnTo>
                      <a:pt x="1595" y="1611"/>
                    </a:lnTo>
                    <a:lnTo>
                      <a:pt x="1588" y="1621"/>
                    </a:lnTo>
                    <a:lnTo>
                      <a:pt x="1589" y="1632"/>
                    </a:lnTo>
                    <a:lnTo>
                      <a:pt x="1587" y="1639"/>
                    </a:lnTo>
                    <a:lnTo>
                      <a:pt x="1582" y="1646"/>
                    </a:lnTo>
                    <a:lnTo>
                      <a:pt x="1575" y="1651"/>
                    </a:lnTo>
                    <a:lnTo>
                      <a:pt x="1569" y="1657"/>
                    </a:lnTo>
                    <a:lnTo>
                      <a:pt x="1562" y="1663"/>
                    </a:lnTo>
                    <a:lnTo>
                      <a:pt x="1558" y="1651"/>
                    </a:lnTo>
                    <a:lnTo>
                      <a:pt x="1553" y="1639"/>
                    </a:lnTo>
                    <a:lnTo>
                      <a:pt x="1550" y="1627"/>
                    </a:lnTo>
                    <a:lnTo>
                      <a:pt x="1552" y="1626"/>
                    </a:lnTo>
                    <a:lnTo>
                      <a:pt x="1554" y="1624"/>
                    </a:lnTo>
                    <a:lnTo>
                      <a:pt x="1556" y="1619"/>
                    </a:lnTo>
                    <a:lnTo>
                      <a:pt x="1559" y="1615"/>
                    </a:lnTo>
                    <a:lnTo>
                      <a:pt x="1559" y="1610"/>
                    </a:lnTo>
                    <a:lnTo>
                      <a:pt x="1559" y="1609"/>
                    </a:lnTo>
                    <a:close/>
                    <a:moveTo>
                      <a:pt x="1640" y="1348"/>
                    </a:moveTo>
                    <a:lnTo>
                      <a:pt x="1640" y="1349"/>
                    </a:lnTo>
                    <a:lnTo>
                      <a:pt x="1640" y="1349"/>
                    </a:lnTo>
                    <a:lnTo>
                      <a:pt x="1640" y="1348"/>
                    </a:lnTo>
                    <a:close/>
                    <a:moveTo>
                      <a:pt x="1630" y="990"/>
                    </a:moveTo>
                    <a:lnTo>
                      <a:pt x="1634" y="990"/>
                    </a:lnTo>
                    <a:lnTo>
                      <a:pt x="1638" y="989"/>
                    </a:lnTo>
                    <a:lnTo>
                      <a:pt x="1639" y="992"/>
                    </a:lnTo>
                    <a:lnTo>
                      <a:pt x="1643" y="995"/>
                    </a:lnTo>
                    <a:lnTo>
                      <a:pt x="1645" y="997"/>
                    </a:lnTo>
                    <a:lnTo>
                      <a:pt x="1641" y="997"/>
                    </a:lnTo>
                    <a:lnTo>
                      <a:pt x="1638" y="996"/>
                    </a:lnTo>
                    <a:lnTo>
                      <a:pt x="1635" y="995"/>
                    </a:lnTo>
                    <a:lnTo>
                      <a:pt x="1633" y="992"/>
                    </a:lnTo>
                    <a:lnTo>
                      <a:pt x="1630" y="990"/>
                    </a:lnTo>
                    <a:close/>
                    <a:moveTo>
                      <a:pt x="1702" y="1341"/>
                    </a:moveTo>
                    <a:lnTo>
                      <a:pt x="1698" y="1347"/>
                    </a:lnTo>
                    <a:lnTo>
                      <a:pt x="1694" y="1353"/>
                    </a:lnTo>
                    <a:lnTo>
                      <a:pt x="1691" y="1359"/>
                    </a:lnTo>
                    <a:lnTo>
                      <a:pt x="1692" y="1366"/>
                    </a:lnTo>
                    <a:lnTo>
                      <a:pt x="1686" y="1368"/>
                    </a:lnTo>
                    <a:lnTo>
                      <a:pt x="1689" y="1357"/>
                    </a:lnTo>
                    <a:lnTo>
                      <a:pt x="1694" y="1348"/>
                    </a:lnTo>
                    <a:lnTo>
                      <a:pt x="1702" y="1341"/>
                    </a:lnTo>
                    <a:close/>
                    <a:moveTo>
                      <a:pt x="1694" y="877"/>
                    </a:moveTo>
                    <a:lnTo>
                      <a:pt x="1696" y="874"/>
                    </a:lnTo>
                    <a:lnTo>
                      <a:pt x="1700" y="869"/>
                    </a:lnTo>
                    <a:lnTo>
                      <a:pt x="1701" y="864"/>
                    </a:lnTo>
                    <a:lnTo>
                      <a:pt x="1702" y="870"/>
                    </a:lnTo>
                    <a:lnTo>
                      <a:pt x="1703" y="876"/>
                    </a:lnTo>
                    <a:lnTo>
                      <a:pt x="1704" y="881"/>
                    </a:lnTo>
                    <a:lnTo>
                      <a:pt x="1702" y="880"/>
                    </a:lnTo>
                    <a:lnTo>
                      <a:pt x="1700" y="877"/>
                    </a:lnTo>
                    <a:lnTo>
                      <a:pt x="1696" y="877"/>
                    </a:lnTo>
                    <a:lnTo>
                      <a:pt x="1694" y="877"/>
                    </a:lnTo>
                    <a:close/>
                    <a:moveTo>
                      <a:pt x="1689" y="1514"/>
                    </a:moveTo>
                    <a:lnTo>
                      <a:pt x="1697" y="1508"/>
                    </a:lnTo>
                    <a:lnTo>
                      <a:pt x="1706" y="1503"/>
                    </a:lnTo>
                    <a:lnTo>
                      <a:pt x="1713" y="1497"/>
                    </a:lnTo>
                    <a:lnTo>
                      <a:pt x="1713" y="1485"/>
                    </a:lnTo>
                    <a:lnTo>
                      <a:pt x="1711" y="1474"/>
                    </a:lnTo>
                    <a:lnTo>
                      <a:pt x="1714" y="1473"/>
                    </a:lnTo>
                    <a:lnTo>
                      <a:pt x="1719" y="1472"/>
                    </a:lnTo>
                    <a:lnTo>
                      <a:pt x="1725" y="1476"/>
                    </a:lnTo>
                    <a:lnTo>
                      <a:pt x="1728" y="1485"/>
                    </a:lnTo>
                    <a:lnTo>
                      <a:pt x="1729" y="1493"/>
                    </a:lnTo>
                    <a:lnTo>
                      <a:pt x="1731" y="1502"/>
                    </a:lnTo>
                    <a:lnTo>
                      <a:pt x="1736" y="1508"/>
                    </a:lnTo>
                    <a:lnTo>
                      <a:pt x="1736" y="1512"/>
                    </a:lnTo>
                    <a:lnTo>
                      <a:pt x="1735" y="1516"/>
                    </a:lnTo>
                    <a:lnTo>
                      <a:pt x="1735" y="1522"/>
                    </a:lnTo>
                    <a:lnTo>
                      <a:pt x="1735" y="1530"/>
                    </a:lnTo>
                    <a:lnTo>
                      <a:pt x="1731" y="1527"/>
                    </a:lnTo>
                    <a:lnTo>
                      <a:pt x="1728" y="1525"/>
                    </a:lnTo>
                    <a:lnTo>
                      <a:pt x="1724" y="1524"/>
                    </a:lnTo>
                    <a:lnTo>
                      <a:pt x="1719" y="1522"/>
                    </a:lnTo>
                    <a:lnTo>
                      <a:pt x="1719" y="1524"/>
                    </a:lnTo>
                    <a:lnTo>
                      <a:pt x="1719" y="1524"/>
                    </a:lnTo>
                    <a:lnTo>
                      <a:pt x="1718" y="1516"/>
                    </a:lnTo>
                    <a:lnTo>
                      <a:pt x="1709" y="1514"/>
                    </a:lnTo>
                    <a:lnTo>
                      <a:pt x="1706" y="1516"/>
                    </a:lnTo>
                    <a:lnTo>
                      <a:pt x="1703" y="1520"/>
                    </a:lnTo>
                    <a:lnTo>
                      <a:pt x="1701" y="1524"/>
                    </a:lnTo>
                    <a:lnTo>
                      <a:pt x="1701" y="1527"/>
                    </a:lnTo>
                    <a:lnTo>
                      <a:pt x="1701" y="1532"/>
                    </a:lnTo>
                    <a:lnTo>
                      <a:pt x="1698" y="1531"/>
                    </a:lnTo>
                    <a:lnTo>
                      <a:pt x="1695" y="1536"/>
                    </a:lnTo>
                    <a:lnTo>
                      <a:pt x="1692" y="1541"/>
                    </a:lnTo>
                    <a:lnTo>
                      <a:pt x="1691" y="1545"/>
                    </a:lnTo>
                    <a:lnTo>
                      <a:pt x="1690" y="1544"/>
                    </a:lnTo>
                    <a:lnTo>
                      <a:pt x="1687" y="1543"/>
                    </a:lnTo>
                    <a:lnTo>
                      <a:pt x="1683" y="1536"/>
                    </a:lnTo>
                    <a:lnTo>
                      <a:pt x="1681" y="1529"/>
                    </a:lnTo>
                    <a:lnTo>
                      <a:pt x="1685" y="1521"/>
                    </a:lnTo>
                    <a:lnTo>
                      <a:pt x="1689" y="1514"/>
                    </a:lnTo>
                    <a:close/>
                    <a:moveTo>
                      <a:pt x="1788" y="924"/>
                    </a:moveTo>
                    <a:lnTo>
                      <a:pt x="1787" y="924"/>
                    </a:lnTo>
                    <a:lnTo>
                      <a:pt x="1777" y="923"/>
                    </a:lnTo>
                    <a:lnTo>
                      <a:pt x="1768" y="922"/>
                    </a:lnTo>
                    <a:lnTo>
                      <a:pt x="1766" y="908"/>
                    </a:lnTo>
                    <a:lnTo>
                      <a:pt x="1762" y="894"/>
                    </a:lnTo>
                    <a:lnTo>
                      <a:pt x="1753" y="881"/>
                    </a:lnTo>
                    <a:lnTo>
                      <a:pt x="1749" y="877"/>
                    </a:lnTo>
                    <a:lnTo>
                      <a:pt x="1743" y="877"/>
                    </a:lnTo>
                    <a:lnTo>
                      <a:pt x="1738" y="877"/>
                    </a:lnTo>
                    <a:lnTo>
                      <a:pt x="1745" y="874"/>
                    </a:lnTo>
                    <a:lnTo>
                      <a:pt x="1749" y="870"/>
                    </a:lnTo>
                    <a:lnTo>
                      <a:pt x="1754" y="867"/>
                    </a:lnTo>
                    <a:lnTo>
                      <a:pt x="1758" y="864"/>
                    </a:lnTo>
                    <a:lnTo>
                      <a:pt x="1760" y="860"/>
                    </a:lnTo>
                    <a:lnTo>
                      <a:pt x="1763" y="857"/>
                    </a:lnTo>
                    <a:lnTo>
                      <a:pt x="1766" y="861"/>
                    </a:lnTo>
                    <a:lnTo>
                      <a:pt x="1770" y="865"/>
                    </a:lnTo>
                    <a:lnTo>
                      <a:pt x="1775" y="869"/>
                    </a:lnTo>
                    <a:lnTo>
                      <a:pt x="1781" y="871"/>
                    </a:lnTo>
                    <a:lnTo>
                      <a:pt x="1785" y="871"/>
                    </a:lnTo>
                    <a:lnTo>
                      <a:pt x="1788" y="872"/>
                    </a:lnTo>
                    <a:lnTo>
                      <a:pt x="1793" y="874"/>
                    </a:lnTo>
                    <a:lnTo>
                      <a:pt x="1797" y="872"/>
                    </a:lnTo>
                    <a:lnTo>
                      <a:pt x="1802" y="871"/>
                    </a:lnTo>
                    <a:lnTo>
                      <a:pt x="1800" y="874"/>
                    </a:lnTo>
                    <a:lnTo>
                      <a:pt x="1798" y="875"/>
                    </a:lnTo>
                    <a:lnTo>
                      <a:pt x="1796" y="875"/>
                    </a:lnTo>
                    <a:lnTo>
                      <a:pt x="1793" y="874"/>
                    </a:lnTo>
                    <a:lnTo>
                      <a:pt x="1783" y="878"/>
                    </a:lnTo>
                    <a:lnTo>
                      <a:pt x="1780" y="884"/>
                    </a:lnTo>
                    <a:lnTo>
                      <a:pt x="1779" y="892"/>
                    </a:lnTo>
                    <a:lnTo>
                      <a:pt x="1780" y="900"/>
                    </a:lnTo>
                    <a:lnTo>
                      <a:pt x="1783" y="909"/>
                    </a:lnTo>
                    <a:lnTo>
                      <a:pt x="1786" y="917"/>
                    </a:lnTo>
                    <a:lnTo>
                      <a:pt x="1788" y="924"/>
                    </a:lnTo>
                    <a:close/>
                    <a:moveTo>
                      <a:pt x="1752" y="1336"/>
                    </a:moveTo>
                    <a:lnTo>
                      <a:pt x="1752" y="1336"/>
                    </a:lnTo>
                    <a:lnTo>
                      <a:pt x="1751" y="1336"/>
                    </a:lnTo>
                    <a:lnTo>
                      <a:pt x="1751" y="1334"/>
                    </a:lnTo>
                    <a:lnTo>
                      <a:pt x="1751" y="1334"/>
                    </a:lnTo>
                    <a:lnTo>
                      <a:pt x="1752" y="1336"/>
                    </a:lnTo>
                    <a:close/>
                    <a:moveTo>
                      <a:pt x="1742" y="1362"/>
                    </a:moveTo>
                    <a:lnTo>
                      <a:pt x="1748" y="1364"/>
                    </a:lnTo>
                    <a:lnTo>
                      <a:pt x="1748" y="1364"/>
                    </a:lnTo>
                    <a:lnTo>
                      <a:pt x="1754" y="1378"/>
                    </a:lnTo>
                    <a:lnTo>
                      <a:pt x="1763" y="1390"/>
                    </a:lnTo>
                    <a:lnTo>
                      <a:pt x="1776" y="1400"/>
                    </a:lnTo>
                    <a:lnTo>
                      <a:pt x="1776" y="1401"/>
                    </a:lnTo>
                    <a:lnTo>
                      <a:pt x="1775" y="1404"/>
                    </a:lnTo>
                    <a:lnTo>
                      <a:pt x="1774" y="1402"/>
                    </a:lnTo>
                    <a:lnTo>
                      <a:pt x="1772" y="1401"/>
                    </a:lnTo>
                    <a:lnTo>
                      <a:pt x="1765" y="1400"/>
                    </a:lnTo>
                    <a:lnTo>
                      <a:pt x="1758" y="1399"/>
                    </a:lnTo>
                    <a:lnTo>
                      <a:pt x="1751" y="1400"/>
                    </a:lnTo>
                    <a:lnTo>
                      <a:pt x="1745" y="1405"/>
                    </a:lnTo>
                    <a:lnTo>
                      <a:pt x="1741" y="1413"/>
                    </a:lnTo>
                    <a:lnTo>
                      <a:pt x="1741" y="1415"/>
                    </a:lnTo>
                    <a:lnTo>
                      <a:pt x="1736" y="1412"/>
                    </a:lnTo>
                    <a:lnTo>
                      <a:pt x="1731" y="1411"/>
                    </a:lnTo>
                    <a:lnTo>
                      <a:pt x="1725" y="1411"/>
                    </a:lnTo>
                    <a:lnTo>
                      <a:pt x="1721" y="1413"/>
                    </a:lnTo>
                    <a:lnTo>
                      <a:pt x="1719" y="1416"/>
                    </a:lnTo>
                    <a:lnTo>
                      <a:pt x="1717" y="1419"/>
                    </a:lnTo>
                    <a:lnTo>
                      <a:pt x="1717" y="1425"/>
                    </a:lnTo>
                    <a:lnTo>
                      <a:pt x="1714" y="1425"/>
                    </a:lnTo>
                    <a:lnTo>
                      <a:pt x="1713" y="1422"/>
                    </a:lnTo>
                    <a:lnTo>
                      <a:pt x="1713" y="1417"/>
                    </a:lnTo>
                    <a:lnTo>
                      <a:pt x="1713" y="1412"/>
                    </a:lnTo>
                    <a:lnTo>
                      <a:pt x="1714" y="1408"/>
                    </a:lnTo>
                    <a:lnTo>
                      <a:pt x="1717" y="1408"/>
                    </a:lnTo>
                    <a:lnTo>
                      <a:pt x="1719" y="1408"/>
                    </a:lnTo>
                    <a:lnTo>
                      <a:pt x="1721" y="1407"/>
                    </a:lnTo>
                    <a:lnTo>
                      <a:pt x="1724" y="1398"/>
                    </a:lnTo>
                    <a:lnTo>
                      <a:pt x="1730" y="1389"/>
                    </a:lnTo>
                    <a:lnTo>
                      <a:pt x="1736" y="1382"/>
                    </a:lnTo>
                    <a:lnTo>
                      <a:pt x="1741" y="1373"/>
                    </a:lnTo>
                    <a:lnTo>
                      <a:pt x="1742" y="1362"/>
                    </a:lnTo>
                    <a:close/>
                    <a:moveTo>
                      <a:pt x="1774" y="1452"/>
                    </a:moveTo>
                    <a:lnTo>
                      <a:pt x="1771" y="1452"/>
                    </a:lnTo>
                    <a:lnTo>
                      <a:pt x="1774" y="1451"/>
                    </a:lnTo>
                    <a:lnTo>
                      <a:pt x="1775" y="1452"/>
                    </a:lnTo>
                    <a:lnTo>
                      <a:pt x="1774" y="1452"/>
                    </a:lnTo>
                    <a:lnTo>
                      <a:pt x="1774" y="1452"/>
                    </a:lnTo>
                    <a:lnTo>
                      <a:pt x="1774" y="1452"/>
                    </a:lnTo>
                    <a:close/>
                    <a:moveTo>
                      <a:pt x="1732" y="1617"/>
                    </a:moveTo>
                    <a:lnTo>
                      <a:pt x="1732" y="1617"/>
                    </a:lnTo>
                    <a:lnTo>
                      <a:pt x="1732" y="1611"/>
                    </a:lnTo>
                    <a:lnTo>
                      <a:pt x="1732" y="1605"/>
                    </a:lnTo>
                    <a:lnTo>
                      <a:pt x="1732" y="1599"/>
                    </a:lnTo>
                    <a:lnTo>
                      <a:pt x="1735" y="1595"/>
                    </a:lnTo>
                    <a:lnTo>
                      <a:pt x="1741" y="1593"/>
                    </a:lnTo>
                    <a:lnTo>
                      <a:pt x="1732" y="1617"/>
                    </a:lnTo>
                    <a:close/>
                    <a:moveTo>
                      <a:pt x="1735" y="1638"/>
                    </a:moveTo>
                    <a:lnTo>
                      <a:pt x="1734" y="1636"/>
                    </a:lnTo>
                    <a:lnTo>
                      <a:pt x="1734" y="1636"/>
                    </a:lnTo>
                    <a:lnTo>
                      <a:pt x="1735" y="1638"/>
                    </a:lnTo>
                    <a:close/>
                    <a:moveTo>
                      <a:pt x="1760" y="1641"/>
                    </a:moveTo>
                    <a:lnTo>
                      <a:pt x="1763" y="1640"/>
                    </a:lnTo>
                    <a:lnTo>
                      <a:pt x="1764" y="1645"/>
                    </a:lnTo>
                    <a:lnTo>
                      <a:pt x="1764" y="1649"/>
                    </a:lnTo>
                    <a:lnTo>
                      <a:pt x="1764" y="1651"/>
                    </a:lnTo>
                    <a:lnTo>
                      <a:pt x="1763" y="1652"/>
                    </a:lnTo>
                    <a:lnTo>
                      <a:pt x="1762" y="1653"/>
                    </a:lnTo>
                    <a:lnTo>
                      <a:pt x="1759" y="1653"/>
                    </a:lnTo>
                    <a:lnTo>
                      <a:pt x="1757" y="1653"/>
                    </a:lnTo>
                    <a:lnTo>
                      <a:pt x="1754" y="1653"/>
                    </a:lnTo>
                    <a:lnTo>
                      <a:pt x="1752" y="1653"/>
                    </a:lnTo>
                    <a:lnTo>
                      <a:pt x="1749" y="1653"/>
                    </a:lnTo>
                    <a:lnTo>
                      <a:pt x="1746" y="1652"/>
                    </a:lnTo>
                    <a:lnTo>
                      <a:pt x="1743" y="1647"/>
                    </a:lnTo>
                    <a:lnTo>
                      <a:pt x="1740" y="1643"/>
                    </a:lnTo>
                    <a:lnTo>
                      <a:pt x="1736" y="1638"/>
                    </a:lnTo>
                    <a:lnTo>
                      <a:pt x="1748" y="1643"/>
                    </a:lnTo>
                    <a:lnTo>
                      <a:pt x="1760" y="1641"/>
                    </a:lnTo>
                    <a:close/>
                    <a:moveTo>
                      <a:pt x="2100" y="1431"/>
                    </a:moveTo>
                    <a:lnTo>
                      <a:pt x="2100" y="1431"/>
                    </a:lnTo>
                    <a:lnTo>
                      <a:pt x="2106" y="1440"/>
                    </a:lnTo>
                    <a:lnTo>
                      <a:pt x="2114" y="1447"/>
                    </a:lnTo>
                    <a:lnTo>
                      <a:pt x="2110" y="1450"/>
                    </a:lnTo>
                    <a:lnTo>
                      <a:pt x="2110" y="1450"/>
                    </a:lnTo>
                    <a:lnTo>
                      <a:pt x="2108" y="1444"/>
                    </a:lnTo>
                    <a:lnTo>
                      <a:pt x="2104" y="1438"/>
                    </a:lnTo>
                    <a:lnTo>
                      <a:pt x="2100" y="1431"/>
                    </a:lnTo>
                    <a:close/>
                    <a:moveTo>
                      <a:pt x="2310" y="510"/>
                    </a:moveTo>
                    <a:lnTo>
                      <a:pt x="2311" y="510"/>
                    </a:lnTo>
                    <a:lnTo>
                      <a:pt x="2311" y="510"/>
                    </a:lnTo>
                    <a:lnTo>
                      <a:pt x="2310" y="510"/>
                    </a:lnTo>
                    <a:close/>
                    <a:moveTo>
                      <a:pt x="2732" y="769"/>
                    </a:moveTo>
                    <a:lnTo>
                      <a:pt x="2729" y="768"/>
                    </a:lnTo>
                    <a:lnTo>
                      <a:pt x="2725" y="768"/>
                    </a:lnTo>
                    <a:lnTo>
                      <a:pt x="2723" y="766"/>
                    </a:lnTo>
                    <a:lnTo>
                      <a:pt x="2724" y="763"/>
                    </a:lnTo>
                    <a:lnTo>
                      <a:pt x="2725" y="761"/>
                    </a:lnTo>
                    <a:lnTo>
                      <a:pt x="2727" y="758"/>
                    </a:lnTo>
                    <a:lnTo>
                      <a:pt x="2728" y="756"/>
                    </a:lnTo>
                    <a:lnTo>
                      <a:pt x="2730" y="756"/>
                    </a:lnTo>
                    <a:lnTo>
                      <a:pt x="2733" y="755"/>
                    </a:lnTo>
                    <a:lnTo>
                      <a:pt x="2736" y="756"/>
                    </a:lnTo>
                    <a:lnTo>
                      <a:pt x="2733" y="760"/>
                    </a:lnTo>
                    <a:lnTo>
                      <a:pt x="2730" y="762"/>
                    </a:lnTo>
                    <a:lnTo>
                      <a:pt x="2730" y="766"/>
                    </a:lnTo>
                    <a:lnTo>
                      <a:pt x="2732" y="769"/>
                    </a:lnTo>
                    <a:close/>
                    <a:moveTo>
                      <a:pt x="3337" y="1179"/>
                    </a:moveTo>
                    <a:lnTo>
                      <a:pt x="3330" y="1173"/>
                    </a:lnTo>
                    <a:lnTo>
                      <a:pt x="3339" y="1171"/>
                    </a:lnTo>
                    <a:lnTo>
                      <a:pt x="3341" y="1173"/>
                    </a:lnTo>
                    <a:lnTo>
                      <a:pt x="3342" y="1176"/>
                    </a:lnTo>
                    <a:lnTo>
                      <a:pt x="3337" y="1179"/>
                    </a:lnTo>
                    <a:close/>
                    <a:moveTo>
                      <a:pt x="3300" y="1190"/>
                    </a:moveTo>
                    <a:lnTo>
                      <a:pt x="3300" y="1189"/>
                    </a:lnTo>
                    <a:lnTo>
                      <a:pt x="3302" y="1189"/>
                    </a:lnTo>
                    <a:lnTo>
                      <a:pt x="3303" y="1194"/>
                    </a:lnTo>
                    <a:lnTo>
                      <a:pt x="3303" y="1200"/>
                    </a:lnTo>
                    <a:lnTo>
                      <a:pt x="3305" y="1206"/>
                    </a:lnTo>
                    <a:lnTo>
                      <a:pt x="3302" y="1207"/>
                    </a:lnTo>
                    <a:lnTo>
                      <a:pt x="3298" y="1208"/>
                    </a:lnTo>
                    <a:lnTo>
                      <a:pt x="3296" y="1210"/>
                    </a:lnTo>
                    <a:lnTo>
                      <a:pt x="3296" y="1208"/>
                    </a:lnTo>
                    <a:lnTo>
                      <a:pt x="3298" y="1205"/>
                    </a:lnTo>
                    <a:lnTo>
                      <a:pt x="3301" y="1200"/>
                    </a:lnTo>
                    <a:lnTo>
                      <a:pt x="3301" y="1195"/>
                    </a:lnTo>
                    <a:lnTo>
                      <a:pt x="3300" y="1190"/>
                    </a:lnTo>
                    <a:close/>
                    <a:moveTo>
                      <a:pt x="3283" y="1178"/>
                    </a:moveTo>
                    <a:lnTo>
                      <a:pt x="3288" y="1179"/>
                    </a:lnTo>
                    <a:lnTo>
                      <a:pt x="3288" y="1179"/>
                    </a:lnTo>
                    <a:lnTo>
                      <a:pt x="3283" y="1178"/>
                    </a:lnTo>
                    <a:close/>
                    <a:moveTo>
                      <a:pt x="3206" y="2136"/>
                    </a:move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6" y="2136"/>
                    </a:lnTo>
                    <a:close/>
                    <a:moveTo>
                      <a:pt x="3195" y="2160"/>
                    </a:moveTo>
                    <a:lnTo>
                      <a:pt x="3194" y="2163"/>
                    </a:lnTo>
                    <a:lnTo>
                      <a:pt x="3194" y="2162"/>
                    </a:lnTo>
                    <a:lnTo>
                      <a:pt x="3195" y="2160"/>
                    </a:lnTo>
                    <a:close/>
                    <a:moveTo>
                      <a:pt x="2437" y="2390"/>
                    </a:move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close/>
                    <a:moveTo>
                      <a:pt x="2413" y="912"/>
                    </a:moveTo>
                    <a:lnTo>
                      <a:pt x="2417" y="914"/>
                    </a:lnTo>
                    <a:lnTo>
                      <a:pt x="2421" y="914"/>
                    </a:lnTo>
                    <a:lnTo>
                      <a:pt x="2420" y="915"/>
                    </a:lnTo>
                    <a:lnTo>
                      <a:pt x="2417" y="917"/>
                    </a:lnTo>
                    <a:lnTo>
                      <a:pt x="2417" y="920"/>
                    </a:lnTo>
                    <a:lnTo>
                      <a:pt x="2416" y="916"/>
                    </a:lnTo>
                    <a:lnTo>
                      <a:pt x="2413" y="912"/>
                    </a:lnTo>
                    <a:close/>
                    <a:moveTo>
                      <a:pt x="2196" y="410"/>
                    </a:moveTo>
                    <a:lnTo>
                      <a:pt x="2196" y="410"/>
                    </a:lnTo>
                    <a:lnTo>
                      <a:pt x="2196" y="410"/>
                    </a:lnTo>
                    <a:lnTo>
                      <a:pt x="2196" y="410"/>
                    </a:lnTo>
                    <a:lnTo>
                      <a:pt x="2196" y="410"/>
                    </a:lnTo>
                    <a:close/>
                    <a:moveTo>
                      <a:pt x="2199" y="1366"/>
                    </a:moveTo>
                    <a:lnTo>
                      <a:pt x="2200" y="1365"/>
                    </a:lnTo>
                    <a:lnTo>
                      <a:pt x="2201" y="1365"/>
                    </a:lnTo>
                    <a:lnTo>
                      <a:pt x="2202" y="1366"/>
                    </a:lnTo>
                    <a:lnTo>
                      <a:pt x="2200" y="1368"/>
                    </a:lnTo>
                    <a:lnTo>
                      <a:pt x="2197" y="1372"/>
                    </a:lnTo>
                    <a:lnTo>
                      <a:pt x="2196" y="1371"/>
                    </a:lnTo>
                    <a:lnTo>
                      <a:pt x="2196" y="1368"/>
                    </a:lnTo>
                    <a:lnTo>
                      <a:pt x="2196" y="1367"/>
                    </a:lnTo>
                    <a:lnTo>
                      <a:pt x="2199" y="1366"/>
                    </a:lnTo>
                    <a:close/>
                    <a:moveTo>
                      <a:pt x="2186" y="1047"/>
                    </a:moveTo>
                    <a:lnTo>
                      <a:pt x="2178" y="1046"/>
                    </a:lnTo>
                    <a:lnTo>
                      <a:pt x="2171" y="1046"/>
                    </a:lnTo>
                    <a:lnTo>
                      <a:pt x="2163" y="1043"/>
                    </a:lnTo>
                    <a:lnTo>
                      <a:pt x="2159" y="1037"/>
                    </a:lnTo>
                    <a:lnTo>
                      <a:pt x="2159" y="1037"/>
                    </a:lnTo>
                    <a:lnTo>
                      <a:pt x="2165" y="1034"/>
                    </a:lnTo>
                    <a:lnTo>
                      <a:pt x="2168" y="1031"/>
                    </a:lnTo>
                    <a:lnTo>
                      <a:pt x="2173" y="1030"/>
                    </a:lnTo>
                    <a:lnTo>
                      <a:pt x="2177" y="1029"/>
                    </a:lnTo>
                    <a:lnTo>
                      <a:pt x="2177" y="1029"/>
                    </a:lnTo>
                    <a:lnTo>
                      <a:pt x="2182" y="1031"/>
                    </a:lnTo>
                    <a:lnTo>
                      <a:pt x="2188" y="1030"/>
                    </a:lnTo>
                    <a:lnTo>
                      <a:pt x="2186" y="1047"/>
                    </a:lnTo>
                    <a:close/>
                    <a:moveTo>
                      <a:pt x="2184" y="1063"/>
                    </a:moveTo>
                    <a:lnTo>
                      <a:pt x="2176" y="1071"/>
                    </a:lnTo>
                    <a:lnTo>
                      <a:pt x="2167" y="1075"/>
                    </a:lnTo>
                    <a:lnTo>
                      <a:pt x="2159" y="1074"/>
                    </a:lnTo>
                    <a:lnTo>
                      <a:pt x="2150" y="1071"/>
                    </a:lnTo>
                    <a:lnTo>
                      <a:pt x="2143" y="1066"/>
                    </a:lnTo>
                    <a:lnTo>
                      <a:pt x="2163" y="1068"/>
                    </a:lnTo>
                    <a:lnTo>
                      <a:pt x="2184" y="1063"/>
                    </a:lnTo>
                    <a:close/>
                    <a:moveTo>
                      <a:pt x="2152" y="1538"/>
                    </a:moveTo>
                    <a:lnTo>
                      <a:pt x="2154" y="1538"/>
                    </a:lnTo>
                    <a:lnTo>
                      <a:pt x="2155" y="1539"/>
                    </a:lnTo>
                    <a:lnTo>
                      <a:pt x="2154" y="1541"/>
                    </a:lnTo>
                    <a:lnTo>
                      <a:pt x="2152" y="1538"/>
                    </a:lnTo>
                    <a:close/>
                    <a:moveTo>
                      <a:pt x="1905" y="1348"/>
                    </a:moveTo>
                    <a:lnTo>
                      <a:pt x="1905" y="1348"/>
                    </a:lnTo>
                    <a:lnTo>
                      <a:pt x="1860" y="1347"/>
                    </a:lnTo>
                    <a:lnTo>
                      <a:pt x="1859" y="1355"/>
                    </a:lnTo>
                    <a:lnTo>
                      <a:pt x="1851" y="1361"/>
                    </a:lnTo>
                    <a:lnTo>
                      <a:pt x="1849" y="1353"/>
                    </a:lnTo>
                    <a:lnTo>
                      <a:pt x="1848" y="1343"/>
                    </a:lnTo>
                    <a:lnTo>
                      <a:pt x="1848" y="1333"/>
                    </a:lnTo>
                    <a:lnTo>
                      <a:pt x="1857" y="1331"/>
                    </a:lnTo>
                    <a:lnTo>
                      <a:pt x="1868" y="1330"/>
                    </a:lnTo>
                    <a:lnTo>
                      <a:pt x="1873" y="1328"/>
                    </a:lnTo>
                    <a:lnTo>
                      <a:pt x="1879" y="1326"/>
                    </a:lnTo>
                    <a:lnTo>
                      <a:pt x="1882" y="1334"/>
                    </a:lnTo>
                    <a:lnTo>
                      <a:pt x="1888" y="1339"/>
                    </a:lnTo>
                    <a:lnTo>
                      <a:pt x="1896" y="1343"/>
                    </a:lnTo>
                    <a:lnTo>
                      <a:pt x="1905" y="1344"/>
                    </a:lnTo>
                    <a:lnTo>
                      <a:pt x="1905" y="1348"/>
                    </a:lnTo>
                    <a:close/>
                    <a:moveTo>
                      <a:pt x="1908" y="1364"/>
                    </a:moveTo>
                    <a:lnTo>
                      <a:pt x="1887" y="1365"/>
                    </a:lnTo>
                    <a:lnTo>
                      <a:pt x="1884" y="1362"/>
                    </a:lnTo>
                    <a:lnTo>
                      <a:pt x="1883" y="1360"/>
                    </a:lnTo>
                    <a:lnTo>
                      <a:pt x="1887" y="1359"/>
                    </a:lnTo>
                    <a:lnTo>
                      <a:pt x="1890" y="1357"/>
                    </a:lnTo>
                    <a:lnTo>
                      <a:pt x="1894" y="1356"/>
                    </a:lnTo>
                    <a:lnTo>
                      <a:pt x="1898" y="1356"/>
                    </a:lnTo>
                    <a:lnTo>
                      <a:pt x="1902" y="1356"/>
                    </a:lnTo>
                    <a:lnTo>
                      <a:pt x="1904" y="1360"/>
                    </a:lnTo>
                    <a:lnTo>
                      <a:pt x="1906" y="1362"/>
                    </a:lnTo>
                    <a:lnTo>
                      <a:pt x="1908" y="1364"/>
                    </a:lnTo>
                    <a:close/>
                    <a:moveTo>
                      <a:pt x="1627" y="2650"/>
                    </a:moveTo>
                    <a:lnTo>
                      <a:pt x="1627" y="2650"/>
                    </a:lnTo>
                    <a:lnTo>
                      <a:pt x="1627" y="2650"/>
                    </a:lnTo>
                    <a:lnTo>
                      <a:pt x="1626" y="2652"/>
                    </a:lnTo>
                    <a:lnTo>
                      <a:pt x="1626" y="2650"/>
                    </a:lnTo>
                    <a:lnTo>
                      <a:pt x="1627" y="2650"/>
                    </a:lnTo>
                    <a:lnTo>
                      <a:pt x="1627" y="2650"/>
                    </a:lnTo>
                    <a:close/>
                    <a:moveTo>
                      <a:pt x="2801" y="2408"/>
                    </a:moveTo>
                    <a:lnTo>
                      <a:pt x="2800" y="2407"/>
                    </a:lnTo>
                    <a:lnTo>
                      <a:pt x="2803" y="2408"/>
                    </a:lnTo>
                    <a:lnTo>
                      <a:pt x="2801" y="2408"/>
                    </a:lnTo>
                    <a:close/>
                    <a:moveTo>
                      <a:pt x="3126" y="2254"/>
                    </a:moveTo>
                    <a:lnTo>
                      <a:pt x="3119" y="2250"/>
                    </a:lnTo>
                    <a:lnTo>
                      <a:pt x="3112" y="2245"/>
                    </a:lnTo>
                    <a:lnTo>
                      <a:pt x="3103" y="2245"/>
                    </a:lnTo>
                    <a:lnTo>
                      <a:pt x="3101" y="2245"/>
                    </a:lnTo>
                    <a:lnTo>
                      <a:pt x="3103" y="2240"/>
                    </a:lnTo>
                    <a:lnTo>
                      <a:pt x="3105" y="2234"/>
                    </a:lnTo>
                    <a:lnTo>
                      <a:pt x="3107" y="2237"/>
                    </a:lnTo>
                    <a:lnTo>
                      <a:pt x="3113" y="2243"/>
                    </a:lnTo>
                    <a:lnTo>
                      <a:pt x="3119" y="2249"/>
                    </a:lnTo>
                    <a:lnTo>
                      <a:pt x="3127" y="2253"/>
                    </a:lnTo>
                    <a:lnTo>
                      <a:pt x="3129" y="2251"/>
                    </a:lnTo>
                    <a:lnTo>
                      <a:pt x="3126" y="2254"/>
                    </a:lnTo>
                    <a:close/>
                    <a:moveTo>
                      <a:pt x="3129" y="2222"/>
                    </a:moveTo>
                    <a:lnTo>
                      <a:pt x="3114" y="2209"/>
                    </a:lnTo>
                    <a:lnTo>
                      <a:pt x="3112" y="2209"/>
                    </a:lnTo>
                    <a:lnTo>
                      <a:pt x="3109" y="2207"/>
                    </a:lnTo>
                    <a:lnTo>
                      <a:pt x="3129" y="2209"/>
                    </a:lnTo>
                    <a:lnTo>
                      <a:pt x="3148" y="2208"/>
                    </a:lnTo>
                    <a:lnTo>
                      <a:pt x="3148" y="2207"/>
                    </a:lnTo>
                    <a:lnTo>
                      <a:pt x="3150" y="2217"/>
                    </a:lnTo>
                    <a:lnTo>
                      <a:pt x="3146" y="2221"/>
                    </a:lnTo>
                    <a:lnTo>
                      <a:pt x="3141" y="2225"/>
                    </a:lnTo>
                    <a:lnTo>
                      <a:pt x="3135" y="2226"/>
                    </a:lnTo>
                    <a:lnTo>
                      <a:pt x="3129" y="2222"/>
                    </a:lnTo>
                    <a:close/>
                    <a:moveTo>
                      <a:pt x="3158" y="2198"/>
                    </a:moveTo>
                    <a:lnTo>
                      <a:pt x="3149" y="2200"/>
                    </a:lnTo>
                    <a:lnTo>
                      <a:pt x="3150" y="2200"/>
                    </a:lnTo>
                    <a:lnTo>
                      <a:pt x="3148" y="2197"/>
                    </a:lnTo>
                    <a:lnTo>
                      <a:pt x="3147" y="2193"/>
                    </a:lnTo>
                    <a:lnTo>
                      <a:pt x="3144" y="2190"/>
                    </a:lnTo>
                    <a:lnTo>
                      <a:pt x="3141" y="2187"/>
                    </a:lnTo>
                    <a:lnTo>
                      <a:pt x="3146" y="2183"/>
                    </a:lnTo>
                    <a:lnTo>
                      <a:pt x="3149" y="2179"/>
                    </a:lnTo>
                    <a:lnTo>
                      <a:pt x="3153" y="2174"/>
                    </a:lnTo>
                    <a:lnTo>
                      <a:pt x="3155" y="2177"/>
                    </a:lnTo>
                    <a:lnTo>
                      <a:pt x="3158" y="2181"/>
                    </a:lnTo>
                    <a:lnTo>
                      <a:pt x="3160" y="2185"/>
                    </a:lnTo>
                    <a:lnTo>
                      <a:pt x="3161" y="2192"/>
                    </a:lnTo>
                    <a:lnTo>
                      <a:pt x="3158" y="2198"/>
                    </a:lnTo>
                    <a:close/>
                    <a:moveTo>
                      <a:pt x="3183" y="2217"/>
                    </a:moveTo>
                    <a:lnTo>
                      <a:pt x="3184" y="2215"/>
                    </a:lnTo>
                    <a:lnTo>
                      <a:pt x="3184" y="2214"/>
                    </a:lnTo>
                    <a:lnTo>
                      <a:pt x="3183" y="2211"/>
                    </a:lnTo>
                    <a:lnTo>
                      <a:pt x="3187" y="2210"/>
                    </a:lnTo>
                    <a:lnTo>
                      <a:pt x="3187" y="2209"/>
                    </a:lnTo>
                    <a:lnTo>
                      <a:pt x="3190" y="2213"/>
                    </a:lnTo>
                    <a:lnTo>
                      <a:pt x="3194" y="2215"/>
                    </a:lnTo>
                    <a:lnTo>
                      <a:pt x="3190" y="2215"/>
                    </a:lnTo>
                    <a:lnTo>
                      <a:pt x="3187" y="2216"/>
                    </a:lnTo>
                    <a:lnTo>
                      <a:pt x="3183" y="2217"/>
                    </a:lnTo>
                    <a:close/>
                    <a:moveTo>
                      <a:pt x="3206" y="2176"/>
                    </a:moveTo>
                    <a:lnTo>
                      <a:pt x="3193" y="2181"/>
                    </a:lnTo>
                    <a:lnTo>
                      <a:pt x="3183" y="2191"/>
                    </a:lnTo>
                    <a:lnTo>
                      <a:pt x="3183" y="2191"/>
                    </a:lnTo>
                    <a:lnTo>
                      <a:pt x="3178" y="2188"/>
                    </a:lnTo>
                    <a:lnTo>
                      <a:pt x="3181" y="2183"/>
                    </a:lnTo>
                    <a:lnTo>
                      <a:pt x="3181" y="2179"/>
                    </a:lnTo>
                    <a:lnTo>
                      <a:pt x="3181" y="2175"/>
                    </a:lnTo>
                    <a:lnTo>
                      <a:pt x="3182" y="2174"/>
                    </a:lnTo>
                    <a:lnTo>
                      <a:pt x="3183" y="2173"/>
                    </a:lnTo>
                    <a:lnTo>
                      <a:pt x="3184" y="2173"/>
                    </a:lnTo>
                    <a:lnTo>
                      <a:pt x="3186" y="2173"/>
                    </a:lnTo>
                    <a:lnTo>
                      <a:pt x="3188" y="2173"/>
                    </a:lnTo>
                    <a:lnTo>
                      <a:pt x="3190" y="2171"/>
                    </a:lnTo>
                    <a:lnTo>
                      <a:pt x="3193" y="2170"/>
                    </a:lnTo>
                    <a:lnTo>
                      <a:pt x="3194" y="2169"/>
                    </a:lnTo>
                    <a:lnTo>
                      <a:pt x="3195" y="2167"/>
                    </a:lnTo>
                    <a:lnTo>
                      <a:pt x="3195" y="2164"/>
                    </a:lnTo>
                    <a:lnTo>
                      <a:pt x="3198" y="2165"/>
                    </a:lnTo>
                    <a:lnTo>
                      <a:pt x="3203" y="2165"/>
                    </a:lnTo>
                    <a:lnTo>
                      <a:pt x="3206" y="2165"/>
                    </a:lnTo>
                    <a:lnTo>
                      <a:pt x="3211" y="2164"/>
                    </a:lnTo>
                    <a:lnTo>
                      <a:pt x="3212" y="2168"/>
                    </a:lnTo>
                    <a:lnTo>
                      <a:pt x="3213" y="2170"/>
                    </a:lnTo>
                    <a:lnTo>
                      <a:pt x="3217" y="2173"/>
                    </a:lnTo>
                    <a:lnTo>
                      <a:pt x="3221" y="2173"/>
                    </a:lnTo>
                    <a:lnTo>
                      <a:pt x="3222" y="2174"/>
                    </a:lnTo>
                    <a:lnTo>
                      <a:pt x="3222" y="2175"/>
                    </a:lnTo>
                    <a:lnTo>
                      <a:pt x="3223" y="2176"/>
                    </a:lnTo>
                    <a:lnTo>
                      <a:pt x="3226" y="2177"/>
                    </a:lnTo>
                    <a:lnTo>
                      <a:pt x="3222" y="2180"/>
                    </a:lnTo>
                    <a:lnTo>
                      <a:pt x="3218" y="2180"/>
                    </a:lnTo>
                    <a:lnTo>
                      <a:pt x="3216" y="2179"/>
                    </a:lnTo>
                    <a:lnTo>
                      <a:pt x="3212" y="2177"/>
                    </a:lnTo>
                    <a:lnTo>
                      <a:pt x="3210" y="2176"/>
                    </a:lnTo>
                    <a:lnTo>
                      <a:pt x="3206" y="2176"/>
                    </a:lnTo>
                    <a:close/>
                    <a:moveTo>
                      <a:pt x="3252" y="2167"/>
                    </a:move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7"/>
                    </a:lnTo>
                    <a:close/>
                    <a:moveTo>
                      <a:pt x="3268" y="2162"/>
                    </a:moveTo>
                    <a:lnTo>
                      <a:pt x="3268" y="2162"/>
                    </a:lnTo>
                    <a:lnTo>
                      <a:pt x="3268" y="2162"/>
                    </a:lnTo>
                    <a:lnTo>
                      <a:pt x="3268" y="2162"/>
                    </a:lnTo>
                    <a:close/>
                    <a:moveTo>
                      <a:pt x="3273" y="2137"/>
                    </a:moveTo>
                    <a:lnTo>
                      <a:pt x="3272" y="2129"/>
                    </a:lnTo>
                    <a:lnTo>
                      <a:pt x="3274" y="2126"/>
                    </a:lnTo>
                    <a:lnTo>
                      <a:pt x="3275" y="2123"/>
                    </a:lnTo>
                    <a:lnTo>
                      <a:pt x="3277" y="2119"/>
                    </a:lnTo>
                    <a:lnTo>
                      <a:pt x="3279" y="2123"/>
                    </a:lnTo>
                    <a:lnTo>
                      <a:pt x="3281" y="2125"/>
                    </a:lnTo>
                    <a:lnTo>
                      <a:pt x="3281" y="2125"/>
                    </a:lnTo>
                    <a:lnTo>
                      <a:pt x="3279" y="2126"/>
                    </a:lnTo>
                    <a:lnTo>
                      <a:pt x="3278" y="2129"/>
                    </a:lnTo>
                    <a:lnTo>
                      <a:pt x="3278" y="2131"/>
                    </a:lnTo>
                    <a:lnTo>
                      <a:pt x="3277" y="2134"/>
                    </a:lnTo>
                    <a:lnTo>
                      <a:pt x="3275" y="2136"/>
                    </a:lnTo>
                    <a:lnTo>
                      <a:pt x="3273" y="2137"/>
                    </a:lnTo>
                    <a:close/>
                    <a:moveTo>
                      <a:pt x="3314" y="2111"/>
                    </a:moveTo>
                    <a:lnTo>
                      <a:pt x="3311" y="2112"/>
                    </a:lnTo>
                    <a:lnTo>
                      <a:pt x="3308" y="2114"/>
                    </a:lnTo>
                    <a:lnTo>
                      <a:pt x="3306" y="2117"/>
                    </a:lnTo>
                    <a:lnTo>
                      <a:pt x="3303" y="2119"/>
                    </a:lnTo>
                    <a:lnTo>
                      <a:pt x="3298" y="2114"/>
                    </a:lnTo>
                    <a:lnTo>
                      <a:pt x="3298" y="2108"/>
                    </a:lnTo>
                    <a:lnTo>
                      <a:pt x="3300" y="2102"/>
                    </a:lnTo>
                    <a:lnTo>
                      <a:pt x="3298" y="2096"/>
                    </a:lnTo>
                    <a:lnTo>
                      <a:pt x="3300" y="2096"/>
                    </a:lnTo>
                    <a:lnTo>
                      <a:pt x="3305" y="2095"/>
                    </a:lnTo>
                    <a:lnTo>
                      <a:pt x="3309" y="2094"/>
                    </a:lnTo>
                    <a:lnTo>
                      <a:pt x="3313" y="2091"/>
                    </a:lnTo>
                    <a:lnTo>
                      <a:pt x="3318" y="2089"/>
                    </a:lnTo>
                    <a:lnTo>
                      <a:pt x="3318" y="2090"/>
                    </a:lnTo>
                    <a:lnTo>
                      <a:pt x="3318" y="2094"/>
                    </a:lnTo>
                    <a:lnTo>
                      <a:pt x="3319" y="2096"/>
                    </a:lnTo>
                    <a:lnTo>
                      <a:pt x="3320" y="2100"/>
                    </a:lnTo>
                    <a:lnTo>
                      <a:pt x="3320" y="2103"/>
                    </a:lnTo>
                    <a:lnTo>
                      <a:pt x="3319" y="2106"/>
                    </a:lnTo>
                    <a:lnTo>
                      <a:pt x="3318" y="2108"/>
                    </a:lnTo>
                    <a:lnTo>
                      <a:pt x="3314" y="2111"/>
                    </a:lnTo>
                    <a:close/>
                    <a:moveTo>
                      <a:pt x="3381" y="1983"/>
                    </a:moveTo>
                    <a:lnTo>
                      <a:pt x="3382" y="1988"/>
                    </a:lnTo>
                    <a:lnTo>
                      <a:pt x="3381" y="1988"/>
                    </a:lnTo>
                    <a:lnTo>
                      <a:pt x="3381" y="1986"/>
                    </a:lnTo>
                    <a:lnTo>
                      <a:pt x="3381" y="1983"/>
                    </a:lnTo>
                    <a:close/>
                    <a:moveTo>
                      <a:pt x="3319" y="1364"/>
                    </a:moveTo>
                    <a:lnTo>
                      <a:pt x="3319" y="1364"/>
                    </a:lnTo>
                    <a:lnTo>
                      <a:pt x="3319" y="1364"/>
                    </a:lnTo>
                    <a:lnTo>
                      <a:pt x="3319" y="1364"/>
                    </a:lnTo>
                    <a:close/>
                    <a:moveTo>
                      <a:pt x="3402" y="860"/>
                    </a:moveTo>
                    <a:lnTo>
                      <a:pt x="3408" y="853"/>
                    </a:lnTo>
                    <a:lnTo>
                      <a:pt x="3411" y="854"/>
                    </a:lnTo>
                    <a:lnTo>
                      <a:pt x="3415" y="855"/>
                    </a:lnTo>
                    <a:lnTo>
                      <a:pt x="3408" y="858"/>
                    </a:lnTo>
                    <a:lnTo>
                      <a:pt x="3402" y="860"/>
                    </a:lnTo>
                    <a:close/>
                    <a:moveTo>
                      <a:pt x="3403" y="836"/>
                    </a:moveTo>
                    <a:lnTo>
                      <a:pt x="3405" y="840"/>
                    </a:lnTo>
                    <a:lnTo>
                      <a:pt x="3386" y="857"/>
                    </a:lnTo>
                    <a:lnTo>
                      <a:pt x="3385" y="852"/>
                    </a:lnTo>
                    <a:lnTo>
                      <a:pt x="3383" y="848"/>
                    </a:lnTo>
                    <a:lnTo>
                      <a:pt x="3393" y="842"/>
                    </a:lnTo>
                    <a:lnTo>
                      <a:pt x="3403" y="836"/>
                    </a:lnTo>
                    <a:close/>
                    <a:moveTo>
                      <a:pt x="3069" y="1076"/>
                    </a:moveTo>
                    <a:lnTo>
                      <a:pt x="3074" y="1074"/>
                    </a:lnTo>
                    <a:lnTo>
                      <a:pt x="3082" y="1081"/>
                    </a:lnTo>
                    <a:lnTo>
                      <a:pt x="3092" y="1087"/>
                    </a:lnTo>
                    <a:lnTo>
                      <a:pt x="3103" y="1091"/>
                    </a:lnTo>
                    <a:lnTo>
                      <a:pt x="3098" y="1100"/>
                    </a:lnTo>
                    <a:lnTo>
                      <a:pt x="3075" y="1115"/>
                    </a:lnTo>
                    <a:lnTo>
                      <a:pt x="3067" y="1104"/>
                    </a:lnTo>
                    <a:lnTo>
                      <a:pt x="3062" y="1091"/>
                    </a:lnTo>
                    <a:lnTo>
                      <a:pt x="3061" y="1077"/>
                    </a:lnTo>
                    <a:lnTo>
                      <a:pt x="3064" y="1077"/>
                    </a:lnTo>
                    <a:lnTo>
                      <a:pt x="3069" y="1076"/>
                    </a:lnTo>
                    <a:close/>
                    <a:moveTo>
                      <a:pt x="2965" y="1196"/>
                    </a:moveTo>
                    <a:lnTo>
                      <a:pt x="2974" y="1171"/>
                    </a:lnTo>
                    <a:lnTo>
                      <a:pt x="2979" y="1173"/>
                    </a:lnTo>
                    <a:lnTo>
                      <a:pt x="2984" y="1176"/>
                    </a:lnTo>
                    <a:lnTo>
                      <a:pt x="2990" y="1176"/>
                    </a:lnTo>
                    <a:lnTo>
                      <a:pt x="2995" y="1178"/>
                    </a:lnTo>
                    <a:lnTo>
                      <a:pt x="2999" y="1180"/>
                    </a:lnTo>
                    <a:lnTo>
                      <a:pt x="2996" y="1184"/>
                    </a:lnTo>
                    <a:lnTo>
                      <a:pt x="2994" y="1186"/>
                    </a:lnTo>
                    <a:lnTo>
                      <a:pt x="2969" y="1205"/>
                    </a:lnTo>
                    <a:lnTo>
                      <a:pt x="2968" y="1205"/>
                    </a:lnTo>
                    <a:lnTo>
                      <a:pt x="2965" y="1196"/>
                    </a:lnTo>
                    <a:lnTo>
                      <a:pt x="2965" y="1196"/>
                    </a:lnTo>
                    <a:lnTo>
                      <a:pt x="2965" y="1196"/>
                    </a:lnTo>
                    <a:close/>
                    <a:moveTo>
                      <a:pt x="2917" y="1030"/>
                    </a:moveTo>
                    <a:lnTo>
                      <a:pt x="2921" y="1030"/>
                    </a:lnTo>
                    <a:lnTo>
                      <a:pt x="2925" y="1030"/>
                    </a:lnTo>
                    <a:lnTo>
                      <a:pt x="2927" y="1030"/>
                    </a:lnTo>
                    <a:lnTo>
                      <a:pt x="2931" y="1030"/>
                    </a:lnTo>
                    <a:lnTo>
                      <a:pt x="2933" y="1030"/>
                    </a:lnTo>
                    <a:lnTo>
                      <a:pt x="2935" y="1028"/>
                    </a:lnTo>
                    <a:lnTo>
                      <a:pt x="2939" y="1031"/>
                    </a:lnTo>
                    <a:lnTo>
                      <a:pt x="2944" y="1032"/>
                    </a:lnTo>
                    <a:lnTo>
                      <a:pt x="2948" y="1034"/>
                    </a:lnTo>
                    <a:lnTo>
                      <a:pt x="2949" y="1037"/>
                    </a:lnTo>
                    <a:lnTo>
                      <a:pt x="2950" y="1041"/>
                    </a:lnTo>
                    <a:lnTo>
                      <a:pt x="2954" y="1045"/>
                    </a:lnTo>
                    <a:lnTo>
                      <a:pt x="2956" y="1047"/>
                    </a:lnTo>
                    <a:lnTo>
                      <a:pt x="2951" y="1058"/>
                    </a:lnTo>
                    <a:lnTo>
                      <a:pt x="2948" y="1059"/>
                    </a:lnTo>
                    <a:lnTo>
                      <a:pt x="2937" y="1064"/>
                    </a:lnTo>
                    <a:lnTo>
                      <a:pt x="2935" y="1064"/>
                    </a:lnTo>
                    <a:lnTo>
                      <a:pt x="2925" y="1062"/>
                    </a:lnTo>
                    <a:lnTo>
                      <a:pt x="2915" y="1065"/>
                    </a:lnTo>
                    <a:lnTo>
                      <a:pt x="2911" y="1063"/>
                    </a:lnTo>
                    <a:lnTo>
                      <a:pt x="2908" y="1063"/>
                    </a:lnTo>
                    <a:lnTo>
                      <a:pt x="2911" y="1047"/>
                    </a:lnTo>
                    <a:lnTo>
                      <a:pt x="2917" y="1030"/>
                    </a:lnTo>
                    <a:close/>
                    <a:moveTo>
                      <a:pt x="2898" y="989"/>
                    </a:moveTo>
                    <a:lnTo>
                      <a:pt x="2893" y="990"/>
                    </a:lnTo>
                    <a:lnTo>
                      <a:pt x="2891" y="989"/>
                    </a:lnTo>
                    <a:lnTo>
                      <a:pt x="2898" y="989"/>
                    </a:lnTo>
                    <a:close/>
                    <a:moveTo>
                      <a:pt x="2864" y="979"/>
                    </a:moveTo>
                    <a:lnTo>
                      <a:pt x="2864" y="979"/>
                    </a:lnTo>
                    <a:lnTo>
                      <a:pt x="2861" y="981"/>
                    </a:lnTo>
                    <a:lnTo>
                      <a:pt x="2859" y="984"/>
                    </a:lnTo>
                    <a:lnTo>
                      <a:pt x="2857" y="984"/>
                    </a:lnTo>
                    <a:lnTo>
                      <a:pt x="2860" y="983"/>
                    </a:lnTo>
                    <a:lnTo>
                      <a:pt x="2864" y="979"/>
                    </a:lnTo>
                    <a:close/>
                    <a:moveTo>
                      <a:pt x="2818" y="954"/>
                    </a:moveTo>
                    <a:lnTo>
                      <a:pt x="2819" y="957"/>
                    </a:lnTo>
                    <a:lnTo>
                      <a:pt x="2821" y="961"/>
                    </a:lnTo>
                    <a:lnTo>
                      <a:pt x="2813" y="960"/>
                    </a:lnTo>
                    <a:lnTo>
                      <a:pt x="2804" y="963"/>
                    </a:lnTo>
                    <a:lnTo>
                      <a:pt x="2796" y="969"/>
                    </a:lnTo>
                    <a:lnTo>
                      <a:pt x="2796" y="971"/>
                    </a:lnTo>
                    <a:lnTo>
                      <a:pt x="2792" y="967"/>
                    </a:lnTo>
                    <a:lnTo>
                      <a:pt x="2818" y="954"/>
                    </a:lnTo>
                    <a:close/>
                    <a:moveTo>
                      <a:pt x="2759" y="1043"/>
                    </a:moveTo>
                    <a:lnTo>
                      <a:pt x="2762" y="1042"/>
                    </a:lnTo>
                    <a:lnTo>
                      <a:pt x="2763" y="1042"/>
                    </a:lnTo>
                    <a:lnTo>
                      <a:pt x="2763" y="1043"/>
                    </a:lnTo>
                    <a:lnTo>
                      <a:pt x="2762" y="1043"/>
                    </a:lnTo>
                    <a:lnTo>
                      <a:pt x="2761" y="1043"/>
                    </a:lnTo>
                    <a:lnTo>
                      <a:pt x="2759" y="1043"/>
                    </a:lnTo>
                    <a:lnTo>
                      <a:pt x="2759" y="1043"/>
                    </a:lnTo>
                    <a:close/>
                    <a:moveTo>
                      <a:pt x="2752" y="785"/>
                    </a:moveTo>
                    <a:lnTo>
                      <a:pt x="2749" y="784"/>
                    </a:lnTo>
                    <a:lnTo>
                      <a:pt x="2744" y="783"/>
                    </a:lnTo>
                    <a:lnTo>
                      <a:pt x="2744" y="781"/>
                    </a:lnTo>
                    <a:lnTo>
                      <a:pt x="2742" y="779"/>
                    </a:lnTo>
                    <a:lnTo>
                      <a:pt x="2741" y="779"/>
                    </a:lnTo>
                    <a:lnTo>
                      <a:pt x="2746" y="779"/>
                    </a:lnTo>
                    <a:lnTo>
                      <a:pt x="2751" y="779"/>
                    </a:lnTo>
                    <a:lnTo>
                      <a:pt x="2755" y="779"/>
                    </a:lnTo>
                    <a:lnTo>
                      <a:pt x="2759" y="778"/>
                    </a:lnTo>
                    <a:lnTo>
                      <a:pt x="2756" y="781"/>
                    </a:lnTo>
                    <a:lnTo>
                      <a:pt x="2752" y="785"/>
                    </a:lnTo>
                    <a:close/>
                    <a:moveTo>
                      <a:pt x="2832" y="746"/>
                    </a:moveTo>
                    <a:lnTo>
                      <a:pt x="2830" y="744"/>
                    </a:lnTo>
                    <a:lnTo>
                      <a:pt x="2832" y="745"/>
                    </a:lnTo>
                    <a:lnTo>
                      <a:pt x="2831" y="745"/>
                    </a:lnTo>
                    <a:lnTo>
                      <a:pt x="2832" y="745"/>
                    </a:lnTo>
                    <a:lnTo>
                      <a:pt x="2832" y="746"/>
                    </a:lnTo>
                    <a:lnTo>
                      <a:pt x="2832" y="746"/>
                    </a:lnTo>
                    <a:close/>
                    <a:moveTo>
                      <a:pt x="2819" y="671"/>
                    </a:moveTo>
                    <a:lnTo>
                      <a:pt x="2823" y="669"/>
                    </a:lnTo>
                    <a:lnTo>
                      <a:pt x="2826" y="665"/>
                    </a:lnTo>
                    <a:lnTo>
                      <a:pt x="2834" y="681"/>
                    </a:lnTo>
                    <a:lnTo>
                      <a:pt x="2842" y="694"/>
                    </a:lnTo>
                    <a:lnTo>
                      <a:pt x="2843" y="694"/>
                    </a:lnTo>
                    <a:lnTo>
                      <a:pt x="2843" y="694"/>
                    </a:lnTo>
                    <a:lnTo>
                      <a:pt x="2843" y="703"/>
                    </a:lnTo>
                    <a:lnTo>
                      <a:pt x="2841" y="704"/>
                    </a:lnTo>
                    <a:lnTo>
                      <a:pt x="2838" y="706"/>
                    </a:lnTo>
                    <a:lnTo>
                      <a:pt x="2837" y="709"/>
                    </a:lnTo>
                    <a:lnTo>
                      <a:pt x="2835" y="699"/>
                    </a:lnTo>
                    <a:lnTo>
                      <a:pt x="2829" y="689"/>
                    </a:lnTo>
                    <a:lnTo>
                      <a:pt x="2821" y="681"/>
                    </a:lnTo>
                    <a:lnTo>
                      <a:pt x="2817" y="672"/>
                    </a:lnTo>
                    <a:lnTo>
                      <a:pt x="2819" y="671"/>
                    </a:lnTo>
                    <a:close/>
                    <a:moveTo>
                      <a:pt x="2791" y="659"/>
                    </a:moveTo>
                    <a:lnTo>
                      <a:pt x="2790" y="660"/>
                    </a:lnTo>
                    <a:lnTo>
                      <a:pt x="2790" y="658"/>
                    </a:lnTo>
                    <a:lnTo>
                      <a:pt x="2791" y="659"/>
                    </a:lnTo>
                    <a:close/>
                    <a:moveTo>
                      <a:pt x="2701" y="704"/>
                    </a:moveTo>
                    <a:lnTo>
                      <a:pt x="2705" y="705"/>
                    </a:lnTo>
                    <a:lnTo>
                      <a:pt x="2722" y="707"/>
                    </a:lnTo>
                    <a:lnTo>
                      <a:pt x="2740" y="705"/>
                    </a:lnTo>
                    <a:lnTo>
                      <a:pt x="2750" y="699"/>
                    </a:lnTo>
                    <a:lnTo>
                      <a:pt x="2757" y="693"/>
                    </a:lnTo>
                    <a:lnTo>
                      <a:pt x="2763" y="683"/>
                    </a:lnTo>
                    <a:lnTo>
                      <a:pt x="2763" y="682"/>
                    </a:lnTo>
                    <a:lnTo>
                      <a:pt x="2767" y="684"/>
                    </a:lnTo>
                    <a:lnTo>
                      <a:pt x="2770" y="686"/>
                    </a:lnTo>
                    <a:lnTo>
                      <a:pt x="2774" y="686"/>
                    </a:lnTo>
                    <a:lnTo>
                      <a:pt x="2778" y="684"/>
                    </a:lnTo>
                    <a:lnTo>
                      <a:pt x="2784" y="681"/>
                    </a:lnTo>
                    <a:lnTo>
                      <a:pt x="2787" y="677"/>
                    </a:lnTo>
                    <a:lnTo>
                      <a:pt x="2790" y="672"/>
                    </a:lnTo>
                    <a:lnTo>
                      <a:pt x="2791" y="675"/>
                    </a:lnTo>
                    <a:lnTo>
                      <a:pt x="2793" y="677"/>
                    </a:lnTo>
                    <a:lnTo>
                      <a:pt x="2802" y="678"/>
                    </a:lnTo>
                    <a:lnTo>
                      <a:pt x="2808" y="676"/>
                    </a:lnTo>
                    <a:lnTo>
                      <a:pt x="2815" y="672"/>
                    </a:lnTo>
                    <a:lnTo>
                      <a:pt x="2813" y="681"/>
                    </a:lnTo>
                    <a:lnTo>
                      <a:pt x="2814" y="688"/>
                    </a:lnTo>
                    <a:lnTo>
                      <a:pt x="2815" y="696"/>
                    </a:lnTo>
                    <a:lnTo>
                      <a:pt x="2814" y="700"/>
                    </a:lnTo>
                    <a:lnTo>
                      <a:pt x="2815" y="704"/>
                    </a:lnTo>
                    <a:lnTo>
                      <a:pt x="2817" y="706"/>
                    </a:lnTo>
                    <a:lnTo>
                      <a:pt x="2820" y="709"/>
                    </a:lnTo>
                    <a:lnTo>
                      <a:pt x="2824" y="711"/>
                    </a:lnTo>
                    <a:lnTo>
                      <a:pt x="2826" y="712"/>
                    </a:lnTo>
                    <a:lnTo>
                      <a:pt x="2829" y="716"/>
                    </a:lnTo>
                    <a:lnTo>
                      <a:pt x="2830" y="718"/>
                    </a:lnTo>
                    <a:lnTo>
                      <a:pt x="2830" y="720"/>
                    </a:lnTo>
                    <a:lnTo>
                      <a:pt x="2830" y="726"/>
                    </a:lnTo>
                    <a:lnTo>
                      <a:pt x="2831" y="730"/>
                    </a:lnTo>
                    <a:lnTo>
                      <a:pt x="2830" y="735"/>
                    </a:lnTo>
                    <a:lnTo>
                      <a:pt x="2829" y="739"/>
                    </a:lnTo>
                    <a:lnTo>
                      <a:pt x="2830" y="744"/>
                    </a:lnTo>
                    <a:lnTo>
                      <a:pt x="2830" y="744"/>
                    </a:lnTo>
                    <a:lnTo>
                      <a:pt x="2818" y="739"/>
                    </a:lnTo>
                    <a:lnTo>
                      <a:pt x="2807" y="741"/>
                    </a:lnTo>
                    <a:lnTo>
                      <a:pt x="2796" y="747"/>
                    </a:lnTo>
                    <a:lnTo>
                      <a:pt x="2792" y="750"/>
                    </a:lnTo>
                    <a:lnTo>
                      <a:pt x="2790" y="755"/>
                    </a:lnTo>
                    <a:lnTo>
                      <a:pt x="2786" y="755"/>
                    </a:lnTo>
                    <a:lnTo>
                      <a:pt x="2786" y="745"/>
                    </a:lnTo>
                    <a:lnTo>
                      <a:pt x="2783" y="740"/>
                    </a:lnTo>
                    <a:lnTo>
                      <a:pt x="2776" y="739"/>
                    </a:lnTo>
                    <a:lnTo>
                      <a:pt x="2770" y="739"/>
                    </a:lnTo>
                    <a:lnTo>
                      <a:pt x="2763" y="741"/>
                    </a:lnTo>
                    <a:lnTo>
                      <a:pt x="2763" y="733"/>
                    </a:lnTo>
                    <a:lnTo>
                      <a:pt x="2759" y="724"/>
                    </a:lnTo>
                    <a:lnTo>
                      <a:pt x="2755" y="717"/>
                    </a:lnTo>
                    <a:lnTo>
                      <a:pt x="2751" y="715"/>
                    </a:lnTo>
                    <a:lnTo>
                      <a:pt x="2747" y="715"/>
                    </a:lnTo>
                    <a:lnTo>
                      <a:pt x="2742" y="715"/>
                    </a:lnTo>
                    <a:lnTo>
                      <a:pt x="2733" y="717"/>
                    </a:lnTo>
                    <a:lnTo>
                      <a:pt x="2725" y="715"/>
                    </a:lnTo>
                    <a:lnTo>
                      <a:pt x="2716" y="716"/>
                    </a:lnTo>
                    <a:lnTo>
                      <a:pt x="2708" y="715"/>
                    </a:lnTo>
                    <a:lnTo>
                      <a:pt x="2705" y="713"/>
                    </a:lnTo>
                    <a:lnTo>
                      <a:pt x="2704" y="712"/>
                    </a:lnTo>
                    <a:lnTo>
                      <a:pt x="2701" y="710"/>
                    </a:lnTo>
                    <a:lnTo>
                      <a:pt x="2701" y="707"/>
                    </a:lnTo>
                    <a:lnTo>
                      <a:pt x="2701" y="704"/>
                    </a:lnTo>
                    <a:lnTo>
                      <a:pt x="2701" y="70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9" name="Freeform 14"/>
              <p:cNvSpPr>
                <a:spLocks noEditPoints="1"/>
              </p:cNvSpPr>
              <p:nvPr/>
            </p:nvSpPr>
            <p:spPr bwMode="auto">
              <a:xfrm>
                <a:off x="1392238" y="2193925"/>
                <a:ext cx="606425" cy="920750"/>
              </a:xfrm>
              <a:custGeom>
                <a:avLst/>
                <a:gdLst>
                  <a:gd name="T0" fmla="*/ 1879 w 1910"/>
                  <a:gd name="T1" fmla="*/ 621 h 2900"/>
                  <a:gd name="T2" fmla="*/ 1751 w 1910"/>
                  <a:gd name="T3" fmla="*/ 698 h 2900"/>
                  <a:gd name="T4" fmla="*/ 1656 w 1910"/>
                  <a:gd name="T5" fmla="*/ 256 h 2900"/>
                  <a:gd name="T6" fmla="*/ 1462 w 1910"/>
                  <a:gd name="T7" fmla="*/ 840 h 2900"/>
                  <a:gd name="T8" fmla="*/ 1418 w 1910"/>
                  <a:gd name="T9" fmla="*/ 473 h 2900"/>
                  <a:gd name="T10" fmla="*/ 1378 w 1910"/>
                  <a:gd name="T11" fmla="*/ 265 h 2900"/>
                  <a:gd name="T12" fmla="*/ 1306 w 1910"/>
                  <a:gd name="T13" fmla="*/ 557 h 2900"/>
                  <a:gd name="T14" fmla="*/ 1269 w 1910"/>
                  <a:gd name="T15" fmla="*/ 253 h 2900"/>
                  <a:gd name="T16" fmla="*/ 1323 w 1910"/>
                  <a:gd name="T17" fmla="*/ 954 h 2900"/>
                  <a:gd name="T18" fmla="*/ 1308 w 1910"/>
                  <a:gd name="T19" fmla="*/ 991 h 2900"/>
                  <a:gd name="T20" fmla="*/ 1224 w 1910"/>
                  <a:gd name="T21" fmla="*/ 878 h 2900"/>
                  <a:gd name="T22" fmla="*/ 1197 w 1910"/>
                  <a:gd name="T23" fmla="*/ 187 h 2900"/>
                  <a:gd name="T24" fmla="*/ 1161 w 1910"/>
                  <a:gd name="T25" fmla="*/ 1146 h 2900"/>
                  <a:gd name="T26" fmla="*/ 1075 w 1910"/>
                  <a:gd name="T27" fmla="*/ 960 h 2900"/>
                  <a:gd name="T28" fmla="*/ 1093 w 1910"/>
                  <a:gd name="T29" fmla="*/ 319 h 2900"/>
                  <a:gd name="T30" fmla="*/ 1044 w 1910"/>
                  <a:gd name="T31" fmla="*/ 991 h 2900"/>
                  <a:gd name="T32" fmla="*/ 1022 w 1910"/>
                  <a:gd name="T33" fmla="*/ 322 h 2900"/>
                  <a:gd name="T34" fmla="*/ 1002 w 1910"/>
                  <a:gd name="T35" fmla="*/ 477 h 2900"/>
                  <a:gd name="T36" fmla="*/ 953 w 1910"/>
                  <a:gd name="T37" fmla="*/ 396 h 2900"/>
                  <a:gd name="T38" fmla="*/ 850 w 1910"/>
                  <a:gd name="T39" fmla="*/ 430 h 2900"/>
                  <a:gd name="T40" fmla="*/ 863 w 1910"/>
                  <a:gd name="T41" fmla="*/ 1244 h 2900"/>
                  <a:gd name="T42" fmla="*/ 780 w 1910"/>
                  <a:gd name="T43" fmla="*/ 1287 h 2900"/>
                  <a:gd name="T44" fmla="*/ 863 w 1910"/>
                  <a:gd name="T45" fmla="*/ 1244 h 2900"/>
                  <a:gd name="T46" fmla="*/ 795 w 1910"/>
                  <a:gd name="T47" fmla="*/ 587 h 2900"/>
                  <a:gd name="T48" fmla="*/ 769 w 1910"/>
                  <a:gd name="T49" fmla="*/ 310 h 2900"/>
                  <a:gd name="T50" fmla="*/ 614 w 1910"/>
                  <a:gd name="T51" fmla="*/ 333 h 2900"/>
                  <a:gd name="T52" fmla="*/ 599 w 1910"/>
                  <a:gd name="T53" fmla="*/ 365 h 2900"/>
                  <a:gd name="T54" fmla="*/ 503 w 1910"/>
                  <a:gd name="T55" fmla="*/ 385 h 2900"/>
                  <a:gd name="T56" fmla="*/ 532 w 1910"/>
                  <a:gd name="T57" fmla="*/ 499 h 2900"/>
                  <a:gd name="T58" fmla="*/ 595 w 1910"/>
                  <a:gd name="T59" fmla="*/ 477 h 2900"/>
                  <a:gd name="T60" fmla="*/ 693 w 1910"/>
                  <a:gd name="T61" fmla="*/ 426 h 2900"/>
                  <a:gd name="T62" fmla="*/ 578 w 1910"/>
                  <a:gd name="T63" fmla="*/ 562 h 2900"/>
                  <a:gd name="T64" fmla="*/ 409 w 1910"/>
                  <a:gd name="T65" fmla="*/ 624 h 2900"/>
                  <a:gd name="T66" fmla="*/ 386 w 1910"/>
                  <a:gd name="T67" fmla="*/ 877 h 2900"/>
                  <a:gd name="T68" fmla="*/ 5 w 1910"/>
                  <a:gd name="T69" fmla="*/ 840 h 2900"/>
                  <a:gd name="T70" fmla="*/ 35 w 1910"/>
                  <a:gd name="T71" fmla="*/ 951 h 2900"/>
                  <a:gd name="T72" fmla="*/ 134 w 1910"/>
                  <a:gd name="T73" fmla="*/ 943 h 2900"/>
                  <a:gd name="T74" fmla="*/ 78 w 1910"/>
                  <a:gd name="T75" fmla="*/ 1136 h 2900"/>
                  <a:gd name="T76" fmla="*/ 49 w 1910"/>
                  <a:gd name="T77" fmla="*/ 1309 h 2900"/>
                  <a:gd name="T78" fmla="*/ 154 w 1910"/>
                  <a:gd name="T79" fmla="*/ 1224 h 2900"/>
                  <a:gd name="T80" fmla="*/ 272 w 1910"/>
                  <a:gd name="T81" fmla="*/ 1190 h 2900"/>
                  <a:gd name="T82" fmla="*/ 291 w 1910"/>
                  <a:gd name="T83" fmla="*/ 809 h 2900"/>
                  <a:gd name="T84" fmla="*/ 221 w 1910"/>
                  <a:gd name="T85" fmla="*/ 795 h 2900"/>
                  <a:gd name="T86" fmla="*/ 345 w 1910"/>
                  <a:gd name="T87" fmla="*/ 754 h 2900"/>
                  <a:gd name="T88" fmla="*/ 362 w 1910"/>
                  <a:gd name="T89" fmla="*/ 973 h 2900"/>
                  <a:gd name="T90" fmla="*/ 464 w 1910"/>
                  <a:gd name="T91" fmla="*/ 801 h 2900"/>
                  <a:gd name="T92" fmla="*/ 511 w 1910"/>
                  <a:gd name="T93" fmla="*/ 777 h 2900"/>
                  <a:gd name="T94" fmla="*/ 593 w 1910"/>
                  <a:gd name="T95" fmla="*/ 859 h 2900"/>
                  <a:gd name="T96" fmla="*/ 651 w 1910"/>
                  <a:gd name="T97" fmla="*/ 618 h 2900"/>
                  <a:gd name="T98" fmla="*/ 702 w 1910"/>
                  <a:gd name="T99" fmla="*/ 627 h 2900"/>
                  <a:gd name="T100" fmla="*/ 716 w 1910"/>
                  <a:gd name="T101" fmla="*/ 994 h 2900"/>
                  <a:gd name="T102" fmla="*/ 503 w 1910"/>
                  <a:gd name="T103" fmla="*/ 2276 h 2900"/>
                  <a:gd name="T104" fmla="*/ 406 w 1910"/>
                  <a:gd name="T105" fmla="*/ 2016 h 2900"/>
                  <a:gd name="T106" fmla="*/ 383 w 1910"/>
                  <a:gd name="T107" fmla="*/ 2285 h 2900"/>
                  <a:gd name="T108" fmla="*/ 262 w 1910"/>
                  <a:gd name="T109" fmla="*/ 1989 h 2900"/>
                  <a:gd name="T110" fmla="*/ 130 w 1910"/>
                  <a:gd name="T111" fmla="*/ 2110 h 2900"/>
                  <a:gd name="T112" fmla="*/ 185 w 1910"/>
                  <a:gd name="T113" fmla="*/ 2051 h 2900"/>
                  <a:gd name="T114" fmla="*/ 483 w 1910"/>
                  <a:gd name="T115" fmla="*/ 2635 h 2900"/>
                  <a:gd name="T116" fmla="*/ 822 w 1910"/>
                  <a:gd name="T117" fmla="*/ 2800 h 2900"/>
                  <a:gd name="T118" fmla="*/ 793 w 1910"/>
                  <a:gd name="T119" fmla="*/ 2797 h 2900"/>
                  <a:gd name="T120" fmla="*/ 1051 w 1910"/>
                  <a:gd name="T121" fmla="*/ 2885 h 2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10" h="2900">
                    <a:moveTo>
                      <a:pt x="1909" y="767"/>
                    </a:moveTo>
                    <a:lnTo>
                      <a:pt x="1901" y="766"/>
                    </a:lnTo>
                    <a:lnTo>
                      <a:pt x="1910" y="767"/>
                    </a:lnTo>
                    <a:lnTo>
                      <a:pt x="1909" y="767"/>
                    </a:lnTo>
                    <a:close/>
                    <a:moveTo>
                      <a:pt x="1901" y="696"/>
                    </a:moveTo>
                    <a:lnTo>
                      <a:pt x="1906" y="701"/>
                    </a:lnTo>
                    <a:lnTo>
                      <a:pt x="1910" y="706"/>
                    </a:lnTo>
                    <a:lnTo>
                      <a:pt x="1909" y="710"/>
                    </a:lnTo>
                    <a:lnTo>
                      <a:pt x="1907" y="713"/>
                    </a:lnTo>
                    <a:lnTo>
                      <a:pt x="1905" y="716"/>
                    </a:lnTo>
                    <a:lnTo>
                      <a:pt x="1901" y="712"/>
                    </a:lnTo>
                    <a:lnTo>
                      <a:pt x="1900" y="709"/>
                    </a:lnTo>
                    <a:lnTo>
                      <a:pt x="1898" y="704"/>
                    </a:lnTo>
                    <a:lnTo>
                      <a:pt x="1900" y="700"/>
                    </a:lnTo>
                    <a:lnTo>
                      <a:pt x="1901" y="696"/>
                    </a:lnTo>
                    <a:close/>
                    <a:moveTo>
                      <a:pt x="1877" y="601"/>
                    </a:moveTo>
                    <a:lnTo>
                      <a:pt x="1875" y="597"/>
                    </a:lnTo>
                    <a:lnTo>
                      <a:pt x="1872" y="596"/>
                    </a:lnTo>
                    <a:lnTo>
                      <a:pt x="1877" y="596"/>
                    </a:lnTo>
                    <a:lnTo>
                      <a:pt x="1881" y="597"/>
                    </a:lnTo>
                    <a:lnTo>
                      <a:pt x="1885" y="598"/>
                    </a:lnTo>
                    <a:lnTo>
                      <a:pt x="1882" y="607"/>
                    </a:lnTo>
                    <a:lnTo>
                      <a:pt x="1884" y="614"/>
                    </a:lnTo>
                    <a:lnTo>
                      <a:pt x="1890" y="620"/>
                    </a:lnTo>
                    <a:lnTo>
                      <a:pt x="1888" y="620"/>
                    </a:lnTo>
                    <a:lnTo>
                      <a:pt x="1879" y="621"/>
                    </a:lnTo>
                    <a:lnTo>
                      <a:pt x="1872" y="624"/>
                    </a:lnTo>
                    <a:lnTo>
                      <a:pt x="1871" y="623"/>
                    </a:lnTo>
                    <a:lnTo>
                      <a:pt x="1875" y="616"/>
                    </a:lnTo>
                    <a:lnTo>
                      <a:pt x="1877" y="609"/>
                    </a:lnTo>
                    <a:lnTo>
                      <a:pt x="1877" y="601"/>
                    </a:lnTo>
                    <a:close/>
                    <a:moveTo>
                      <a:pt x="1849" y="677"/>
                    </a:moveTo>
                    <a:lnTo>
                      <a:pt x="1848" y="677"/>
                    </a:lnTo>
                    <a:lnTo>
                      <a:pt x="1848" y="677"/>
                    </a:lnTo>
                    <a:lnTo>
                      <a:pt x="1849" y="677"/>
                    </a:lnTo>
                    <a:close/>
                    <a:moveTo>
                      <a:pt x="1751" y="698"/>
                    </a:moveTo>
                    <a:lnTo>
                      <a:pt x="1763" y="696"/>
                    </a:lnTo>
                    <a:lnTo>
                      <a:pt x="1775" y="695"/>
                    </a:lnTo>
                    <a:lnTo>
                      <a:pt x="1777" y="700"/>
                    </a:lnTo>
                    <a:lnTo>
                      <a:pt x="1780" y="705"/>
                    </a:lnTo>
                    <a:lnTo>
                      <a:pt x="1784" y="710"/>
                    </a:lnTo>
                    <a:lnTo>
                      <a:pt x="1784" y="711"/>
                    </a:lnTo>
                    <a:lnTo>
                      <a:pt x="1775" y="711"/>
                    </a:lnTo>
                    <a:lnTo>
                      <a:pt x="1767" y="712"/>
                    </a:lnTo>
                    <a:lnTo>
                      <a:pt x="1760" y="715"/>
                    </a:lnTo>
                    <a:lnTo>
                      <a:pt x="1758" y="712"/>
                    </a:lnTo>
                    <a:lnTo>
                      <a:pt x="1754" y="710"/>
                    </a:lnTo>
                    <a:lnTo>
                      <a:pt x="1752" y="707"/>
                    </a:lnTo>
                    <a:lnTo>
                      <a:pt x="1751" y="704"/>
                    </a:lnTo>
                    <a:lnTo>
                      <a:pt x="1748" y="700"/>
                    </a:lnTo>
                    <a:lnTo>
                      <a:pt x="1748" y="696"/>
                    </a:lnTo>
                    <a:lnTo>
                      <a:pt x="1751" y="698"/>
                    </a:lnTo>
                    <a:close/>
                    <a:moveTo>
                      <a:pt x="1720" y="1076"/>
                    </a:moveTo>
                    <a:lnTo>
                      <a:pt x="1722" y="1077"/>
                    </a:lnTo>
                    <a:lnTo>
                      <a:pt x="1720" y="1076"/>
                    </a:lnTo>
                    <a:lnTo>
                      <a:pt x="1720" y="1076"/>
                    </a:lnTo>
                    <a:close/>
                    <a:moveTo>
                      <a:pt x="1685" y="607"/>
                    </a:moveTo>
                    <a:lnTo>
                      <a:pt x="1686" y="607"/>
                    </a:lnTo>
                    <a:lnTo>
                      <a:pt x="1685" y="607"/>
                    </a:lnTo>
                    <a:lnTo>
                      <a:pt x="1685" y="607"/>
                    </a:lnTo>
                    <a:close/>
                    <a:moveTo>
                      <a:pt x="1686" y="663"/>
                    </a:moveTo>
                    <a:lnTo>
                      <a:pt x="1686" y="663"/>
                    </a:lnTo>
                    <a:lnTo>
                      <a:pt x="1686" y="664"/>
                    </a:lnTo>
                    <a:lnTo>
                      <a:pt x="1689" y="672"/>
                    </a:lnTo>
                    <a:lnTo>
                      <a:pt x="1688" y="678"/>
                    </a:lnTo>
                    <a:lnTo>
                      <a:pt x="1682" y="684"/>
                    </a:lnTo>
                    <a:lnTo>
                      <a:pt x="1675" y="689"/>
                    </a:lnTo>
                    <a:lnTo>
                      <a:pt x="1651" y="687"/>
                    </a:lnTo>
                    <a:lnTo>
                      <a:pt x="1650" y="686"/>
                    </a:lnTo>
                    <a:lnTo>
                      <a:pt x="1649" y="683"/>
                    </a:lnTo>
                    <a:lnTo>
                      <a:pt x="1661" y="676"/>
                    </a:lnTo>
                    <a:lnTo>
                      <a:pt x="1673" y="669"/>
                    </a:lnTo>
                    <a:lnTo>
                      <a:pt x="1686" y="663"/>
                    </a:lnTo>
                    <a:close/>
                    <a:moveTo>
                      <a:pt x="1641" y="233"/>
                    </a:moveTo>
                    <a:lnTo>
                      <a:pt x="1652" y="244"/>
                    </a:lnTo>
                    <a:lnTo>
                      <a:pt x="1662" y="257"/>
                    </a:lnTo>
                    <a:lnTo>
                      <a:pt x="1658" y="256"/>
                    </a:lnTo>
                    <a:lnTo>
                      <a:pt x="1656" y="256"/>
                    </a:lnTo>
                    <a:lnTo>
                      <a:pt x="1654" y="256"/>
                    </a:lnTo>
                    <a:lnTo>
                      <a:pt x="1643" y="254"/>
                    </a:lnTo>
                    <a:lnTo>
                      <a:pt x="1632" y="254"/>
                    </a:lnTo>
                    <a:lnTo>
                      <a:pt x="1637" y="243"/>
                    </a:lnTo>
                    <a:lnTo>
                      <a:pt x="1641" y="233"/>
                    </a:lnTo>
                    <a:close/>
                    <a:moveTo>
                      <a:pt x="1578" y="859"/>
                    </a:moveTo>
                    <a:lnTo>
                      <a:pt x="1578" y="860"/>
                    </a:lnTo>
                    <a:lnTo>
                      <a:pt x="1576" y="859"/>
                    </a:lnTo>
                    <a:lnTo>
                      <a:pt x="1576" y="859"/>
                    </a:lnTo>
                    <a:lnTo>
                      <a:pt x="1578" y="859"/>
                    </a:lnTo>
                    <a:close/>
                    <a:moveTo>
                      <a:pt x="1475" y="220"/>
                    </a:moveTo>
                    <a:lnTo>
                      <a:pt x="1478" y="214"/>
                    </a:lnTo>
                    <a:lnTo>
                      <a:pt x="1480" y="208"/>
                    </a:lnTo>
                    <a:lnTo>
                      <a:pt x="1491" y="210"/>
                    </a:lnTo>
                    <a:lnTo>
                      <a:pt x="1502" y="210"/>
                    </a:lnTo>
                    <a:lnTo>
                      <a:pt x="1514" y="211"/>
                    </a:lnTo>
                    <a:lnTo>
                      <a:pt x="1524" y="215"/>
                    </a:lnTo>
                    <a:lnTo>
                      <a:pt x="1533" y="221"/>
                    </a:lnTo>
                    <a:lnTo>
                      <a:pt x="1541" y="232"/>
                    </a:lnTo>
                    <a:lnTo>
                      <a:pt x="1541" y="232"/>
                    </a:lnTo>
                    <a:lnTo>
                      <a:pt x="1519" y="226"/>
                    </a:lnTo>
                    <a:lnTo>
                      <a:pt x="1496" y="222"/>
                    </a:lnTo>
                    <a:lnTo>
                      <a:pt x="1474" y="221"/>
                    </a:lnTo>
                    <a:lnTo>
                      <a:pt x="1475" y="220"/>
                    </a:lnTo>
                    <a:close/>
                    <a:moveTo>
                      <a:pt x="1462" y="840"/>
                    </a:moveTo>
                    <a:lnTo>
                      <a:pt x="1462" y="840"/>
                    </a:lnTo>
                    <a:lnTo>
                      <a:pt x="1462" y="840"/>
                    </a:lnTo>
                    <a:lnTo>
                      <a:pt x="1462" y="840"/>
                    </a:lnTo>
                    <a:lnTo>
                      <a:pt x="1462" y="840"/>
                    </a:lnTo>
                    <a:close/>
                    <a:moveTo>
                      <a:pt x="1427" y="57"/>
                    </a:moveTo>
                    <a:lnTo>
                      <a:pt x="1430" y="61"/>
                    </a:lnTo>
                    <a:lnTo>
                      <a:pt x="1440" y="66"/>
                    </a:lnTo>
                    <a:lnTo>
                      <a:pt x="1435" y="65"/>
                    </a:lnTo>
                    <a:lnTo>
                      <a:pt x="1430" y="63"/>
                    </a:lnTo>
                    <a:lnTo>
                      <a:pt x="1427" y="62"/>
                    </a:lnTo>
                    <a:lnTo>
                      <a:pt x="1423" y="62"/>
                    </a:lnTo>
                    <a:lnTo>
                      <a:pt x="1427" y="57"/>
                    </a:lnTo>
                    <a:close/>
                    <a:moveTo>
                      <a:pt x="1417" y="761"/>
                    </a:moveTo>
                    <a:lnTo>
                      <a:pt x="1416" y="756"/>
                    </a:lnTo>
                    <a:lnTo>
                      <a:pt x="1416" y="751"/>
                    </a:lnTo>
                    <a:lnTo>
                      <a:pt x="1413" y="746"/>
                    </a:lnTo>
                    <a:lnTo>
                      <a:pt x="1411" y="743"/>
                    </a:lnTo>
                    <a:lnTo>
                      <a:pt x="1410" y="740"/>
                    </a:lnTo>
                    <a:lnTo>
                      <a:pt x="1412" y="728"/>
                    </a:lnTo>
                    <a:lnTo>
                      <a:pt x="1419" y="726"/>
                    </a:lnTo>
                    <a:lnTo>
                      <a:pt x="1419" y="743"/>
                    </a:lnTo>
                    <a:lnTo>
                      <a:pt x="1417" y="761"/>
                    </a:lnTo>
                    <a:close/>
                    <a:moveTo>
                      <a:pt x="1384" y="479"/>
                    </a:moveTo>
                    <a:lnTo>
                      <a:pt x="1390" y="473"/>
                    </a:lnTo>
                    <a:lnTo>
                      <a:pt x="1414" y="466"/>
                    </a:lnTo>
                    <a:lnTo>
                      <a:pt x="1416" y="470"/>
                    </a:lnTo>
                    <a:lnTo>
                      <a:pt x="1418" y="473"/>
                    </a:lnTo>
                    <a:lnTo>
                      <a:pt x="1408" y="477"/>
                    </a:lnTo>
                    <a:lnTo>
                      <a:pt x="1400" y="481"/>
                    </a:lnTo>
                    <a:lnTo>
                      <a:pt x="1393" y="488"/>
                    </a:lnTo>
                    <a:lnTo>
                      <a:pt x="1389" y="498"/>
                    </a:lnTo>
                    <a:lnTo>
                      <a:pt x="1383" y="499"/>
                    </a:lnTo>
                    <a:lnTo>
                      <a:pt x="1378" y="499"/>
                    </a:lnTo>
                    <a:lnTo>
                      <a:pt x="1373" y="496"/>
                    </a:lnTo>
                    <a:lnTo>
                      <a:pt x="1370" y="492"/>
                    </a:lnTo>
                    <a:lnTo>
                      <a:pt x="1371" y="492"/>
                    </a:lnTo>
                    <a:lnTo>
                      <a:pt x="1374" y="493"/>
                    </a:lnTo>
                    <a:lnTo>
                      <a:pt x="1377" y="493"/>
                    </a:lnTo>
                    <a:lnTo>
                      <a:pt x="1379" y="492"/>
                    </a:lnTo>
                    <a:lnTo>
                      <a:pt x="1382" y="490"/>
                    </a:lnTo>
                    <a:lnTo>
                      <a:pt x="1384" y="488"/>
                    </a:lnTo>
                    <a:lnTo>
                      <a:pt x="1385" y="484"/>
                    </a:lnTo>
                    <a:lnTo>
                      <a:pt x="1384" y="482"/>
                    </a:lnTo>
                    <a:lnTo>
                      <a:pt x="1384" y="479"/>
                    </a:lnTo>
                    <a:close/>
                    <a:moveTo>
                      <a:pt x="1371" y="458"/>
                    </a:moveTo>
                    <a:lnTo>
                      <a:pt x="1372" y="456"/>
                    </a:lnTo>
                    <a:lnTo>
                      <a:pt x="1373" y="455"/>
                    </a:lnTo>
                    <a:lnTo>
                      <a:pt x="1372" y="456"/>
                    </a:lnTo>
                    <a:lnTo>
                      <a:pt x="1371" y="458"/>
                    </a:lnTo>
                    <a:close/>
                    <a:moveTo>
                      <a:pt x="1378" y="265"/>
                    </a:moveTo>
                    <a:lnTo>
                      <a:pt x="1378" y="265"/>
                    </a:lnTo>
                    <a:lnTo>
                      <a:pt x="1378" y="265"/>
                    </a:lnTo>
                    <a:lnTo>
                      <a:pt x="1378" y="265"/>
                    </a:lnTo>
                    <a:close/>
                    <a:moveTo>
                      <a:pt x="1339" y="10"/>
                    </a:moveTo>
                    <a:lnTo>
                      <a:pt x="1342" y="12"/>
                    </a:lnTo>
                    <a:lnTo>
                      <a:pt x="1346" y="14"/>
                    </a:lnTo>
                    <a:lnTo>
                      <a:pt x="1353" y="14"/>
                    </a:lnTo>
                    <a:lnTo>
                      <a:pt x="1360" y="10"/>
                    </a:lnTo>
                    <a:lnTo>
                      <a:pt x="1366" y="5"/>
                    </a:lnTo>
                    <a:lnTo>
                      <a:pt x="1371" y="0"/>
                    </a:lnTo>
                    <a:lnTo>
                      <a:pt x="1371" y="9"/>
                    </a:lnTo>
                    <a:lnTo>
                      <a:pt x="1371" y="18"/>
                    </a:lnTo>
                    <a:lnTo>
                      <a:pt x="1373" y="26"/>
                    </a:lnTo>
                    <a:lnTo>
                      <a:pt x="1379" y="32"/>
                    </a:lnTo>
                    <a:lnTo>
                      <a:pt x="1372" y="31"/>
                    </a:lnTo>
                    <a:lnTo>
                      <a:pt x="1365" y="31"/>
                    </a:lnTo>
                    <a:lnTo>
                      <a:pt x="1359" y="34"/>
                    </a:lnTo>
                    <a:lnTo>
                      <a:pt x="1357" y="33"/>
                    </a:lnTo>
                    <a:lnTo>
                      <a:pt x="1353" y="29"/>
                    </a:lnTo>
                    <a:lnTo>
                      <a:pt x="1348" y="27"/>
                    </a:lnTo>
                    <a:lnTo>
                      <a:pt x="1332" y="22"/>
                    </a:lnTo>
                    <a:lnTo>
                      <a:pt x="1334" y="21"/>
                    </a:lnTo>
                    <a:lnTo>
                      <a:pt x="1336" y="18"/>
                    </a:lnTo>
                    <a:lnTo>
                      <a:pt x="1338" y="15"/>
                    </a:lnTo>
                    <a:lnTo>
                      <a:pt x="1339" y="10"/>
                    </a:lnTo>
                    <a:close/>
                    <a:moveTo>
                      <a:pt x="1327" y="535"/>
                    </a:moveTo>
                    <a:lnTo>
                      <a:pt x="1319" y="547"/>
                    </a:lnTo>
                    <a:lnTo>
                      <a:pt x="1311" y="558"/>
                    </a:lnTo>
                    <a:lnTo>
                      <a:pt x="1306" y="557"/>
                    </a:lnTo>
                    <a:lnTo>
                      <a:pt x="1302" y="557"/>
                    </a:lnTo>
                    <a:lnTo>
                      <a:pt x="1297" y="558"/>
                    </a:lnTo>
                    <a:lnTo>
                      <a:pt x="1294" y="561"/>
                    </a:lnTo>
                    <a:lnTo>
                      <a:pt x="1292" y="562"/>
                    </a:lnTo>
                    <a:lnTo>
                      <a:pt x="1289" y="555"/>
                    </a:lnTo>
                    <a:lnTo>
                      <a:pt x="1309" y="546"/>
                    </a:lnTo>
                    <a:lnTo>
                      <a:pt x="1327" y="535"/>
                    </a:lnTo>
                    <a:close/>
                    <a:moveTo>
                      <a:pt x="1319" y="885"/>
                    </a:moveTo>
                    <a:lnTo>
                      <a:pt x="1319" y="885"/>
                    </a:lnTo>
                    <a:lnTo>
                      <a:pt x="1317" y="882"/>
                    </a:lnTo>
                    <a:lnTo>
                      <a:pt x="1317" y="880"/>
                    </a:lnTo>
                    <a:lnTo>
                      <a:pt x="1319" y="880"/>
                    </a:lnTo>
                    <a:lnTo>
                      <a:pt x="1319" y="882"/>
                    </a:lnTo>
                    <a:lnTo>
                      <a:pt x="1319" y="885"/>
                    </a:lnTo>
                    <a:close/>
                    <a:moveTo>
                      <a:pt x="1314" y="608"/>
                    </a:moveTo>
                    <a:lnTo>
                      <a:pt x="1314" y="608"/>
                    </a:lnTo>
                    <a:lnTo>
                      <a:pt x="1314" y="608"/>
                    </a:lnTo>
                    <a:lnTo>
                      <a:pt x="1314" y="608"/>
                    </a:lnTo>
                    <a:close/>
                    <a:moveTo>
                      <a:pt x="1276" y="232"/>
                    </a:moveTo>
                    <a:lnTo>
                      <a:pt x="1272" y="236"/>
                    </a:lnTo>
                    <a:lnTo>
                      <a:pt x="1270" y="240"/>
                    </a:lnTo>
                    <a:lnTo>
                      <a:pt x="1269" y="245"/>
                    </a:lnTo>
                    <a:lnTo>
                      <a:pt x="1269" y="251"/>
                    </a:lnTo>
                    <a:lnTo>
                      <a:pt x="1269" y="251"/>
                    </a:lnTo>
                    <a:lnTo>
                      <a:pt x="1269" y="251"/>
                    </a:lnTo>
                    <a:lnTo>
                      <a:pt x="1269" y="253"/>
                    </a:lnTo>
                    <a:lnTo>
                      <a:pt x="1264" y="250"/>
                    </a:lnTo>
                    <a:lnTo>
                      <a:pt x="1259" y="249"/>
                    </a:lnTo>
                    <a:lnTo>
                      <a:pt x="1254" y="250"/>
                    </a:lnTo>
                    <a:lnTo>
                      <a:pt x="1258" y="243"/>
                    </a:lnTo>
                    <a:lnTo>
                      <a:pt x="1263" y="237"/>
                    </a:lnTo>
                    <a:lnTo>
                      <a:pt x="1268" y="233"/>
                    </a:lnTo>
                    <a:lnTo>
                      <a:pt x="1276" y="232"/>
                    </a:lnTo>
                    <a:close/>
                    <a:moveTo>
                      <a:pt x="1257" y="505"/>
                    </a:moveTo>
                    <a:lnTo>
                      <a:pt x="1255" y="502"/>
                    </a:lnTo>
                    <a:lnTo>
                      <a:pt x="1255" y="500"/>
                    </a:lnTo>
                    <a:lnTo>
                      <a:pt x="1255" y="500"/>
                    </a:lnTo>
                    <a:lnTo>
                      <a:pt x="1257" y="502"/>
                    </a:lnTo>
                    <a:lnTo>
                      <a:pt x="1257" y="505"/>
                    </a:lnTo>
                    <a:close/>
                    <a:moveTo>
                      <a:pt x="1253" y="971"/>
                    </a:moveTo>
                    <a:lnTo>
                      <a:pt x="1263" y="965"/>
                    </a:lnTo>
                    <a:lnTo>
                      <a:pt x="1263" y="963"/>
                    </a:lnTo>
                    <a:lnTo>
                      <a:pt x="1265" y="962"/>
                    </a:lnTo>
                    <a:lnTo>
                      <a:pt x="1270" y="960"/>
                    </a:lnTo>
                    <a:lnTo>
                      <a:pt x="1274" y="957"/>
                    </a:lnTo>
                    <a:lnTo>
                      <a:pt x="1281" y="951"/>
                    </a:lnTo>
                    <a:lnTo>
                      <a:pt x="1289" y="946"/>
                    </a:lnTo>
                    <a:lnTo>
                      <a:pt x="1297" y="950"/>
                    </a:lnTo>
                    <a:lnTo>
                      <a:pt x="1306" y="950"/>
                    </a:lnTo>
                    <a:lnTo>
                      <a:pt x="1315" y="950"/>
                    </a:lnTo>
                    <a:lnTo>
                      <a:pt x="1322" y="954"/>
                    </a:lnTo>
                    <a:lnTo>
                      <a:pt x="1323" y="954"/>
                    </a:lnTo>
                    <a:lnTo>
                      <a:pt x="1325" y="956"/>
                    </a:lnTo>
                    <a:lnTo>
                      <a:pt x="1325" y="958"/>
                    </a:lnTo>
                    <a:lnTo>
                      <a:pt x="1328" y="962"/>
                    </a:lnTo>
                    <a:lnTo>
                      <a:pt x="1331" y="965"/>
                    </a:lnTo>
                    <a:lnTo>
                      <a:pt x="1328" y="967"/>
                    </a:lnTo>
                    <a:lnTo>
                      <a:pt x="1327" y="971"/>
                    </a:lnTo>
                    <a:lnTo>
                      <a:pt x="1327" y="974"/>
                    </a:lnTo>
                    <a:lnTo>
                      <a:pt x="1331" y="984"/>
                    </a:lnTo>
                    <a:lnTo>
                      <a:pt x="1338" y="990"/>
                    </a:lnTo>
                    <a:lnTo>
                      <a:pt x="1345" y="992"/>
                    </a:lnTo>
                    <a:lnTo>
                      <a:pt x="1356" y="994"/>
                    </a:lnTo>
                    <a:lnTo>
                      <a:pt x="1357" y="992"/>
                    </a:lnTo>
                    <a:lnTo>
                      <a:pt x="1367" y="1009"/>
                    </a:lnTo>
                    <a:lnTo>
                      <a:pt x="1348" y="1018"/>
                    </a:lnTo>
                    <a:lnTo>
                      <a:pt x="1348" y="1018"/>
                    </a:lnTo>
                    <a:lnTo>
                      <a:pt x="1349" y="1017"/>
                    </a:lnTo>
                    <a:lnTo>
                      <a:pt x="1353" y="1014"/>
                    </a:lnTo>
                    <a:lnTo>
                      <a:pt x="1355" y="1009"/>
                    </a:lnTo>
                    <a:lnTo>
                      <a:pt x="1344" y="997"/>
                    </a:lnTo>
                    <a:lnTo>
                      <a:pt x="1339" y="1002"/>
                    </a:lnTo>
                    <a:lnTo>
                      <a:pt x="1331" y="997"/>
                    </a:lnTo>
                    <a:lnTo>
                      <a:pt x="1320" y="994"/>
                    </a:lnTo>
                    <a:lnTo>
                      <a:pt x="1316" y="994"/>
                    </a:lnTo>
                    <a:lnTo>
                      <a:pt x="1315" y="992"/>
                    </a:lnTo>
                    <a:lnTo>
                      <a:pt x="1312" y="992"/>
                    </a:lnTo>
                    <a:lnTo>
                      <a:pt x="1308" y="991"/>
                    </a:lnTo>
                    <a:lnTo>
                      <a:pt x="1303" y="990"/>
                    </a:lnTo>
                    <a:lnTo>
                      <a:pt x="1302" y="989"/>
                    </a:lnTo>
                    <a:lnTo>
                      <a:pt x="1297" y="989"/>
                    </a:lnTo>
                    <a:lnTo>
                      <a:pt x="1295" y="983"/>
                    </a:lnTo>
                    <a:lnTo>
                      <a:pt x="1286" y="974"/>
                    </a:lnTo>
                    <a:lnTo>
                      <a:pt x="1275" y="971"/>
                    </a:lnTo>
                    <a:lnTo>
                      <a:pt x="1263" y="972"/>
                    </a:lnTo>
                    <a:lnTo>
                      <a:pt x="1252" y="977"/>
                    </a:lnTo>
                    <a:lnTo>
                      <a:pt x="1253" y="971"/>
                    </a:lnTo>
                    <a:close/>
                    <a:moveTo>
                      <a:pt x="1240" y="186"/>
                    </a:moveTo>
                    <a:lnTo>
                      <a:pt x="1240" y="187"/>
                    </a:lnTo>
                    <a:lnTo>
                      <a:pt x="1240" y="187"/>
                    </a:lnTo>
                    <a:lnTo>
                      <a:pt x="1240" y="186"/>
                    </a:lnTo>
                    <a:close/>
                    <a:moveTo>
                      <a:pt x="1232" y="1156"/>
                    </a:moveTo>
                    <a:lnTo>
                      <a:pt x="1225" y="1156"/>
                    </a:lnTo>
                    <a:lnTo>
                      <a:pt x="1224" y="1153"/>
                    </a:lnTo>
                    <a:lnTo>
                      <a:pt x="1223" y="1148"/>
                    </a:lnTo>
                    <a:lnTo>
                      <a:pt x="1230" y="1150"/>
                    </a:lnTo>
                    <a:lnTo>
                      <a:pt x="1236" y="1153"/>
                    </a:lnTo>
                    <a:lnTo>
                      <a:pt x="1235" y="1154"/>
                    </a:lnTo>
                    <a:lnTo>
                      <a:pt x="1232" y="1156"/>
                    </a:lnTo>
                    <a:close/>
                    <a:moveTo>
                      <a:pt x="1218" y="876"/>
                    </a:moveTo>
                    <a:lnTo>
                      <a:pt x="1225" y="876"/>
                    </a:lnTo>
                    <a:lnTo>
                      <a:pt x="1225" y="875"/>
                    </a:lnTo>
                    <a:lnTo>
                      <a:pt x="1225" y="876"/>
                    </a:lnTo>
                    <a:lnTo>
                      <a:pt x="1224" y="878"/>
                    </a:lnTo>
                    <a:lnTo>
                      <a:pt x="1224" y="882"/>
                    </a:lnTo>
                    <a:lnTo>
                      <a:pt x="1225" y="886"/>
                    </a:lnTo>
                    <a:lnTo>
                      <a:pt x="1226" y="889"/>
                    </a:lnTo>
                    <a:lnTo>
                      <a:pt x="1226" y="892"/>
                    </a:lnTo>
                    <a:lnTo>
                      <a:pt x="1223" y="892"/>
                    </a:lnTo>
                    <a:lnTo>
                      <a:pt x="1218" y="893"/>
                    </a:lnTo>
                    <a:lnTo>
                      <a:pt x="1214" y="893"/>
                    </a:lnTo>
                    <a:lnTo>
                      <a:pt x="1209" y="893"/>
                    </a:lnTo>
                    <a:lnTo>
                      <a:pt x="1209" y="893"/>
                    </a:lnTo>
                    <a:lnTo>
                      <a:pt x="1204" y="889"/>
                    </a:lnTo>
                    <a:lnTo>
                      <a:pt x="1207" y="888"/>
                    </a:lnTo>
                    <a:lnTo>
                      <a:pt x="1210" y="886"/>
                    </a:lnTo>
                    <a:lnTo>
                      <a:pt x="1214" y="883"/>
                    </a:lnTo>
                    <a:lnTo>
                      <a:pt x="1217" y="880"/>
                    </a:lnTo>
                    <a:lnTo>
                      <a:pt x="1218" y="876"/>
                    </a:lnTo>
                    <a:close/>
                    <a:moveTo>
                      <a:pt x="1206" y="179"/>
                    </a:moveTo>
                    <a:lnTo>
                      <a:pt x="1208" y="181"/>
                    </a:lnTo>
                    <a:lnTo>
                      <a:pt x="1209" y="182"/>
                    </a:lnTo>
                    <a:lnTo>
                      <a:pt x="1202" y="187"/>
                    </a:lnTo>
                    <a:lnTo>
                      <a:pt x="1197" y="194"/>
                    </a:lnTo>
                    <a:lnTo>
                      <a:pt x="1195" y="204"/>
                    </a:lnTo>
                    <a:lnTo>
                      <a:pt x="1196" y="204"/>
                    </a:lnTo>
                    <a:lnTo>
                      <a:pt x="1190" y="205"/>
                    </a:lnTo>
                    <a:lnTo>
                      <a:pt x="1185" y="208"/>
                    </a:lnTo>
                    <a:lnTo>
                      <a:pt x="1190" y="197"/>
                    </a:lnTo>
                    <a:lnTo>
                      <a:pt x="1197" y="187"/>
                    </a:lnTo>
                    <a:lnTo>
                      <a:pt x="1206" y="179"/>
                    </a:lnTo>
                    <a:close/>
                    <a:moveTo>
                      <a:pt x="1184" y="297"/>
                    </a:moveTo>
                    <a:lnTo>
                      <a:pt x="1185" y="299"/>
                    </a:lnTo>
                    <a:lnTo>
                      <a:pt x="1184" y="300"/>
                    </a:lnTo>
                    <a:lnTo>
                      <a:pt x="1185" y="307"/>
                    </a:lnTo>
                    <a:lnTo>
                      <a:pt x="1186" y="313"/>
                    </a:lnTo>
                    <a:lnTo>
                      <a:pt x="1183" y="310"/>
                    </a:lnTo>
                    <a:lnTo>
                      <a:pt x="1179" y="307"/>
                    </a:lnTo>
                    <a:lnTo>
                      <a:pt x="1175" y="306"/>
                    </a:lnTo>
                    <a:lnTo>
                      <a:pt x="1170" y="306"/>
                    </a:lnTo>
                    <a:lnTo>
                      <a:pt x="1175" y="304"/>
                    </a:lnTo>
                    <a:lnTo>
                      <a:pt x="1180" y="301"/>
                    </a:lnTo>
                    <a:lnTo>
                      <a:pt x="1184" y="297"/>
                    </a:lnTo>
                    <a:close/>
                    <a:moveTo>
                      <a:pt x="1150" y="317"/>
                    </a:moveTo>
                    <a:lnTo>
                      <a:pt x="1150" y="318"/>
                    </a:lnTo>
                    <a:lnTo>
                      <a:pt x="1149" y="319"/>
                    </a:lnTo>
                    <a:lnTo>
                      <a:pt x="1149" y="318"/>
                    </a:lnTo>
                    <a:lnTo>
                      <a:pt x="1150" y="317"/>
                    </a:lnTo>
                    <a:close/>
                    <a:moveTo>
                      <a:pt x="1132" y="240"/>
                    </a:moveTo>
                    <a:lnTo>
                      <a:pt x="1134" y="243"/>
                    </a:lnTo>
                    <a:lnTo>
                      <a:pt x="1136" y="244"/>
                    </a:lnTo>
                    <a:lnTo>
                      <a:pt x="1130" y="244"/>
                    </a:lnTo>
                    <a:lnTo>
                      <a:pt x="1132" y="240"/>
                    </a:lnTo>
                    <a:close/>
                    <a:moveTo>
                      <a:pt x="1172" y="1126"/>
                    </a:moveTo>
                    <a:lnTo>
                      <a:pt x="1172" y="1140"/>
                    </a:lnTo>
                    <a:lnTo>
                      <a:pt x="1161" y="1146"/>
                    </a:lnTo>
                    <a:lnTo>
                      <a:pt x="1155" y="1156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44" y="1165"/>
                    </a:lnTo>
                    <a:lnTo>
                      <a:pt x="1136" y="1160"/>
                    </a:lnTo>
                    <a:lnTo>
                      <a:pt x="1130" y="1155"/>
                    </a:lnTo>
                    <a:lnTo>
                      <a:pt x="1123" y="1149"/>
                    </a:lnTo>
                    <a:lnTo>
                      <a:pt x="1172" y="1126"/>
                    </a:lnTo>
                    <a:close/>
                    <a:moveTo>
                      <a:pt x="1106" y="969"/>
                    </a:moveTo>
                    <a:lnTo>
                      <a:pt x="1112" y="975"/>
                    </a:lnTo>
                    <a:lnTo>
                      <a:pt x="1117" y="980"/>
                    </a:lnTo>
                    <a:lnTo>
                      <a:pt x="1122" y="985"/>
                    </a:lnTo>
                    <a:lnTo>
                      <a:pt x="1117" y="985"/>
                    </a:lnTo>
                    <a:lnTo>
                      <a:pt x="1112" y="984"/>
                    </a:lnTo>
                    <a:lnTo>
                      <a:pt x="1099" y="966"/>
                    </a:lnTo>
                    <a:lnTo>
                      <a:pt x="1095" y="971"/>
                    </a:lnTo>
                    <a:lnTo>
                      <a:pt x="1095" y="975"/>
                    </a:lnTo>
                    <a:lnTo>
                      <a:pt x="1098" y="982"/>
                    </a:lnTo>
                    <a:lnTo>
                      <a:pt x="1100" y="988"/>
                    </a:lnTo>
                    <a:lnTo>
                      <a:pt x="1087" y="983"/>
                    </a:lnTo>
                    <a:lnTo>
                      <a:pt x="1071" y="982"/>
                    </a:lnTo>
                    <a:lnTo>
                      <a:pt x="1072" y="979"/>
                    </a:lnTo>
                    <a:lnTo>
                      <a:pt x="1075" y="969"/>
                    </a:lnTo>
                    <a:lnTo>
                      <a:pt x="1075" y="960"/>
                    </a:lnTo>
                    <a:lnTo>
                      <a:pt x="1071" y="951"/>
                    </a:lnTo>
                    <a:lnTo>
                      <a:pt x="1075" y="951"/>
                    </a:lnTo>
                    <a:lnTo>
                      <a:pt x="1076" y="951"/>
                    </a:lnTo>
                    <a:lnTo>
                      <a:pt x="1084" y="955"/>
                    </a:lnTo>
                    <a:lnTo>
                      <a:pt x="1093" y="960"/>
                    </a:lnTo>
                    <a:lnTo>
                      <a:pt x="1101" y="961"/>
                    </a:lnTo>
                    <a:lnTo>
                      <a:pt x="1104" y="965"/>
                    </a:lnTo>
                    <a:lnTo>
                      <a:pt x="1106" y="969"/>
                    </a:lnTo>
                    <a:close/>
                    <a:moveTo>
                      <a:pt x="1087" y="245"/>
                    </a:moveTo>
                    <a:lnTo>
                      <a:pt x="1087" y="247"/>
                    </a:lnTo>
                    <a:lnTo>
                      <a:pt x="1083" y="248"/>
                    </a:lnTo>
                    <a:lnTo>
                      <a:pt x="1081" y="250"/>
                    </a:lnTo>
                    <a:lnTo>
                      <a:pt x="1078" y="254"/>
                    </a:lnTo>
                    <a:lnTo>
                      <a:pt x="1077" y="257"/>
                    </a:lnTo>
                    <a:lnTo>
                      <a:pt x="1076" y="261"/>
                    </a:lnTo>
                    <a:lnTo>
                      <a:pt x="1070" y="249"/>
                    </a:lnTo>
                    <a:lnTo>
                      <a:pt x="1078" y="248"/>
                    </a:lnTo>
                    <a:lnTo>
                      <a:pt x="1087" y="245"/>
                    </a:lnTo>
                    <a:close/>
                    <a:moveTo>
                      <a:pt x="1078" y="293"/>
                    </a:moveTo>
                    <a:lnTo>
                      <a:pt x="1089" y="293"/>
                    </a:lnTo>
                    <a:lnTo>
                      <a:pt x="1090" y="293"/>
                    </a:lnTo>
                    <a:lnTo>
                      <a:pt x="1090" y="294"/>
                    </a:lnTo>
                    <a:lnTo>
                      <a:pt x="1090" y="295"/>
                    </a:lnTo>
                    <a:lnTo>
                      <a:pt x="1088" y="307"/>
                    </a:lnTo>
                    <a:lnTo>
                      <a:pt x="1093" y="318"/>
                    </a:lnTo>
                    <a:lnTo>
                      <a:pt x="1093" y="319"/>
                    </a:lnTo>
                    <a:lnTo>
                      <a:pt x="1093" y="319"/>
                    </a:lnTo>
                    <a:lnTo>
                      <a:pt x="1085" y="319"/>
                    </a:lnTo>
                    <a:lnTo>
                      <a:pt x="1067" y="301"/>
                    </a:lnTo>
                    <a:lnTo>
                      <a:pt x="1071" y="296"/>
                    </a:lnTo>
                    <a:lnTo>
                      <a:pt x="1075" y="294"/>
                    </a:lnTo>
                    <a:lnTo>
                      <a:pt x="1078" y="293"/>
                    </a:lnTo>
                    <a:close/>
                    <a:moveTo>
                      <a:pt x="1072" y="1650"/>
                    </a:moveTo>
                    <a:lnTo>
                      <a:pt x="1066" y="1656"/>
                    </a:lnTo>
                    <a:lnTo>
                      <a:pt x="1056" y="1660"/>
                    </a:lnTo>
                    <a:lnTo>
                      <a:pt x="1056" y="1657"/>
                    </a:lnTo>
                    <a:lnTo>
                      <a:pt x="1054" y="1657"/>
                    </a:lnTo>
                    <a:lnTo>
                      <a:pt x="1051" y="1655"/>
                    </a:lnTo>
                    <a:lnTo>
                      <a:pt x="1050" y="1651"/>
                    </a:lnTo>
                    <a:lnTo>
                      <a:pt x="1048" y="1649"/>
                    </a:lnTo>
                    <a:lnTo>
                      <a:pt x="1048" y="1645"/>
                    </a:lnTo>
                    <a:lnTo>
                      <a:pt x="1048" y="1640"/>
                    </a:lnTo>
                    <a:lnTo>
                      <a:pt x="1055" y="1647"/>
                    </a:lnTo>
                    <a:lnTo>
                      <a:pt x="1064" y="1650"/>
                    </a:lnTo>
                    <a:lnTo>
                      <a:pt x="1072" y="1650"/>
                    </a:lnTo>
                    <a:close/>
                    <a:moveTo>
                      <a:pt x="1048" y="1290"/>
                    </a:moveTo>
                    <a:lnTo>
                      <a:pt x="1049" y="1292"/>
                    </a:lnTo>
                    <a:lnTo>
                      <a:pt x="1048" y="1292"/>
                    </a:lnTo>
                    <a:lnTo>
                      <a:pt x="1048" y="1292"/>
                    </a:lnTo>
                    <a:lnTo>
                      <a:pt x="1047" y="1291"/>
                    </a:lnTo>
                    <a:lnTo>
                      <a:pt x="1048" y="1290"/>
                    </a:lnTo>
                    <a:close/>
                    <a:moveTo>
                      <a:pt x="1044" y="991"/>
                    </a:moveTo>
                    <a:lnTo>
                      <a:pt x="1039" y="991"/>
                    </a:lnTo>
                    <a:lnTo>
                      <a:pt x="1034" y="991"/>
                    </a:lnTo>
                    <a:lnTo>
                      <a:pt x="1030" y="992"/>
                    </a:lnTo>
                    <a:lnTo>
                      <a:pt x="1028" y="992"/>
                    </a:lnTo>
                    <a:lnTo>
                      <a:pt x="1025" y="986"/>
                    </a:lnTo>
                    <a:lnTo>
                      <a:pt x="1022" y="982"/>
                    </a:lnTo>
                    <a:lnTo>
                      <a:pt x="1020" y="975"/>
                    </a:lnTo>
                    <a:lnTo>
                      <a:pt x="1032" y="983"/>
                    </a:lnTo>
                    <a:lnTo>
                      <a:pt x="1044" y="991"/>
                    </a:lnTo>
                    <a:close/>
                    <a:moveTo>
                      <a:pt x="1036" y="483"/>
                    </a:moveTo>
                    <a:lnTo>
                      <a:pt x="1036" y="482"/>
                    </a:lnTo>
                    <a:lnTo>
                      <a:pt x="1037" y="483"/>
                    </a:lnTo>
                    <a:lnTo>
                      <a:pt x="1036" y="483"/>
                    </a:lnTo>
                    <a:close/>
                    <a:moveTo>
                      <a:pt x="1037" y="288"/>
                    </a:moveTo>
                    <a:lnTo>
                      <a:pt x="1037" y="290"/>
                    </a:lnTo>
                    <a:lnTo>
                      <a:pt x="1037" y="293"/>
                    </a:lnTo>
                    <a:lnTo>
                      <a:pt x="1030" y="284"/>
                    </a:lnTo>
                    <a:lnTo>
                      <a:pt x="1033" y="287"/>
                    </a:lnTo>
                    <a:lnTo>
                      <a:pt x="1037" y="288"/>
                    </a:lnTo>
                    <a:close/>
                    <a:moveTo>
                      <a:pt x="997" y="312"/>
                    </a:moveTo>
                    <a:lnTo>
                      <a:pt x="1000" y="314"/>
                    </a:lnTo>
                    <a:lnTo>
                      <a:pt x="1004" y="317"/>
                    </a:lnTo>
                    <a:lnTo>
                      <a:pt x="1009" y="317"/>
                    </a:lnTo>
                    <a:lnTo>
                      <a:pt x="1010" y="319"/>
                    </a:lnTo>
                    <a:lnTo>
                      <a:pt x="1016" y="320"/>
                    </a:lnTo>
                    <a:lnTo>
                      <a:pt x="1022" y="322"/>
                    </a:lnTo>
                    <a:lnTo>
                      <a:pt x="1025" y="320"/>
                    </a:lnTo>
                    <a:lnTo>
                      <a:pt x="1027" y="323"/>
                    </a:lnTo>
                    <a:lnTo>
                      <a:pt x="1024" y="325"/>
                    </a:lnTo>
                    <a:lnTo>
                      <a:pt x="1020" y="329"/>
                    </a:lnTo>
                    <a:lnTo>
                      <a:pt x="1015" y="331"/>
                    </a:lnTo>
                    <a:lnTo>
                      <a:pt x="1011" y="334"/>
                    </a:lnTo>
                    <a:lnTo>
                      <a:pt x="1010" y="333"/>
                    </a:lnTo>
                    <a:lnTo>
                      <a:pt x="1005" y="330"/>
                    </a:lnTo>
                    <a:lnTo>
                      <a:pt x="1000" y="328"/>
                    </a:lnTo>
                    <a:lnTo>
                      <a:pt x="994" y="327"/>
                    </a:lnTo>
                    <a:lnTo>
                      <a:pt x="988" y="323"/>
                    </a:lnTo>
                    <a:lnTo>
                      <a:pt x="986" y="323"/>
                    </a:lnTo>
                    <a:lnTo>
                      <a:pt x="985" y="323"/>
                    </a:lnTo>
                    <a:lnTo>
                      <a:pt x="991" y="318"/>
                    </a:lnTo>
                    <a:lnTo>
                      <a:pt x="997" y="312"/>
                    </a:lnTo>
                    <a:close/>
                    <a:moveTo>
                      <a:pt x="998" y="471"/>
                    </a:moveTo>
                    <a:lnTo>
                      <a:pt x="1002" y="466"/>
                    </a:lnTo>
                    <a:lnTo>
                      <a:pt x="1003" y="462"/>
                    </a:lnTo>
                    <a:lnTo>
                      <a:pt x="1007" y="461"/>
                    </a:lnTo>
                    <a:lnTo>
                      <a:pt x="1005" y="462"/>
                    </a:lnTo>
                    <a:lnTo>
                      <a:pt x="1009" y="467"/>
                    </a:lnTo>
                    <a:lnTo>
                      <a:pt x="1013" y="472"/>
                    </a:lnTo>
                    <a:lnTo>
                      <a:pt x="1017" y="476"/>
                    </a:lnTo>
                    <a:lnTo>
                      <a:pt x="1021" y="479"/>
                    </a:lnTo>
                    <a:lnTo>
                      <a:pt x="1011" y="477"/>
                    </a:lnTo>
                    <a:lnTo>
                      <a:pt x="1002" y="477"/>
                    </a:lnTo>
                    <a:lnTo>
                      <a:pt x="992" y="481"/>
                    </a:lnTo>
                    <a:lnTo>
                      <a:pt x="986" y="489"/>
                    </a:lnTo>
                    <a:lnTo>
                      <a:pt x="982" y="498"/>
                    </a:lnTo>
                    <a:lnTo>
                      <a:pt x="982" y="506"/>
                    </a:lnTo>
                    <a:lnTo>
                      <a:pt x="987" y="515"/>
                    </a:lnTo>
                    <a:lnTo>
                      <a:pt x="985" y="515"/>
                    </a:lnTo>
                    <a:lnTo>
                      <a:pt x="982" y="513"/>
                    </a:lnTo>
                    <a:lnTo>
                      <a:pt x="980" y="511"/>
                    </a:lnTo>
                    <a:lnTo>
                      <a:pt x="977" y="508"/>
                    </a:lnTo>
                    <a:lnTo>
                      <a:pt x="975" y="506"/>
                    </a:lnTo>
                    <a:lnTo>
                      <a:pt x="965" y="499"/>
                    </a:lnTo>
                    <a:lnTo>
                      <a:pt x="956" y="496"/>
                    </a:lnTo>
                    <a:lnTo>
                      <a:pt x="946" y="498"/>
                    </a:lnTo>
                    <a:lnTo>
                      <a:pt x="935" y="504"/>
                    </a:lnTo>
                    <a:lnTo>
                      <a:pt x="941" y="484"/>
                    </a:lnTo>
                    <a:lnTo>
                      <a:pt x="948" y="472"/>
                    </a:lnTo>
                    <a:lnTo>
                      <a:pt x="981" y="482"/>
                    </a:lnTo>
                    <a:lnTo>
                      <a:pt x="998" y="471"/>
                    </a:lnTo>
                    <a:close/>
                    <a:moveTo>
                      <a:pt x="897" y="410"/>
                    </a:moveTo>
                    <a:lnTo>
                      <a:pt x="900" y="409"/>
                    </a:lnTo>
                    <a:lnTo>
                      <a:pt x="902" y="409"/>
                    </a:lnTo>
                    <a:lnTo>
                      <a:pt x="909" y="405"/>
                    </a:lnTo>
                    <a:lnTo>
                      <a:pt x="918" y="403"/>
                    </a:lnTo>
                    <a:lnTo>
                      <a:pt x="930" y="399"/>
                    </a:lnTo>
                    <a:lnTo>
                      <a:pt x="941" y="398"/>
                    </a:lnTo>
                    <a:lnTo>
                      <a:pt x="953" y="396"/>
                    </a:lnTo>
                    <a:lnTo>
                      <a:pt x="953" y="398"/>
                    </a:lnTo>
                    <a:lnTo>
                      <a:pt x="949" y="398"/>
                    </a:lnTo>
                    <a:lnTo>
                      <a:pt x="946" y="399"/>
                    </a:lnTo>
                    <a:lnTo>
                      <a:pt x="942" y="401"/>
                    </a:lnTo>
                    <a:lnTo>
                      <a:pt x="940" y="403"/>
                    </a:lnTo>
                    <a:lnTo>
                      <a:pt x="936" y="407"/>
                    </a:lnTo>
                    <a:lnTo>
                      <a:pt x="937" y="416"/>
                    </a:lnTo>
                    <a:lnTo>
                      <a:pt x="937" y="416"/>
                    </a:lnTo>
                    <a:lnTo>
                      <a:pt x="930" y="424"/>
                    </a:lnTo>
                    <a:lnTo>
                      <a:pt x="928" y="422"/>
                    </a:lnTo>
                    <a:lnTo>
                      <a:pt x="911" y="419"/>
                    </a:lnTo>
                    <a:lnTo>
                      <a:pt x="894" y="420"/>
                    </a:lnTo>
                    <a:lnTo>
                      <a:pt x="892" y="420"/>
                    </a:lnTo>
                    <a:lnTo>
                      <a:pt x="897" y="410"/>
                    </a:lnTo>
                    <a:close/>
                    <a:moveTo>
                      <a:pt x="894" y="761"/>
                    </a:moveTo>
                    <a:lnTo>
                      <a:pt x="894" y="764"/>
                    </a:lnTo>
                    <a:lnTo>
                      <a:pt x="889" y="761"/>
                    </a:lnTo>
                    <a:lnTo>
                      <a:pt x="884" y="760"/>
                    </a:lnTo>
                    <a:lnTo>
                      <a:pt x="878" y="757"/>
                    </a:lnTo>
                    <a:lnTo>
                      <a:pt x="878" y="756"/>
                    </a:lnTo>
                    <a:lnTo>
                      <a:pt x="886" y="758"/>
                    </a:lnTo>
                    <a:lnTo>
                      <a:pt x="894" y="761"/>
                    </a:lnTo>
                    <a:close/>
                    <a:moveTo>
                      <a:pt x="841" y="433"/>
                    </a:moveTo>
                    <a:lnTo>
                      <a:pt x="844" y="433"/>
                    </a:lnTo>
                    <a:lnTo>
                      <a:pt x="848" y="432"/>
                    </a:lnTo>
                    <a:lnTo>
                      <a:pt x="850" y="430"/>
                    </a:lnTo>
                    <a:lnTo>
                      <a:pt x="856" y="422"/>
                    </a:lnTo>
                    <a:lnTo>
                      <a:pt x="860" y="424"/>
                    </a:lnTo>
                    <a:lnTo>
                      <a:pt x="863" y="425"/>
                    </a:lnTo>
                    <a:lnTo>
                      <a:pt x="868" y="426"/>
                    </a:lnTo>
                    <a:lnTo>
                      <a:pt x="873" y="425"/>
                    </a:lnTo>
                    <a:lnTo>
                      <a:pt x="874" y="425"/>
                    </a:lnTo>
                    <a:lnTo>
                      <a:pt x="883" y="431"/>
                    </a:lnTo>
                    <a:lnTo>
                      <a:pt x="883" y="431"/>
                    </a:lnTo>
                    <a:lnTo>
                      <a:pt x="883" y="431"/>
                    </a:lnTo>
                    <a:lnTo>
                      <a:pt x="880" y="441"/>
                    </a:lnTo>
                    <a:lnTo>
                      <a:pt x="877" y="445"/>
                    </a:lnTo>
                    <a:lnTo>
                      <a:pt x="875" y="444"/>
                    </a:lnTo>
                    <a:lnTo>
                      <a:pt x="863" y="443"/>
                    </a:lnTo>
                    <a:lnTo>
                      <a:pt x="851" y="441"/>
                    </a:lnTo>
                    <a:lnTo>
                      <a:pt x="840" y="436"/>
                    </a:lnTo>
                    <a:lnTo>
                      <a:pt x="841" y="433"/>
                    </a:lnTo>
                    <a:close/>
                    <a:moveTo>
                      <a:pt x="855" y="1049"/>
                    </a:moveTo>
                    <a:lnTo>
                      <a:pt x="855" y="1049"/>
                    </a:lnTo>
                    <a:lnTo>
                      <a:pt x="855" y="1049"/>
                    </a:lnTo>
                    <a:lnTo>
                      <a:pt x="855" y="1049"/>
                    </a:lnTo>
                    <a:close/>
                    <a:moveTo>
                      <a:pt x="852" y="829"/>
                    </a:moveTo>
                    <a:lnTo>
                      <a:pt x="852" y="830"/>
                    </a:lnTo>
                    <a:lnTo>
                      <a:pt x="851" y="829"/>
                    </a:lnTo>
                    <a:lnTo>
                      <a:pt x="852" y="829"/>
                    </a:lnTo>
                    <a:lnTo>
                      <a:pt x="852" y="829"/>
                    </a:lnTo>
                    <a:close/>
                    <a:moveTo>
                      <a:pt x="863" y="1244"/>
                    </a:moveTo>
                    <a:lnTo>
                      <a:pt x="862" y="1252"/>
                    </a:lnTo>
                    <a:lnTo>
                      <a:pt x="858" y="1261"/>
                    </a:lnTo>
                    <a:lnTo>
                      <a:pt x="856" y="1269"/>
                    </a:lnTo>
                    <a:lnTo>
                      <a:pt x="857" y="1277"/>
                    </a:lnTo>
                    <a:lnTo>
                      <a:pt x="854" y="1280"/>
                    </a:lnTo>
                    <a:lnTo>
                      <a:pt x="851" y="1284"/>
                    </a:lnTo>
                    <a:lnTo>
                      <a:pt x="850" y="1287"/>
                    </a:lnTo>
                    <a:lnTo>
                      <a:pt x="844" y="1288"/>
                    </a:lnTo>
                    <a:lnTo>
                      <a:pt x="839" y="1292"/>
                    </a:lnTo>
                    <a:lnTo>
                      <a:pt x="838" y="1296"/>
                    </a:lnTo>
                    <a:lnTo>
                      <a:pt x="837" y="1299"/>
                    </a:lnTo>
                    <a:lnTo>
                      <a:pt x="833" y="1299"/>
                    </a:lnTo>
                    <a:lnTo>
                      <a:pt x="829" y="1299"/>
                    </a:lnTo>
                    <a:lnTo>
                      <a:pt x="827" y="1302"/>
                    </a:lnTo>
                    <a:lnTo>
                      <a:pt x="816" y="1296"/>
                    </a:lnTo>
                    <a:lnTo>
                      <a:pt x="805" y="1296"/>
                    </a:lnTo>
                    <a:lnTo>
                      <a:pt x="793" y="1299"/>
                    </a:lnTo>
                    <a:lnTo>
                      <a:pt x="793" y="1302"/>
                    </a:lnTo>
                    <a:lnTo>
                      <a:pt x="793" y="1302"/>
                    </a:lnTo>
                    <a:lnTo>
                      <a:pt x="789" y="1301"/>
                    </a:lnTo>
                    <a:lnTo>
                      <a:pt x="784" y="1302"/>
                    </a:lnTo>
                    <a:lnTo>
                      <a:pt x="784" y="1301"/>
                    </a:lnTo>
                    <a:lnTo>
                      <a:pt x="784" y="1297"/>
                    </a:lnTo>
                    <a:lnTo>
                      <a:pt x="783" y="1293"/>
                    </a:lnTo>
                    <a:lnTo>
                      <a:pt x="782" y="1290"/>
                    </a:lnTo>
                    <a:lnTo>
                      <a:pt x="780" y="1287"/>
                    </a:lnTo>
                    <a:lnTo>
                      <a:pt x="777" y="1277"/>
                    </a:lnTo>
                    <a:lnTo>
                      <a:pt x="771" y="1271"/>
                    </a:lnTo>
                    <a:lnTo>
                      <a:pt x="765" y="1270"/>
                    </a:lnTo>
                    <a:lnTo>
                      <a:pt x="756" y="1273"/>
                    </a:lnTo>
                    <a:lnTo>
                      <a:pt x="758" y="1264"/>
                    </a:lnTo>
                    <a:lnTo>
                      <a:pt x="761" y="1258"/>
                    </a:lnTo>
                    <a:lnTo>
                      <a:pt x="766" y="1252"/>
                    </a:lnTo>
                    <a:lnTo>
                      <a:pt x="772" y="1247"/>
                    </a:lnTo>
                    <a:lnTo>
                      <a:pt x="777" y="1241"/>
                    </a:lnTo>
                    <a:lnTo>
                      <a:pt x="776" y="1247"/>
                    </a:lnTo>
                    <a:lnTo>
                      <a:pt x="777" y="1254"/>
                    </a:lnTo>
                    <a:lnTo>
                      <a:pt x="780" y="1261"/>
                    </a:lnTo>
                    <a:lnTo>
                      <a:pt x="784" y="1267"/>
                    </a:lnTo>
                    <a:lnTo>
                      <a:pt x="803" y="1276"/>
                    </a:lnTo>
                    <a:lnTo>
                      <a:pt x="806" y="1274"/>
                    </a:lnTo>
                    <a:lnTo>
                      <a:pt x="810" y="1270"/>
                    </a:lnTo>
                    <a:lnTo>
                      <a:pt x="811" y="1267"/>
                    </a:lnTo>
                    <a:lnTo>
                      <a:pt x="812" y="1263"/>
                    </a:lnTo>
                    <a:lnTo>
                      <a:pt x="814" y="1258"/>
                    </a:lnTo>
                    <a:lnTo>
                      <a:pt x="814" y="1258"/>
                    </a:lnTo>
                    <a:lnTo>
                      <a:pt x="823" y="1250"/>
                    </a:lnTo>
                    <a:lnTo>
                      <a:pt x="831" y="1245"/>
                    </a:lnTo>
                    <a:lnTo>
                      <a:pt x="838" y="1244"/>
                    </a:lnTo>
                    <a:lnTo>
                      <a:pt x="846" y="1244"/>
                    </a:lnTo>
                    <a:lnTo>
                      <a:pt x="855" y="1245"/>
                    </a:lnTo>
                    <a:lnTo>
                      <a:pt x="863" y="1244"/>
                    </a:lnTo>
                    <a:close/>
                    <a:moveTo>
                      <a:pt x="800" y="94"/>
                    </a:moveTo>
                    <a:lnTo>
                      <a:pt x="800" y="91"/>
                    </a:lnTo>
                    <a:lnTo>
                      <a:pt x="801" y="92"/>
                    </a:lnTo>
                    <a:lnTo>
                      <a:pt x="800" y="94"/>
                    </a:lnTo>
                    <a:lnTo>
                      <a:pt x="800" y="94"/>
                    </a:lnTo>
                    <a:lnTo>
                      <a:pt x="800" y="95"/>
                    </a:lnTo>
                    <a:lnTo>
                      <a:pt x="800" y="94"/>
                    </a:lnTo>
                    <a:close/>
                    <a:moveTo>
                      <a:pt x="789" y="533"/>
                    </a:moveTo>
                    <a:lnTo>
                      <a:pt x="795" y="533"/>
                    </a:lnTo>
                    <a:lnTo>
                      <a:pt x="800" y="532"/>
                    </a:lnTo>
                    <a:lnTo>
                      <a:pt x="809" y="525"/>
                    </a:lnTo>
                    <a:lnTo>
                      <a:pt x="816" y="521"/>
                    </a:lnTo>
                    <a:lnTo>
                      <a:pt x="823" y="515"/>
                    </a:lnTo>
                    <a:lnTo>
                      <a:pt x="823" y="515"/>
                    </a:lnTo>
                    <a:lnTo>
                      <a:pt x="827" y="517"/>
                    </a:lnTo>
                    <a:lnTo>
                      <a:pt x="814" y="530"/>
                    </a:lnTo>
                    <a:lnTo>
                      <a:pt x="807" y="546"/>
                    </a:lnTo>
                    <a:lnTo>
                      <a:pt x="804" y="563"/>
                    </a:lnTo>
                    <a:lnTo>
                      <a:pt x="804" y="581"/>
                    </a:lnTo>
                    <a:lnTo>
                      <a:pt x="803" y="589"/>
                    </a:lnTo>
                    <a:lnTo>
                      <a:pt x="801" y="596"/>
                    </a:lnTo>
                    <a:lnTo>
                      <a:pt x="797" y="596"/>
                    </a:lnTo>
                    <a:lnTo>
                      <a:pt x="792" y="596"/>
                    </a:lnTo>
                    <a:lnTo>
                      <a:pt x="787" y="596"/>
                    </a:lnTo>
                    <a:lnTo>
                      <a:pt x="792" y="592"/>
                    </a:lnTo>
                    <a:lnTo>
                      <a:pt x="795" y="587"/>
                    </a:lnTo>
                    <a:lnTo>
                      <a:pt x="800" y="582"/>
                    </a:lnTo>
                    <a:lnTo>
                      <a:pt x="803" y="570"/>
                    </a:lnTo>
                    <a:lnTo>
                      <a:pt x="801" y="558"/>
                    </a:lnTo>
                    <a:lnTo>
                      <a:pt x="799" y="552"/>
                    </a:lnTo>
                    <a:lnTo>
                      <a:pt x="794" y="549"/>
                    </a:lnTo>
                    <a:lnTo>
                      <a:pt x="789" y="544"/>
                    </a:lnTo>
                    <a:lnTo>
                      <a:pt x="778" y="539"/>
                    </a:lnTo>
                    <a:lnTo>
                      <a:pt x="767" y="538"/>
                    </a:lnTo>
                    <a:lnTo>
                      <a:pt x="771" y="534"/>
                    </a:lnTo>
                    <a:lnTo>
                      <a:pt x="775" y="530"/>
                    </a:lnTo>
                    <a:lnTo>
                      <a:pt x="778" y="530"/>
                    </a:lnTo>
                    <a:lnTo>
                      <a:pt x="782" y="530"/>
                    </a:lnTo>
                    <a:lnTo>
                      <a:pt x="787" y="532"/>
                    </a:lnTo>
                    <a:lnTo>
                      <a:pt x="789" y="533"/>
                    </a:lnTo>
                    <a:close/>
                    <a:moveTo>
                      <a:pt x="769" y="310"/>
                    </a:moveTo>
                    <a:lnTo>
                      <a:pt x="766" y="314"/>
                    </a:lnTo>
                    <a:lnTo>
                      <a:pt x="766" y="319"/>
                    </a:lnTo>
                    <a:lnTo>
                      <a:pt x="767" y="324"/>
                    </a:lnTo>
                    <a:lnTo>
                      <a:pt x="771" y="329"/>
                    </a:lnTo>
                    <a:lnTo>
                      <a:pt x="767" y="330"/>
                    </a:lnTo>
                    <a:lnTo>
                      <a:pt x="764" y="331"/>
                    </a:lnTo>
                    <a:lnTo>
                      <a:pt x="763" y="333"/>
                    </a:lnTo>
                    <a:lnTo>
                      <a:pt x="763" y="335"/>
                    </a:lnTo>
                    <a:lnTo>
                      <a:pt x="760" y="327"/>
                    </a:lnTo>
                    <a:lnTo>
                      <a:pt x="763" y="318"/>
                    </a:lnTo>
                    <a:lnTo>
                      <a:pt x="769" y="310"/>
                    </a:lnTo>
                    <a:close/>
                    <a:moveTo>
                      <a:pt x="761" y="364"/>
                    </a:moveTo>
                    <a:lnTo>
                      <a:pt x="761" y="370"/>
                    </a:lnTo>
                    <a:lnTo>
                      <a:pt x="764" y="375"/>
                    </a:lnTo>
                    <a:lnTo>
                      <a:pt x="765" y="376"/>
                    </a:lnTo>
                    <a:lnTo>
                      <a:pt x="764" y="384"/>
                    </a:lnTo>
                    <a:lnTo>
                      <a:pt x="758" y="381"/>
                    </a:lnTo>
                    <a:lnTo>
                      <a:pt x="755" y="379"/>
                    </a:lnTo>
                    <a:lnTo>
                      <a:pt x="753" y="376"/>
                    </a:lnTo>
                    <a:lnTo>
                      <a:pt x="753" y="374"/>
                    </a:lnTo>
                    <a:lnTo>
                      <a:pt x="753" y="373"/>
                    </a:lnTo>
                    <a:lnTo>
                      <a:pt x="754" y="370"/>
                    </a:lnTo>
                    <a:lnTo>
                      <a:pt x="756" y="368"/>
                    </a:lnTo>
                    <a:lnTo>
                      <a:pt x="759" y="367"/>
                    </a:lnTo>
                    <a:lnTo>
                      <a:pt x="761" y="364"/>
                    </a:lnTo>
                    <a:close/>
                    <a:moveTo>
                      <a:pt x="742" y="238"/>
                    </a:moveTo>
                    <a:lnTo>
                      <a:pt x="737" y="236"/>
                    </a:lnTo>
                    <a:lnTo>
                      <a:pt x="733" y="233"/>
                    </a:lnTo>
                    <a:lnTo>
                      <a:pt x="737" y="234"/>
                    </a:lnTo>
                    <a:lnTo>
                      <a:pt x="739" y="236"/>
                    </a:lnTo>
                    <a:lnTo>
                      <a:pt x="742" y="238"/>
                    </a:lnTo>
                    <a:close/>
                    <a:moveTo>
                      <a:pt x="567" y="364"/>
                    </a:moveTo>
                    <a:lnTo>
                      <a:pt x="579" y="359"/>
                    </a:lnTo>
                    <a:lnTo>
                      <a:pt x="590" y="356"/>
                    </a:lnTo>
                    <a:lnTo>
                      <a:pt x="600" y="350"/>
                    </a:lnTo>
                    <a:lnTo>
                      <a:pt x="608" y="342"/>
                    </a:lnTo>
                    <a:lnTo>
                      <a:pt x="614" y="333"/>
                    </a:lnTo>
                    <a:lnTo>
                      <a:pt x="618" y="319"/>
                    </a:lnTo>
                    <a:lnTo>
                      <a:pt x="618" y="317"/>
                    </a:lnTo>
                    <a:lnTo>
                      <a:pt x="622" y="317"/>
                    </a:lnTo>
                    <a:lnTo>
                      <a:pt x="627" y="316"/>
                    </a:lnTo>
                    <a:lnTo>
                      <a:pt x="630" y="313"/>
                    </a:lnTo>
                    <a:lnTo>
                      <a:pt x="634" y="310"/>
                    </a:lnTo>
                    <a:lnTo>
                      <a:pt x="636" y="307"/>
                    </a:lnTo>
                    <a:lnTo>
                      <a:pt x="639" y="304"/>
                    </a:lnTo>
                    <a:lnTo>
                      <a:pt x="641" y="304"/>
                    </a:lnTo>
                    <a:lnTo>
                      <a:pt x="644" y="305"/>
                    </a:lnTo>
                    <a:lnTo>
                      <a:pt x="646" y="305"/>
                    </a:lnTo>
                    <a:lnTo>
                      <a:pt x="647" y="305"/>
                    </a:lnTo>
                    <a:lnTo>
                      <a:pt x="648" y="306"/>
                    </a:lnTo>
                    <a:lnTo>
                      <a:pt x="650" y="307"/>
                    </a:lnTo>
                    <a:lnTo>
                      <a:pt x="648" y="308"/>
                    </a:lnTo>
                    <a:lnTo>
                      <a:pt x="647" y="311"/>
                    </a:lnTo>
                    <a:lnTo>
                      <a:pt x="645" y="314"/>
                    </a:lnTo>
                    <a:lnTo>
                      <a:pt x="640" y="318"/>
                    </a:lnTo>
                    <a:lnTo>
                      <a:pt x="640" y="325"/>
                    </a:lnTo>
                    <a:lnTo>
                      <a:pt x="644" y="333"/>
                    </a:lnTo>
                    <a:lnTo>
                      <a:pt x="647" y="339"/>
                    </a:lnTo>
                    <a:lnTo>
                      <a:pt x="652" y="345"/>
                    </a:lnTo>
                    <a:lnTo>
                      <a:pt x="656" y="352"/>
                    </a:lnTo>
                    <a:lnTo>
                      <a:pt x="635" y="351"/>
                    </a:lnTo>
                    <a:lnTo>
                      <a:pt x="616" y="356"/>
                    </a:lnTo>
                    <a:lnTo>
                      <a:pt x="599" y="365"/>
                    </a:lnTo>
                    <a:lnTo>
                      <a:pt x="583" y="379"/>
                    </a:lnTo>
                    <a:lnTo>
                      <a:pt x="583" y="381"/>
                    </a:lnTo>
                    <a:lnTo>
                      <a:pt x="582" y="384"/>
                    </a:lnTo>
                    <a:lnTo>
                      <a:pt x="579" y="382"/>
                    </a:lnTo>
                    <a:lnTo>
                      <a:pt x="574" y="381"/>
                    </a:lnTo>
                    <a:lnTo>
                      <a:pt x="571" y="380"/>
                    </a:lnTo>
                    <a:lnTo>
                      <a:pt x="566" y="381"/>
                    </a:lnTo>
                    <a:lnTo>
                      <a:pt x="567" y="375"/>
                    </a:lnTo>
                    <a:lnTo>
                      <a:pt x="568" y="369"/>
                    </a:lnTo>
                    <a:lnTo>
                      <a:pt x="567" y="364"/>
                    </a:lnTo>
                    <a:close/>
                    <a:moveTo>
                      <a:pt x="522" y="432"/>
                    </a:moveTo>
                    <a:lnTo>
                      <a:pt x="522" y="436"/>
                    </a:lnTo>
                    <a:lnTo>
                      <a:pt x="522" y="438"/>
                    </a:lnTo>
                    <a:lnTo>
                      <a:pt x="521" y="438"/>
                    </a:lnTo>
                    <a:lnTo>
                      <a:pt x="520" y="439"/>
                    </a:lnTo>
                    <a:lnTo>
                      <a:pt x="516" y="436"/>
                    </a:lnTo>
                    <a:lnTo>
                      <a:pt x="514" y="432"/>
                    </a:lnTo>
                    <a:lnTo>
                      <a:pt x="510" y="430"/>
                    </a:lnTo>
                    <a:lnTo>
                      <a:pt x="506" y="427"/>
                    </a:lnTo>
                    <a:lnTo>
                      <a:pt x="514" y="431"/>
                    </a:lnTo>
                    <a:lnTo>
                      <a:pt x="522" y="432"/>
                    </a:lnTo>
                    <a:close/>
                    <a:moveTo>
                      <a:pt x="503" y="382"/>
                    </a:moveTo>
                    <a:lnTo>
                      <a:pt x="504" y="385"/>
                    </a:lnTo>
                    <a:lnTo>
                      <a:pt x="505" y="388"/>
                    </a:lnTo>
                    <a:lnTo>
                      <a:pt x="502" y="387"/>
                    </a:lnTo>
                    <a:lnTo>
                      <a:pt x="503" y="385"/>
                    </a:lnTo>
                    <a:lnTo>
                      <a:pt x="503" y="382"/>
                    </a:lnTo>
                    <a:close/>
                    <a:moveTo>
                      <a:pt x="420" y="599"/>
                    </a:moveTo>
                    <a:lnTo>
                      <a:pt x="427" y="606"/>
                    </a:lnTo>
                    <a:lnTo>
                      <a:pt x="437" y="608"/>
                    </a:lnTo>
                    <a:lnTo>
                      <a:pt x="447" y="607"/>
                    </a:lnTo>
                    <a:lnTo>
                      <a:pt x="458" y="602"/>
                    </a:lnTo>
                    <a:lnTo>
                      <a:pt x="459" y="585"/>
                    </a:lnTo>
                    <a:lnTo>
                      <a:pt x="460" y="586"/>
                    </a:lnTo>
                    <a:lnTo>
                      <a:pt x="461" y="586"/>
                    </a:lnTo>
                    <a:lnTo>
                      <a:pt x="471" y="582"/>
                    </a:lnTo>
                    <a:lnTo>
                      <a:pt x="480" y="578"/>
                    </a:lnTo>
                    <a:lnTo>
                      <a:pt x="486" y="572"/>
                    </a:lnTo>
                    <a:lnTo>
                      <a:pt x="489" y="566"/>
                    </a:lnTo>
                    <a:lnTo>
                      <a:pt x="488" y="556"/>
                    </a:lnTo>
                    <a:lnTo>
                      <a:pt x="483" y="545"/>
                    </a:lnTo>
                    <a:lnTo>
                      <a:pt x="487" y="544"/>
                    </a:lnTo>
                    <a:lnTo>
                      <a:pt x="491" y="544"/>
                    </a:lnTo>
                    <a:lnTo>
                      <a:pt x="494" y="542"/>
                    </a:lnTo>
                    <a:lnTo>
                      <a:pt x="498" y="539"/>
                    </a:lnTo>
                    <a:lnTo>
                      <a:pt x="505" y="540"/>
                    </a:lnTo>
                    <a:lnTo>
                      <a:pt x="512" y="538"/>
                    </a:lnTo>
                    <a:lnTo>
                      <a:pt x="519" y="533"/>
                    </a:lnTo>
                    <a:lnTo>
                      <a:pt x="523" y="522"/>
                    </a:lnTo>
                    <a:lnTo>
                      <a:pt x="527" y="510"/>
                    </a:lnTo>
                    <a:lnTo>
                      <a:pt x="532" y="499"/>
                    </a:lnTo>
                    <a:lnTo>
                      <a:pt x="532" y="499"/>
                    </a:lnTo>
                    <a:lnTo>
                      <a:pt x="543" y="499"/>
                    </a:lnTo>
                    <a:lnTo>
                      <a:pt x="553" y="496"/>
                    </a:lnTo>
                    <a:lnTo>
                      <a:pt x="563" y="496"/>
                    </a:lnTo>
                    <a:lnTo>
                      <a:pt x="567" y="498"/>
                    </a:lnTo>
                    <a:lnTo>
                      <a:pt x="562" y="502"/>
                    </a:lnTo>
                    <a:lnTo>
                      <a:pt x="555" y="505"/>
                    </a:lnTo>
                    <a:lnTo>
                      <a:pt x="548" y="507"/>
                    </a:lnTo>
                    <a:lnTo>
                      <a:pt x="540" y="510"/>
                    </a:lnTo>
                    <a:lnTo>
                      <a:pt x="534" y="513"/>
                    </a:lnTo>
                    <a:lnTo>
                      <a:pt x="545" y="519"/>
                    </a:lnTo>
                    <a:lnTo>
                      <a:pt x="555" y="521"/>
                    </a:lnTo>
                    <a:lnTo>
                      <a:pt x="563" y="518"/>
                    </a:lnTo>
                    <a:lnTo>
                      <a:pt x="571" y="513"/>
                    </a:lnTo>
                    <a:lnTo>
                      <a:pt x="578" y="506"/>
                    </a:lnTo>
                    <a:lnTo>
                      <a:pt x="585" y="499"/>
                    </a:lnTo>
                    <a:lnTo>
                      <a:pt x="587" y="499"/>
                    </a:lnTo>
                    <a:lnTo>
                      <a:pt x="589" y="498"/>
                    </a:lnTo>
                    <a:lnTo>
                      <a:pt x="590" y="496"/>
                    </a:lnTo>
                    <a:lnTo>
                      <a:pt x="616" y="499"/>
                    </a:lnTo>
                    <a:lnTo>
                      <a:pt x="618" y="494"/>
                    </a:lnTo>
                    <a:lnTo>
                      <a:pt x="619" y="489"/>
                    </a:lnTo>
                    <a:lnTo>
                      <a:pt x="618" y="485"/>
                    </a:lnTo>
                    <a:lnTo>
                      <a:pt x="616" y="481"/>
                    </a:lnTo>
                    <a:lnTo>
                      <a:pt x="605" y="483"/>
                    </a:lnTo>
                    <a:lnTo>
                      <a:pt x="595" y="481"/>
                    </a:lnTo>
                    <a:lnTo>
                      <a:pt x="595" y="477"/>
                    </a:lnTo>
                    <a:lnTo>
                      <a:pt x="594" y="473"/>
                    </a:lnTo>
                    <a:lnTo>
                      <a:pt x="593" y="470"/>
                    </a:lnTo>
                    <a:lnTo>
                      <a:pt x="593" y="467"/>
                    </a:lnTo>
                    <a:lnTo>
                      <a:pt x="593" y="465"/>
                    </a:lnTo>
                    <a:lnTo>
                      <a:pt x="594" y="464"/>
                    </a:lnTo>
                    <a:lnTo>
                      <a:pt x="595" y="464"/>
                    </a:lnTo>
                    <a:lnTo>
                      <a:pt x="596" y="462"/>
                    </a:lnTo>
                    <a:lnTo>
                      <a:pt x="599" y="462"/>
                    </a:lnTo>
                    <a:lnTo>
                      <a:pt x="601" y="464"/>
                    </a:lnTo>
                    <a:lnTo>
                      <a:pt x="603" y="464"/>
                    </a:lnTo>
                    <a:lnTo>
                      <a:pt x="605" y="464"/>
                    </a:lnTo>
                    <a:lnTo>
                      <a:pt x="607" y="464"/>
                    </a:lnTo>
                    <a:lnTo>
                      <a:pt x="617" y="464"/>
                    </a:lnTo>
                    <a:lnTo>
                      <a:pt x="628" y="464"/>
                    </a:lnTo>
                    <a:lnTo>
                      <a:pt x="637" y="462"/>
                    </a:lnTo>
                    <a:lnTo>
                      <a:pt x="647" y="458"/>
                    </a:lnTo>
                    <a:lnTo>
                      <a:pt x="656" y="450"/>
                    </a:lnTo>
                    <a:lnTo>
                      <a:pt x="654" y="445"/>
                    </a:lnTo>
                    <a:lnTo>
                      <a:pt x="654" y="442"/>
                    </a:lnTo>
                    <a:lnTo>
                      <a:pt x="657" y="441"/>
                    </a:lnTo>
                    <a:lnTo>
                      <a:pt x="659" y="438"/>
                    </a:lnTo>
                    <a:lnTo>
                      <a:pt x="662" y="438"/>
                    </a:lnTo>
                    <a:lnTo>
                      <a:pt x="664" y="438"/>
                    </a:lnTo>
                    <a:lnTo>
                      <a:pt x="673" y="435"/>
                    </a:lnTo>
                    <a:lnTo>
                      <a:pt x="680" y="431"/>
                    </a:lnTo>
                    <a:lnTo>
                      <a:pt x="693" y="426"/>
                    </a:lnTo>
                    <a:lnTo>
                      <a:pt x="705" y="422"/>
                    </a:lnTo>
                    <a:lnTo>
                      <a:pt x="718" y="416"/>
                    </a:lnTo>
                    <a:lnTo>
                      <a:pt x="722" y="421"/>
                    </a:lnTo>
                    <a:lnTo>
                      <a:pt x="726" y="425"/>
                    </a:lnTo>
                    <a:lnTo>
                      <a:pt x="727" y="425"/>
                    </a:lnTo>
                    <a:lnTo>
                      <a:pt x="727" y="427"/>
                    </a:lnTo>
                    <a:lnTo>
                      <a:pt x="691" y="445"/>
                    </a:lnTo>
                    <a:lnTo>
                      <a:pt x="661" y="479"/>
                    </a:lnTo>
                    <a:lnTo>
                      <a:pt x="652" y="479"/>
                    </a:lnTo>
                    <a:lnTo>
                      <a:pt x="647" y="481"/>
                    </a:lnTo>
                    <a:lnTo>
                      <a:pt x="644" y="483"/>
                    </a:lnTo>
                    <a:lnTo>
                      <a:pt x="641" y="485"/>
                    </a:lnTo>
                    <a:lnTo>
                      <a:pt x="637" y="489"/>
                    </a:lnTo>
                    <a:lnTo>
                      <a:pt x="635" y="494"/>
                    </a:lnTo>
                    <a:lnTo>
                      <a:pt x="629" y="494"/>
                    </a:lnTo>
                    <a:lnTo>
                      <a:pt x="624" y="498"/>
                    </a:lnTo>
                    <a:lnTo>
                      <a:pt x="622" y="504"/>
                    </a:lnTo>
                    <a:lnTo>
                      <a:pt x="618" y="510"/>
                    </a:lnTo>
                    <a:lnTo>
                      <a:pt x="614" y="515"/>
                    </a:lnTo>
                    <a:lnTo>
                      <a:pt x="607" y="525"/>
                    </a:lnTo>
                    <a:lnTo>
                      <a:pt x="606" y="529"/>
                    </a:lnTo>
                    <a:lnTo>
                      <a:pt x="606" y="533"/>
                    </a:lnTo>
                    <a:lnTo>
                      <a:pt x="588" y="542"/>
                    </a:lnTo>
                    <a:lnTo>
                      <a:pt x="579" y="550"/>
                    </a:lnTo>
                    <a:lnTo>
                      <a:pt x="576" y="556"/>
                    </a:lnTo>
                    <a:lnTo>
                      <a:pt x="578" y="562"/>
                    </a:lnTo>
                    <a:lnTo>
                      <a:pt x="582" y="567"/>
                    </a:lnTo>
                    <a:lnTo>
                      <a:pt x="567" y="567"/>
                    </a:lnTo>
                    <a:lnTo>
                      <a:pt x="551" y="569"/>
                    </a:lnTo>
                    <a:lnTo>
                      <a:pt x="548" y="572"/>
                    </a:lnTo>
                    <a:lnTo>
                      <a:pt x="545" y="573"/>
                    </a:lnTo>
                    <a:lnTo>
                      <a:pt x="543" y="575"/>
                    </a:lnTo>
                    <a:lnTo>
                      <a:pt x="540" y="578"/>
                    </a:lnTo>
                    <a:lnTo>
                      <a:pt x="540" y="581"/>
                    </a:lnTo>
                    <a:lnTo>
                      <a:pt x="539" y="586"/>
                    </a:lnTo>
                    <a:lnTo>
                      <a:pt x="525" y="593"/>
                    </a:lnTo>
                    <a:lnTo>
                      <a:pt x="512" y="603"/>
                    </a:lnTo>
                    <a:lnTo>
                      <a:pt x="502" y="615"/>
                    </a:lnTo>
                    <a:lnTo>
                      <a:pt x="494" y="631"/>
                    </a:lnTo>
                    <a:lnTo>
                      <a:pt x="493" y="630"/>
                    </a:lnTo>
                    <a:lnTo>
                      <a:pt x="493" y="630"/>
                    </a:lnTo>
                    <a:lnTo>
                      <a:pt x="483" y="629"/>
                    </a:lnTo>
                    <a:lnTo>
                      <a:pt x="472" y="636"/>
                    </a:lnTo>
                    <a:lnTo>
                      <a:pt x="465" y="635"/>
                    </a:lnTo>
                    <a:lnTo>
                      <a:pt x="454" y="637"/>
                    </a:lnTo>
                    <a:lnTo>
                      <a:pt x="444" y="642"/>
                    </a:lnTo>
                    <a:lnTo>
                      <a:pt x="435" y="647"/>
                    </a:lnTo>
                    <a:lnTo>
                      <a:pt x="424" y="648"/>
                    </a:lnTo>
                    <a:lnTo>
                      <a:pt x="413" y="643"/>
                    </a:lnTo>
                    <a:lnTo>
                      <a:pt x="409" y="643"/>
                    </a:lnTo>
                    <a:lnTo>
                      <a:pt x="410" y="633"/>
                    </a:lnTo>
                    <a:lnTo>
                      <a:pt x="409" y="624"/>
                    </a:lnTo>
                    <a:lnTo>
                      <a:pt x="409" y="615"/>
                    </a:lnTo>
                    <a:lnTo>
                      <a:pt x="412" y="607"/>
                    </a:lnTo>
                    <a:lnTo>
                      <a:pt x="420" y="599"/>
                    </a:lnTo>
                    <a:close/>
                    <a:moveTo>
                      <a:pt x="623" y="580"/>
                    </a:moveTo>
                    <a:lnTo>
                      <a:pt x="622" y="581"/>
                    </a:lnTo>
                    <a:lnTo>
                      <a:pt x="622" y="581"/>
                    </a:lnTo>
                    <a:lnTo>
                      <a:pt x="622" y="580"/>
                    </a:lnTo>
                    <a:lnTo>
                      <a:pt x="623" y="580"/>
                    </a:lnTo>
                    <a:close/>
                    <a:moveTo>
                      <a:pt x="410" y="510"/>
                    </a:moveTo>
                    <a:lnTo>
                      <a:pt x="406" y="513"/>
                    </a:lnTo>
                    <a:lnTo>
                      <a:pt x="402" y="517"/>
                    </a:lnTo>
                    <a:lnTo>
                      <a:pt x="397" y="519"/>
                    </a:lnTo>
                    <a:lnTo>
                      <a:pt x="391" y="521"/>
                    </a:lnTo>
                    <a:lnTo>
                      <a:pt x="397" y="516"/>
                    </a:lnTo>
                    <a:lnTo>
                      <a:pt x="403" y="512"/>
                    </a:lnTo>
                    <a:lnTo>
                      <a:pt x="410" y="510"/>
                    </a:lnTo>
                    <a:close/>
                    <a:moveTo>
                      <a:pt x="398" y="773"/>
                    </a:moveTo>
                    <a:lnTo>
                      <a:pt x="396" y="775"/>
                    </a:lnTo>
                    <a:lnTo>
                      <a:pt x="393" y="778"/>
                    </a:lnTo>
                    <a:lnTo>
                      <a:pt x="395" y="774"/>
                    </a:lnTo>
                    <a:lnTo>
                      <a:pt x="397" y="772"/>
                    </a:lnTo>
                    <a:lnTo>
                      <a:pt x="398" y="773"/>
                    </a:lnTo>
                    <a:close/>
                    <a:moveTo>
                      <a:pt x="376" y="866"/>
                    </a:moveTo>
                    <a:lnTo>
                      <a:pt x="379" y="871"/>
                    </a:lnTo>
                    <a:lnTo>
                      <a:pt x="383" y="875"/>
                    </a:lnTo>
                    <a:lnTo>
                      <a:pt x="386" y="877"/>
                    </a:lnTo>
                    <a:lnTo>
                      <a:pt x="386" y="878"/>
                    </a:lnTo>
                    <a:lnTo>
                      <a:pt x="385" y="882"/>
                    </a:lnTo>
                    <a:lnTo>
                      <a:pt x="384" y="887"/>
                    </a:lnTo>
                    <a:lnTo>
                      <a:pt x="385" y="891"/>
                    </a:lnTo>
                    <a:lnTo>
                      <a:pt x="385" y="891"/>
                    </a:lnTo>
                    <a:lnTo>
                      <a:pt x="381" y="888"/>
                    </a:lnTo>
                    <a:lnTo>
                      <a:pt x="376" y="887"/>
                    </a:lnTo>
                    <a:lnTo>
                      <a:pt x="373" y="888"/>
                    </a:lnTo>
                    <a:lnTo>
                      <a:pt x="369" y="891"/>
                    </a:lnTo>
                    <a:lnTo>
                      <a:pt x="368" y="888"/>
                    </a:lnTo>
                    <a:lnTo>
                      <a:pt x="364" y="886"/>
                    </a:lnTo>
                    <a:lnTo>
                      <a:pt x="362" y="885"/>
                    </a:lnTo>
                    <a:lnTo>
                      <a:pt x="358" y="885"/>
                    </a:lnTo>
                    <a:lnTo>
                      <a:pt x="355" y="883"/>
                    </a:lnTo>
                    <a:lnTo>
                      <a:pt x="355" y="883"/>
                    </a:lnTo>
                    <a:lnTo>
                      <a:pt x="355" y="883"/>
                    </a:lnTo>
                    <a:lnTo>
                      <a:pt x="364" y="881"/>
                    </a:lnTo>
                    <a:lnTo>
                      <a:pt x="372" y="875"/>
                    </a:lnTo>
                    <a:lnTo>
                      <a:pt x="376" y="866"/>
                    </a:lnTo>
                    <a:close/>
                    <a:moveTo>
                      <a:pt x="295" y="649"/>
                    </a:moveTo>
                    <a:lnTo>
                      <a:pt x="295" y="653"/>
                    </a:lnTo>
                    <a:lnTo>
                      <a:pt x="294" y="656"/>
                    </a:lnTo>
                    <a:lnTo>
                      <a:pt x="291" y="655"/>
                    </a:lnTo>
                    <a:lnTo>
                      <a:pt x="295" y="649"/>
                    </a:lnTo>
                    <a:close/>
                    <a:moveTo>
                      <a:pt x="5" y="841"/>
                    </a:moveTo>
                    <a:lnTo>
                      <a:pt x="5" y="840"/>
                    </a:lnTo>
                    <a:lnTo>
                      <a:pt x="5" y="840"/>
                    </a:lnTo>
                    <a:lnTo>
                      <a:pt x="5" y="841"/>
                    </a:lnTo>
                    <a:lnTo>
                      <a:pt x="4" y="841"/>
                    </a:lnTo>
                    <a:lnTo>
                      <a:pt x="4" y="841"/>
                    </a:lnTo>
                    <a:lnTo>
                      <a:pt x="4" y="841"/>
                    </a:lnTo>
                    <a:lnTo>
                      <a:pt x="4" y="842"/>
                    </a:lnTo>
                    <a:lnTo>
                      <a:pt x="4" y="842"/>
                    </a:lnTo>
                    <a:lnTo>
                      <a:pt x="4" y="843"/>
                    </a:lnTo>
                    <a:lnTo>
                      <a:pt x="4" y="843"/>
                    </a:lnTo>
                    <a:lnTo>
                      <a:pt x="3" y="842"/>
                    </a:lnTo>
                    <a:lnTo>
                      <a:pt x="3" y="842"/>
                    </a:lnTo>
                    <a:lnTo>
                      <a:pt x="3" y="841"/>
                    </a:lnTo>
                    <a:lnTo>
                      <a:pt x="5" y="841"/>
                    </a:lnTo>
                    <a:close/>
                    <a:moveTo>
                      <a:pt x="21" y="1026"/>
                    </a:moveTo>
                    <a:lnTo>
                      <a:pt x="17" y="1020"/>
                    </a:lnTo>
                    <a:lnTo>
                      <a:pt x="12" y="1015"/>
                    </a:lnTo>
                    <a:lnTo>
                      <a:pt x="6" y="1012"/>
                    </a:lnTo>
                    <a:lnTo>
                      <a:pt x="0" y="1007"/>
                    </a:lnTo>
                    <a:lnTo>
                      <a:pt x="0" y="1006"/>
                    </a:lnTo>
                    <a:lnTo>
                      <a:pt x="6" y="1006"/>
                    </a:lnTo>
                    <a:lnTo>
                      <a:pt x="17" y="1001"/>
                    </a:lnTo>
                    <a:lnTo>
                      <a:pt x="23" y="994"/>
                    </a:lnTo>
                    <a:lnTo>
                      <a:pt x="24" y="984"/>
                    </a:lnTo>
                    <a:lnTo>
                      <a:pt x="26" y="971"/>
                    </a:lnTo>
                    <a:lnTo>
                      <a:pt x="29" y="961"/>
                    </a:lnTo>
                    <a:lnTo>
                      <a:pt x="35" y="951"/>
                    </a:lnTo>
                    <a:lnTo>
                      <a:pt x="44" y="944"/>
                    </a:lnTo>
                    <a:lnTo>
                      <a:pt x="52" y="937"/>
                    </a:lnTo>
                    <a:lnTo>
                      <a:pt x="56" y="932"/>
                    </a:lnTo>
                    <a:lnTo>
                      <a:pt x="58" y="927"/>
                    </a:lnTo>
                    <a:lnTo>
                      <a:pt x="63" y="923"/>
                    </a:lnTo>
                    <a:lnTo>
                      <a:pt x="68" y="921"/>
                    </a:lnTo>
                    <a:lnTo>
                      <a:pt x="69" y="916"/>
                    </a:lnTo>
                    <a:lnTo>
                      <a:pt x="77" y="911"/>
                    </a:lnTo>
                    <a:lnTo>
                      <a:pt x="79" y="915"/>
                    </a:lnTo>
                    <a:lnTo>
                      <a:pt x="92" y="918"/>
                    </a:lnTo>
                    <a:lnTo>
                      <a:pt x="105" y="918"/>
                    </a:lnTo>
                    <a:lnTo>
                      <a:pt x="118" y="916"/>
                    </a:lnTo>
                    <a:lnTo>
                      <a:pt x="130" y="911"/>
                    </a:lnTo>
                    <a:lnTo>
                      <a:pt x="134" y="909"/>
                    </a:lnTo>
                    <a:lnTo>
                      <a:pt x="136" y="908"/>
                    </a:lnTo>
                    <a:lnTo>
                      <a:pt x="158" y="921"/>
                    </a:lnTo>
                    <a:lnTo>
                      <a:pt x="140" y="931"/>
                    </a:lnTo>
                    <a:lnTo>
                      <a:pt x="140" y="937"/>
                    </a:lnTo>
                    <a:lnTo>
                      <a:pt x="141" y="940"/>
                    </a:lnTo>
                    <a:lnTo>
                      <a:pt x="145" y="942"/>
                    </a:lnTo>
                    <a:lnTo>
                      <a:pt x="149" y="943"/>
                    </a:lnTo>
                    <a:lnTo>
                      <a:pt x="154" y="943"/>
                    </a:lnTo>
                    <a:lnTo>
                      <a:pt x="158" y="944"/>
                    </a:lnTo>
                    <a:lnTo>
                      <a:pt x="160" y="946"/>
                    </a:lnTo>
                    <a:lnTo>
                      <a:pt x="147" y="943"/>
                    </a:lnTo>
                    <a:lnTo>
                      <a:pt x="134" y="943"/>
                    </a:lnTo>
                    <a:lnTo>
                      <a:pt x="122" y="945"/>
                    </a:lnTo>
                    <a:lnTo>
                      <a:pt x="111" y="955"/>
                    </a:lnTo>
                    <a:lnTo>
                      <a:pt x="94" y="956"/>
                    </a:lnTo>
                    <a:lnTo>
                      <a:pt x="90" y="958"/>
                    </a:lnTo>
                    <a:lnTo>
                      <a:pt x="88" y="962"/>
                    </a:lnTo>
                    <a:lnTo>
                      <a:pt x="86" y="967"/>
                    </a:lnTo>
                    <a:lnTo>
                      <a:pt x="86" y="968"/>
                    </a:lnTo>
                    <a:lnTo>
                      <a:pt x="81" y="973"/>
                    </a:lnTo>
                    <a:lnTo>
                      <a:pt x="78" y="978"/>
                    </a:lnTo>
                    <a:lnTo>
                      <a:pt x="73" y="982"/>
                    </a:lnTo>
                    <a:lnTo>
                      <a:pt x="66" y="983"/>
                    </a:lnTo>
                    <a:lnTo>
                      <a:pt x="63" y="1000"/>
                    </a:lnTo>
                    <a:lnTo>
                      <a:pt x="57" y="1000"/>
                    </a:lnTo>
                    <a:lnTo>
                      <a:pt x="54" y="1002"/>
                    </a:lnTo>
                    <a:lnTo>
                      <a:pt x="50" y="1005"/>
                    </a:lnTo>
                    <a:lnTo>
                      <a:pt x="47" y="1008"/>
                    </a:lnTo>
                    <a:lnTo>
                      <a:pt x="46" y="1012"/>
                    </a:lnTo>
                    <a:lnTo>
                      <a:pt x="46" y="1018"/>
                    </a:lnTo>
                    <a:lnTo>
                      <a:pt x="47" y="1023"/>
                    </a:lnTo>
                    <a:lnTo>
                      <a:pt x="50" y="1026"/>
                    </a:lnTo>
                    <a:lnTo>
                      <a:pt x="45" y="1028"/>
                    </a:lnTo>
                    <a:lnTo>
                      <a:pt x="21" y="1026"/>
                    </a:lnTo>
                    <a:close/>
                    <a:moveTo>
                      <a:pt x="81" y="1142"/>
                    </a:moveTo>
                    <a:lnTo>
                      <a:pt x="81" y="1139"/>
                    </a:lnTo>
                    <a:lnTo>
                      <a:pt x="80" y="1137"/>
                    </a:lnTo>
                    <a:lnTo>
                      <a:pt x="78" y="1136"/>
                    </a:lnTo>
                    <a:lnTo>
                      <a:pt x="79" y="1130"/>
                    </a:lnTo>
                    <a:lnTo>
                      <a:pt x="81" y="1133"/>
                    </a:lnTo>
                    <a:lnTo>
                      <a:pt x="84" y="1137"/>
                    </a:lnTo>
                    <a:lnTo>
                      <a:pt x="89" y="1139"/>
                    </a:lnTo>
                    <a:lnTo>
                      <a:pt x="92" y="1142"/>
                    </a:lnTo>
                    <a:lnTo>
                      <a:pt x="89" y="1142"/>
                    </a:lnTo>
                    <a:lnTo>
                      <a:pt x="85" y="1142"/>
                    </a:lnTo>
                    <a:lnTo>
                      <a:pt x="81" y="1142"/>
                    </a:lnTo>
                    <a:close/>
                    <a:moveTo>
                      <a:pt x="86" y="1183"/>
                    </a:moveTo>
                    <a:lnTo>
                      <a:pt x="86" y="1183"/>
                    </a:lnTo>
                    <a:lnTo>
                      <a:pt x="86" y="1183"/>
                    </a:lnTo>
                    <a:lnTo>
                      <a:pt x="86" y="1183"/>
                    </a:lnTo>
                    <a:close/>
                    <a:moveTo>
                      <a:pt x="118" y="1311"/>
                    </a:moveTo>
                    <a:lnTo>
                      <a:pt x="113" y="1311"/>
                    </a:lnTo>
                    <a:lnTo>
                      <a:pt x="109" y="1313"/>
                    </a:lnTo>
                    <a:lnTo>
                      <a:pt x="106" y="1314"/>
                    </a:lnTo>
                    <a:lnTo>
                      <a:pt x="102" y="1314"/>
                    </a:lnTo>
                    <a:lnTo>
                      <a:pt x="91" y="1319"/>
                    </a:lnTo>
                    <a:lnTo>
                      <a:pt x="80" y="1325"/>
                    </a:lnTo>
                    <a:lnTo>
                      <a:pt x="72" y="1333"/>
                    </a:lnTo>
                    <a:lnTo>
                      <a:pt x="71" y="1337"/>
                    </a:lnTo>
                    <a:lnTo>
                      <a:pt x="71" y="1341"/>
                    </a:lnTo>
                    <a:lnTo>
                      <a:pt x="60" y="1330"/>
                    </a:lnTo>
                    <a:lnTo>
                      <a:pt x="52" y="1315"/>
                    </a:lnTo>
                    <a:lnTo>
                      <a:pt x="51" y="1311"/>
                    </a:lnTo>
                    <a:lnTo>
                      <a:pt x="49" y="1309"/>
                    </a:lnTo>
                    <a:lnTo>
                      <a:pt x="66" y="1301"/>
                    </a:lnTo>
                    <a:lnTo>
                      <a:pt x="64" y="1298"/>
                    </a:lnTo>
                    <a:lnTo>
                      <a:pt x="64" y="1298"/>
                    </a:lnTo>
                    <a:lnTo>
                      <a:pt x="66" y="1301"/>
                    </a:lnTo>
                    <a:lnTo>
                      <a:pt x="81" y="1292"/>
                    </a:lnTo>
                    <a:lnTo>
                      <a:pt x="81" y="1292"/>
                    </a:lnTo>
                    <a:lnTo>
                      <a:pt x="90" y="1297"/>
                    </a:lnTo>
                    <a:lnTo>
                      <a:pt x="100" y="1299"/>
                    </a:lnTo>
                    <a:lnTo>
                      <a:pt x="109" y="1302"/>
                    </a:lnTo>
                    <a:lnTo>
                      <a:pt x="119" y="1304"/>
                    </a:lnTo>
                    <a:lnTo>
                      <a:pt x="118" y="1308"/>
                    </a:lnTo>
                    <a:lnTo>
                      <a:pt x="118" y="1311"/>
                    </a:lnTo>
                    <a:close/>
                    <a:moveTo>
                      <a:pt x="188" y="1230"/>
                    </a:moveTo>
                    <a:lnTo>
                      <a:pt x="186" y="1235"/>
                    </a:lnTo>
                    <a:lnTo>
                      <a:pt x="183" y="1241"/>
                    </a:lnTo>
                    <a:lnTo>
                      <a:pt x="183" y="1241"/>
                    </a:lnTo>
                    <a:lnTo>
                      <a:pt x="175" y="1245"/>
                    </a:lnTo>
                    <a:lnTo>
                      <a:pt x="166" y="1250"/>
                    </a:lnTo>
                    <a:lnTo>
                      <a:pt x="160" y="1257"/>
                    </a:lnTo>
                    <a:lnTo>
                      <a:pt x="151" y="1251"/>
                    </a:lnTo>
                    <a:lnTo>
                      <a:pt x="140" y="1248"/>
                    </a:lnTo>
                    <a:lnTo>
                      <a:pt x="130" y="1245"/>
                    </a:lnTo>
                    <a:lnTo>
                      <a:pt x="122" y="1237"/>
                    </a:lnTo>
                    <a:lnTo>
                      <a:pt x="131" y="1220"/>
                    </a:lnTo>
                    <a:lnTo>
                      <a:pt x="143" y="1222"/>
                    </a:lnTo>
                    <a:lnTo>
                      <a:pt x="154" y="1224"/>
                    </a:lnTo>
                    <a:lnTo>
                      <a:pt x="165" y="1225"/>
                    </a:lnTo>
                    <a:lnTo>
                      <a:pt x="176" y="1222"/>
                    </a:lnTo>
                    <a:lnTo>
                      <a:pt x="196" y="1216"/>
                    </a:lnTo>
                    <a:lnTo>
                      <a:pt x="197" y="1217"/>
                    </a:lnTo>
                    <a:lnTo>
                      <a:pt x="198" y="1218"/>
                    </a:lnTo>
                    <a:lnTo>
                      <a:pt x="193" y="1224"/>
                    </a:lnTo>
                    <a:lnTo>
                      <a:pt x="188" y="1230"/>
                    </a:lnTo>
                    <a:close/>
                    <a:moveTo>
                      <a:pt x="204" y="868"/>
                    </a:moveTo>
                    <a:lnTo>
                      <a:pt x="204" y="868"/>
                    </a:lnTo>
                    <a:lnTo>
                      <a:pt x="171" y="875"/>
                    </a:lnTo>
                    <a:lnTo>
                      <a:pt x="173" y="871"/>
                    </a:lnTo>
                    <a:lnTo>
                      <a:pt x="175" y="866"/>
                    </a:lnTo>
                    <a:lnTo>
                      <a:pt x="182" y="865"/>
                    </a:lnTo>
                    <a:lnTo>
                      <a:pt x="190" y="863"/>
                    </a:lnTo>
                    <a:lnTo>
                      <a:pt x="198" y="863"/>
                    </a:lnTo>
                    <a:lnTo>
                      <a:pt x="205" y="866"/>
                    </a:lnTo>
                    <a:lnTo>
                      <a:pt x="204" y="868"/>
                    </a:lnTo>
                    <a:close/>
                    <a:moveTo>
                      <a:pt x="208" y="1006"/>
                    </a:moveTo>
                    <a:lnTo>
                      <a:pt x="221" y="1006"/>
                    </a:lnTo>
                    <a:lnTo>
                      <a:pt x="233" y="999"/>
                    </a:lnTo>
                    <a:lnTo>
                      <a:pt x="236" y="1000"/>
                    </a:lnTo>
                    <a:lnTo>
                      <a:pt x="228" y="1006"/>
                    </a:lnTo>
                    <a:lnTo>
                      <a:pt x="222" y="1009"/>
                    </a:lnTo>
                    <a:lnTo>
                      <a:pt x="215" y="1011"/>
                    </a:lnTo>
                    <a:lnTo>
                      <a:pt x="208" y="1006"/>
                    </a:lnTo>
                    <a:close/>
                    <a:moveTo>
                      <a:pt x="272" y="1190"/>
                    </a:moveTo>
                    <a:lnTo>
                      <a:pt x="278" y="1193"/>
                    </a:lnTo>
                    <a:lnTo>
                      <a:pt x="277" y="1194"/>
                    </a:lnTo>
                    <a:lnTo>
                      <a:pt x="276" y="1194"/>
                    </a:lnTo>
                    <a:lnTo>
                      <a:pt x="275" y="1193"/>
                    </a:lnTo>
                    <a:lnTo>
                      <a:pt x="273" y="1191"/>
                    </a:lnTo>
                    <a:lnTo>
                      <a:pt x="272" y="1190"/>
                    </a:lnTo>
                    <a:close/>
                    <a:moveTo>
                      <a:pt x="272" y="1128"/>
                    </a:moveTo>
                    <a:lnTo>
                      <a:pt x="276" y="1126"/>
                    </a:lnTo>
                    <a:lnTo>
                      <a:pt x="281" y="1123"/>
                    </a:lnTo>
                    <a:lnTo>
                      <a:pt x="284" y="1121"/>
                    </a:lnTo>
                    <a:lnTo>
                      <a:pt x="288" y="1117"/>
                    </a:lnTo>
                    <a:lnTo>
                      <a:pt x="290" y="1120"/>
                    </a:lnTo>
                    <a:lnTo>
                      <a:pt x="293" y="1121"/>
                    </a:lnTo>
                    <a:lnTo>
                      <a:pt x="283" y="1126"/>
                    </a:lnTo>
                    <a:lnTo>
                      <a:pt x="272" y="1128"/>
                    </a:lnTo>
                    <a:close/>
                    <a:moveTo>
                      <a:pt x="322" y="1207"/>
                    </a:moveTo>
                    <a:lnTo>
                      <a:pt x="323" y="1207"/>
                    </a:lnTo>
                    <a:lnTo>
                      <a:pt x="323" y="1208"/>
                    </a:lnTo>
                    <a:lnTo>
                      <a:pt x="322" y="1207"/>
                    </a:lnTo>
                    <a:close/>
                    <a:moveTo>
                      <a:pt x="323" y="1207"/>
                    </a:moveTo>
                    <a:lnTo>
                      <a:pt x="322" y="1207"/>
                    </a:lnTo>
                    <a:lnTo>
                      <a:pt x="323" y="1207"/>
                    </a:lnTo>
                    <a:lnTo>
                      <a:pt x="323" y="1207"/>
                    </a:lnTo>
                    <a:close/>
                    <a:moveTo>
                      <a:pt x="294" y="808"/>
                    </a:moveTo>
                    <a:lnTo>
                      <a:pt x="293" y="808"/>
                    </a:lnTo>
                    <a:lnTo>
                      <a:pt x="291" y="809"/>
                    </a:lnTo>
                    <a:lnTo>
                      <a:pt x="288" y="811"/>
                    </a:lnTo>
                    <a:lnTo>
                      <a:pt x="285" y="812"/>
                    </a:lnTo>
                    <a:lnTo>
                      <a:pt x="282" y="813"/>
                    </a:lnTo>
                    <a:lnTo>
                      <a:pt x="278" y="814"/>
                    </a:lnTo>
                    <a:lnTo>
                      <a:pt x="270" y="811"/>
                    </a:lnTo>
                    <a:lnTo>
                      <a:pt x="262" y="811"/>
                    </a:lnTo>
                    <a:lnTo>
                      <a:pt x="255" y="815"/>
                    </a:lnTo>
                    <a:lnTo>
                      <a:pt x="249" y="823"/>
                    </a:lnTo>
                    <a:lnTo>
                      <a:pt x="249" y="827"/>
                    </a:lnTo>
                    <a:lnTo>
                      <a:pt x="250" y="832"/>
                    </a:lnTo>
                    <a:lnTo>
                      <a:pt x="239" y="829"/>
                    </a:lnTo>
                    <a:lnTo>
                      <a:pt x="232" y="831"/>
                    </a:lnTo>
                    <a:lnTo>
                      <a:pt x="226" y="838"/>
                    </a:lnTo>
                    <a:lnTo>
                      <a:pt x="220" y="832"/>
                    </a:lnTo>
                    <a:lnTo>
                      <a:pt x="214" y="827"/>
                    </a:lnTo>
                    <a:lnTo>
                      <a:pt x="208" y="821"/>
                    </a:lnTo>
                    <a:lnTo>
                      <a:pt x="204" y="813"/>
                    </a:lnTo>
                    <a:lnTo>
                      <a:pt x="207" y="813"/>
                    </a:lnTo>
                    <a:lnTo>
                      <a:pt x="210" y="814"/>
                    </a:lnTo>
                    <a:lnTo>
                      <a:pt x="213" y="814"/>
                    </a:lnTo>
                    <a:lnTo>
                      <a:pt x="215" y="813"/>
                    </a:lnTo>
                    <a:lnTo>
                      <a:pt x="217" y="811"/>
                    </a:lnTo>
                    <a:lnTo>
                      <a:pt x="220" y="808"/>
                    </a:lnTo>
                    <a:lnTo>
                      <a:pt x="221" y="806"/>
                    </a:lnTo>
                    <a:lnTo>
                      <a:pt x="222" y="800"/>
                    </a:lnTo>
                    <a:lnTo>
                      <a:pt x="221" y="795"/>
                    </a:lnTo>
                    <a:lnTo>
                      <a:pt x="220" y="790"/>
                    </a:lnTo>
                    <a:lnTo>
                      <a:pt x="220" y="789"/>
                    </a:lnTo>
                    <a:lnTo>
                      <a:pt x="224" y="785"/>
                    </a:lnTo>
                    <a:lnTo>
                      <a:pt x="228" y="781"/>
                    </a:lnTo>
                    <a:lnTo>
                      <a:pt x="237" y="779"/>
                    </a:lnTo>
                    <a:lnTo>
                      <a:pt x="250" y="778"/>
                    </a:lnTo>
                    <a:lnTo>
                      <a:pt x="261" y="773"/>
                    </a:lnTo>
                    <a:lnTo>
                      <a:pt x="271" y="766"/>
                    </a:lnTo>
                    <a:lnTo>
                      <a:pt x="278" y="754"/>
                    </a:lnTo>
                    <a:lnTo>
                      <a:pt x="288" y="745"/>
                    </a:lnTo>
                    <a:lnTo>
                      <a:pt x="299" y="729"/>
                    </a:lnTo>
                    <a:lnTo>
                      <a:pt x="306" y="711"/>
                    </a:lnTo>
                    <a:lnTo>
                      <a:pt x="310" y="712"/>
                    </a:lnTo>
                    <a:lnTo>
                      <a:pt x="312" y="712"/>
                    </a:lnTo>
                    <a:lnTo>
                      <a:pt x="322" y="707"/>
                    </a:lnTo>
                    <a:lnTo>
                      <a:pt x="328" y="701"/>
                    </a:lnTo>
                    <a:lnTo>
                      <a:pt x="332" y="690"/>
                    </a:lnTo>
                    <a:lnTo>
                      <a:pt x="340" y="695"/>
                    </a:lnTo>
                    <a:lnTo>
                      <a:pt x="349" y="699"/>
                    </a:lnTo>
                    <a:lnTo>
                      <a:pt x="357" y="704"/>
                    </a:lnTo>
                    <a:lnTo>
                      <a:pt x="363" y="709"/>
                    </a:lnTo>
                    <a:lnTo>
                      <a:pt x="368" y="717"/>
                    </a:lnTo>
                    <a:lnTo>
                      <a:pt x="370" y="727"/>
                    </a:lnTo>
                    <a:lnTo>
                      <a:pt x="372" y="728"/>
                    </a:lnTo>
                    <a:lnTo>
                      <a:pt x="352" y="744"/>
                    </a:lnTo>
                    <a:lnTo>
                      <a:pt x="345" y="754"/>
                    </a:lnTo>
                    <a:lnTo>
                      <a:pt x="336" y="757"/>
                    </a:lnTo>
                    <a:lnTo>
                      <a:pt x="327" y="760"/>
                    </a:lnTo>
                    <a:lnTo>
                      <a:pt x="317" y="762"/>
                    </a:lnTo>
                    <a:lnTo>
                      <a:pt x="308" y="766"/>
                    </a:lnTo>
                    <a:lnTo>
                      <a:pt x="301" y="769"/>
                    </a:lnTo>
                    <a:lnTo>
                      <a:pt x="295" y="775"/>
                    </a:lnTo>
                    <a:lnTo>
                      <a:pt x="291" y="783"/>
                    </a:lnTo>
                    <a:lnTo>
                      <a:pt x="290" y="794"/>
                    </a:lnTo>
                    <a:lnTo>
                      <a:pt x="294" y="808"/>
                    </a:lnTo>
                    <a:close/>
                    <a:moveTo>
                      <a:pt x="409" y="983"/>
                    </a:moveTo>
                    <a:lnTo>
                      <a:pt x="404" y="984"/>
                    </a:lnTo>
                    <a:lnTo>
                      <a:pt x="400" y="986"/>
                    </a:lnTo>
                    <a:lnTo>
                      <a:pt x="398" y="985"/>
                    </a:lnTo>
                    <a:lnTo>
                      <a:pt x="387" y="984"/>
                    </a:lnTo>
                    <a:lnTo>
                      <a:pt x="378" y="985"/>
                    </a:lnTo>
                    <a:lnTo>
                      <a:pt x="373" y="988"/>
                    </a:lnTo>
                    <a:lnTo>
                      <a:pt x="370" y="990"/>
                    </a:lnTo>
                    <a:lnTo>
                      <a:pt x="368" y="994"/>
                    </a:lnTo>
                    <a:lnTo>
                      <a:pt x="366" y="997"/>
                    </a:lnTo>
                    <a:lnTo>
                      <a:pt x="361" y="990"/>
                    </a:lnTo>
                    <a:lnTo>
                      <a:pt x="353" y="986"/>
                    </a:lnTo>
                    <a:lnTo>
                      <a:pt x="345" y="984"/>
                    </a:lnTo>
                    <a:lnTo>
                      <a:pt x="350" y="982"/>
                    </a:lnTo>
                    <a:lnTo>
                      <a:pt x="353" y="979"/>
                    </a:lnTo>
                    <a:lnTo>
                      <a:pt x="358" y="977"/>
                    </a:lnTo>
                    <a:lnTo>
                      <a:pt x="362" y="973"/>
                    </a:lnTo>
                    <a:lnTo>
                      <a:pt x="363" y="972"/>
                    </a:lnTo>
                    <a:lnTo>
                      <a:pt x="366" y="972"/>
                    </a:lnTo>
                    <a:lnTo>
                      <a:pt x="380" y="975"/>
                    </a:lnTo>
                    <a:lnTo>
                      <a:pt x="393" y="974"/>
                    </a:lnTo>
                    <a:lnTo>
                      <a:pt x="408" y="969"/>
                    </a:lnTo>
                    <a:lnTo>
                      <a:pt x="412" y="967"/>
                    </a:lnTo>
                    <a:lnTo>
                      <a:pt x="410" y="974"/>
                    </a:lnTo>
                    <a:lnTo>
                      <a:pt x="420" y="975"/>
                    </a:lnTo>
                    <a:lnTo>
                      <a:pt x="427" y="978"/>
                    </a:lnTo>
                    <a:lnTo>
                      <a:pt x="434" y="984"/>
                    </a:lnTo>
                    <a:lnTo>
                      <a:pt x="421" y="983"/>
                    </a:lnTo>
                    <a:lnTo>
                      <a:pt x="409" y="983"/>
                    </a:lnTo>
                    <a:close/>
                    <a:moveTo>
                      <a:pt x="429" y="804"/>
                    </a:moveTo>
                    <a:lnTo>
                      <a:pt x="429" y="800"/>
                    </a:lnTo>
                    <a:lnTo>
                      <a:pt x="427" y="795"/>
                    </a:lnTo>
                    <a:lnTo>
                      <a:pt x="441" y="790"/>
                    </a:lnTo>
                    <a:lnTo>
                      <a:pt x="454" y="784"/>
                    </a:lnTo>
                    <a:lnTo>
                      <a:pt x="465" y="774"/>
                    </a:lnTo>
                    <a:lnTo>
                      <a:pt x="475" y="775"/>
                    </a:lnTo>
                    <a:lnTo>
                      <a:pt x="485" y="775"/>
                    </a:lnTo>
                    <a:lnTo>
                      <a:pt x="493" y="779"/>
                    </a:lnTo>
                    <a:lnTo>
                      <a:pt x="502" y="785"/>
                    </a:lnTo>
                    <a:lnTo>
                      <a:pt x="488" y="803"/>
                    </a:lnTo>
                    <a:lnTo>
                      <a:pt x="483" y="803"/>
                    </a:lnTo>
                    <a:lnTo>
                      <a:pt x="482" y="802"/>
                    </a:lnTo>
                    <a:lnTo>
                      <a:pt x="464" y="801"/>
                    </a:lnTo>
                    <a:lnTo>
                      <a:pt x="447" y="803"/>
                    </a:lnTo>
                    <a:lnTo>
                      <a:pt x="429" y="804"/>
                    </a:lnTo>
                    <a:close/>
                    <a:moveTo>
                      <a:pt x="498" y="946"/>
                    </a:moveTo>
                    <a:lnTo>
                      <a:pt x="494" y="945"/>
                    </a:lnTo>
                    <a:lnTo>
                      <a:pt x="492" y="945"/>
                    </a:lnTo>
                    <a:lnTo>
                      <a:pt x="488" y="945"/>
                    </a:lnTo>
                    <a:lnTo>
                      <a:pt x="487" y="946"/>
                    </a:lnTo>
                    <a:lnTo>
                      <a:pt x="485" y="949"/>
                    </a:lnTo>
                    <a:lnTo>
                      <a:pt x="485" y="951"/>
                    </a:lnTo>
                    <a:lnTo>
                      <a:pt x="478" y="950"/>
                    </a:lnTo>
                    <a:lnTo>
                      <a:pt x="474" y="950"/>
                    </a:lnTo>
                    <a:lnTo>
                      <a:pt x="468" y="950"/>
                    </a:lnTo>
                    <a:lnTo>
                      <a:pt x="466" y="950"/>
                    </a:lnTo>
                    <a:lnTo>
                      <a:pt x="468" y="943"/>
                    </a:lnTo>
                    <a:lnTo>
                      <a:pt x="470" y="937"/>
                    </a:lnTo>
                    <a:lnTo>
                      <a:pt x="476" y="932"/>
                    </a:lnTo>
                    <a:lnTo>
                      <a:pt x="485" y="929"/>
                    </a:lnTo>
                    <a:lnTo>
                      <a:pt x="485" y="927"/>
                    </a:lnTo>
                    <a:lnTo>
                      <a:pt x="486" y="928"/>
                    </a:lnTo>
                    <a:lnTo>
                      <a:pt x="497" y="929"/>
                    </a:lnTo>
                    <a:lnTo>
                      <a:pt x="505" y="927"/>
                    </a:lnTo>
                    <a:lnTo>
                      <a:pt x="503" y="932"/>
                    </a:lnTo>
                    <a:lnTo>
                      <a:pt x="500" y="938"/>
                    </a:lnTo>
                    <a:lnTo>
                      <a:pt x="498" y="944"/>
                    </a:lnTo>
                    <a:lnTo>
                      <a:pt x="498" y="946"/>
                    </a:lnTo>
                    <a:close/>
                    <a:moveTo>
                      <a:pt x="511" y="777"/>
                    </a:moveTo>
                    <a:lnTo>
                      <a:pt x="511" y="773"/>
                    </a:lnTo>
                    <a:lnTo>
                      <a:pt x="505" y="757"/>
                    </a:lnTo>
                    <a:lnTo>
                      <a:pt x="502" y="741"/>
                    </a:lnTo>
                    <a:lnTo>
                      <a:pt x="511" y="740"/>
                    </a:lnTo>
                    <a:lnTo>
                      <a:pt x="521" y="737"/>
                    </a:lnTo>
                    <a:lnTo>
                      <a:pt x="528" y="730"/>
                    </a:lnTo>
                    <a:lnTo>
                      <a:pt x="531" y="727"/>
                    </a:lnTo>
                    <a:lnTo>
                      <a:pt x="532" y="723"/>
                    </a:lnTo>
                    <a:lnTo>
                      <a:pt x="538" y="723"/>
                    </a:lnTo>
                    <a:lnTo>
                      <a:pt x="545" y="724"/>
                    </a:lnTo>
                    <a:lnTo>
                      <a:pt x="550" y="727"/>
                    </a:lnTo>
                    <a:lnTo>
                      <a:pt x="554" y="733"/>
                    </a:lnTo>
                    <a:lnTo>
                      <a:pt x="555" y="741"/>
                    </a:lnTo>
                    <a:lnTo>
                      <a:pt x="549" y="752"/>
                    </a:lnTo>
                    <a:lnTo>
                      <a:pt x="542" y="760"/>
                    </a:lnTo>
                    <a:lnTo>
                      <a:pt x="532" y="766"/>
                    </a:lnTo>
                    <a:lnTo>
                      <a:pt x="521" y="772"/>
                    </a:lnTo>
                    <a:lnTo>
                      <a:pt x="511" y="777"/>
                    </a:lnTo>
                    <a:close/>
                    <a:moveTo>
                      <a:pt x="612" y="860"/>
                    </a:moveTo>
                    <a:lnTo>
                      <a:pt x="610" y="858"/>
                    </a:lnTo>
                    <a:lnTo>
                      <a:pt x="608" y="857"/>
                    </a:lnTo>
                    <a:lnTo>
                      <a:pt x="606" y="855"/>
                    </a:lnTo>
                    <a:lnTo>
                      <a:pt x="601" y="857"/>
                    </a:lnTo>
                    <a:lnTo>
                      <a:pt x="597" y="858"/>
                    </a:lnTo>
                    <a:lnTo>
                      <a:pt x="595" y="860"/>
                    </a:lnTo>
                    <a:lnTo>
                      <a:pt x="593" y="859"/>
                    </a:lnTo>
                    <a:lnTo>
                      <a:pt x="590" y="859"/>
                    </a:lnTo>
                    <a:lnTo>
                      <a:pt x="588" y="860"/>
                    </a:lnTo>
                    <a:lnTo>
                      <a:pt x="567" y="903"/>
                    </a:lnTo>
                    <a:lnTo>
                      <a:pt x="566" y="901"/>
                    </a:lnTo>
                    <a:lnTo>
                      <a:pt x="560" y="900"/>
                    </a:lnTo>
                    <a:lnTo>
                      <a:pt x="555" y="901"/>
                    </a:lnTo>
                    <a:lnTo>
                      <a:pt x="546" y="904"/>
                    </a:lnTo>
                    <a:lnTo>
                      <a:pt x="540" y="906"/>
                    </a:lnTo>
                    <a:lnTo>
                      <a:pt x="557" y="885"/>
                    </a:lnTo>
                    <a:lnTo>
                      <a:pt x="562" y="875"/>
                    </a:lnTo>
                    <a:lnTo>
                      <a:pt x="565" y="864"/>
                    </a:lnTo>
                    <a:lnTo>
                      <a:pt x="562" y="853"/>
                    </a:lnTo>
                    <a:lnTo>
                      <a:pt x="560" y="852"/>
                    </a:lnTo>
                    <a:lnTo>
                      <a:pt x="561" y="851"/>
                    </a:lnTo>
                    <a:lnTo>
                      <a:pt x="565" y="848"/>
                    </a:lnTo>
                    <a:lnTo>
                      <a:pt x="577" y="840"/>
                    </a:lnTo>
                    <a:lnTo>
                      <a:pt x="590" y="838"/>
                    </a:lnTo>
                    <a:lnTo>
                      <a:pt x="600" y="832"/>
                    </a:lnTo>
                    <a:lnTo>
                      <a:pt x="608" y="837"/>
                    </a:lnTo>
                    <a:lnTo>
                      <a:pt x="613" y="843"/>
                    </a:lnTo>
                    <a:lnTo>
                      <a:pt x="614" y="851"/>
                    </a:lnTo>
                    <a:lnTo>
                      <a:pt x="612" y="860"/>
                    </a:lnTo>
                    <a:close/>
                    <a:moveTo>
                      <a:pt x="607" y="643"/>
                    </a:moveTo>
                    <a:lnTo>
                      <a:pt x="620" y="633"/>
                    </a:lnTo>
                    <a:lnTo>
                      <a:pt x="636" y="626"/>
                    </a:lnTo>
                    <a:lnTo>
                      <a:pt x="651" y="618"/>
                    </a:lnTo>
                    <a:lnTo>
                      <a:pt x="651" y="614"/>
                    </a:lnTo>
                    <a:lnTo>
                      <a:pt x="651" y="612"/>
                    </a:lnTo>
                    <a:lnTo>
                      <a:pt x="657" y="608"/>
                    </a:lnTo>
                    <a:lnTo>
                      <a:pt x="664" y="607"/>
                    </a:lnTo>
                    <a:lnTo>
                      <a:pt x="673" y="607"/>
                    </a:lnTo>
                    <a:lnTo>
                      <a:pt x="680" y="607"/>
                    </a:lnTo>
                    <a:lnTo>
                      <a:pt x="687" y="606"/>
                    </a:lnTo>
                    <a:lnTo>
                      <a:pt x="692" y="601"/>
                    </a:lnTo>
                    <a:lnTo>
                      <a:pt x="696" y="592"/>
                    </a:lnTo>
                    <a:lnTo>
                      <a:pt x="696" y="591"/>
                    </a:lnTo>
                    <a:lnTo>
                      <a:pt x="696" y="591"/>
                    </a:lnTo>
                    <a:lnTo>
                      <a:pt x="707" y="591"/>
                    </a:lnTo>
                    <a:lnTo>
                      <a:pt x="715" y="593"/>
                    </a:lnTo>
                    <a:lnTo>
                      <a:pt x="722" y="598"/>
                    </a:lnTo>
                    <a:lnTo>
                      <a:pt x="727" y="606"/>
                    </a:lnTo>
                    <a:lnTo>
                      <a:pt x="730" y="616"/>
                    </a:lnTo>
                    <a:lnTo>
                      <a:pt x="732" y="620"/>
                    </a:lnTo>
                    <a:lnTo>
                      <a:pt x="732" y="620"/>
                    </a:lnTo>
                    <a:lnTo>
                      <a:pt x="732" y="620"/>
                    </a:lnTo>
                    <a:lnTo>
                      <a:pt x="731" y="620"/>
                    </a:lnTo>
                    <a:lnTo>
                      <a:pt x="731" y="619"/>
                    </a:lnTo>
                    <a:lnTo>
                      <a:pt x="730" y="618"/>
                    </a:lnTo>
                    <a:lnTo>
                      <a:pt x="730" y="616"/>
                    </a:lnTo>
                    <a:lnTo>
                      <a:pt x="721" y="624"/>
                    </a:lnTo>
                    <a:lnTo>
                      <a:pt x="712" y="626"/>
                    </a:lnTo>
                    <a:lnTo>
                      <a:pt x="702" y="627"/>
                    </a:lnTo>
                    <a:lnTo>
                      <a:pt x="692" y="630"/>
                    </a:lnTo>
                    <a:lnTo>
                      <a:pt x="684" y="635"/>
                    </a:lnTo>
                    <a:lnTo>
                      <a:pt x="684" y="635"/>
                    </a:lnTo>
                    <a:lnTo>
                      <a:pt x="668" y="635"/>
                    </a:lnTo>
                    <a:lnTo>
                      <a:pt x="653" y="638"/>
                    </a:lnTo>
                    <a:lnTo>
                      <a:pt x="639" y="644"/>
                    </a:lnTo>
                    <a:lnTo>
                      <a:pt x="622" y="652"/>
                    </a:lnTo>
                    <a:lnTo>
                      <a:pt x="619" y="648"/>
                    </a:lnTo>
                    <a:lnTo>
                      <a:pt x="616" y="646"/>
                    </a:lnTo>
                    <a:lnTo>
                      <a:pt x="612" y="644"/>
                    </a:lnTo>
                    <a:lnTo>
                      <a:pt x="607" y="643"/>
                    </a:lnTo>
                    <a:close/>
                    <a:moveTo>
                      <a:pt x="628" y="1043"/>
                    </a:moveTo>
                    <a:lnTo>
                      <a:pt x="624" y="1043"/>
                    </a:lnTo>
                    <a:lnTo>
                      <a:pt x="630" y="1031"/>
                    </a:lnTo>
                    <a:lnTo>
                      <a:pt x="639" y="1023"/>
                    </a:lnTo>
                    <a:lnTo>
                      <a:pt x="648" y="1015"/>
                    </a:lnTo>
                    <a:lnTo>
                      <a:pt x="658" y="1008"/>
                    </a:lnTo>
                    <a:lnTo>
                      <a:pt x="658" y="1007"/>
                    </a:lnTo>
                    <a:lnTo>
                      <a:pt x="673" y="1008"/>
                    </a:lnTo>
                    <a:lnTo>
                      <a:pt x="680" y="1002"/>
                    </a:lnTo>
                    <a:lnTo>
                      <a:pt x="687" y="996"/>
                    </a:lnTo>
                    <a:lnTo>
                      <a:pt x="696" y="992"/>
                    </a:lnTo>
                    <a:lnTo>
                      <a:pt x="707" y="990"/>
                    </a:lnTo>
                    <a:lnTo>
                      <a:pt x="718" y="989"/>
                    </a:lnTo>
                    <a:lnTo>
                      <a:pt x="730" y="991"/>
                    </a:lnTo>
                    <a:lnTo>
                      <a:pt x="716" y="994"/>
                    </a:lnTo>
                    <a:lnTo>
                      <a:pt x="704" y="995"/>
                    </a:lnTo>
                    <a:lnTo>
                      <a:pt x="698" y="997"/>
                    </a:lnTo>
                    <a:lnTo>
                      <a:pt x="693" y="1001"/>
                    </a:lnTo>
                    <a:lnTo>
                      <a:pt x="690" y="1006"/>
                    </a:lnTo>
                    <a:lnTo>
                      <a:pt x="690" y="1008"/>
                    </a:lnTo>
                    <a:lnTo>
                      <a:pt x="690" y="1011"/>
                    </a:lnTo>
                    <a:lnTo>
                      <a:pt x="675" y="1018"/>
                    </a:lnTo>
                    <a:lnTo>
                      <a:pt x="664" y="1028"/>
                    </a:lnTo>
                    <a:lnTo>
                      <a:pt x="656" y="1041"/>
                    </a:lnTo>
                    <a:lnTo>
                      <a:pt x="656" y="1041"/>
                    </a:lnTo>
                    <a:lnTo>
                      <a:pt x="654" y="1041"/>
                    </a:lnTo>
                    <a:lnTo>
                      <a:pt x="653" y="1041"/>
                    </a:lnTo>
                    <a:lnTo>
                      <a:pt x="651" y="1042"/>
                    </a:lnTo>
                    <a:lnTo>
                      <a:pt x="644" y="1039"/>
                    </a:lnTo>
                    <a:lnTo>
                      <a:pt x="636" y="1039"/>
                    </a:lnTo>
                    <a:lnTo>
                      <a:pt x="628" y="1043"/>
                    </a:lnTo>
                    <a:close/>
                    <a:moveTo>
                      <a:pt x="438" y="2330"/>
                    </a:moveTo>
                    <a:lnTo>
                      <a:pt x="438" y="2330"/>
                    </a:lnTo>
                    <a:lnTo>
                      <a:pt x="438" y="2330"/>
                    </a:lnTo>
                    <a:lnTo>
                      <a:pt x="438" y="2330"/>
                    </a:lnTo>
                    <a:close/>
                    <a:moveTo>
                      <a:pt x="498" y="2267"/>
                    </a:moveTo>
                    <a:lnTo>
                      <a:pt x="502" y="2268"/>
                    </a:lnTo>
                    <a:lnTo>
                      <a:pt x="505" y="2270"/>
                    </a:lnTo>
                    <a:lnTo>
                      <a:pt x="508" y="2272"/>
                    </a:lnTo>
                    <a:lnTo>
                      <a:pt x="509" y="2276"/>
                    </a:lnTo>
                    <a:lnTo>
                      <a:pt x="503" y="2276"/>
                    </a:lnTo>
                    <a:lnTo>
                      <a:pt x="494" y="2276"/>
                    </a:lnTo>
                    <a:lnTo>
                      <a:pt x="485" y="2277"/>
                    </a:lnTo>
                    <a:lnTo>
                      <a:pt x="498" y="2267"/>
                    </a:lnTo>
                    <a:close/>
                    <a:moveTo>
                      <a:pt x="407" y="2410"/>
                    </a:moveTo>
                    <a:lnTo>
                      <a:pt x="407" y="2412"/>
                    </a:lnTo>
                    <a:lnTo>
                      <a:pt x="407" y="2410"/>
                    </a:lnTo>
                    <a:lnTo>
                      <a:pt x="407" y="2410"/>
                    </a:lnTo>
                    <a:lnTo>
                      <a:pt x="407" y="2410"/>
                    </a:lnTo>
                    <a:close/>
                    <a:moveTo>
                      <a:pt x="629" y="1196"/>
                    </a:moveTo>
                    <a:lnTo>
                      <a:pt x="623" y="1199"/>
                    </a:lnTo>
                    <a:lnTo>
                      <a:pt x="622" y="1195"/>
                    </a:lnTo>
                    <a:lnTo>
                      <a:pt x="629" y="1196"/>
                    </a:lnTo>
                    <a:close/>
                    <a:moveTo>
                      <a:pt x="532" y="1292"/>
                    </a:moveTo>
                    <a:lnTo>
                      <a:pt x="534" y="1291"/>
                    </a:lnTo>
                    <a:lnTo>
                      <a:pt x="537" y="1292"/>
                    </a:lnTo>
                    <a:lnTo>
                      <a:pt x="539" y="1293"/>
                    </a:lnTo>
                    <a:lnTo>
                      <a:pt x="540" y="1294"/>
                    </a:lnTo>
                    <a:lnTo>
                      <a:pt x="531" y="1294"/>
                    </a:lnTo>
                    <a:lnTo>
                      <a:pt x="531" y="1293"/>
                    </a:lnTo>
                    <a:lnTo>
                      <a:pt x="531" y="1292"/>
                    </a:lnTo>
                    <a:lnTo>
                      <a:pt x="532" y="1292"/>
                    </a:lnTo>
                    <a:close/>
                    <a:moveTo>
                      <a:pt x="413" y="1869"/>
                    </a:moveTo>
                    <a:lnTo>
                      <a:pt x="413" y="1869"/>
                    </a:lnTo>
                    <a:lnTo>
                      <a:pt x="413" y="1869"/>
                    </a:lnTo>
                    <a:lnTo>
                      <a:pt x="413" y="1869"/>
                    </a:lnTo>
                    <a:close/>
                    <a:moveTo>
                      <a:pt x="406" y="2016"/>
                    </a:moveTo>
                    <a:lnTo>
                      <a:pt x="406" y="2021"/>
                    </a:lnTo>
                    <a:lnTo>
                      <a:pt x="407" y="2026"/>
                    </a:lnTo>
                    <a:lnTo>
                      <a:pt x="402" y="2027"/>
                    </a:lnTo>
                    <a:lnTo>
                      <a:pt x="397" y="2027"/>
                    </a:lnTo>
                    <a:lnTo>
                      <a:pt x="406" y="2016"/>
                    </a:lnTo>
                    <a:close/>
                    <a:moveTo>
                      <a:pt x="392" y="1744"/>
                    </a:moveTo>
                    <a:lnTo>
                      <a:pt x="391" y="1747"/>
                    </a:lnTo>
                    <a:lnTo>
                      <a:pt x="389" y="1746"/>
                    </a:lnTo>
                    <a:lnTo>
                      <a:pt x="392" y="1744"/>
                    </a:lnTo>
                    <a:close/>
                    <a:moveTo>
                      <a:pt x="383" y="2276"/>
                    </a:moveTo>
                    <a:lnTo>
                      <a:pt x="386" y="2276"/>
                    </a:lnTo>
                    <a:lnTo>
                      <a:pt x="391" y="2277"/>
                    </a:lnTo>
                    <a:lnTo>
                      <a:pt x="395" y="2279"/>
                    </a:lnTo>
                    <a:lnTo>
                      <a:pt x="397" y="2281"/>
                    </a:lnTo>
                    <a:lnTo>
                      <a:pt x="401" y="2284"/>
                    </a:lnTo>
                    <a:lnTo>
                      <a:pt x="396" y="2288"/>
                    </a:lnTo>
                    <a:lnTo>
                      <a:pt x="392" y="2290"/>
                    </a:lnTo>
                    <a:lnTo>
                      <a:pt x="392" y="2290"/>
                    </a:lnTo>
                    <a:lnTo>
                      <a:pt x="390" y="2289"/>
                    </a:lnTo>
                    <a:lnTo>
                      <a:pt x="389" y="2289"/>
                    </a:lnTo>
                    <a:lnTo>
                      <a:pt x="386" y="2290"/>
                    </a:lnTo>
                    <a:lnTo>
                      <a:pt x="385" y="2291"/>
                    </a:lnTo>
                    <a:lnTo>
                      <a:pt x="385" y="2291"/>
                    </a:lnTo>
                    <a:lnTo>
                      <a:pt x="383" y="2285"/>
                    </a:lnTo>
                    <a:lnTo>
                      <a:pt x="381" y="2285"/>
                    </a:lnTo>
                    <a:lnTo>
                      <a:pt x="383" y="2285"/>
                    </a:lnTo>
                    <a:lnTo>
                      <a:pt x="381" y="2279"/>
                    </a:lnTo>
                    <a:lnTo>
                      <a:pt x="383" y="2276"/>
                    </a:lnTo>
                    <a:close/>
                    <a:moveTo>
                      <a:pt x="379" y="2046"/>
                    </a:moveTo>
                    <a:lnTo>
                      <a:pt x="379" y="2048"/>
                    </a:lnTo>
                    <a:lnTo>
                      <a:pt x="379" y="2046"/>
                    </a:lnTo>
                    <a:lnTo>
                      <a:pt x="379" y="2046"/>
                    </a:lnTo>
                    <a:close/>
                    <a:moveTo>
                      <a:pt x="344" y="2267"/>
                    </a:moveTo>
                    <a:lnTo>
                      <a:pt x="344" y="2271"/>
                    </a:lnTo>
                    <a:lnTo>
                      <a:pt x="345" y="2275"/>
                    </a:lnTo>
                    <a:lnTo>
                      <a:pt x="344" y="2275"/>
                    </a:lnTo>
                    <a:lnTo>
                      <a:pt x="340" y="2268"/>
                    </a:lnTo>
                    <a:lnTo>
                      <a:pt x="344" y="2267"/>
                    </a:lnTo>
                    <a:close/>
                    <a:moveTo>
                      <a:pt x="317" y="1919"/>
                    </a:moveTo>
                    <a:lnTo>
                      <a:pt x="318" y="1919"/>
                    </a:lnTo>
                    <a:lnTo>
                      <a:pt x="318" y="1919"/>
                    </a:lnTo>
                    <a:lnTo>
                      <a:pt x="315" y="1923"/>
                    </a:lnTo>
                    <a:lnTo>
                      <a:pt x="317" y="1919"/>
                    </a:lnTo>
                    <a:close/>
                    <a:moveTo>
                      <a:pt x="262" y="1989"/>
                    </a:moveTo>
                    <a:lnTo>
                      <a:pt x="262" y="1989"/>
                    </a:lnTo>
                    <a:lnTo>
                      <a:pt x="264" y="1989"/>
                    </a:lnTo>
                    <a:lnTo>
                      <a:pt x="260" y="1993"/>
                    </a:lnTo>
                    <a:lnTo>
                      <a:pt x="259" y="1998"/>
                    </a:lnTo>
                    <a:lnTo>
                      <a:pt x="259" y="2003"/>
                    </a:lnTo>
                    <a:lnTo>
                      <a:pt x="256" y="2000"/>
                    </a:lnTo>
                    <a:lnTo>
                      <a:pt x="259" y="1996"/>
                    </a:lnTo>
                    <a:lnTo>
                      <a:pt x="262" y="1989"/>
                    </a:lnTo>
                    <a:close/>
                    <a:moveTo>
                      <a:pt x="253" y="2168"/>
                    </a:moveTo>
                    <a:lnTo>
                      <a:pt x="259" y="2169"/>
                    </a:lnTo>
                    <a:lnTo>
                      <a:pt x="265" y="2170"/>
                    </a:lnTo>
                    <a:lnTo>
                      <a:pt x="267" y="2174"/>
                    </a:lnTo>
                    <a:lnTo>
                      <a:pt x="267" y="2182"/>
                    </a:lnTo>
                    <a:lnTo>
                      <a:pt x="259" y="2179"/>
                    </a:lnTo>
                    <a:lnTo>
                      <a:pt x="250" y="2176"/>
                    </a:lnTo>
                    <a:lnTo>
                      <a:pt x="251" y="2173"/>
                    </a:lnTo>
                    <a:lnTo>
                      <a:pt x="253" y="2168"/>
                    </a:lnTo>
                    <a:close/>
                    <a:moveTo>
                      <a:pt x="163" y="2526"/>
                    </a:moveTo>
                    <a:lnTo>
                      <a:pt x="162" y="2530"/>
                    </a:lnTo>
                    <a:lnTo>
                      <a:pt x="159" y="2529"/>
                    </a:lnTo>
                    <a:lnTo>
                      <a:pt x="156" y="2527"/>
                    </a:lnTo>
                    <a:lnTo>
                      <a:pt x="160" y="2526"/>
                    </a:lnTo>
                    <a:lnTo>
                      <a:pt x="164" y="2524"/>
                    </a:lnTo>
                    <a:lnTo>
                      <a:pt x="163" y="2526"/>
                    </a:lnTo>
                    <a:close/>
                    <a:moveTo>
                      <a:pt x="173" y="2065"/>
                    </a:moveTo>
                    <a:lnTo>
                      <a:pt x="168" y="2070"/>
                    </a:lnTo>
                    <a:lnTo>
                      <a:pt x="162" y="2074"/>
                    </a:lnTo>
                    <a:lnTo>
                      <a:pt x="156" y="2077"/>
                    </a:lnTo>
                    <a:lnTo>
                      <a:pt x="149" y="2084"/>
                    </a:lnTo>
                    <a:lnTo>
                      <a:pt x="143" y="2091"/>
                    </a:lnTo>
                    <a:lnTo>
                      <a:pt x="141" y="2101"/>
                    </a:lnTo>
                    <a:lnTo>
                      <a:pt x="142" y="2111"/>
                    </a:lnTo>
                    <a:lnTo>
                      <a:pt x="136" y="2110"/>
                    </a:lnTo>
                    <a:lnTo>
                      <a:pt x="130" y="2110"/>
                    </a:lnTo>
                    <a:lnTo>
                      <a:pt x="125" y="2111"/>
                    </a:lnTo>
                    <a:lnTo>
                      <a:pt x="128" y="2103"/>
                    </a:lnTo>
                    <a:lnTo>
                      <a:pt x="131" y="2097"/>
                    </a:lnTo>
                    <a:lnTo>
                      <a:pt x="134" y="2083"/>
                    </a:lnTo>
                    <a:lnTo>
                      <a:pt x="134" y="2068"/>
                    </a:lnTo>
                    <a:lnTo>
                      <a:pt x="135" y="2054"/>
                    </a:lnTo>
                    <a:lnTo>
                      <a:pt x="135" y="2048"/>
                    </a:lnTo>
                    <a:lnTo>
                      <a:pt x="147" y="2054"/>
                    </a:lnTo>
                    <a:lnTo>
                      <a:pt x="156" y="2056"/>
                    </a:lnTo>
                    <a:lnTo>
                      <a:pt x="162" y="2055"/>
                    </a:lnTo>
                    <a:lnTo>
                      <a:pt x="166" y="2049"/>
                    </a:lnTo>
                    <a:lnTo>
                      <a:pt x="169" y="2039"/>
                    </a:lnTo>
                    <a:lnTo>
                      <a:pt x="170" y="2023"/>
                    </a:lnTo>
                    <a:lnTo>
                      <a:pt x="169" y="2017"/>
                    </a:lnTo>
                    <a:lnTo>
                      <a:pt x="179" y="2014"/>
                    </a:lnTo>
                    <a:lnTo>
                      <a:pt x="180" y="2017"/>
                    </a:lnTo>
                    <a:lnTo>
                      <a:pt x="182" y="2020"/>
                    </a:lnTo>
                    <a:lnTo>
                      <a:pt x="180" y="2023"/>
                    </a:lnTo>
                    <a:lnTo>
                      <a:pt x="181" y="2028"/>
                    </a:lnTo>
                    <a:lnTo>
                      <a:pt x="183" y="2032"/>
                    </a:lnTo>
                    <a:lnTo>
                      <a:pt x="186" y="2034"/>
                    </a:lnTo>
                    <a:lnTo>
                      <a:pt x="188" y="2038"/>
                    </a:lnTo>
                    <a:lnTo>
                      <a:pt x="192" y="2039"/>
                    </a:lnTo>
                    <a:lnTo>
                      <a:pt x="196" y="2042"/>
                    </a:lnTo>
                    <a:lnTo>
                      <a:pt x="190" y="2046"/>
                    </a:lnTo>
                    <a:lnTo>
                      <a:pt x="185" y="2051"/>
                    </a:lnTo>
                    <a:lnTo>
                      <a:pt x="180" y="2053"/>
                    </a:lnTo>
                    <a:lnTo>
                      <a:pt x="176" y="2055"/>
                    </a:lnTo>
                    <a:lnTo>
                      <a:pt x="174" y="2059"/>
                    </a:lnTo>
                    <a:lnTo>
                      <a:pt x="173" y="2061"/>
                    </a:lnTo>
                    <a:lnTo>
                      <a:pt x="173" y="2065"/>
                    </a:lnTo>
                    <a:close/>
                    <a:moveTo>
                      <a:pt x="191" y="2452"/>
                    </a:moveTo>
                    <a:lnTo>
                      <a:pt x="190" y="2453"/>
                    </a:lnTo>
                    <a:lnTo>
                      <a:pt x="186" y="2454"/>
                    </a:lnTo>
                    <a:lnTo>
                      <a:pt x="182" y="2455"/>
                    </a:lnTo>
                    <a:lnTo>
                      <a:pt x="179" y="2458"/>
                    </a:lnTo>
                    <a:lnTo>
                      <a:pt x="179" y="2458"/>
                    </a:lnTo>
                    <a:lnTo>
                      <a:pt x="183" y="2449"/>
                    </a:lnTo>
                    <a:lnTo>
                      <a:pt x="191" y="2444"/>
                    </a:lnTo>
                    <a:lnTo>
                      <a:pt x="199" y="2443"/>
                    </a:lnTo>
                    <a:lnTo>
                      <a:pt x="199" y="2446"/>
                    </a:lnTo>
                    <a:lnTo>
                      <a:pt x="199" y="2446"/>
                    </a:lnTo>
                    <a:lnTo>
                      <a:pt x="194" y="2448"/>
                    </a:lnTo>
                    <a:lnTo>
                      <a:pt x="191" y="2452"/>
                    </a:lnTo>
                    <a:close/>
                    <a:moveTo>
                      <a:pt x="520" y="2604"/>
                    </a:moveTo>
                    <a:lnTo>
                      <a:pt x="519" y="2647"/>
                    </a:lnTo>
                    <a:lnTo>
                      <a:pt x="515" y="2647"/>
                    </a:lnTo>
                    <a:lnTo>
                      <a:pt x="505" y="2646"/>
                    </a:lnTo>
                    <a:lnTo>
                      <a:pt x="497" y="2644"/>
                    </a:lnTo>
                    <a:lnTo>
                      <a:pt x="487" y="2646"/>
                    </a:lnTo>
                    <a:lnTo>
                      <a:pt x="486" y="2640"/>
                    </a:lnTo>
                    <a:lnTo>
                      <a:pt x="483" y="2635"/>
                    </a:lnTo>
                    <a:lnTo>
                      <a:pt x="480" y="2631"/>
                    </a:lnTo>
                    <a:lnTo>
                      <a:pt x="475" y="2629"/>
                    </a:lnTo>
                    <a:lnTo>
                      <a:pt x="478" y="2624"/>
                    </a:lnTo>
                    <a:lnTo>
                      <a:pt x="485" y="2626"/>
                    </a:lnTo>
                    <a:lnTo>
                      <a:pt x="488" y="2624"/>
                    </a:lnTo>
                    <a:lnTo>
                      <a:pt x="492" y="2618"/>
                    </a:lnTo>
                    <a:lnTo>
                      <a:pt x="494" y="2610"/>
                    </a:lnTo>
                    <a:lnTo>
                      <a:pt x="497" y="2604"/>
                    </a:lnTo>
                    <a:lnTo>
                      <a:pt x="511" y="2601"/>
                    </a:lnTo>
                    <a:lnTo>
                      <a:pt x="516" y="2602"/>
                    </a:lnTo>
                    <a:lnTo>
                      <a:pt x="520" y="2603"/>
                    </a:lnTo>
                    <a:lnTo>
                      <a:pt x="520" y="2604"/>
                    </a:lnTo>
                    <a:close/>
                    <a:moveTo>
                      <a:pt x="631" y="2862"/>
                    </a:moveTo>
                    <a:lnTo>
                      <a:pt x="633" y="2857"/>
                    </a:lnTo>
                    <a:lnTo>
                      <a:pt x="635" y="2852"/>
                    </a:lnTo>
                    <a:lnTo>
                      <a:pt x="639" y="2848"/>
                    </a:lnTo>
                    <a:lnTo>
                      <a:pt x="642" y="2846"/>
                    </a:lnTo>
                    <a:lnTo>
                      <a:pt x="646" y="2848"/>
                    </a:lnTo>
                    <a:lnTo>
                      <a:pt x="651" y="2849"/>
                    </a:lnTo>
                    <a:lnTo>
                      <a:pt x="654" y="2848"/>
                    </a:lnTo>
                    <a:lnTo>
                      <a:pt x="651" y="2852"/>
                    </a:lnTo>
                    <a:lnTo>
                      <a:pt x="646" y="2853"/>
                    </a:lnTo>
                    <a:lnTo>
                      <a:pt x="640" y="2854"/>
                    </a:lnTo>
                    <a:lnTo>
                      <a:pt x="635" y="2857"/>
                    </a:lnTo>
                    <a:lnTo>
                      <a:pt x="631" y="2862"/>
                    </a:lnTo>
                    <a:close/>
                    <a:moveTo>
                      <a:pt x="822" y="2800"/>
                    </a:moveTo>
                    <a:lnTo>
                      <a:pt x="807" y="2817"/>
                    </a:lnTo>
                    <a:lnTo>
                      <a:pt x="788" y="2826"/>
                    </a:lnTo>
                    <a:lnTo>
                      <a:pt x="784" y="2828"/>
                    </a:lnTo>
                    <a:lnTo>
                      <a:pt x="782" y="2829"/>
                    </a:lnTo>
                    <a:lnTo>
                      <a:pt x="781" y="2830"/>
                    </a:lnTo>
                    <a:lnTo>
                      <a:pt x="780" y="2832"/>
                    </a:lnTo>
                    <a:lnTo>
                      <a:pt x="780" y="2836"/>
                    </a:lnTo>
                    <a:lnTo>
                      <a:pt x="777" y="2834"/>
                    </a:lnTo>
                    <a:lnTo>
                      <a:pt x="773" y="2834"/>
                    </a:lnTo>
                    <a:lnTo>
                      <a:pt x="771" y="2834"/>
                    </a:lnTo>
                    <a:lnTo>
                      <a:pt x="769" y="2835"/>
                    </a:lnTo>
                    <a:lnTo>
                      <a:pt x="766" y="2829"/>
                    </a:lnTo>
                    <a:lnTo>
                      <a:pt x="761" y="2824"/>
                    </a:lnTo>
                    <a:lnTo>
                      <a:pt x="754" y="2820"/>
                    </a:lnTo>
                    <a:lnTo>
                      <a:pt x="748" y="2817"/>
                    </a:lnTo>
                    <a:lnTo>
                      <a:pt x="742" y="2812"/>
                    </a:lnTo>
                    <a:lnTo>
                      <a:pt x="806" y="2767"/>
                    </a:lnTo>
                    <a:lnTo>
                      <a:pt x="806" y="2767"/>
                    </a:lnTo>
                    <a:lnTo>
                      <a:pt x="805" y="2768"/>
                    </a:lnTo>
                    <a:lnTo>
                      <a:pt x="803" y="2771"/>
                    </a:lnTo>
                    <a:lnTo>
                      <a:pt x="800" y="2774"/>
                    </a:lnTo>
                    <a:lnTo>
                      <a:pt x="798" y="2778"/>
                    </a:lnTo>
                    <a:lnTo>
                      <a:pt x="795" y="2781"/>
                    </a:lnTo>
                    <a:lnTo>
                      <a:pt x="793" y="2784"/>
                    </a:lnTo>
                    <a:lnTo>
                      <a:pt x="786" y="2795"/>
                    </a:lnTo>
                    <a:lnTo>
                      <a:pt x="793" y="2797"/>
                    </a:lnTo>
                    <a:lnTo>
                      <a:pt x="800" y="2795"/>
                    </a:lnTo>
                    <a:lnTo>
                      <a:pt x="805" y="2791"/>
                    </a:lnTo>
                    <a:lnTo>
                      <a:pt x="811" y="2788"/>
                    </a:lnTo>
                    <a:lnTo>
                      <a:pt x="816" y="2786"/>
                    </a:lnTo>
                    <a:lnTo>
                      <a:pt x="818" y="2785"/>
                    </a:lnTo>
                    <a:lnTo>
                      <a:pt x="821" y="2786"/>
                    </a:lnTo>
                    <a:lnTo>
                      <a:pt x="822" y="2786"/>
                    </a:lnTo>
                    <a:lnTo>
                      <a:pt x="823" y="2788"/>
                    </a:lnTo>
                    <a:lnTo>
                      <a:pt x="823" y="2789"/>
                    </a:lnTo>
                    <a:lnTo>
                      <a:pt x="823" y="2791"/>
                    </a:lnTo>
                    <a:lnTo>
                      <a:pt x="822" y="2792"/>
                    </a:lnTo>
                    <a:lnTo>
                      <a:pt x="822" y="2795"/>
                    </a:lnTo>
                    <a:lnTo>
                      <a:pt x="822" y="2797"/>
                    </a:lnTo>
                    <a:lnTo>
                      <a:pt x="822" y="2798"/>
                    </a:lnTo>
                    <a:lnTo>
                      <a:pt x="822" y="2800"/>
                    </a:lnTo>
                    <a:close/>
                    <a:moveTo>
                      <a:pt x="891" y="2877"/>
                    </a:moveTo>
                    <a:lnTo>
                      <a:pt x="891" y="2876"/>
                    </a:lnTo>
                    <a:lnTo>
                      <a:pt x="892" y="2876"/>
                    </a:lnTo>
                    <a:lnTo>
                      <a:pt x="891" y="2877"/>
                    </a:lnTo>
                    <a:close/>
                    <a:moveTo>
                      <a:pt x="1025" y="2900"/>
                    </a:moveTo>
                    <a:lnTo>
                      <a:pt x="1025" y="2899"/>
                    </a:lnTo>
                    <a:lnTo>
                      <a:pt x="1025" y="2899"/>
                    </a:lnTo>
                    <a:lnTo>
                      <a:pt x="1025" y="2900"/>
                    </a:lnTo>
                    <a:close/>
                    <a:moveTo>
                      <a:pt x="1050" y="2885"/>
                    </a:moveTo>
                    <a:lnTo>
                      <a:pt x="1050" y="2885"/>
                    </a:lnTo>
                    <a:lnTo>
                      <a:pt x="1051" y="2885"/>
                    </a:lnTo>
                    <a:lnTo>
                      <a:pt x="1050" y="2885"/>
                    </a:lnTo>
                    <a:close/>
                    <a:moveTo>
                      <a:pt x="1076" y="2549"/>
                    </a:moveTo>
                    <a:lnTo>
                      <a:pt x="1076" y="2549"/>
                    </a:lnTo>
                    <a:lnTo>
                      <a:pt x="1076" y="2549"/>
                    </a:lnTo>
                    <a:lnTo>
                      <a:pt x="1076" y="2549"/>
                    </a:lnTo>
                    <a:close/>
                    <a:moveTo>
                      <a:pt x="1098" y="2761"/>
                    </a:moveTo>
                    <a:lnTo>
                      <a:pt x="1098" y="2761"/>
                    </a:lnTo>
                    <a:lnTo>
                      <a:pt x="1098" y="2761"/>
                    </a:lnTo>
                    <a:lnTo>
                      <a:pt x="1098" y="2761"/>
                    </a:lnTo>
                    <a:close/>
                    <a:moveTo>
                      <a:pt x="1098" y="2761"/>
                    </a:moveTo>
                    <a:lnTo>
                      <a:pt x="1098" y="2761"/>
                    </a:lnTo>
                    <a:lnTo>
                      <a:pt x="1098" y="2761"/>
                    </a:lnTo>
                    <a:close/>
                    <a:moveTo>
                      <a:pt x="1130" y="2748"/>
                    </a:move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6"/>
                    </a:lnTo>
                    <a:lnTo>
                      <a:pt x="1130" y="2746"/>
                    </a:lnTo>
                    <a:lnTo>
                      <a:pt x="1130" y="274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0" name="Freeform 15"/>
              <p:cNvSpPr/>
              <p:nvPr/>
            </p:nvSpPr>
            <p:spPr bwMode="auto">
              <a:xfrm>
                <a:off x="1939925" y="3143250"/>
                <a:ext cx="3175" cy="3175"/>
              </a:xfrm>
              <a:custGeom>
                <a:avLst/>
                <a:gdLst>
                  <a:gd name="T0" fmla="*/ 0 w 13"/>
                  <a:gd name="T1" fmla="*/ 5 h 8"/>
                  <a:gd name="T2" fmla="*/ 2 w 13"/>
                  <a:gd name="T3" fmla="*/ 6 h 8"/>
                  <a:gd name="T4" fmla="*/ 4 w 13"/>
                  <a:gd name="T5" fmla="*/ 7 h 8"/>
                  <a:gd name="T6" fmla="*/ 7 w 13"/>
                  <a:gd name="T7" fmla="*/ 8 h 8"/>
                  <a:gd name="T8" fmla="*/ 8 w 13"/>
                  <a:gd name="T9" fmla="*/ 7 h 8"/>
                  <a:gd name="T10" fmla="*/ 10 w 13"/>
                  <a:gd name="T11" fmla="*/ 6 h 8"/>
                  <a:gd name="T12" fmla="*/ 13 w 13"/>
                  <a:gd name="T13" fmla="*/ 4 h 8"/>
                  <a:gd name="T14" fmla="*/ 9 w 13"/>
                  <a:gd name="T15" fmla="*/ 2 h 8"/>
                  <a:gd name="T16" fmla="*/ 7 w 13"/>
                  <a:gd name="T17" fmla="*/ 1 h 8"/>
                  <a:gd name="T18" fmla="*/ 5 w 13"/>
                  <a:gd name="T19" fmla="*/ 0 h 8"/>
                  <a:gd name="T20" fmla="*/ 3 w 13"/>
                  <a:gd name="T21" fmla="*/ 1 h 8"/>
                  <a:gd name="T22" fmla="*/ 2 w 13"/>
                  <a:gd name="T23" fmla="*/ 2 h 8"/>
                  <a:gd name="T24" fmla="*/ 0 w 13"/>
                  <a:gd name="T2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8">
                    <a:moveTo>
                      <a:pt x="0" y="5"/>
                    </a:moveTo>
                    <a:lnTo>
                      <a:pt x="2" y="6"/>
                    </a:lnTo>
                    <a:lnTo>
                      <a:pt x="4" y="7"/>
                    </a:lnTo>
                    <a:lnTo>
                      <a:pt x="7" y="8"/>
                    </a:lnTo>
                    <a:lnTo>
                      <a:pt x="8" y="7"/>
                    </a:lnTo>
                    <a:lnTo>
                      <a:pt x="10" y="6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1" name="Freeform 16"/>
              <p:cNvSpPr/>
              <p:nvPr/>
            </p:nvSpPr>
            <p:spPr bwMode="auto">
              <a:xfrm>
                <a:off x="1943100" y="3090863"/>
                <a:ext cx="14287" cy="17463"/>
              </a:xfrm>
              <a:custGeom>
                <a:avLst/>
                <a:gdLst>
                  <a:gd name="T0" fmla="*/ 22 w 45"/>
                  <a:gd name="T1" fmla="*/ 5 h 57"/>
                  <a:gd name="T2" fmla="*/ 22 w 45"/>
                  <a:gd name="T3" fmla="*/ 7 h 57"/>
                  <a:gd name="T4" fmla="*/ 21 w 45"/>
                  <a:gd name="T5" fmla="*/ 9 h 57"/>
                  <a:gd name="T6" fmla="*/ 22 w 45"/>
                  <a:gd name="T7" fmla="*/ 12 h 57"/>
                  <a:gd name="T8" fmla="*/ 22 w 45"/>
                  <a:gd name="T9" fmla="*/ 14 h 57"/>
                  <a:gd name="T10" fmla="*/ 22 w 45"/>
                  <a:gd name="T11" fmla="*/ 17 h 57"/>
                  <a:gd name="T12" fmla="*/ 23 w 45"/>
                  <a:gd name="T13" fmla="*/ 19 h 57"/>
                  <a:gd name="T14" fmla="*/ 22 w 45"/>
                  <a:gd name="T15" fmla="*/ 22 h 57"/>
                  <a:gd name="T16" fmla="*/ 22 w 45"/>
                  <a:gd name="T17" fmla="*/ 23 h 57"/>
                  <a:gd name="T18" fmla="*/ 20 w 45"/>
                  <a:gd name="T19" fmla="*/ 24 h 57"/>
                  <a:gd name="T20" fmla="*/ 6 w 45"/>
                  <a:gd name="T21" fmla="*/ 28 h 57"/>
                  <a:gd name="T22" fmla="*/ 0 w 45"/>
                  <a:gd name="T23" fmla="*/ 32 h 57"/>
                  <a:gd name="T24" fmla="*/ 0 w 45"/>
                  <a:gd name="T25" fmla="*/ 37 h 57"/>
                  <a:gd name="T26" fmla="*/ 3 w 45"/>
                  <a:gd name="T27" fmla="*/ 42 h 57"/>
                  <a:gd name="T28" fmla="*/ 8 w 45"/>
                  <a:gd name="T29" fmla="*/ 47 h 57"/>
                  <a:gd name="T30" fmla="*/ 13 w 45"/>
                  <a:gd name="T31" fmla="*/ 52 h 57"/>
                  <a:gd name="T32" fmla="*/ 17 w 45"/>
                  <a:gd name="T33" fmla="*/ 57 h 57"/>
                  <a:gd name="T34" fmla="*/ 26 w 45"/>
                  <a:gd name="T35" fmla="*/ 53 h 57"/>
                  <a:gd name="T36" fmla="*/ 31 w 45"/>
                  <a:gd name="T37" fmla="*/ 48 h 57"/>
                  <a:gd name="T38" fmla="*/ 36 w 45"/>
                  <a:gd name="T39" fmla="*/ 41 h 57"/>
                  <a:gd name="T40" fmla="*/ 40 w 45"/>
                  <a:gd name="T41" fmla="*/ 34 h 57"/>
                  <a:gd name="T42" fmla="*/ 45 w 45"/>
                  <a:gd name="T43" fmla="*/ 29 h 57"/>
                  <a:gd name="T44" fmla="*/ 44 w 45"/>
                  <a:gd name="T45" fmla="*/ 25 h 57"/>
                  <a:gd name="T46" fmla="*/ 43 w 45"/>
                  <a:gd name="T47" fmla="*/ 20 h 57"/>
                  <a:gd name="T48" fmla="*/ 44 w 45"/>
                  <a:gd name="T49" fmla="*/ 16 h 57"/>
                  <a:gd name="T50" fmla="*/ 44 w 45"/>
                  <a:gd name="T51" fmla="*/ 9 h 57"/>
                  <a:gd name="T52" fmla="*/ 44 w 45"/>
                  <a:gd name="T53" fmla="*/ 5 h 57"/>
                  <a:gd name="T54" fmla="*/ 42 w 45"/>
                  <a:gd name="T55" fmla="*/ 1 h 57"/>
                  <a:gd name="T56" fmla="*/ 38 w 45"/>
                  <a:gd name="T57" fmla="*/ 0 h 57"/>
                  <a:gd name="T58" fmla="*/ 32 w 45"/>
                  <a:gd name="T59" fmla="*/ 1 h 57"/>
                  <a:gd name="T60" fmla="*/ 22 w 45"/>
                  <a:gd name="T61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57">
                    <a:moveTo>
                      <a:pt x="22" y="5"/>
                    </a:moveTo>
                    <a:lnTo>
                      <a:pt x="22" y="7"/>
                    </a:lnTo>
                    <a:lnTo>
                      <a:pt x="21" y="9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7"/>
                    </a:lnTo>
                    <a:lnTo>
                      <a:pt x="23" y="19"/>
                    </a:lnTo>
                    <a:lnTo>
                      <a:pt x="22" y="22"/>
                    </a:lnTo>
                    <a:lnTo>
                      <a:pt x="22" y="23"/>
                    </a:lnTo>
                    <a:lnTo>
                      <a:pt x="20" y="24"/>
                    </a:lnTo>
                    <a:lnTo>
                      <a:pt x="6" y="28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8" y="47"/>
                    </a:lnTo>
                    <a:lnTo>
                      <a:pt x="13" y="52"/>
                    </a:lnTo>
                    <a:lnTo>
                      <a:pt x="17" y="57"/>
                    </a:lnTo>
                    <a:lnTo>
                      <a:pt x="26" y="53"/>
                    </a:lnTo>
                    <a:lnTo>
                      <a:pt x="31" y="48"/>
                    </a:lnTo>
                    <a:lnTo>
                      <a:pt x="36" y="41"/>
                    </a:lnTo>
                    <a:lnTo>
                      <a:pt x="40" y="34"/>
                    </a:lnTo>
                    <a:lnTo>
                      <a:pt x="45" y="29"/>
                    </a:lnTo>
                    <a:lnTo>
                      <a:pt x="44" y="25"/>
                    </a:lnTo>
                    <a:lnTo>
                      <a:pt x="43" y="20"/>
                    </a:lnTo>
                    <a:lnTo>
                      <a:pt x="44" y="16"/>
                    </a:lnTo>
                    <a:lnTo>
                      <a:pt x="44" y="9"/>
                    </a:lnTo>
                    <a:lnTo>
                      <a:pt x="44" y="5"/>
                    </a:lnTo>
                    <a:lnTo>
                      <a:pt x="42" y="1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2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2" name="Freeform 17"/>
              <p:cNvSpPr/>
              <p:nvPr/>
            </p:nvSpPr>
            <p:spPr bwMode="auto">
              <a:xfrm>
                <a:off x="1933575" y="3068638"/>
                <a:ext cx="20637" cy="15875"/>
              </a:xfrm>
              <a:custGeom>
                <a:avLst/>
                <a:gdLst>
                  <a:gd name="T0" fmla="*/ 25 w 65"/>
                  <a:gd name="T1" fmla="*/ 43 h 50"/>
                  <a:gd name="T2" fmla="*/ 46 w 65"/>
                  <a:gd name="T3" fmla="*/ 32 h 50"/>
                  <a:gd name="T4" fmla="*/ 64 w 65"/>
                  <a:gd name="T5" fmla="*/ 16 h 50"/>
                  <a:gd name="T6" fmla="*/ 65 w 65"/>
                  <a:gd name="T7" fmla="*/ 13 h 50"/>
                  <a:gd name="T8" fmla="*/ 65 w 65"/>
                  <a:gd name="T9" fmla="*/ 10 h 50"/>
                  <a:gd name="T10" fmla="*/ 64 w 65"/>
                  <a:gd name="T11" fmla="*/ 8 h 50"/>
                  <a:gd name="T12" fmla="*/ 62 w 65"/>
                  <a:gd name="T13" fmla="*/ 5 h 50"/>
                  <a:gd name="T14" fmla="*/ 58 w 65"/>
                  <a:gd name="T15" fmla="*/ 4 h 50"/>
                  <a:gd name="T16" fmla="*/ 54 w 65"/>
                  <a:gd name="T17" fmla="*/ 4 h 50"/>
                  <a:gd name="T18" fmla="*/ 51 w 65"/>
                  <a:gd name="T19" fmla="*/ 5 h 50"/>
                  <a:gd name="T20" fmla="*/ 45 w 65"/>
                  <a:gd name="T21" fmla="*/ 9 h 50"/>
                  <a:gd name="T22" fmla="*/ 38 w 65"/>
                  <a:gd name="T23" fmla="*/ 13 h 50"/>
                  <a:gd name="T24" fmla="*/ 32 w 65"/>
                  <a:gd name="T25" fmla="*/ 15 h 50"/>
                  <a:gd name="T26" fmla="*/ 25 w 65"/>
                  <a:gd name="T27" fmla="*/ 13 h 50"/>
                  <a:gd name="T28" fmla="*/ 23 w 65"/>
                  <a:gd name="T29" fmla="*/ 13 h 50"/>
                  <a:gd name="T30" fmla="*/ 21 w 65"/>
                  <a:gd name="T31" fmla="*/ 8 h 50"/>
                  <a:gd name="T32" fmla="*/ 20 w 65"/>
                  <a:gd name="T33" fmla="*/ 4 h 50"/>
                  <a:gd name="T34" fmla="*/ 17 w 65"/>
                  <a:gd name="T35" fmla="*/ 2 h 50"/>
                  <a:gd name="T36" fmla="*/ 13 w 65"/>
                  <a:gd name="T37" fmla="*/ 0 h 50"/>
                  <a:gd name="T38" fmla="*/ 9 w 65"/>
                  <a:gd name="T39" fmla="*/ 0 h 50"/>
                  <a:gd name="T40" fmla="*/ 3 w 65"/>
                  <a:gd name="T41" fmla="*/ 2 h 50"/>
                  <a:gd name="T42" fmla="*/ 12 w 65"/>
                  <a:gd name="T43" fmla="*/ 11 h 50"/>
                  <a:gd name="T44" fmla="*/ 18 w 65"/>
                  <a:gd name="T45" fmla="*/ 15 h 50"/>
                  <a:gd name="T46" fmla="*/ 18 w 65"/>
                  <a:gd name="T47" fmla="*/ 17 h 50"/>
                  <a:gd name="T48" fmla="*/ 18 w 65"/>
                  <a:gd name="T49" fmla="*/ 20 h 50"/>
                  <a:gd name="T50" fmla="*/ 19 w 65"/>
                  <a:gd name="T51" fmla="*/ 21 h 50"/>
                  <a:gd name="T52" fmla="*/ 15 w 65"/>
                  <a:gd name="T53" fmla="*/ 26 h 50"/>
                  <a:gd name="T54" fmla="*/ 11 w 65"/>
                  <a:gd name="T55" fmla="*/ 28 h 50"/>
                  <a:gd name="T56" fmla="*/ 4 w 65"/>
                  <a:gd name="T57" fmla="*/ 29 h 50"/>
                  <a:gd name="T58" fmla="*/ 0 w 65"/>
                  <a:gd name="T59" fmla="*/ 32 h 50"/>
                  <a:gd name="T60" fmla="*/ 0 w 65"/>
                  <a:gd name="T61" fmla="*/ 34 h 50"/>
                  <a:gd name="T62" fmla="*/ 1 w 65"/>
                  <a:gd name="T63" fmla="*/ 37 h 50"/>
                  <a:gd name="T64" fmla="*/ 2 w 65"/>
                  <a:gd name="T65" fmla="*/ 40 h 50"/>
                  <a:gd name="T66" fmla="*/ 3 w 65"/>
                  <a:gd name="T67" fmla="*/ 43 h 50"/>
                  <a:gd name="T68" fmla="*/ 4 w 65"/>
                  <a:gd name="T69" fmla="*/ 45 h 50"/>
                  <a:gd name="T70" fmla="*/ 8 w 65"/>
                  <a:gd name="T71" fmla="*/ 46 h 50"/>
                  <a:gd name="T72" fmla="*/ 21 w 65"/>
                  <a:gd name="T73" fmla="*/ 50 h 50"/>
                  <a:gd name="T74" fmla="*/ 25 w 65"/>
                  <a:gd name="T75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5" h="50">
                    <a:moveTo>
                      <a:pt x="25" y="43"/>
                    </a:moveTo>
                    <a:lnTo>
                      <a:pt x="46" y="32"/>
                    </a:lnTo>
                    <a:lnTo>
                      <a:pt x="64" y="16"/>
                    </a:lnTo>
                    <a:lnTo>
                      <a:pt x="65" y="13"/>
                    </a:lnTo>
                    <a:lnTo>
                      <a:pt x="65" y="10"/>
                    </a:lnTo>
                    <a:lnTo>
                      <a:pt x="64" y="8"/>
                    </a:lnTo>
                    <a:lnTo>
                      <a:pt x="62" y="5"/>
                    </a:lnTo>
                    <a:lnTo>
                      <a:pt x="58" y="4"/>
                    </a:lnTo>
                    <a:lnTo>
                      <a:pt x="54" y="4"/>
                    </a:lnTo>
                    <a:lnTo>
                      <a:pt x="51" y="5"/>
                    </a:lnTo>
                    <a:lnTo>
                      <a:pt x="45" y="9"/>
                    </a:lnTo>
                    <a:lnTo>
                      <a:pt x="38" y="13"/>
                    </a:lnTo>
                    <a:lnTo>
                      <a:pt x="32" y="15"/>
                    </a:lnTo>
                    <a:lnTo>
                      <a:pt x="25" y="13"/>
                    </a:lnTo>
                    <a:lnTo>
                      <a:pt x="23" y="13"/>
                    </a:lnTo>
                    <a:lnTo>
                      <a:pt x="21" y="8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3" y="2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18" y="17"/>
                    </a:lnTo>
                    <a:lnTo>
                      <a:pt x="18" y="20"/>
                    </a:lnTo>
                    <a:lnTo>
                      <a:pt x="19" y="21"/>
                    </a:lnTo>
                    <a:lnTo>
                      <a:pt x="15" y="26"/>
                    </a:lnTo>
                    <a:lnTo>
                      <a:pt x="11" y="28"/>
                    </a:lnTo>
                    <a:lnTo>
                      <a:pt x="4" y="29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8" y="46"/>
                    </a:lnTo>
                    <a:lnTo>
                      <a:pt x="21" y="50"/>
                    </a:lnTo>
                    <a:lnTo>
                      <a:pt x="25" y="4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3" name="Freeform 18"/>
              <p:cNvSpPr/>
              <p:nvPr/>
            </p:nvSpPr>
            <p:spPr bwMode="auto">
              <a:xfrm>
                <a:off x="1895475" y="3044825"/>
                <a:ext cx="6350" cy="6350"/>
              </a:xfrm>
              <a:custGeom>
                <a:avLst/>
                <a:gdLst>
                  <a:gd name="T0" fmla="*/ 0 w 16"/>
                  <a:gd name="T1" fmla="*/ 0 h 20"/>
                  <a:gd name="T2" fmla="*/ 3 w 16"/>
                  <a:gd name="T3" fmla="*/ 6 h 20"/>
                  <a:gd name="T4" fmla="*/ 4 w 16"/>
                  <a:gd name="T5" fmla="*/ 12 h 20"/>
                  <a:gd name="T6" fmla="*/ 6 w 16"/>
                  <a:gd name="T7" fmla="*/ 17 h 20"/>
                  <a:gd name="T8" fmla="*/ 11 w 16"/>
                  <a:gd name="T9" fmla="*/ 20 h 20"/>
                  <a:gd name="T10" fmla="*/ 14 w 16"/>
                  <a:gd name="T11" fmla="*/ 19 h 20"/>
                  <a:gd name="T12" fmla="*/ 16 w 16"/>
                  <a:gd name="T13" fmla="*/ 18 h 20"/>
                  <a:gd name="T14" fmla="*/ 16 w 16"/>
                  <a:gd name="T15" fmla="*/ 15 h 20"/>
                  <a:gd name="T16" fmla="*/ 15 w 16"/>
                  <a:gd name="T17" fmla="*/ 13 h 20"/>
                  <a:gd name="T18" fmla="*/ 15 w 16"/>
                  <a:gd name="T19" fmla="*/ 11 h 20"/>
                  <a:gd name="T20" fmla="*/ 14 w 16"/>
                  <a:gd name="T21" fmla="*/ 8 h 20"/>
                  <a:gd name="T22" fmla="*/ 14 w 16"/>
                  <a:gd name="T23" fmla="*/ 6 h 20"/>
                  <a:gd name="T24" fmla="*/ 12 w 16"/>
                  <a:gd name="T25" fmla="*/ 3 h 20"/>
                  <a:gd name="T26" fmla="*/ 10 w 16"/>
                  <a:gd name="T27" fmla="*/ 1 h 20"/>
                  <a:gd name="T28" fmla="*/ 8 w 16"/>
                  <a:gd name="T29" fmla="*/ 0 h 20"/>
                  <a:gd name="T30" fmla="*/ 5 w 16"/>
                  <a:gd name="T31" fmla="*/ 0 h 20"/>
                  <a:gd name="T32" fmla="*/ 0 w 16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lnTo>
                      <a:pt x="3" y="6"/>
                    </a:lnTo>
                    <a:lnTo>
                      <a:pt x="4" y="12"/>
                    </a:lnTo>
                    <a:lnTo>
                      <a:pt x="6" y="17"/>
                    </a:lnTo>
                    <a:lnTo>
                      <a:pt x="11" y="20"/>
                    </a:lnTo>
                    <a:lnTo>
                      <a:pt x="14" y="19"/>
                    </a:lnTo>
                    <a:lnTo>
                      <a:pt x="16" y="18"/>
                    </a:lnTo>
                    <a:lnTo>
                      <a:pt x="16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4" name="Freeform 19"/>
              <p:cNvSpPr/>
              <p:nvPr/>
            </p:nvSpPr>
            <p:spPr bwMode="auto">
              <a:xfrm>
                <a:off x="1927225" y="3017838"/>
                <a:ext cx="9525" cy="15875"/>
              </a:xfrm>
              <a:custGeom>
                <a:avLst/>
                <a:gdLst>
                  <a:gd name="T0" fmla="*/ 10 w 34"/>
                  <a:gd name="T1" fmla="*/ 20 h 47"/>
                  <a:gd name="T2" fmla="*/ 9 w 34"/>
                  <a:gd name="T3" fmla="*/ 20 h 47"/>
                  <a:gd name="T4" fmla="*/ 16 w 34"/>
                  <a:gd name="T5" fmla="*/ 25 h 47"/>
                  <a:gd name="T6" fmla="*/ 14 w 34"/>
                  <a:gd name="T7" fmla="*/ 28 h 47"/>
                  <a:gd name="T8" fmla="*/ 12 w 34"/>
                  <a:gd name="T9" fmla="*/ 30 h 47"/>
                  <a:gd name="T10" fmla="*/ 11 w 34"/>
                  <a:gd name="T11" fmla="*/ 34 h 47"/>
                  <a:gd name="T12" fmla="*/ 11 w 34"/>
                  <a:gd name="T13" fmla="*/ 36 h 47"/>
                  <a:gd name="T14" fmla="*/ 12 w 34"/>
                  <a:gd name="T15" fmla="*/ 40 h 47"/>
                  <a:gd name="T16" fmla="*/ 14 w 34"/>
                  <a:gd name="T17" fmla="*/ 42 h 47"/>
                  <a:gd name="T18" fmla="*/ 21 w 34"/>
                  <a:gd name="T19" fmla="*/ 47 h 47"/>
                  <a:gd name="T20" fmla="*/ 21 w 34"/>
                  <a:gd name="T21" fmla="*/ 47 h 47"/>
                  <a:gd name="T22" fmla="*/ 23 w 34"/>
                  <a:gd name="T23" fmla="*/ 47 h 47"/>
                  <a:gd name="T24" fmla="*/ 24 w 34"/>
                  <a:gd name="T25" fmla="*/ 47 h 47"/>
                  <a:gd name="T26" fmla="*/ 26 w 34"/>
                  <a:gd name="T27" fmla="*/ 45 h 47"/>
                  <a:gd name="T28" fmla="*/ 34 w 34"/>
                  <a:gd name="T29" fmla="*/ 32 h 47"/>
                  <a:gd name="T30" fmla="*/ 29 w 34"/>
                  <a:gd name="T31" fmla="*/ 30 h 47"/>
                  <a:gd name="T32" fmla="*/ 26 w 34"/>
                  <a:gd name="T33" fmla="*/ 29 h 47"/>
                  <a:gd name="T34" fmla="*/ 23 w 34"/>
                  <a:gd name="T35" fmla="*/ 25 h 47"/>
                  <a:gd name="T36" fmla="*/ 21 w 34"/>
                  <a:gd name="T37" fmla="*/ 22 h 47"/>
                  <a:gd name="T38" fmla="*/ 20 w 34"/>
                  <a:gd name="T39" fmla="*/ 18 h 47"/>
                  <a:gd name="T40" fmla="*/ 18 w 34"/>
                  <a:gd name="T41" fmla="*/ 13 h 47"/>
                  <a:gd name="T42" fmla="*/ 14 w 34"/>
                  <a:gd name="T43" fmla="*/ 14 h 47"/>
                  <a:gd name="T44" fmla="*/ 4 w 34"/>
                  <a:gd name="T45" fmla="*/ 0 h 47"/>
                  <a:gd name="T46" fmla="*/ 0 w 34"/>
                  <a:gd name="T47" fmla="*/ 6 h 47"/>
                  <a:gd name="T48" fmla="*/ 0 w 34"/>
                  <a:gd name="T49" fmla="*/ 8 h 47"/>
                  <a:gd name="T50" fmla="*/ 1 w 34"/>
                  <a:gd name="T51" fmla="*/ 12 h 47"/>
                  <a:gd name="T52" fmla="*/ 3 w 34"/>
                  <a:gd name="T53" fmla="*/ 14 h 47"/>
                  <a:gd name="T54" fmla="*/ 4 w 34"/>
                  <a:gd name="T55" fmla="*/ 17 h 47"/>
                  <a:gd name="T56" fmla="*/ 6 w 34"/>
                  <a:gd name="T57" fmla="*/ 19 h 47"/>
                  <a:gd name="T58" fmla="*/ 9 w 34"/>
                  <a:gd name="T59" fmla="*/ 20 h 47"/>
                  <a:gd name="T60" fmla="*/ 10 w 34"/>
                  <a:gd name="T61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" h="47">
                    <a:moveTo>
                      <a:pt x="10" y="20"/>
                    </a:moveTo>
                    <a:lnTo>
                      <a:pt x="9" y="20"/>
                    </a:lnTo>
                    <a:lnTo>
                      <a:pt x="16" y="25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1" y="34"/>
                    </a:lnTo>
                    <a:lnTo>
                      <a:pt x="11" y="36"/>
                    </a:lnTo>
                    <a:lnTo>
                      <a:pt x="12" y="40"/>
                    </a:lnTo>
                    <a:lnTo>
                      <a:pt x="14" y="42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23" y="47"/>
                    </a:lnTo>
                    <a:lnTo>
                      <a:pt x="24" y="47"/>
                    </a:lnTo>
                    <a:lnTo>
                      <a:pt x="26" y="45"/>
                    </a:lnTo>
                    <a:lnTo>
                      <a:pt x="34" y="32"/>
                    </a:lnTo>
                    <a:lnTo>
                      <a:pt x="29" y="30"/>
                    </a:lnTo>
                    <a:lnTo>
                      <a:pt x="26" y="29"/>
                    </a:lnTo>
                    <a:lnTo>
                      <a:pt x="23" y="25"/>
                    </a:lnTo>
                    <a:lnTo>
                      <a:pt x="21" y="22"/>
                    </a:lnTo>
                    <a:lnTo>
                      <a:pt x="20" y="18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4" y="17"/>
                    </a:lnTo>
                    <a:lnTo>
                      <a:pt x="6" y="19"/>
                    </a:lnTo>
                    <a:lnTo>
                      <a:pt x="9" y="20"/>
                    </a:lnTo>
                    <a:lnTo>
                      <a:pt x="10" y="2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5" name="Freeform 20"/>
              <p:cNvSpPr/>
              <p:nvPr/>
            </p:nvSpPr>
            <p:spPr bwMode="auto">
              <a:xfrm>
                <a:off x="1958975" y="3087688"/>
                <a:ext cx="7937" cy="3175"/>
              </a:xfrm>
              <a:custGeom>
                <a:avLst/>
                <a:gdLst>
                  <a:gd name="T0" fmla="*/ 24 w 26"/>
                  <a:gd name="T1" fmla="*/ 3 h 10"/>
                  <a:gd name="T2" fmla="*/ 26 w 26"/>
                  <a:gd name="T3" fmla="*/ 3 h 10"/>
                  <a:gd name="T4" fmla="*/ 26 w 26"/>
                  <a:gd name="T5" fmla="*/ 2 h 10"/>
                  <a:gd name="T6" fmla="*/ 26 w 26"/>
                  <a:gd name="T7" fmla="*/ 1 h 10"/>
                  <a:gd name="T8" fmla="*/ 17 w 26"/>
                  <a:gd name="T9" fmla="*/ 0 h 10"/>
                  <a:gd name="T10" fmla="*/ 12 w 26"/>
                  <a:gd name="T11" fmla="*/ 0 h 10"/>
                  <a:gd name="T12" fmla="*/ 7 w 26"/>
                  <a:gd name="T13" fmla="*/ 3 h 10"/>
                  <a:gd name="T14" fmla="*/ 0 w 26"/>
                  <a:gd name="T15" fmla="*/ 10 h 10"/>
                  <a:gd name="T16" fmla="*/ 14 w 26"/>
                  <a:gd name="T17" fmla="*/ 6 h 10"/>
                  <a:gd name="T18" fmla="*/ 24 w 26"/>
                  <a:gd name="T1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0">
                    <a:moveTo>
                      <a:pt x="24" y="3"/>
                    </a:moveTo>
                    <a:lnTo>
                      <a:pt x="26" y="3"/>
                    </a:lnTo>
                    <a:lnTo>
                      <a:pt x="26" y="2"/>
                    </a:lnTo>
                    <a:lnTo>
                      <a:pt x="26" y="1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3"/>
                    </a:lnTo>
                    <a:lnTo>
                      <a:pt x="0" y="10"/>
                    </a:lnTo>
                    <a:lnTo>
                      <a:pt x="14" y="6"/>
                    </a:lnTo>
                    <a:lnTo>
                      <a:pt x="24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6" name="Freeform 21"/>
              <p:cNvSpPr/>
              <p:nvPr/>
            </p:nvSpPr>
            <p:spPr bwMode="auto">
              <a:xfrm>
                <a:off x="1987550" y="3062288"/>
                <a:ext cx="7937" cy="7938"/>
              </a:xfrm>
              <a:custGeom>
                <a:avLst/>
                <a:gdLst>
                  <a:gd name="T0" fmla="*/ 8 w 27"/>
                  <a:gd name="T1" fmla="*/ 20 h 26"/>
                  <a:gd name="T2" fmla="*/ 9 w 27"/>
                  <a:gd name="T3" fmla="*/ 23 h 26"/>
                  <a:gd name="T4" fmla="*/ 12 w 27"/>
                  <a:gd name="T5" fmla="*/ 26 h 26"/>
                  <a:gd name="T6" fmla="*/ 14 w 27"/>
                  <a:gd name="T7" fmla="*/ 26 h 26"/>
                  <a:gd name="T8" fmla="*/ 17 w 27"/>
                  <a:gd name="T9" fmla="*/ 26 h 26"/>
                  <a:gd name="T10" fmla="*/ 19 w 27"/>
                  <a:gd name="T11" fmla="*/ 26 h 26"/>
                  <a:gd name="T12" fmla="*/ 23 w 27"/>
                  <a:gd name="T13" fmla="*/ 23 h 26"/>
                  <a:gd name="T14" fmla="*/ 25 w 27"/>
                  <a:gd name="T15" fmla="*/ 22 h 26"/>
                  <a:gd name="T16" fmla="*/ 26 w 27"/>
                  <a:gd name="T17" fmla="*/ 21 h 26"/>
                  <a:gd name="T18" fmla="*/ 27 w 27"/>
                  <a:gd name="T19" fmla="*/ 20 h 26"/>
                  <a:gd name="T20" fmla="*/ 26 w 27"/>
                  <a:gd name="T21" fmla="*/ 16 h 26"/>
                  <a:gd name="T22" fmla="*/ 12 w 27"/>
                  <a:gd name="T23" fmla="*/ 1 h 26"/>
                  <a:gd name="T24" fmla="*/ 7 w 27"/>
                  <a:gd name="T25" fmla="*/ 0 h 26"/>
                  <a:gd name="T26" fmla="*/ 3 w 27"/>
                  <a:gd name="T27" fmla="*/ 1 h 26"/>
                  <a:gd name="T28" fmla="*/ 0 w 27"/>
                  <a:gd name="T29" fmla="*/ 3 h 26"/>
                  <a:gd name="T30" fmla="*/ 0 w 27"/>
                  <a:gd name="T31" fmla="*/ 5 h 26"/>
                  <a:gd name="T32" fmla="*/ 0 w 27"/>
                  <a:gd name="T33" fmla="*/ 7 h 26"/>
                  <a:gd name="T34" fmla="*/ 1 w 27"/>
                  <a:gd name="T35" fmla="*/ 10 h 26"/>
                  <a:gd name="T36" fmla="*/ 8 w 27"/>
                  <a:gd name="T3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6">
                    <a:moveTo>
                      <a:pt x="8" y="20"/>
                    </a:moveTo>
                    <a:lnTo>
                      <a:pt x="9" y="23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7" y="26"/>
                    </a:lnTo>
                    <a:lnTo>
                      <a:pt x="19" y="26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6" y="21"/>
                    </a:lnTo>
                    <a:lnTo>
                      <a:pt x="27" y="20"/>
                    </a:lnTo>
                    <a:lnTo>
                      <a:pt x="26" y="16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7" name="Freeform 22"/>
              <p:cNvSpPr/>
              <p:nvPr/>
            </p:nvSpPr>
            <p:spPr bwMode="auto">
              <a:xfrm>
                <a:off x="1995488" y="3051175"/>
                <a:ext cx="12700" cy="14288"/>
              </a:xfrm>
              <a:custGeom>
                <a:avLst/>
                <a:gdLst>
                  <a:gd name="T0" fmla="*/ 2 w 41"/>
                  <a:gd name="T1" fmla="*/ 36 h 44"/>
                  <a:gd name="T2" fmla="*/ 7 w 41"/>
                  <a:gd name="T3" fmla="*/ 43 h 44"/>
                  <a:gd name="T4" fmla="*/ 13 w 41"/>
                  <a:gd name="T5" fmla="*/ 44 h 44"/>
                  <a:gd name="T6" fmla="*/ 17 w 41"/>
                  <a:gd name="T7" fmla="*/ 41 h 44"/>
                  <a:gd name="T8" fmla="*/ 24 w 41"/>
                  <a:gd name="T9" fmla="*/ 36 h 44"/>
                  <a:gd name="T10" fmla="*/ 36 w 41"/>
                  <a:gd name="T11" fmla="*/ 17 h 44"/>
                  <a:gd name="T12" fmla="*/ 36 w 41"/>
                  <a:gd name="T13" fmla="*/ 17 h 44"/>
                  <a:gd name="T14" fmla="*/ 41 w 41"/>
                  <a:gd name="T15" fmla="*/ 14 h 44"/>
                  <a:gd name="T16" fmla="*/ 33 w 41"/>
                  <a:gd name="T17" fmla="*/ 6 h 44"/>
                  <a:gd name="T18" fmla="*/ 31 w 41"/>
                  <a:gd name="T19" fmla="*/ 2 h 44"/>
                  <a:gd name="T20" fmla="*/ 28 w 41"/>
                  <a:gd name="T21" fmla="*/ 1 h 44"/>
                  <a:gd name="T22" fmla="*/ 25 w 41"/>
                  <a:gd name="T23" fmla="*/ 0 h 44"/>
                  <a:gd name="T24" fmla="*/ 21 w 41"/>
                  <a:gd name="T25" fmla="*/ 1 h 44"/>
                  <a:gd name="T26" fmla="*/ 17 w 41"/>
                  <a:gd name="T27" fmla="*/ 3 h 44"/>
                  <a:gd name="T28" fmla="*/ 16 w 41"/>
                  <a:gd name="T29" fmla="*/ 7 h 44"/>
                  <a:gd name="T30" fmla="*/ 15 w 41"/>
                  <a:gd name="T31" fmla="*/ 11 h 44"/>
                  <a:gd name="T32" fmla="*/ 15 w 41"/>
                  <a:gd name="T33" fmla="*/ 14 h 44"/>
                  <a:gd name="T34" fmla="*/ 16 w 41"/>
                  <a:gd name="T35" fmla="*/ 18 h 44"/>
                  <a:gd name="T36" fmla="*/ 14 w 41"/>
                  <a:gd name="T37" fmla="*/ 18 h 44"/>
                  <a:gd name="T38" fmla="*/ 10 w 41"/>
                  <a:gd name="T39" fmla="*/ 19 h 44"/>
                  <a:gd name="T40" fmla="*/ 8 w 41"/>
                  <a:gd name="T41" fmla="*/ 20 h 44"/>
                  <a:gd name="T42" fmla="*/ 5 w 41"/>
                  <a:gd name="T43" fmla="*/ 23 h 44"/>
                  <a:gd name="T44" fmla="*/ 3 w 41"/>
                  <a:gd name="T45" fmla="*/ 26 h 44"/>
                  <a:gd name="T46" fmla="*/ 2 w 41"/>
                  <a:gd name="T47" fmla="*/ 29 h 44"/>
                  <a:gd name="T48" fmla="*/ 0 w 41"/>
                  <a:gd name="T49" fmla="*/ 32 h 44"/>
                  <a:gd name="T50" fmla="*/ 2 w 41"/>
                  <a:gd name="T5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4">
                    <a:moveTo>
                      <a:pt x="2" y="36"/>
                    </a:moveTo>
                    <a:lnTo>
                      <a:pt x="7" y="43"/>
                    </a:lnTo>
                    <a:lnTo>
                      <a:pt x="13" y="44"/>
                    </a:lnTo>
                    <a:lnTo>
                      <a:pt x="17" y="41"/>
                    </a:lnTo>
                    <a:lnTo>
                      <a:pt x="24" y="36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41" y="14"/>
                    </a:lnTo>
                    <a:lnTo>
                      <a:pt x="33" y="6"/>
                    </a:lnTo>
                    <a:lnTo>
                      <a:pt x="31" y="2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7" y="3"/>
                    </a:lnTo>
                    <a:lnTo>
                      <a:pt x="16" y="7"/>
                    </a:lnTo>
                    <a:lnTo>
                      <a:pt x="15" y="11"/>
                    </a:lnTo>
                    <a:lnTo>
                      <a:pt x="15" y="14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5" y="23"/>
                    </a:lnTo>
                    <a:lnTo>
                      <a:pt x="3" y="26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2" y="3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8" name="Freeform 23"/>
              <p:cNvSpPr/>
              <p:nvPr/>
            </p:nvSpPr>
            <p:spPr bwMode="auto">
              <a:xfrm>
                <a:off x="2222500" y="2870200"/>
                <a:ext cx="25400" cy="20638"/>
              </a:xfrm>
              <a:custGeom>
                <a:avLst/>
                <a:gdLst>
                  <a:gd name="T0" fmla="*/ 71 w 80"/>
                  <a:gd name="T1" fmla="*/ 17 h 63"/>
                  <a:gd name="T2" fmla="*/ 57 w 80"/>
                  <a:gd name="T3" fmla="*/ 2 h 63"/>
                  <a:gd name="T4" fmla="*/ 51 w 80"/>
                  <a:gd name="T5" fmla="*/ 2 h 63"/>
                  <a:gd name="T6" fmla="*/ 45 w 80"/>
                  <a:gd name="T7" fmla="*/ 1 h 63"/>
                  <a:gd name="T8" fmla="*/ 39 w 80"/>
                  <a:gd name="T9" fmla="*/ 0 h 63"/>
                  <a:gd name="T10" fmla="*/ 35 w 80"/>
                  <a:gd name="T11" fmla="*/ 1 h 63"/>
                  <a:gd name="T12" fmla="*/ 33 w 80"/>
                  <a:gd name="T13" fmla="*/ 4 h 63"/>
                  <a:gd name="T14" fmla="*/ 30 w 80"/>
                  <a:gd name="T15" fmla="*/ 7 h 63"/>
                  <a:gd name="T16" fmla="*/ 32 w 80"/>
                  <a:gd name="T17" fmla="*/ 12 h 63"/>
                  <a:gd name="T18" fmla="*/ 32 w 80"/>
                  <a:gd name="T19" fmla="*/ 17 h 63"/>
                  <a:gd name="T20" fmla="*/ 34 w 80"/>
                  <a:gd name="T21" fmla="*/ 21 h 63"/>
                  <a:gd name="T22" fmla="*/ 35 w 80"/>
                  <a:gd name="T23" fmla="*/ 23 h 63"/>
                  <a:gd name="T24" fmla="*/ 39 w 80"/>
                  <a:gd name="T25" fmla="*/ 25 h 63"/>
                  <a:gd name="T26" fmla="*/ 38 w 80"/>
                  <a:gd name="T27" fmla="*/ 27 h 63"/>
                  <a:gd name="T28" fmla="*/ 37 w 80"/>
                  <a:gd name="T29" fmla="*/ 27 h 63"/>
                  <a:gd name="T30" fmla="*/ 35 w 80"/>
                  <a:gd name="T31" fmla="*/ 27 h 63"/>
                  <a:gd name="T32" fmla="*/ 34 w 80"/>
                  <a:gd name="T33" fmla="*/ 25 h 63"/>
                  <a:gd name="T34" fmla="*/ 33 w 80"/>
                  <a:gd name="T35" fmla="*/ 24 h 63"/>
                  <a:gd name="T36" fmla="*/ 33 w 80"/>
                  <a:gd name="T37" fmla="*/ 23 h 63"/>
                  <a:gd name="T38" fmla="*/ 28 w 80"/>
                  <a:gd name="T39" fmla="*/ 22 h 63"/>
                  <a:gd name="T40" fmla="*/ 24 w 80"/>
                  <a:gd name="T41" fmla="*/ 21 h 63"/>
                  <a:gd name="T42" fmla="*/ 20 w 80"/>
                  <a:gd name="T43" fmla="*/ 22 h 63"/>
                  <a:gd name="T44" fmla="*/ 16 w 80"/>
                  <a:gd name="T45" fmla="*/ 24 h 63"/>
                  <a:gd name="T46" fmla="*/ 16 w 80"/>
                  <a:gd name="T47" fmla="*/ 24 h 63"/>
                  <a:gd name="T48" fmla="*/ 15 w 80"/>
                  <a:gd name="T49" fmla="*/ 27 h 63"/>
                  <a:gd name="T50" fmla="*/ 15 w 80"/>
                  <a:gd name="T51" fmla="*/ 30 h 63"/>
                  <a:gd name="T52" fmla="*/ 15 w 80"/>
                  <a:gd name="T53" fmla="*/ 34 h 63"/>
                  <a:gd name="T54" fmla="*/ 16 w 80"/>
                  <a:gd name="T55" fmla="*/ 38 h 63"/>
                  <a:gd name="T56" fmla="*/ 17 w 80"/>
                  <a:gd name="T57" fmla="*/ 40 h 63"/>
                  <a:gd name="T58" fmla="*/ 13 w 80"/>
                  <a:gd name="T59" fmla="*/ 44 h 63"/>
                  <a:gd name="T60" fmla="*/ 10 w 80"/>
                  <a:gd name="T61" fmla="*/ 47 h 63"/>
                  <a:gd name="T62" fmla="*/ 6 w 80"/>
                  <a:gd name="T63" fmla="*/ 50 h 63"/>
                  <a:gd name="T64" fmla="*/ 0 w 80"/>
                  <a:gd name="T65" fmla="*/ 51 h 63"/>
                  <a:gd name="T66" fmla="*/ 4 w 80"/>
                  <a:gd name="T67" fmla="*/ 55 h 63"/>
                  <a:gd name="T68" fmla="*/ 7 w 80"/>
                  <a:gd name="T69" fmla="*/ 59 h 63"/>
                  <a:gd name="T70" fmla="*/ 12 w 80"/>
                  <a:gd name="T71" fmla="*/ 63 h 63"/>
                  <a:gd name="T72" fmla="*/ 17 w 80"/>
                  <a:gd name="T73" fmla="*/ 63 h 63"/>
                  <a:gd name="T74" fmla="*/ 23 w 80"/>
                  <a:gd name="T75" fmla="*/ 57 h 63"/>
                  <a:gd name="T76" fmla="*/ 24 w 80"/>
                  <a:gd name="T77" fmla="*/ 59 h 63"/>
                  <a:gd name="T78" fmla="*/ 35 w 80"/>
                  <a:gd name="T79" fmla="*/ 63 h 63"/>
                  <a:gd name="T80" fmla="*/ 47 w 80"/>
                  <a:gd name="T81" fmla="*/ 62 h 63"/>
                  <a:gd name="T82" fmla="*/ 51 w 80"/>
                  <a:gd name="T83" fmla="*/ 61 h 63"/>
                  <a:gd name="T84" fmla="*/ 55 w 80"/>
                  <a:gd name="T85" fmla="*/ 57 h 63"/>
                  <a:gd name="T86" fmla="*/ 57 w 80"/>
                  <a:gd name="T87" fmla="*/ 55 h 63"/>
                  <a:gd name="T88" fmla="*/ 58 w 80"/>
                  <a:gd name="T89" fmla="*/ 51 h 63"/>
                  <a:gd name="T90" fmla="*/ 60 w 80"/>
                  <a:gd name="T91" fmla="*/ 48 h 63"/>
                  <a:gd name="T92" fmla="*/ 62 w 80"/>
                  <a:gd name="T93" fmla="*/ 46 h 63"/>
                  <a:gd name="T94" fmla="*/ 62 w 80"/>
                  <a:gd name="T95" fmla="*/ 42 h 63"/>
                  <a:gd name="T96" fmla="*/ 62 w 80"/>
                  <a:gd name="T97" fmla="*/ 40 h 63"/>
                  <a:gd name="T98" fmla="*/ 66 w 80"/>
                  <a:gd name="T99" fmla="*/ 41 h 63"/>
                  <a:gd name="T100" fmla="*/ 69 w 80"/>
                  <a:gd name="T101" fmla="*/ 41 h 63"/>
                  <a:gd name="T102" fmla="*/ 73 w 80"/>
                  <a:gd name="T103" fmla="*/ 40 h 63"/>
                  <a:gd name="T104" fmla="*/ 77 w 80"/>
                  <a:gd name="T105" fmla="*/ 39 h 63"/>
                  <a:gd name="T106" fmla="*/ 77 w 80"/>
                  <a:gd name="T107" fmla="*/ 39 h 63"/>
                  <a:gd name="T108" fmla="*/ 77 w 80"/>
                  <a:gd name="T109" fmla="*/ 34 h 63"/>
                  <a:gd name="T110" fmla="*/ 79 w 80"/>
                  <a:gd name="T111" fmla="*/ 28 h 63"/>
                  <a:gd name="T112" fmla="*/ 80 w 80"/>
                  <a:gd name="T113" fmla="*/ 23 h 63"/>
                  <a:gd name="T114" fmla="*/ 78 w 80"/>
                  <a:gd name="T115" fmla="*/ 19 h 63"/>
                  <a:gd name="T116" fmla="*/ 71 w 80"/>
                  <a:gd name="T117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0" h="63">
                    <a:moveTo>
                      <a:pt x="71" y="17"/>
                    </a:moveTo>
                    <a:lnTo>
                      <a:pt x="57" y="2"/>
                    </a:lnTo>
                    <a:lnTo>
                      <a:pt x="51" y="2"/>
                    </a:lnTo>
                    <a:lnTo>
                      <a:pt x="45" y="1"/>
                    </a:lnTo>
                    <a:lnTo>
                      <a:pt x="39" y="0"/>
                    </a:lnTo>
                    <a:lnTo>
                      <a:pt x="35" y="1"/>
                    </a:lnTo>
                    <a:lnTo>
                      <a:pt x="33" y="4"/>
                    </a:lnTo>
                    <a:lnTo>
                      <a:pt x="30" y="7"/>
                    </a:lnTo>
                    <a:lnTo>
                      <a:pt x="32" y="12"/>
                    </a:lnTo>
                    <a:lnTo>
                      <a:pt x="32" y="17"/>
                    </a:lnTo>
                    <a:lnTo>
                      <a:pt x="34" y="21"/>
                    </a:lnTo>
                    <a:lnTo>
                      <a:pt x="35" y="23"/>
                    </a:lnTo>
                    <a:lnTo>
                      <a:pt x="39" y="25"/>
                    </a:lnTo>
                    <a:lnTo>
                      <a:pt x="38" y="27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34" y="25"/>
                    </a:lnTo>
                    <a:lnTo>
                      <a:pt x="33" y="24"/>
                    </a:lnTo>
                    <a:lnTo>
                      <a:pt x="33" y="23"/>
                    </a:lnTo>
                    <a:lnTo>
                      <a:pt x="28" y="22"/>
                    </a:lnTo>
                    <a:lnTo>
                      <a:pt x="24" y="21"/>
                    </a:lnTo>
                    <a:lnTo>
                      <a:pt x="20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5" y="27"/>
                    </a:lnTo>
                    <a:lnTo>
                      <a:pt x="15" y="30"/>
                    </a:lnTo>
                    <a:lnTo>
                      <a:pt x="15" y="34"/>
                    </a:lnTo>
                    <a:lnTo>
                      <a:pt x="16" y="38"/>
                    </a:lnTo>
                    <a:lnTo>
                      <a:pt x="17" y="40"/>
                    </a:lnTo>
                    <a:lnTo>
                      <a:pt x="13" y="44"/>
                    </a:lnTo>
                    <a:lnTo>
                      <a:pt x="10" y="47"/>
                    </a:lnTo>
                    <a:lnTo>
                      <a:pt x="6" y="50"/>
                    </a:lnTo>
                    <a:lnTo>
                      <a:pt x="0" y="51"/>
                    </a:lnTo>
                    <a:lnTo>
                      <a:pt x="4" y="55"/>
                    </a:lnTo>
                    <a:lnTo>
                      <a:pt x="7" y="59"/>
                    </a:lnTo>
                    <a:lnTo>
                      <a:pt x="12" y="63"/>
                    </a:lnTo>
                    <a:lnTo>
                      <a:pt x="17" y="63"/>
                    </a:lnTo>
                    <a:lnTo>
                      <a:pt x="23" y="57"/>
                    </a:lnTo>
                    <a:lnTo>
                      <a:pt x="24" y="59"/>
                    </a:lnTo>
                    <a:lnTo>
                      <a:pt x="35" y="63"/>
                    </a:lnTo>
                    <a:lnTo>
                      <a:pt x="47" y="62"/>
                    </a:lnTo>
                    <a:lnTo>
                      <a:pt x="51" y="61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8" y="51"/>
                    </a:lnTo>
                    <a:lnTo>
                      <a:pt x="60" y="48"/>
                    </a:lnTo>
                    <a:lnTo>
                      <a:pt x="62" y="46"/>
                    </a:lnTo>
                    <a:lnTo>
                      <a:pt x="62" y="42"/>
                    </a:lnTo>
                    <a:lnTo>
                      <a:pt x="62" y="40"/>
                    </a:lnTo>
                    <a:lnTo>
                      <a:pt x="66" y="41"/>
                    </a:lnTo>
                    <a:lnTo>
                      <a:pt x="69" y="41"/>
                    </a:lnTo>
                    <a:lnTo>
                      <a:pt x="73" y="40"/>
                    </a:lnTo>
                    <a:lnTo>
                      <a:pt x="77" y="39"/>
                    </a:lnTo>
                    <a:lnTo>
                      <a:pt x="77" y="39"/>
                    </a:lnTo>
                    <a:lnTo>
                      <a:pt x="77" y="34"/>
                    </a:lnTo>
                    <a:lnTo>
                      <a:pt x="79" y="28"/>
                    </a:lnTo>
                    <a:lnTo>
                      <a:pt x="80" y="23"/>
                    </a:lnTo>
                    <a:lnTo>
                      <a:pt x="78" y="19"/>
                    </a:lnTo>
                    <a:lnTo>
                      <a:pt x="71" y="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79" name="Freeform 24"/>
              <p:cNvSpPr/>
              <p:nvPr/>
            </p:nvSpPr>
            <p:spPr bwMode="auto">
              <a:xfrm>
                <a:off x="2246313" y="2870200"/>
                <a:ext cx="4762" cy="4763"/>
              </a:xfrm>
              <a:custGeom>
                <a:avLst/>
                <a:gdLst>
                  <a:gd name="T0" fmla="*/ 13 w 13"/>
                  <a:gd name="T1" fmla="*/ 8 h 15"/>
                  <a:gd name="T2" fmla="*/ 12 w 13"/>
                  <a:gd name="T3" fmla="*/ 6 h 15"/>
                  <a:gd name="T4" fmla="*/ 11 w 13"/>
                  <a:gd name="T5" fmla="*/ 3 h 15"/>
                  <a:gd name="T6" fmla="*/ 10 w 13"/>
                  <a:gd name="T7" fmla="*/ 2 h 15"/>
                  <a:gd name="T8" fmla="*/ 9 w 13"/>
                  <a:gd name="T9" fmla="*/ 1 h 15"/>
                  <a:gd name="T10" fmla="*/ 6 w 13"/>
                  <a:gd name="T11" fmla="*/ 0 h 15"/>
                  <a:gd name="T12" fmla="*/ 5 w 13"/>
                  <a:gd name="T13" fmla="*/ 1 h 15"/>
                  <a:gd name="T14" fmla="*/ 2 w 13"/>
                  <a:gd name="T15" fmla="*/ 2 h 15"/>
                  <a:gd name="T16" fmla="*/ 0 w 13"/>
                  <a:gd name="T17" fmla="*/ 6 h 15"/>
                  <a:gd name="T18" fmla="*/ 7 w 13"/>
                  <a:gd name="T19" fmla="*/ 15 h 15"/>
                  <a:gd name="T20" fmla="*/ 13 w 13"/>
                  <a:gd name="T2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5">
                    <a:moveTo>
                      <a:pt x="13" y="8"/>
                    </a:moveTo>
                    <a:lnTo>
                      <a:pt x="12" y="6"/>
                    </a:lnTo>
                    <a:lnTo>
                      <a:pt x="11" y="3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7" y="15"/>
                    </a:lnTo>
                    <a:lnTo>
                      <a:pt x="13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0" name="Freeform 25"/>
              <p:cNvSpPr/>
              <p:nvPr/>
            </p:nvSpPr>
            <p:spPr bwMode="auto">
              <a:xfrm>
                <a:off x="1965325" y="2984500"/>
                <a:ext cx="9525" cy="7938"/>
              </a:xfrm>
              <a:custGeom>
                <a:avLst/>
                <a:gdLst>
                  <a:gd name="T0" fmla="*/ 27 w 30"/>
                  <a:gd name="T1" fmla="*/ 21 h 26"/>
                  <a:gd name="T2" fmla="*/ 29 w 30"/>
                  <a:gd name="T3" fmla="*/ 20 h 26"/>
                  <a:gd name="T4" fmla="*/ 29 w 30"/>
                  <a:gd name="T5" fmla="*/ 17 h 26"/>
                  <a:gd name="T6" fmla="*/ 27 w 30"/>
                  <a:gd name="T7" fmla="*/ 15 h 26"/>
                  <a:gd name="T8" fmla="*/ 26 w 30"/>
                  <a:gd name="T9" fmla="*/ 15 h 26"/>
                  <a:gd name="T10" fmla="*/ 30 w 30"/>
                  <a:gd name="T11" fmla="*/ 9 h 26"/>
                  <a:gd name="T12" fmla="*/ 29 w 30"/>
                  <a:gd name="T13" fmla="*/ 6 h 26"/>
                  <a:gd name="T14" fmla="*/ 27 w 30"/>
                  <a:gd name="T15" fmla="*/ 3 h 26"/>
                  <a:gd name="T16" fmla="*/ 25 w 30"/>
                  <a:gd name="T17" fmla="*/ 1 h 26"/>
                  <a:gd name="T18" fmla="*/ 23 w 30"/>
                  <a:gd name="T19" fmla="*/ 0 h 26"/>
                  <a:gd name="T20" fmla="*/ 18 w 30"/>
                  <a:gd name="T21" fmla="*/ 6 h 26"/>
                  <a:gd name="T22" fmla="*/ 14 w 30"/>
                  <a:gd name="T23" fmla="*/ 14 h 26"/>
                  <a:gd name="T24" fmla="*/ 0 w 30"/>
                  <a:gd name="T25" fmla="*/ 22 h 26"/>
                  <a:gd name="T26" fmla="*/ 7 w 30"/>
                  <a:gd name="T27" fmla="*/ 26 h 26"/>
                  <a:gd name="T28" fmla="*/ 13 w 30"/>
                  <a:gd name="T29" fmla="*/ 24 h 26"/>
                  <a:gd name="T30" fmla="*/ 20 w 30"/>
                  <a:gd name="T31" fmla="*/ 22 h 26"/>
                  <a:gd name="T32" fmla="*/ 27 w 30"/>
                  <a:gd name="T3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6">
                    <a:moveTo>
                      <a:pt x="27" y="21"/>
                    </a:moveTo>
                    <a:lnTo>
                      <a:pt x="29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6" y="15"/>
                    </a:lnTo>
                    <a:lnTo>
                      <a:pt x="30" y="9"/>
                    </a:lnTo>
                    <a:lnTo>
                      <a:pt x="29" y="6"/>
                    </a:lnTo>
                    <a:lnTo>
                      <a:pt x="27" y="3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18" y="6"/>
                    </a:lnTo>
                    <a:lnTo>
                      <a:pt x="14" y="14"/>
                    </a:lnTo>
                    <a:lnTo>
                      <a:pt x="0" y="22"/>
                    </a:lnTo>
                    <a:lnTo>
                      <a:pt x="7" y="26"/>
                    </a:lnTo>
                    <a:lnTo>
                      <a:pt x="13" y="24"/>
                    </a:lnTo>
                    <a:lnTo>
                      <a:pt x="20" y="22"/>
                    </a:lnTo>
                    <a:lnTo>
                      <a:pt x="27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1" name="Freeform 26"/>
              <p:cNvSpPr/>
              <p:nvPr/>
            </p:nvSpPr>
            <p:spPr bwMode="auto">
              <a:xfrm>
                <a:off x="1919288" y="3038475"/>
                <a:ext cx="3175" cy="4763"/>
              </a:xfrm>
              <a:custGeom>
                <a:avLst/>
                <a:gdLst>
                  <a:gd name="T0" fmla="*/ 4 w 12"/>
                  <a:gd name="T1" fmla="*/ 0 h 14"/>
                  <a:gd name="T2" fmla="*/ 0 w 12"/>
                  <a:gd name="T3" fmla="*/ 7 h 14"/>
                  <a:gd name="T4" fmla="*/ 1 w 12"/>
                  <a:gd name="T5" fmla="*/ 9 h 14"/>
                  <a:gd name="T6" fmla="*/ 5 w 12"/>
                  <a:gd name="T7" fmla="*/ 12 h 14"/>
                  <a:gd name="T8" fmla="*/ 7 w 12"/>
                  <a:gd name="T9" fmla="*/ 13 h 14"/>
                  <a:gd name="T10" fmla="*/ 11 w 12"/>
                  <a:gd name="T11" fmla="*/ 14 h 14"/>
                  <a:gd name="T12" fmla="*/ 12 w 12"/>
                  <a:gd name="T13" fmla="*/ 9 h 14"/>
                  <a:gd name="T14" fmla="*/ 12 w 12"/>
                  <a:gd name="T15" fmla="*/ 7 h 14"/>
                  <a:gd name="T16" fmla="*/ 12 w 12"/>
                  <a:gd name="T17" fmla="*/ 4 h 14"/>
                  <a:gd name="T18" fmla="*/ 10 w 12"/>
                  <a:gd name="T19" fmla="*/ 2 h 14"/>
                  <a:gd name="T20" fmla="*/ 7 w 12"/>
                  <a:gd name="T21" fmla="*/ 1 h 14"/>
                  <a:gd name="T22" fmla="*/ 4 w 12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4">
                    <a:moveTo>
                      <a:pt x="4" y="0"/>
                    </a:moveTo>
                    <a:lnTo>
                      <a:pt x="0" y="7"/>
                    </a:lnTo>
                    <a:lnTo>
                      <a:pt x="1" y="9"/>
                    </a:lnTo>
                    <a:lnTo>
                      <a:pt x="5" y="12"/>
                    </a:lnTo>
                    <a:lnTo>
                      <a:pt x="7" y="13"/>
                    </a:lnTo>
                    <a:lnTo>
                      <a:pt x="11" y="14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2" name="Freeform 27"/>
              <p:cNvSpPr/>
              <p:nvPr/>
            </p:nvSpPr>
            <p:spPr bwMode="auto">
              <a:xfrm>
                <a:off x="1928813" y="3038475"/>
                <a:ext cx="15875" cy="9525"/>
              </a:xfrm>
              <a:custGeom>
                <a:avLst/>
                <a:gdLst>
                  <a:gd name="T0" fmla="*/ 34 w 48"/>
                  <a:gd name="T1" fmla="*/ 29 h 29"/>
                  <a:gd name="T2" fmla="*/ 41 w 48"/>
                  <a:gd name="T3" fmla="*/ 29 h 29"/>
                  <a:gd name="T4" fmla="*/ 43 w 48"/>
                  <a:gd name="T5" fmla="*/ 27 h 29"/>
                  <a:gd name="T6" fmla="*/ 45 w 48"/>
                  <a:gd name="T7" fmla="*/ 24 h 29"/>
                  <a:gd name="T8" fmla="*/ 47 w 48"/>
                  <a:gd name="T9" fmla="*/ 20 h 29"/>
                  <a:gd name="T10" fmla="*/ 48 w 48"/>
                  <a:gd name="T11" fmla="*/ 17 h 29"/>
                  <a:gd name="T12" fmla="*/ 47 w 48"/>
                  <a:gd name="T13" fmla="*/ 13 h 29"/>
                  <a:gd name="T14" fmla="*/ 42 w 48"/>
                  <a:gd name="T15" fmla="*/ 6 h 29"/>
                  <a:gd name="T16" fmla="*/ 34 w 48"/>
                  <a:gd name="T17" fmla="*/ 1 h 29"/>
                  <a:gd name="T18" fmla="*/ 26 w 48"/>
                  <a:gd name="T19" fmla="*/ 0 h 29"/>
                  <a:gd name="T20" fmla="*/ 22 w 48"/>
                  <a:gd name="T21" fmla="*/ 0 h 29"/>
                  <a:gd name="T22" fmla="*/ 13 w 48"/>
                  <a:gd name="T23" fmla="*/ 7 h 29"/>
                  <a:gd name="T24" fmla="*/ 10 w 48"/>
                  <a:gd name="T25" fmla="*/ 9 h 29"/>
                  <a:gd name="T26" fmla="*/ 9 w 48"/>
                  <a:gd name="T27" fmla="*/ 13 h 29"/>
                  <a:gd name="T28" fmla="*/ 0 w 48"/>
                  <a:gd name="T29" fmla="*/ 23 h 29"/>
                  <a:gd name="T30" fmla="*/ 7 w 48"/>
                  <a:gd name="T31" fmla="*/ 27 h 29"/>
                  <a:gd name="T32" fmla="*/ 14 w 48"/>
                  <a:gd name="T33" fmla="*/ 29 h 29"/>
                  <a:gd name="T34" fmla="*/ 21 w 48"/>
                  <a:gd name="T35" fmla="*/ 27 h 29"/>
                  <a:gd name="T36" fmla="*/ 28 w 48"/>
                  <a:gd name="T37" fmla="*/ 27 h 29"/>
                  <a:gd name="T38" fmla="*/ 34 w 48"/>
                  <a:gd name="T3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29">
                    <a:moveTo>
                      <a:pt x="34" y="29"/>
                    </a:moveTo>
                    <a:lnTo>
                      <a:pt x="41" y="29"/>
                    </a:lnTo>
                    <a:lnTo>
                      <a:pt x="43" y="27"/>
                    </a:lnTo>
                    <a:lnTo>
                      <a:pt x="45" y="24"/>
                    </a:lnTo>
                    <a:lnTo>
                      <a:pt x="47" y="20"/>
                    </a:lnTo>
                    <a:lnTo>
                      <a:pt x="48" y="17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4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9" y="13"/>
                    </a:lnTo>
                    <a:lnTo>
                      <a:pt x="0" y="23"/>
                    </a:lnTo>
                    <a:lnTo>
                      <a:pt x="7" y="27"/>
                    </a:lnTo>
                    <a:lnTo>
                      <a:pt x="14" y="29"/>
                    </a:lnTo>
                    <a:lnTo>
                      <a:pt x="21" y="27"/>
                    </a:lnTo>
                    <a:lnTo>
                      <a:pt x="28" y="27"/>
                    </a:lnTo>
                    <a:lnTo>
                      <a:pt x="34" y="2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3" name="Freeform 28"/>
              <p:cNvSpPr/>
              <p:nvPr/>
            </p:nvSpPr>
            <p:spPr bwMode="auto">
              <a:xfrm>
                <a:off x="1960563" y="3049588"/>
                <a:ext cx="4762" cy="7938"/>
              </a:xfrm>
              <a:custGeom>
                <a:avLst/>
                <a:gdLst>
                  <a:gd name="T0" fmla="*/ 15 w 16"/>
                  <a:gd name="T1" fmla="*/ 22 h 24"/>
                  <a:gd name="T2" fmla="*/ 15 w 16"/>
                  <a:gd name="T3" fmla="*/ 17 h 24"/>
                  <a:gd name="T4" fmla="*/ 16 w 16"/>
                  <a:gd name="T5" fmla="*/ 12 h 24"/>
                  <a:gd name="T6" fmla="*/ 15 w 16"/>
                  <a:gd name="T7" fmla="*/ 8 h 24"/>
                  <a:gd name="T8" fmla="*/ 13 w 16"/>
                  <a:gd name="T9" fmla="*/ 3 h 24"/>
                  <a:gd name="T10" fmla="*/ 11 w 16"/>
                  <a:gd name="T11" fmla="*/ 0 h 24"/>
                  <a:gd name="T12" fmla="*/ 4 w 16"/>
                  <a:gd name="T13" fmla="*/ 3 h 24"/>
                  <a:gd name="T14" fmla="*/ 0 w 16"/>
                  <a:gd name="T15" fmla="*/ 7 h 24"/>
                  <a:gd name="T16" fmla="*/ 0 w 16"/>
                  <a:gd name="T17" fmla="*/ 13 h 24"/>
                  <a:gd name="T18" fmla="*/ 4 w 16"/>
                  <a:gd name="T19" fmla="*/ 19 h 24"/>
                  <a:gd name="T20" fmla="*/ 5 w 16"/>
                  <a:gd name="T21" fmla="*/ 24 h 24"/>
                  <a:gd name="T22" fmla="*/ 15 w 16"/>
                  <a:gd name="T23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24">
                    <a:moveTo>
                      <a:pt x="15" y="22"/>
                    </a:moveTo>
                    <a:lnTo>
                      <a:pt x="15" y="17"/>
                    </a:lnTo>
                    <a:lnTo>
                      <a:pt x="16" y="12"/>
                    </a:lnTo>
                    <a:lnTo>
                      <a:pt x="15" y="8"/>
                    </a:lnTo>
                    <a:lnTo>
                      <a:pt x="13" y="3"/>
                    </a:lnTo>
                    <a:lnTo>
                      <a:pt x="11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9"/>
                    </a:lnTo>
                    <a:lnTo>
                      <a:pt x="5" y="24"/>
                    </a:lnTo>
                    <a:lnTo>
                      <a:pt x="15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4" name="Freeform 29"/>
              <p:cNvSpPr/>
              <p:nvPr/>
            </p:nvSpPr>
            <p:spPr bwMode="auto">
              <a:xfrm>
                <a:off x="1981200" y="2974975"/>
                <a:ext cx="6350" cy="6350"/>
              </a:xfrm>
              <a:custGeom>
                <a:avLst/>
                <a:gdLst>
                  <a:gd name="T0" fmla="*/ 10 w 19"/>
                  <a:gd name="T1" fmla="*/ 16 h 17"/>
                  <a:gd name="T2" fmla="*/ 14 w 19"/>
                  <a:gd name="T3" fmla="*/ 13 h 17"/>
                  <a:gd name="T4" fmla="*/ 16 w 19"/>
                  <a:gd name="T5" fmla="*/ 12 h 17"/>
                  <a:gd name="T6" fmla="*/ 19 w 19"/>
                  <a:gd name="T7" fmla="*/ 10 h 17"/>
                  <a:gd name="T8" fmla="*/ 19 w 19"/>
                  <a:gd name="T9" fmla="*/ 8 h 17"/>
                  <a:gd name="T10" fmla="*/ 17 w 19"/>
                  <a:gd name="T11" fmla="*/ 7 h 17"/>
                  <a:gd name="T12" fmla="*/ 16 w 19"/>
                  <a:gd name="T13" fmla="*/ 6 h 17"/>
                  <a:gd name="T14" fmla="*/ 15 w 19"/>
                  <a:gd name="T15" fmla="*/ 5 h 17"/>
                  <a:gd name="T16" fmla="*/ 12 w 19"/>
                  <a:gd name="T17" fmla="*/ 4 h 17"/>
                  <a:gd name="T18" fmla="*/ 11 w 19"/>
                  <a:gd name="T19" fmla="*/ 2 h 17"/>
                  <a:gd name="T20" fmla="*/ 9 w 19"/>
                  <a:gd name="T21" fmla="*/ 2 h 17"/>
                  <a:gd name="T22" fmla="*/ 8 w 19"/>
                  <a:gd name="T23" fmla="*/ 1 h 17"/>
                  <a:gd name="T24" fmla="*/ 6 w 19"/>
                  <a:gd name="T25" fmla="*/ 0 h 17"/>
                  <a:gd name="T26" fmla="*/ 2 w 19"/>
                  <a:gd name="T27" fmla="*/ 1 h 17"/>
                  <a:gd name="T28" fmla="*/ 0 w 19"/>
                  <a:gd name="T29" fmla="*/ 5 h 17"/>
                  <a:gd name="T30" fmla="*/ 0 w 19"/>
                  <a:gd name="T31" fmla="*/ 10 h 17"/>
                  <a:gd name="T32" fmla="*/ 2 w 19"/>
                  <a:gd name="T33" fmla="*/ 13 h 17"/>
                  <a:gd name="T34" fmla="*/ 5 w 19"/>
                  <a:gd name="T35" fmla="*/ 17 h 17"/>
                  <a:gd name="T36" fmla="*/ 6 w 19"/>
                  <a:gd name="T37" fmla="*/ 17 h 17"/>
                  <a:gd name="T38" fmla="*/ 9 w 19"/>
                  <a:gd name="T39" fmla="*/ 17 h 17"/>
                  <a:gd name="T40" fmla="*/ 10 w 19"/>
                  <a:gd name="T4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7">
                    <a:moveTo>
                      <a:pt x="10" y="16"/>
                    </a:moveTo>
                    <a:lnTo>
                      <a:pt x="14" y="13"/>
                    </a:lnTo>
                    <a:lnTo>
                      <a:pt x="16" y="12"/>
                    </a:lnTo>
                    <a:lnTo>
                      <a:pt x="19" y="10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6" y="6"/>
                    </a:lnTo>
                    <a:lnTo>
                      <a:pt x="15" y="5"/>
                    </a:lnTo>
                    <a:lnTo>
                      <a:pt x="12" y="4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0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5" name="Freeform 30"/>
              <p:cNvSpPr/>
              <p:nvPr/>
            </p:nvSpPr>
            <p:spPr bwMode="auto">
              <a:xfrm>
                <a:off x="1973263" y="2997200"/>
                <a:ext cx="6350" cy="6350"/>
              </a:xfrm>
              <a:custGeom>
                <a:avLst/>
                <a:gdLst>
                  <a:gd name="T0" fmla="*/ 19 w 19"/>
                  <a:gd name="T1" fmla="*/ 19 h 20"/>
                  <a:gd name="T2" fmla="*/ 17 w 19"/>
                  <a:gd name="T3" fmla="*/ 13 h 20"/>
                  <a:gd name="T4" fmla="*/ 14 w 19"/>
                  <a:gd name="T5" fmla="*/ 8 h 20"/>
                  <a:gd name="T6" fmla="*/ 9 w 19"/>
                  <a:gd name="T7" fmla="*/ 3 h 20"/>
                  <a:gd name="T8" fmla="*/ 4 w 19"/>
                  <a:gd name="T9" fmla="*/ 0 h 20"/>
                  <a:gd name="T10" fmla="*/ 0 w 19"/>
                  <a:gd name="T11" fmla="*/ 12 h 20"/>
                  <a:gd name="T12" fmla="*/ 2 w 19"/>
                  <a:gd name="T13" fmla="*/ 15 h 20"/>
                  <a:gd name="T14" fmla="*/ 4 w 19"/>
                  <a:gd name="T15" fmla="*/ 18 h 20"/>
                  <a:gd name="T16" fmla="*/ 7 w 19"/>
                  <a:gd name="T17" fmla="*/ 20 h 20"/>
                  <a:gd name="T18" fmla="*/ 9 w 19"/>
                  <a:gd name="T19" fmla="*/ 20 h 20"/>
                  <a:gd name="T20" fmla="*/ 13 w 19"/>
                  <a:gd name="T21" fmla="*/ 20 h 20"/>
                  <a:gd name="T22" fmla="*/ 15 w 19"/>
                  <a:gd name="T23" fmla="*/ 20 h 20"/>
                  <a:gd name="T24" fmla="*/ 19 w 19"/>
                  <a:gd name="T25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0">
                    <a:moveTo>
                      <a:pt x="19" y="19"/>
                    </a:moveTo>
                    <a:lnTo>
                      <a:pt x="17" y="13"/>
                    </a:lnTo>
                    <a:lnTo>
                      <a:pt x="14" y="8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4" y="18"/>
                    </a:lnTo>
                    <a:lnTo>
                      <a:pt x="7" y="20"/>
                    </a:lnTo>
                    <a:lnTo>
                      <a:pt x="9" y="20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6" name="Freeform 31"/>
              <p:cNvSpPr/>
              <p:nvPr/>
            </p:nvSpPr>
            <p:spPr bwMode="auto">
              <a:xfrm>
                <a:off x="2030413" y="3030538"/>
                <a:ext cx="4762" cy="6350"/>
              </a:xfrm>
              <a:custGeom>
                <a:avLst/>
                <a:gdLst>
                  <a:gd name="T0" fmla="*/ 6 w 15"/>
                  <a:gd name="T1" fmla="*/ 19 h 19"/>
                  <a:gd name="T2" fmla="*/ 11 w 15"/>
                  <a:gd name="T3" fmla="*/ 18 h 19"/>
                  <a:gd name="T4" fmla="*/ 11 w 15"/>
                  <a:gd name="T5" fmla="*/ 13 h 19"/>
                  <a:gd name="T6" fmla="*/ 12 w 15"/>
                  <a:gd name="T7" fmla="*/ 11 h 19"/>
                  <a:gd name="T8" fmla="*/ 14 w 15"/>
                  <a:gd name="T9" fmla="*/ 8 h 19"/>
                  <a:gd name="T10" fmla="*/ 15 w 15"/>
                  <a:gd name="T11" fmla="*/ 6 h 19"/>
                  <a:gd name="T12" fmla="*/ 15 w 15"/>
                  <a:gd name="T13" fmla="*/ 5 h 19"/>
                  <a:gd name="T14" fmla="*/ 14 w 15"/>
                  <a:gd name="T15" fmla="*/ 2 h 19"/>
                  <a:gd name="T16" fmla="*/ 11 w 15"/>
                  <a:gd name="T17" fmla="*/ 0 h 19"/>
                  <a:gd name="T18" fmla="*/ 7 w 15"/>
                  <a:gd name="T19" fmla="*/ 0 h 19"/>
                  <a:gd name="T20" fmla="*/ 5 w 15"/>
                  <a:gd name="T21" fmla="*/ 1 h 19"/>
                  <a:gd name="T22" fmla="*/ 3 w 15"/>
                  <a:gd name="T23" fmla="*/ 3 h 19"/>
                  <a:gd name="T24" fmla="*/ 3 w 15"/>
                  <a:gd name="T25" fmla="*/ 6 h 19"/>
                  <a:gd name="T26" fmla="*/ 1 w 15"/>
                  <a:gd name="T27" fmla="*/ 8 h 19"/>
                  <a:gd name="T28" fmla="*/ 1 w 15"/>
                  <a:gd name="T29" fmla="*/ 12 h 19"/>
                  <a:gd name="T30" fmla="*/ 0 w 15"/>
                  <a:gd name="T31" fmla="*/ 14 h 19"/>
                  <a:gd name="T32" fmla="*/ 1 w 15"/>
                  <a:gd name="T33" fmla="*/ 16 h 19"/>
                  <a:gd name="T34" fmla="*/ 3 w 15"/>
                  <a:gd name="T35" fmla="*/ 18 h 19"/>
                  <a:gd name="T36" fmla="*/ 6 w 15"/>
                  <a:gd name="T3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19">
                    <a:moveTo>
                      <a:pt x="6" y="19"/>
                    </a:moveTo>
                    <a:lnTo>
                      <a:pt x="11" y="18"/>
                    </a:lnTo>
                    <a:lnTo>
                      <a:pt x="11" y="13"/>
                    </a:lnTo>
                    <a:lnTo>
                      <a:pt x="12" y="11"/>
                    </a:lnTo>
                    <a:lnTo>
                      <a:pt x="14" y="8"/>
                    </a:lnTo>
                    <a:lnTo>
                      <a:pt x="15" y="6"/>
                    </a:lnTo>
                    <a:lnTo>
                      <a:pt x="15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8"/>
                    </a:lnTo>
                    <a:lnTo>
                      <a:pt x="6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7" name="Freeform 32"/>
              <p:cNvSpPr/>
              <p:nvPr/>
            </p:nvSpPr>
            <p:spPr bwMode="auto">
              <a:xfrm>
                <a:off x="2005013" y="3036888"/>
                <a:ext cx="6350" cy="6350"/>
              </a:xfrm>
              <a:custGeom>
                <a:avLst/>
                <a:gdLst>
                  <a:gd name="T0" fmla="*/ 18 w 19"/>
                  <a:gd name="T1" fmla="*/ 4 h 17"/>
                  <a:gd name="T2" fmla="*/ 17 w 19"/>
                  <a:gd name="T3" fmla="*/ 2 h 17"/>
                  <a:gd name="T4" fmla="*/ 15 w 19"/>
                  <a:gd name="T5" fmla="*/ 0 h 17"/>
                  <a:gd name="T6" fmla="*/ 13 w 19"/>
                  <a:gd name="T7" fmla="*/ 0 h 17"/>
                  <a:gd name="T8" fmla="*/ 11 w 19"/>
                  <a:gd name="T9" fmla="*/ 0 h 17"/>
                  <a:gd name="T10" fmla="*/ 9 w 19"/>
                  <a:gd name="T11" fmla="*/ 2 h 17"/>
                  <a:gd name="T12" fmla="*/ 7 w 19"/>
                  <a:gd name="T13" fmla="*/ 2 h 17"/>
                  <a:gd name="T14" fmla="*/ 4 w 19"/>
                  <a:gd name="T15" fmla="*/ 2 h 17"/>
                  <a:gd name="T16" fmla="*/ 2 w 19"/>
                  <a:gd name="T17" fmla="*/ 5 h 17"/>
                  <a:gd name="T18" fmla="*/ 0 w 19"/>
                  <a:gd name="T19" fmla="*/ 9 h 17"/>
                  <a:gd name="T20" fmla="*/ 0 w 19"/>
                  <a:gd name="T21" fmla="*/ 11 h 17"/>
                  <a:gd name="T22" fmla="*/ 1 w 19"/>
                  <a:gd name="T23" fmla="*/ 14 h 17"/>
                  <a:gd name="T24" fmla="*/ 3 w 19"/>
                  <a:gd name="T25" fmla="*/ 16 h 17"/>
                  <a:gd name="T26" fmla="*/ 7 w 19"/>
                  <a:gd name="T27" fmla="*/ 17 h 17"/>
                  <a:gd name="T28" fmla="*/ 9 w 19"/>
                  <a:gd name="T29" fmla="*/ 16 h 17"/>
                  <a:gd name="T30" fmla="*/ 12 w 19"/>
                  <a:gd name="T31" fmla="*/ 15 h 17"/>
                  <a:gd name="T32" fmla="*/ 14 w 19"/>
                  <a:gd name="T33" fmla="*/ 12 h 17"/>
                  <a:gd name="T34" fmla="*/ 17 w 19"/>
                  <a:gd name="T35" fmla="*/ 11 h 17"/>
                  <a:gd name="T36" fmla="*/ 18 w 19"/>
                  <a:gd name="T37" fmla="*/ 9 h 17"/>
                  <a:gd name="T38" fmla="*/ 19 w 19"/>
                  <a:gd name="T39" fmla="*/ 6 h 17"/>
                  <a:gd name="T40" fmla="*/ 18 w 19"/>
                  <a:gd name="T41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7">
                    <a:moveTo>
                      <a:pt x="18" y="4"/>
                    </a:moveTo>
                    <a:lnTo>
                      <a:pt x="17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3" y="16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12" y="15"/>
                    </a:lnTo>
                    <a:lnTo>
                      <a:pt x="14" y="12"/>
                    </a:lnTo>
                    <a:lnTo>
                      <a:pt x="17" y="11"/>
                    </a:lnTo>
                    <a:lnTo>
                      <a:pt x="18" y="9"/>
                    </a:lnTo>
                    <a:lnTo>
                      <a:pt x="19" y="6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8" name="Freeform 33"/>
              <p:cNvSpPr/>
              <p:nvPr/>
            </p:nvSpPr>
            <p:spPr bwMode="auto">
              <a:xfrm>
                <a:off x="2076450" y="2965450"/>
                <a:ext cx="12700" cy="30163"/>
              </a:xfrm>
              <a:custGeom>
                <a:avLst/>
                <a:gdLst>
                  <a:gd name="T0" fmla="*/ 40 w 42"/>
                  <a:gd name="T1" fmla="*/ 82 h 92"/>
                  <a:gd name="T2" fmla="*/ 42 w 42"/>
                  <a:gd name="T3" fmla="*/ 75 h 92"/>
                  <a:gd name="T4" fmla="*/ 39 w 42"/>
                  <a:gd name="T5" fmla="*/ 70 h 92"/>
                  <a:gd name="T6" fmla="*/ 33 w 42"/>
                  <a:gd name="T7" fmla="*/ 65 h 92"/>
                  <a:gd name="T8" fmla="*/ 26 w 42"/>
                  <a:gd name="T9" fmla="*/ 63 h 92"/>
                  <a:gd name="T10" fmla="*/ 16 w 42"/>
                  <a:gd name="T11" fmla="*/ 62 h 92"/>
                  <a:gd name="T12" fmla="*/ 23 w 42"/>
                  <a:gd name="T13" fmla="*/ 56 h 92"/>
                  <a:gd name="T14" fmla="*/ 31 w 42"/>
                  <a:gd name="T15" fmla="*/ 48 h 92"/>
                  <a:gd name="T16" fmla="*/ 34 w 42"/>
                  <a:gd name="T17" fmla="*/ 40 h 92"/>
                  <a:gd name="T18" fmla="*/ 31 w 42"/>
                  <a:gd name="T19" fmla="*/ 34 h 92"/>
                  <a:gd name="T20" fmla="*/ 22 w 42"/>
                  <a:gd name="T21" fmla="*/ 33 h 92"/>
                  <a:gd name="T22" fmla="*/ 14 w 42"/>
                  <a:gd name="T23" fmla="*/ 36 h 92"/>
                  <a:gd name="T24" fmla="*/ 16 w 42"/>
                  <a:gd name="T25" fmla="*/ 30 h 92"/>
                  <a:gd name="T26" fmla="*/ 16 w 42"/>
                  <a:gd name="T27" fmla="*/ 23 h 92"/>
                  <a:gd name="T28" fmla="*/ 16 w 42"/>
                  <a:gd name="T29" fmla="*/ 17 h 92"/>
                  <a:gd name="T30" fmla="*/ 15 w 42"/>
                  <a:gd name="T31" fmla="*/ 12 h 92"/>
                  <a:gd name="T32" fmla="*/ 9 w 42"/>
                  <a:gd name="T33" fmla="*/ 8 h 92"/>
                  <a:gd name="T34" fmla="*/ 5 w 42"/>
                  <a:gd name="T35" fmla="*/ 3 h 92"/>
                  <a:gd name="T36" fmla="*/ 0 w 42"/>
                  <a:gd name="T37" fmla="*/ 7 h 92"/>
                  <a:gd name="T38" fmla="*/ 3 w 42"/>
                  <a:gd name="T39" fmla="*/ 19 h 92"/>
                  <a:gd name="T40" fmla="*/ 11 w 42"/>
                  <a:gd name="T41" fmla="*/ 31 h 92"/>
                  <a:gd name="T42" fmla="*/ 11 w 42"/>
                  <a:gd name="T43" fmla="*/ 37 h 92"/>
                  <a:gd name="T44" fmla="*/ 5 w 42"/>
                  <a:gd name="T45" fmla="*/ 42 h 92"/>
                  <a:gd name="T46" fmla="*/ 2 w 42"/>
                  <a:gd name="T47" fmla="*/ 57 h 92"/>
                  <a:gd name="T48" fmla="*/ 9 w 42"/>
                  <a:gd name="T49" fmla="*/ 66 h 92"/>
                  <a:gd name="T50" fmla="*/ 9 w 42"/>
                  <a:gd name="T51" fmla="*/ 70 h 92"/>
                  <a:gd name="T52" fmla="*/ 10 w 42"/>
                  <a:gd name="T53" fmla="*/ 77 h 92"/>
                  <a:gd name="T54" fmla="*/ 14 w 42"/>
                  <a:gd name="T55" fmla="*/ 83 h 92"/>
                  <a:gd name="T56" fmla="*/ 19 w 42"/>
                  <a:gd name="T57" fmla="*/ 88 h 92"/>
                  <a:gd name="T58" fmla="*/ 26 w 42"/>
                  <a:gd name="T59" fmla="*/ 92 h 92"/>
                  <a:gd name="T60" fmla="*/ 28 w 42"/>
                  <a:gd name="T61" fmla="*/ 92 h 92"/>
                  <a:gd name="T62" fmla="*/ 34 w 42"/>
                  <a:gd name="T63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" h="92">
                    <a:moveTo>
                      <a:pt x="37" y="88"/>
                    </a:moveTo>
                    <a:lnTo>
                      <a:pt x="40" y="82"/>
                    </a:lnTo>
                    <a:lnTo>
                      <a:pt x="42" y="79"/>
                    </a:lnTo>
                    <a:lnTo>
                      <a:pt x="42" y="75"/>
                    </a:lnTo>
                    <a:lnTo>
                      <a:pt x="40" y="71"/>
                    </a:lnTo>
                    <a:lnTo>
                      <a:pt x="39" y="70"/>
                    </a:lnTo>
                    <a:lnTo>
                      <a:pt x="37" y="68"/>
                    </a:lnTo>
                    <a:lnTo>
                      <a:pt x="33" y="65"/>
                    </a:lnTo>
                    <a:lnTo>
                      <a:pt x="31" y="64"/>
                    </a:lnTo>
                    <a:lnTo>
                      <a:pt x="26" y="63"/>
                    </a:lnTo>
                    <a:lnTo>
                      <a:pt x="21" y="62"/>
                    </a:lnTo>
                    <a:lnTo>
                      <a:pt x="16" y="62"/>
                    </a:lnTo>
                    <a:lnTo>
                      <a:pt x="20" y="58"/>
                    </a:lnTo>
                    <a:lnTo>
                      <a:pt x="23" y="56"/>
                    </a:lnTo>
                    <a:lnTo>
                      <a:pt x="27" y="52"/>
                    </a:lnTo>
                    <a:lnTo>
                      <a:pt x="31" y="48"/>
                    </a:lnTo>
                    <a:lnTo>
                      <a:pt x="34" y="45"/>
                    </a:lnTo>
                    <a:lnTo>
                      <a:pt x="34" y="40"/>
                    </a:lnTo>
                    <a:lnTo>
                      <a:pt x="33" y="36"/>
                    </a:lnTo>
                    <a:lnTo>
                      <a:pt x="31" y="34"/>
                    </a:lnTo>
                    <a:lnTo>
                      <a:pt x="26" y="33"/>
                    </a:lnTo>
                    <a:lnTo>
                      <a:pt x="22" y="33"/>
                    </a:lnTo>
                    <a:lnTo>
                      <a:pt x="19" y="35"/>
                    </a:lnTo>
                    <a:lnTo>
                      <a:pt x="14" y="36"/>
                    </a:lnTo>
                    <a:lnTo>
                      <a:pt x="16" y="33"/>
                    </a:lnTo>
                    <a:lnTo>
                      <a:pt x="16" y="30"/>
                    </a:lnTo>
                    <a:lnTo>
                      <a:pt x="16" y="26"/>
                    </a:lnTo>
                    <a:lnTo>
                      <a:pt x="16" y="23"/>
                    </a:lnTo>
                    <a:lnTo>
                      <a:pt x="15" y="19"/>
                    </a:lnTo>
                    <a:lnTo>
                      <a:pt x="16" y="17"/>
                    </a:lnTo>
                    <a:lnTo>
                      <a:pt x="16" y="13"/>
                    </a:lnTo>
                    <a:lnTo>
                      <a:pt x="15" y="12"/>
                    </a:lnTo>
                    <a:lnTo>
                      <a:pt x="13" y="9"/>
                    </a:lnTo>
                    <a:lnTo>
                      <a:pt x="9" y="8"/>
                    </a:lnTo>
                    <a:lnTo>
                      <a:pt x="8" y="6"/>
                    </a:lnTo>
                    <a:lnTo>
                      <a:pt x="5" y="3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9"/>
                    </a:lnTo>
                    <a:lnTo>
                      <a:pt x="6" y="25"/>
                    </a:lnTo>
                    <a:lnTo>
                      <a:pt x="11" y="31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9" y="40"/>
                    </a:lnTo>
                    <a:lnTo>
                      <a:pt x="5" y="42"/>
                    </a:lnTo>
                    <a:lnTo>
                      <a:pt x="2" y="49"/>
                    </a:lnTo>
                    <a:lnTo>
                      <a:pt x="2" y="57"/>
                    </a:lnTo>
                    <a:lnTo>
                      <a:pt x="5" y="64"/>
                    </a:lnTo>
                    <a:lnTo>
                      <a:pt x="9" y="66"/>
                    </a:lnTo>
                    <a:lnTo>
                      <a:pt x="9" y="66"/>
                    </a:lnTo>
                    <a:lnTo>
                      <a:pt x="9" y="70"/>
                    </a:lnTo>
                    <a:lnTo>
                      <a:pt x="9" y="74"/>
                    </a:lnTo>
                    <a:lnTo>
                      <a:pt x="10" y="77"/>
                    </a:lnTo>
                    <a:lnTo>
                      <a:pt x="11" y="81"/>
                    </a:lnTo>
                    <a:lnTo>
                      <a:pt x="14" y="83"/>
                    </a:lnTo>
                    <a:lnTo>
                      <a:pt x="16" y="87"/>
                    </a:lnTo>
                    <a:lnTo>
                      <a:pt x="19" y="88"/>
                    </a:lnTo>
                    <a:lnTo>
                      <a:pt x="22" y="91"/>
                    </a:lnTo>
                    <a:lnTo>
                      <a:pt x="26" y="92"/>
                    </a:lnTo>
                    <a:lnTo>
                      <a:pt x="26" y="92"/>
                    </a:lnTo>
                    <a:lnTo>
                      <a:pt x="28" y="92"/>
                    </a:lnTo>
                    <a:lnTo>
                      <a:pt x="32" y="92"/>
                    </a:lnTo>
                    <a:lnTo>
                      <a:pt x="34" y="91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9" name="Freeform 34"/>
              <p:cNvSpPr/>
              <p:nvPr/>
            </p:nvSpPr>
            <p:spPr bwMode="auto">
              <a:xfrm>
                <a:off x="1968500" y="3027363"/>
                <a:ext cx="20637" cy="25400"/>
              </a:xfrm>
              <a:custGeom>
                <a:avLst/>
                <a:gdLst>
                  <a:gd name="T0" fmla="*/ 66 w 66"/>
                  <a:gd name="T1" fmla="*/ 13 h 80"/>
                  <a:gd name="T2" fmla="*/ 65 w 66"/>
                  <a:gd name="T3" fmla="*/ 9 h 80"/>
                  <a:gd name="T4" fmla="*/ 63 w 66"/>
                  <a:gd name="T5" fmla="*/ 5 h 80"/>
                  <a:gd name="T6" fmla="*/ 59 w 66"/>
                  <a:gd name="T7" fmla="*/ 2 h 80"/>
                  <a:gd name="T8" fmla="*/ 55 w 66"/>
                  <a:gd name="T9" fmla="*/ 0 h 80"/>
                  <a:gd name="T10" fmla="*/ 50 w 66"/>
                  <a:gd name="T11" fmla="*/ 0 h 80"/>
                  <a:gd name="T12" fmla="*/ 47 w 66"/>
                  <a:gd name="T13" fmla="*/ 2 h 80"/>
                  <a:gd name="T14" fmla="*/ 46 w 66"/>
                  <a:gd name="T15" fmla="*/ 6 h 80"/>
                  <a:gd name="T16" fmla="*/ 42 w 66"/>
                  <a:gd name="T17" fmla="*/ 15 h 80"/>
                  <a:gd name="T18" fmla="*/ 43 w 66"/>
                  <a:gd name="T19" fmla="*/ 24 h 80"/>
                  <a:gd name="T20" fmla="*/ 42 w 66"/>
                  <a:gd name="T21" fmla="*/ 33 h 80"/>
                  <a:gd name="T22" fmla="*/ 38 w 66"/>
                  <a:gd name="T23" fmla="*/ 28 h 80"/>
                  <a:gd name="T24" fmla="*/ 32 w 66"/>
                  <a:gd name="T25" fmla="*/ 26 h 80"/>
                  <a:gd name="T26" fmla="*/ 26 w 66"/>
                  <a:gd name="T27" fmla="*/ 24 h 80"/>
                  <a:gd name="T28" fmla="*/ 19 w 66"/>
                  <a:gd name="T29" fmla="*/ 26 h 80"/>
                  <a:gd name="T30" fmla="*/ 15 w 66"/>
                  <a:gd name="T31" fmla="*/ 27 h 80"/>
                  <a:gd name="T32" fmla="*/ 14 w 66"/>
                  <a:gd name="T33" fmla="*/ 29 h 80"/>
                  <a:gd name="T34" fmla="*/ 13 w 66"/>
                  <a:gd name="T35" fmla="*/ 32 h 80"/>
                  <a:gd name="T36" fmla="*/ 12 w 66"/>
                  <a:gd name="T37" fmla="*/ 34 h 80"/>
                  <a:gd name="T38" fmla="*/ 12 w 66"/>
                  <a:gd name="T39" fmla="*/ 36 h 80"/>
                  <a:gd name="T40" fmla="*/ 12 w 66"/>
                  <a:gd name="T41" fmla="*/ 40 h 80"/>
                  <a:gd name="T42" fmla="*/ 13 w 66"/>
                  <a:gd name="T43" fmla="*/ 44 h 80"/>
                  <a:gd name="T44" fmla="*/ 13 w 66"/>
                  <a:gd name="T45" fmla="*/ 45 h 80"/>
                  <a:gd name="T46" fmla="*/ 12 w 66"/>
                  <a:gd name="T47" fmla="*/ 47 h 80"/>
                  <a:gd name="T48" fmla="*/ 9 w 66"/>
                  <a:gd name="T49" fmla="*/ 49 h 80"/>
                  <a:gd name="T50" fmla="*/ 8 w 66"/>
                  <a:gd name="T51" fmla="*/ 51 h 80"/>
                  <a:gd name="T52" fmla="*/ 6 w 66"/>
                  <a:gd name="T53" fmla="*/ 52 h 80"/>
                  <a:gd name="T54" fmla="*/ 3 w 66"/>
                  <a:gd name="T55" fmla="*/ 53 h 80"/>
                  <a:gd name="T56" fmla="*/ 2 w 66"/>
                  <a:gd name="T57" fmla="*/ 56 h 80"/>
                  <a:gd name="T58" fmla="*/ 1 w 66"/>
                  <a:gd name="T59" fmla="*/ 58 h 80"/>
                  <a:gd name="T60" fmla="*/ 0 w 66"/>
                  <a:gd name="T61" fmla="*/ 61 h 80"/>
                  <a:gd name="T62" fmla="*/ 1 w 66"/>
                  <a:gd name="T63" fmla="*/ 64 h 80"/>
                  <a:gd name="T64" fmla="*/ 6 w 66"/>
                  <a:gd name="T65" fmla="*/ 63 h 80"/>
                  <a:gd name="T66" fmla="*/ 21 w 66"/>
                  <a:gd name="T67" fmla="*/ 59 h 80"/>
                  <a:gd name="T68" fmla="*/ 20 w 66"/>
                  <a:gd name="T69" fmla="*/ 64 h 80"/>
                  <a:gd name="T70" fmla="*/ 21 w 66"/>
                  <a:gd name="T71" fmla="*/ 69 h 80"/>
                  <a:gd name="T72" fmla="*/ 24 w 66"/>
                  <a:gd name="T73" fmla="*/ 73 h 80"/>
                  <a:gd name="T74" fmla="*/ 27 w 66"/>
                  <a:gd name="T75" fmla="*/ 78 h 80"/>
                  <a:gd name="T76" fmla="*/ 30 w 66"/>
                  <a:gd name="T77" fmla="*/ 79 h 80"/>
                  <a:gd name="T78" fmla="*/ 32 w 66"/>
                  <a:gd name="T79" fmla="*/ 80 h 80"/>
                  <a:gd name="T80" fmla="*/ 35 w 66"/>
                  <a:gd name="T81" fmla="*/ 80 h 80"/>
                  <a:gd name="T82" fmla="*/ 37 w 66"/>
                  <a:gd name="T83" fmla="*/ 79 h 80"/>
                  <a:gd name="T84" fmla="*/ 43 w 66"/>
                  <a:gd name="T85" fmla="*/ 78 h 80"/>
                  <a:gd name="T86" fmla="*/ 46 w 66"/>
                  <a:gd name="T87" fmla="*/ 68 h 80"/>
                  <a:gd name="T88" fmla="*/ 48 w 66"/>
                  <a:gd name="T89" fmla="*/ 59 h 80"/>
                  <a:gd name="T90" fmla="*/ 54 w 66"/>
                  <a:gd name="T91" fmla="*/ 52 h 80"/>
                  <a:gd name="T92" fmla="*/ 55 w 66"/>
                  <a:gd name="T93" fmla="*/ 49 h 80"/>
                  <a:gd name="T94" fmla="*/ 55 w 66"/>
                  <a:gd name="T95" fmla="*/ 44 h 80"/>
                  <a:gd name="T96" fmla="*/ 53 w 66"/>
                  <a:gd name="T97" fmla="*/ 40 h 80"/>
                  <a:gd name="T98" fmla="*/ 53 w 66"/>
                  <a:gd name="T99" fmla="*/ 40 h 80"/>
                  <a:gd name="T100" fmla="*/ 59 w 66"/>
                  <a:gd name="T101" fmla="*/ 23 h 80"/>
                  <a:gd name="T102" fmla="*/ 63 w 66"/>
                  <a:gd name="T103" fmla="*/ 21 h 80"/>
                  <a:gd name="T104" fmla="*/ 65 w 66"/>
                  <a:gd name="T105" fmla="*/ 17 h 80"/>
                  <a:gd name="T106" fmla="*/ 66 w 66"/>
                  <a:gd name="T107" fmla="*/ 1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80">
                    <a:moveTo>
                      <a:pt x="66" y="13"/>
                    </a:moveTo>
                    <a:lnTo>
                      <a:pt x="65" y="9"/>
                    </a:lnTo>
                    <a:lnTo>
                      <a:pt x="63" y="5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6"/>
                    </a:lnTo>
                    <a:lnTo>
                      <a:pt x="42" y="15"/>
                    </a:lnTo>
                    <a:lnTo>
                      <a:pt x="43" y="24"/>
                    </a:lnTo>
                    <a:lnTo>
                      <a:pt x="42" y="33"/>
                    </a:lnTo>
                    <a:lnTo>
                      <a:pt x="38" y="28"/>
                    </a:lnTo>
                    <a:lnTo>
                      <a:pt x="32" y="26"/>
                    </a:lnTo>
                    <a:lnTo>
                      <a:pt x="26" y="24"/>
                    </a:lnTo>
                    <a:lnTo>
                      <a:pt x="19" y="26"/>
                    </a:lnTo>
                    <a:lnTo>
                      <a:pt x="15" y="27"/>
                    </a:lnTo>
                    <a:lnTo>
                      <a:pt x="14" y="29"/>
                    </a:lnTo>
                    <a:lnTo>
                      <a:pt x="13" y="32"/>
                    </a:lnTo>
                    <a:lnTo>
                      <a:pt x="12" y="34"/>
                    </a:lnTo>
                    <a:lnTo>
                      <a:pt x="12" y="36"/>
                    </a:lnTo>
                    <a:lnTo>
                      <a:pt x="12" y="40"/>
                    </a:lnTo>
                    <a:lnTo>
                      <a:pt x="13" y="44"/>
                    </a:lnTo>
                    <a:lnTo>
                      <a:pt x="13" y="45"/>
                    </a:lnTo>
                    <a:lnTo>
                      <a:pt x="12" y="47"/>
                    </a:lnTo>
                    <a:lnTo>
                      <a:pt x="9" y="49"/>
                    </a:lnTo>
                    <a:lnTo>
                      <a:pt x="8" y="51"/>
                    </a:lnTo>
                    <a:lnTo>
                      <a:pt x="6" y="52"/>
                    </a:lnTo>
                    <a:lnTo>
                      <a:pt x="3" y="53"/>
                    </a:lnTo>
                    <a:lnTo>
                      <a:pt x="2" y="56"/>
                    </a:lnTo>
                    <a:lnTo>
                      <a:pt x="1" y="58"/>
                    </a:lnTo>
                    <a:lnTo>
                      <a:pt x="0" y="61"/>
                    </a:lnTo>
                    <a:lnTo>
                      <a:pt x="1" y="64"/>
                    </a:lnTo>
                    <a:lnTo>
                      <a:pt x="6" y="63"/>
                    </a:lnTo>
                    <a:lnTo>
                      <a:pt x="21" y="59"/>
                    </a:lnTo>
                    <a:lnTo>
                      <a:pt x="20" y="64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27" y="78"/>
                    </a:lnTo>
                    <a:lnTo>
                      <a:pt x="30" y="79"/>
                    </a:lnTo>
                    <a:lnTo>
                      <a:pt x="32" y="80"/>
                    </a:lnTo>
                    <a:lnTo>
                      <a:pt x="35" y="80"/>
                    </a:lnTo>
                    <a:lnTo>
                      <a:pt x="37" y="79"/>
                    </a:lnTo>
                    <a:lnTo>
                      <a:pt x="43" y="78"/>
                    </a:lnTo>
                    <a:lnTo>
                      <a:pt x="46" y="68"/>
                    </a:lnTo>
                    <a:lnTo>
                      <a:pt x="48" y="59"/>
                    </a:lnTo>
                    <a:lnTo>
                      <a:pt x="54" y="52"/>
                    </a:lnTo>
                    <a:lnTo>
                      <a:pt x="55" y="49"/>
                    </a:lnTo>
                    <a:lnTo>
                      <a:pt x="55" y="44"/>
                    </a:lnTo>
                    <a:lnTo>
                      <a:pt x="53" y="40"/>
                    </a:lnTo>
                    <a:lnTo>
                      <a:pt x="53" y="40"/>
                    </a:lnTo>
                    <a:lnTo>
                      <a:pt x="59" y="23"/>
                    </a:lnTo>
                    <a:lnTo>
                      <a:pt x="63" y="21"/>
                    </a:lnTo>
                    <a:lnTo>
                      <a:pt x="65" y="17"/>
                    </a:lnTo>
                    <a:lnTo>
                      <a:pt x="66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0" name="Freeform 35"/>
              <p:cNvSpPr/>
              <p:nvPr/>
            </p:nvSpPr>
            <p:spPr bwMode="auto">
              <a:xfrm>
                <a:off x="2212975" y="2889250"/>
                <a:ext cx="6350" cy="4763"/>
              </a:xfrm>
              <a:custGeom>
                <a:avLst/>
                <a:gdLst>
                  <a:gd name="T0" fmla="*/ 0 w 19"/>
                  <a:gd name="T1" fmla="*/ 16 h 16"/>
                  <a:gd name="T2" fmla="*/ 4 w 19"/>
                  <a:gd name="T3" fmla="*/ 16 h 16"/>
                  <a:gd name="T4" fmla="*/ 7 w 19"/>
                  <a:gd name="T5" fmla="*/ 16 h 16"/>
                  <a:gd name="T6" fmla="*/ 11 w 19"/>
                  <a:gd name="T7" fmla="*/ 15 h 16"/>
                  <a:gd name="T8" fmla="*/ 13 w 19"/>
                  <a:gd name="T9" fmla="*/ 14 h 16"/>
                  <a:gd name="T10" fmla="*/ 16 w 19"/>
                  <a:gd name="T11" fmla="*/ 11 h 16"/>
                  <a:gd name="T12" fmla="*/ 18 w 19"/>
                  <a:gd name="T13" fmla="*/ 9 h 16"/>
                  <a:gd name="T14" fmla="*/ 18 w 19"/>
                  <a:gd name="T15" fmla="*/ 5 h 16"/>
                  <a:gd name="T16" fmla="*/ 19 w 19"/>
                  <a:gd name="T17" fmla="*/ 0 h 16"/>
                  <a:gd name="T18" fmla="*/ 13 w 19"/>
                  <a:gd name="T19" fmla="*/ 1 h 16"/>
                  <a:gd name="T20" fmla="*/ 0 w 19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0" y="16"/>
                    </a:moveTo>
                    <a:lnTo>
                      <a:pt x="4" y="16"/>
                    </a:lnTo>
                    <a:lnTo>
                      <a:pt x="7" y="16"/>
                    </a:lnTo>
                    <a:lnTo>
                      <a:pt x="11" y="15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9" y="0"/>
                    </a:lnTo>
                    <a:lnTo>
                      <a:pt x="13" y="1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1" name="Freeform 36"/>
              <p:cNvSpPr/>
              <p:nvPr/>
            </p:nvSpPr>
            <p:spPr bwMode="auto">
              <a:xfrm>
                <a:off x="2217738" y="2895600"/>
                <a:ext cx="3175" cy="7938"/>
              </a:xfrm>
              <a:custGeom>
                <a:avLst/>
                <a:gdLst>
                  <a:gd name="T0" fmla="*/ 11 w 11"/>
                  <a:gd name="T1" fmla="*/ 22 h 23"/>
                  <a:gd name="T2" fmla="*/ 8 w 11"/>
                  <a:gd name="T3" fmla="*/ 13 h 23"/>
                  <a:gd name="T4" fmla="*/ 5 w 11"/>
                  <a:gd name="T5" fmla="*/ 0 h 23"/>
                  <a:gd name="T6" fmla="*/ 4 w 11"/>
                  <a:gd name="T7" fmla="*/ 6 h 23"/>
                  <a:gd name="T8" fmla="*/ 2 w 11"/>
                  <a:gd name="T9" fmla="*/ 9 h 23"/>
                  <a:gd name="T10" fmla="*/ 1 w 11"/>
                  <a:gd name="T11" fmla="*/ 13 h 23"/>
                  <a:gd name="T12" fmla="*/ 1 w 11"/>
                  <a:gd name="T13" fmla="*/ 17 h 23"/>
                  <a:gd name="T14" fmla="*/ 0 w 11"/>
                  <a:gd name="T15" fmla="*/ 19 h 23"/>
                  <a:gd name="T16" fmla="*/ 2 w 11"/>
                  <a:gd name="T17" fmla="*/ 22 h 23"/>
                  <a:gd name="T18" fmla="*/ 5 w 11"/>
                  <a:gd name="T19" fmla="*/ 23 h 23"/>
                  <a:gd name="T20" fmla="*/ 8 w 11"/>
                  <a:gd name="T21" fmla="*/ 23 h 23"/>
                  <a:gd name="T22" fmla="*/ 11 w 11"/>
                  <a:gd name="T2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23">
                    <a:moveTo>
                      <a:pt x="11" y="22"/>
                    </a:moveTo>
                    <a:lnTo>
                      <a:pt x="8" y="13"/>
                    </a:lnTo>
                    <a:lnTo>
                      <a:pt x="5" y="0"/>
                    </a:lnTo>
                    <a:lnTo>
                      <a:pt x="4" y="6"/>
                    </a:lnTo>
                    <a:lnTo>
                      <a:pt x="2" y="9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19"/>
                    </a:lnTo>
                    <a:lnTo>
                      <a:pt x="2" y="22"/>
                    </a:lnTo>
                    <a:lnTo>
                      <a:pt x="5" y="23"/>
                    </a:lnTo>
                    <a:lnTo>
                      <a:pt x="8" y="23"/>
                    </a:lnTo>
                    <a:lnTo>
                      <a:pt x="11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2" name="Freeform 37"/>
              <p:cNvSpPr/>
              <p:nvPr/>
            </p:nvSpPr>
            <p:spPr bwMode="auto">
              <a:xfrm>
                <a:off x="1998663" y="3025775"/>
                <a:ext cx="7937" cy="6350"/>
              </a:xfrm>
              <a:custGeom>
                <a:avLst/>
                <a:gdLst>
                  <a:gd name="T0" fmla="*/ 0 w 23"/>
                  <a:gd name="T1" fmla="*/ 7 h 17"/>
                  <a:gd name="T2" fmla="*/ 1 w 23"/>
                  <a:gd name="T3" fmla="*/ 11 h 17"/>
                  <a:gd name="T4" fmla="*/ 4 w 23"/>
                  <a:gd name="T5" fmla="*/ 15 h 17"/>
                  <a:gd name="T6" fmla="*/ 6 w 23"/>
                  <a:gd name="T7" fmla="*/ 16 h 17"/>
                  <a:gd name="T8" fmla="*/ 10 w 23"/>
                  <a:gd name="T9" fmla="*/ 17 h 17"/>
                  <a:gd name="T10" fmla="*/ 14 w 23"/>
                  <a:gd name="T11" fmla="*/ 17 h 17"/>
                  <a:gd name="T12" fmla="*/ 23 w 23"/>
                  <a:gd name="T13" fmla="*/ 9 h 17"/>
                  <a:gd name="T14" fmla="*/ 23 w 23"/>
                  <a:gd name="T15" fmla="*/ 5 h 17"/>
                  <a:gd name="T16" fmla="*/ 22 w 23"/>
                  <a:gd name="T17" fmla="*/ 1 h 17"/>
                  <a:gd name="T18" fmla="*/ 18 w 23"/>
                  <a:gd name="T19" fmla="*/ 0 h 17"/>
                  <a:gd name="T20" fmla="*/ 15 w 23"/>
                  <a:gd name="T21" fmla="*/ 0 h 17"/>
                  <a:gd name="T22" fmla="*/ 10 w 23"/>
                  <a:gd name="T23" fmla="*/ 1 h 17"/>
                  <a:gd name="T24" fmla="*/ 5 w 23"/>
                  <a:gd name="T25" fmla="*/ 3 h 17"/>
                  <a:gd name="T26" fmla="*/ 3 w 23"/>
                  <a:gd name="T27" fmla="*/ 5 h 17"/>
                  <a:gd name="T28" fmla="*/ 0 w 23"/>
                  <a:gd name="T2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17">
                    <a:moveTo>
                      <a:pt x="0" y="7"/>
                    </a:moveTo>
                    <a:lnTo>
                      <a:pt x="1" y="11"/>
                    </a:lnTo>
                    <a:lnTo>
                      <a:pt x="4" y="15"/>
                    </a:lnTo>
                    <a:lnTo>
                      <a:pt x="6" y="16"/>
                    </a:lnTo>
                    <a:lnTo>
                      <a:pt x="10" y="17"/>
                    </a:lnTo>
                    <a:lnTo>
                      <a:pt x="14" y="17"/>
                    </a:lnTo>
                    <a:lnTo>
                      <a:pt x="23" y="9"/>
                    </a:lnTo>
                    <a:lnTo>
                      <a:pt x="23" y="5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3" name="Freeform 38"/>
              <p:cNvSpPr/>
              <p:nvPr/>
            </p:nvSpPr>
            <p:spPr bwMode="auto">
              <a:xfrm>
                <a:off x="2022475" y="3019425"/>
                <a:ext cx="11112" cy="7938"/>
              </a:xfrm>
              <a:custGeom>
                <a:avLst/>
                <a:gdLst>
                  <a:gd name="T0" fmla="*/ 15 w 33"/>
                  <a:gd name="T1" fmla="*/ 28 h 28"/>
                  <a:gd name="T2" fmla="*/ 30 w 33"/>
                  <a:gd name="T3" fmla="*/ 13 h 28"/>
                  <a:gd name="T4" fmla="*/ 33 w 33"/>
                  <a:gd name="T5" fmla="*/ 11 h 28"/>
                  <a:gd name="T6" fmla="*/ 33 w 33"/>
                  <a:gd name="T7" fmla="*/ 6 h 28"/>
                  <a:gd name="T8" fmla="*/ 32 w 33"/>
                  <a:gd name="T9" fmla="*/ 3 h 28"/>
                  <a:gd name="T10" fmla="*/ 30 w 33"/>
                  <a:gd name="T11" fmla="*/ 1 h 28"/>
                  <a:gd name="T12" fmla="*/ 28 w 33"/>
                  <a:gd name="T13" fmla="*/ 0 h 28"/>
                  <a:gd name="T14" fmla="*/ 26 w 33"/>
                  <a:gd name="T15" fmla="*/ 0 h 28"/>
                  <a:gd name="T16" fmla="*/ 25 w 33"/>
                  <a:gd name="T17" fmla="*/ 1 h 28"/>
                  <a:gd name="T18" fmla="*/ 22 w 33"/>
                  <a:gd name="T19" fmla="*/ 3 h 28"/>
                  <a:gd name="T20" fmla="*/ 20 w 33"/>
                  <a:gd name="T21" fmla="*/ 4 h 28"/>
                  <a:gd name="T22" fmla="*/ 19 w 33"/>
                  <a:gd name="T23" fmla="*/ 5 h 28"/>
                  <a:gd name="T24" fmla="*/ 16 w 33"/>
                  <a:gd name="T25" fmla="*/ 5 h 28"/>
                  <a:gd name="T26" fmla="*/ 15 w 33"/>
                  <a:gd name="T27" fmla="*/ 7 h 28"/>
                  <a:gd name="T28" fmla="*/ 15 w 33"/>
                  <a:gd name="T29" fmla="*/ 10 h 28"/>
                  <a:gd name="T30" fmla="*/ 11 w 33"/>
                  <a:gd name="T31" fmla="*/ 10 h 28"/>
                  <a:gd name="T32" fmla="*/ 9 w 33"/>
                  <a:gd name="T33" fmla="*/ 10 h 28"/>
                  <a:gd name="T34" fmla="*/ 5 w 33"/>
                  <a:gd name="T35" fmla="*/ 10 h 28"/>
                  <a:gd name="T36" fmla="*/ 3 w 33"/>
                  <a:gd name="T37" fmla="*/ 11 h 28"/>
                  <a:gd name="T38" fmla="*/ 0 w 33"/>
                  <a:gd name="T39" fmla="*/ 13 h 28"/>
                  <a:gd name="T40" fmla="*/ 2 w 33"/>
                  <a:gd name="T41" fmla="*/ 20 h 28"/>
                  <a:gd name="T42" fmla="*/ 15 w 33"/>
                  <a:gd name="T4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8">
                    <a:moveTo>
                      <a:pt x="15" y="28"/>
                    </a:moveTo>
                    <a:lnTo>
                      <a:pt x="30" y="13"/>
                    </a:lnTo>
                    <a:lnTo>
                      <a:pt x="33" y="11"/>
                    </a:lnTo>
                    <a:lnTo>
                      <a:pt x="33" y="6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2" y="3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5" y="1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2" y="20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4" name="Freeform 39"/>
              <p:cNvSpPr/>
              <p:nvPr/>
            </p:nvSpPr>
            <p:spPr bwMode="auto">
              <a:xfrm>
                <a:off x="2009775" y="3019425"/>
                <a:ext cx="4762" cy="4763"/>
              </a:xfrm>
              <a:custGeom>
                <a:avLst/>
                <a:gdLst>
                  <a:gd name="T0" fmla="*/ 14 w 14"/>
                  <a:gd name="T1" fmla="*/ 16 h 16"/>
                  <a:gd name="T2" fmla="*/ 14 w 14"/>
                  <a:gd name="T3" fmla="*/ 11 h 16"/>
                  <a:gd name="T4" fmla="*/ 10 w 14"/>
                  <a:gd name="T5" fmla="*/ 0 h 16"/>
                  <a:gd name="T6" fmla="*/ 5 w 14"/>
                  <a:gd name="T7" fmla="*/ 0 h 16"/>
                  <a:gd name="T8" fmla="*/ 3 w 14"/>
                  <a:gd name="T9" fmla="*/ 1 h 16"/>
                  <a:gd name="T10" fmla="*/ 0 w 14"/>
                  <a:gd name="T11" fmla="*/ 4 h 16"/>
                  <a:gd name="T12" fmla="*/ 0 w 14"/>
                  <a:gd name="T13" fmla="*/ 6 h 16"/>
                  <a:gd name="T14" fmla="*/ 0 w 14"/>
                  <a:gd name="T15" fmla="*/ 10 h 16"/>
                  <a:gd name="T16" fmla="*/ 1 w 14"/>
                  <a:gd name="T17" fmla="*/ 13 h 16"/>
                  <a:gd name="T18" fmla="*/ 4 w 14"/>
                  <a:gd name="T19" fmla="*/ 14 h 16"/>
                  <a:gd name="T20" fmla="*/ 7 w 14"/>
                  <a:gd name="T21" fmla="*/ 16 h 16"/>
                  <a:gd name="T22" fmla="*/ 10 w 14"/>
                  <a:gd name="T23" fmla="*/ 16 h 16"/>
                  <a:gd name="T24" fmla="*/ 14 w 14"/>
                  <a:gd name="T2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6">
                    <a:moveTo>
                      <a:pt x="14" y="16"/>
                    </a:moveTo>
                    <a:lnTo>
                      <a:pt x="14" y="1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4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5" name="Freeform 40"/>
              <p:cNvSpPr/>
              <p:nvPr/>
            </p:nvSpPr>
            <p:spPr bwMode="auto">
              <a:xfrm>
                <a:off x="2057400" y="3008313"/>
                <a:ext cx="6350" cy="3175"/>
              </a:xfrm>
              <a:custGeom>
                <a:avLst/>
                <a:gdLst>
                  <a:gd name="T0" fmla="*/ 1 w 19"/>
                  <a:gd name="T1" fmla="*/ 2 h 13"/>
                  <a:gd name="T2" fmla="*/ 0 w 19"/>
                  <a:gd name="T3" fmla="*/ 5 h 13"/>
                  <a:gd name="T4" fmla="*/ 0 w 19"/>
                  <a:gd name="T5" fmla="*/ 8 h 13"/>
                  <a:gd name="T6" fmla="*/ 1 w 19"/>
                  <a:gd name="T7" fmla="*/ 11 h 13"/>
                  <a:gd name="T8" fmla="*/ 2 w 19"/>
                  <a:gd name="T9" fmla="*/ 13 h 13"/>
                  <a:gd name="T10" fmla="*/ 6 w 19"/>
                  <a:gd name="T11" fmla="*/ 13 h 13"/>
                  <a:gd name="T12" fmla="*/ 9 w 19"/>
                  <a:gd name="T13" fmla="*/ 13 h 13"/>
                  <a:gd name="T14" fmla="*/ 13 w 19"/>
                  <a:gd name="T15" fmla="*/ 13 h 13"/>
                  <a:gd name="T16" fmla="*/ 15 w 19"/>
                  <a:gd name="T17" fmla="*/ 11 h 13"/>
                  <a:gd name="T18" fmla="*/ 18 w 19"/>
                  <a:gd name="T19" fmla="*/ 8 h 13"/>
                  <a:gd name="T20" fmla="*/ 18 w 19"/>
                  <a:gd name="T21" fmla="*/ 8 h 13"/>
                  <a:gd name="T22" fmla="*/ 19 w 19"/>
                  <a:gd name="T23" fmla="*/ 8 h 13"/>
                  <a:gd name="T24" fmla="*/ 18 w 19"/>
                  <a:gd name="T25" fmla="*/ 4 h 13"/>
                  <a:gd name="T26" fmla="*/ 14 w 19"/>
                  <a:gd name="T27" fmla="*/ 1 h 13"/>
                  <a:gd name="T28" fmla="*/ 10 w 19"/>
                  <a:gd name="T29" fmla="*/ 0 h 13"/>
                  <a:gd name="T30" fmla="*/ 8 w 19"/>
                  <a:gd name="T31" fmla="*/ 0 h 13"/>
                  <a:gd name="T32" fmla="*/ 4 w 19"/>
                  <a:gd name="T33" fmla="*/ 1 h 13"/>
                  <a:gd name="T34" fmla="*/ 1 w 19"/>
                  <a:gd name="T35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13">
                    <a:moveTo>
                      <a:pt x="1" y="2"/>
                    </a:moveTo>
                    <a:lnTo>
                      <a:pt x="0" y="5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2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3" y="13"/>
                    </a:lnTo>
                    <a:lnTo>
                      <a:pt x="15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9" y="8"/>
                    </a:lnTo>
                    <a:lnTo>
                      <a:pt x="18" y="4"/>
                    </a:lnTo>
                    <a:lnTo>
                      <a:pt x="14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6" name="Freeform 41"/>
              <p:cNvSpPr/>
              <p:nvPr/>
            </p:nvSpPr>
            <p:spPr bwMode="auto">
              <a:xfrm>
                <a:off x="2152650" y="2924175"/>
                <a:ext cx="15875" cy="14288"/>
              </a:xfrm>
              <a:custGeom>
                <a:avLst/>
                <a:gdLst>
                  <a:gd name="T0" fmla="*/ 47 w 47"/>
                  <a:gd name="T1" fmla="*/ 9 h 43"/>
                  <a:gd name="T2" fmla="*/ 44 w 47"/>
                  <a:gd name="T3" fmla="*/ 7 h 43"/>
                  <a:gd name="T4" fmla="*/ 41 w 47"/>
                  <a:gd name="T5" fmla="*/ 6 h 43"/>
                  <a:gd name="T6" fmla="*/ 38 w 47"/>
                  <a:gd name="T7" fmla="*/ 6 h 43"/>
                  <a:gd name="T8" fmla="*/ 35 w 47"/>
                  <a:gd name="T9" fmla="*/ 7 h 43"/>
                  <a:gd name="T10" fmla="*/ 24 w 47"/>
                  <a:gd name="T11" fmla="*/ 13 h 43"/>
                  <a:gd name="T12" fmla="*/ 22 w 47"/>
                  <a:gd name="T13" fmla="*/ 12 h 43"/>
                  <a:gd name="T14" fmla="*/ 21 w 47"/>
                  <a:gd name="T15" fmla="*/ 11 h 43"/>
                  <a:gd name="T16" fmla="*/ 18 w 47"/>
                  <a:gd name="T17" fmla="*/ 9 h 43"/>
                  <a:gd name="T18" fmla="*/ 16 w 47"/>
                  <a:gd name="T19" fmla="*/ 9 h 43"/>
                  <a:gd name="T20" fmla="*/ 13 w 47"/>
                  <a:gd name="T21" fmla="*/ 9 h 43"/>
                  <a:gd name="T22" fmla="*/ 11 w 47"/>
                  <a:gd name="T23" fmla="*/ 1 h 43"/>
                  <a:gd name="T24" fmla="*/ 7 w 47"/>
                  <a:gd name="T25" fmla="*/ 0 h 43"/>
                  <a:gd name="T26" fmla="*/ 5 w 47"/>
                  <a:gd name="T27" fmla="*/ 0 h 43"/>
                  <a:gd name="T28" fmla="*/ 2 w 47"/>
                  <a:gd name="T29" fmla="*/ 1 h 43"/>
                  <a:gd name="T30" fmla="*/ 0 w 47"/>
                  <a:gd name="T31" fmla="*/ 3 h 43"/>
                  <a:gd name="T32" fmla="*/ 7 w 47"/>
                  <a:gd name="T33" fmla="*/ 17 h 43"/>
                  <a:gd name="T34" fmla="*/ 5 w 47"/>
                  <a:gd name="T35" fmla="*/ 20 h 43"/>
                  <a:gd name="T36" fmla="*/ 4 w 47"/>
                  <a:gd name="T37" fmla="*/ 24 h 43"/>
                  <a:gd name="T38" fmla="*/ 2 w 47"/>
                  <a:gd name="T39" fmla="*/ 26 h 43"/>
                  <a:gd name="T40" fmla="*/ 2 w 47"/>
                  <a:gd name="T41" fmla="*/ 30 h 43"/>
                  <a:gd name="T42" fmla="*/ 4 w 47"/>
                  <a:gd name="T43" fmla="*/ 31 h 43"/>
                  <a:gd name="T44" fmla="*/ 5 w 47"/>
                  <a:gd name="T45" fmla="*/ 34 h 43"/>
                  <a:gd name="T46" fmla="*/ 7 w 47"/>
                  <a:gd name="T47" fmla="*/ 35 h 43"/>
                  <a:gd name="T48" fmla="*/ 9 w 47"/>
                  <a:gd name="T49" fmla="*/ 39 h 43"/>
                  <a:gd name="T50" fmla="*/ 11 w 47"/>
                  <a:gd name="T51" fmla="*/ 41 h 43"/>
                  <a:gd name="T52" fmla="*/ 13 w 47"/>
                  <a:gd name="T53" fmla="*/ 43 h 43"/>
                  <a:gd name="T54" fmla="*/ 17 w 47"/>
                  <a:gd name="T55" fmla="*/ 43 h 43"/>
                  <a:gd name="T56" fmla="*/ 21 w 47"/>
                  <a:gd name="T57" fmla="*/ 43 h 43"/>
                  <a:gd name="T58" fmla="*/ 35 w 47"/>
                  <a:gd name="T59" fmla="*/ 34 h 43"/>
                  <a:gd name="T60" fmla="*/ 34 w 47"/>
                  <a:gd name="T61" fmla="*/ 30 h 43"/>
                  <a:gd name="T62" fmla="*/ 35 w 47"/>
                  <a:gd name="T63" fmla="*/ 28 h 43"/>
                  <a:gd name="T64" fmla="*/ 36 w 47"/>
                  <a:gd name="T65" fmla="*/ 24 h 43"/>
                  <a:gd name="T66" fmla="*/ 38 w 47"/>
                  <a:gd name="T67" fmla="*/ 22 h 43"/>
                  <a:gd name="T68" fmla="*/ 42 w 47"/>
                  <a:gd name="T69" fmla="*/ 20 h 43"/>
                  <a:gd name="T70" fmla="*/ 45 w 47"/>
                  <a:gd name="T71" fmla="*/ 19 h 43"/>
                  <a:gd name="T72" fmla="*/ 46 w 47"/>
                  <a:gd name="T73" fmla="*/ 17 h 43"/>
                  <a:gd name="T74" fmla="*/ 47 w 47"/>
                  <a:gd name="T75" fmla="*/ 13 h 43"/>
                  <a:gd name="T76" fmla="*/ 47 w 47"/>
                  <a:gd name="T7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" h="43">
                    <a:moveTo>
                      <a:pt x="47" y="9"/>
                    </a:moveTo>
                    <a:lnTo>
                      <a:pt x="44" y="7"/>
                    </a:lnTo>
                    <a:lnTo>
                      <a:pt x="41" y="6"/>
                    </a:lnTo>
                    <a:lnTo>
                      <a:pt x="38" y="6"/>
                    </a:lnTo>
                    <a:lnTo>
                      <a:pt x="35" y="7"/>
                    </a:lnTo>
                    <a:lnTo>
                      <a:pt x="24" y="13"/>
                    </a:lnTo>
                    <a:lnTo>
                      <a:pt x="22" y="12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6" y="9"/>
                    </a:lnTo>
                    <a:lnTo>
                      <a:pt x="13" y="9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4" y="24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4" y="31"/>
                    </a:lnTo>
                    <a:lnTo>
                      <a:pt x="5" y="34"/>
                    </a:lnTo>
                    <a:lnTo>
                      <a:pt x="7" y="35"/>
                    </a:lnTo>
                    <a:lnTo>
                      <a:pt x="9" y="39"/>
                    </a:lnTo>
                    <a:lnTo>
                      <a:pt x="11" y="41"/>
                    </a:lnTo>
                    <a:lnTo>
                      <a:pt x="13" y="43"/>
                    </a:lnTo>
                    <a:lnTo>
                      <a:pt x="17" y="43"/>
                    </a:lnTo>
                    <a:lnTo>
                      <a:pt x="21" y="43"/>
                    </a:lnTo>
                    <a:lnTo>
                      <a:pt x="35" y="34"/>
                    </a:lnTo>
                    <a:lnTo>
                      <a:pt x="34" y="30"/>
                    </a:lnTo>
                    <a:lnTo>
                      <a:pt x="35" y="28"/>
                    </a:lnTo>
                    <a:lnTo>
                      <a:pt x="36" y="24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5" y="19"/>
                    </a:lnTo>
                    <a:lnTo>
                      <a:pt x="46" y="17"/>
                    </a:lnTo>
                    <a:lnTo>
                      <a:pt x="47" y="13"/>
                    </a:lnTo>
                    <a:lnTo>
                      <a:pt x="47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7" name="Freeform 42"/>
              <p:cNvSpPr/>
              <p:nvPr/>
            </p:nvSpPr>
            <p:spPr bwMode="auto">
              <a:xfrm>
                <a:off x="2009775" y="2941638"/>
                <a:ext cx="25400" cy="30163"/>
              </a:xfrm>
              <a:custGeom>
                <a:avLst/>
                <a:gdLst>
                  <a:gd name="T0" fmla="*/ 38 w 80"/>
                  <a:gd name="T1" fmla="*/ 89 h 96"/>
                  <a:gd name="T2" fmla="*/ 40 w 80"/>
                  <a:gd name="T3" fmla="*/ 88 h 96"/>
                  <a:gd name="T4" fmla="*/ 42 w 80"/>
                  <a:gd name="T5" fmla="*/ 85 h 96"/>
                  <a:gd name="T6" fmla="*/ 44 w 80"/>
                  <a:gd name="T7" fmla="*/ 83 h 96"/>
                  <a:gd name="T8" fmla="*/ 45 w 80"/>
                  <a:gd name="T9" fmla="*/ 80 h 96"/>
                  <a:gd name="T10" fmla="*/ 45 w 80"/>
                  <a:gd name="T11" fmla="*/ 78 h 96"/>
                  <a:gd name="T12" fmla="*/ 46 w 80"/>
                  <a:gd name="T13" fmla="*/ 76 h 96"/>
                  <a:gd name="T14" fmla="*/ 47 w 80"/>
                  <a:gd name="T15" fmla="*/ 73 h 96"/>
                  <a:gd name="T16" fmla="*/ 49 w 80"/>
                  <a:gd name="T17" fmla="*/ 71 h 96"/>
                  <a:gd name="T18" fmla="*/ 51 w 80"/>
                  <a:gd name="T19" fmla="*/ 69 h 96"/>
                  <a:gd name="T20" fmla="*/ 53 w 80"/>
                  <a:gd name="T21" fmla="*/ 69 h 96"/>
                  <a:gd name="T22" fmla="*/ 56 w 80"/>
                  <a:gd name="T23" fmla="*/ 69 h 96"/>
                  <a:gd name="T24" fmla="*/ 59 w 80"/>
                  <a:gd name="T25" fmla="*/ 67 h 96"/>
                  <a:gd name="T26" fmla="*/ 62 w 80"/>
                  <a:gd name="T27" fmla="*/ 66 h 96"/>
                  <a:gd name="T28" fmla="*/ 64 w 80"/>
                  <a:gd name="T29" fmla="*/ 63 h 96"/>
                  <a:gd name="T30" fmla="*/ 64 w 80"/>
                  <a:gd name="T31" fmla="*/ 61 h 96"/>
                  <a:gd name="T32" fmla="*/ 64 w 80"/>
                  <a:gd name="T33" fmla="*/ 57 h 96"/>
                  <a:gd name="T34" fmla="*/ 63 w 80"/>
                  <a:gd name="T35" fmla="*/ 54 h 96"/>
                  <a:gd name="T36" fmla="*/ 63 w 80"/>
                  <a:gd name="T37" fmla="*/ 51 h 96"/>
                  <a:gd name="T38" fmla="*/ 80 w 80"/>
                  <a:gd name="T39" fmla="*/ 51 h 96"/>
                  <a:gd name="T40" fmla="*/ 80 w 80"/>
                  <a:gd name="T41" fmla="*/ 51 h 96"/>
                  <a:gd name="T42" fmla="*/ 79 w 80"/>
                  <a:gd name="T43" fmla="*/ 46 h 96"/>
                  <a:gd name="T44" fmla="*/ 78 w 80"/>
                  <a:gd name="T45" fmla="*/ 43 h 96"/>
                  <a:gd name="T46" fmla="*/ 75 w 80"/>
                  <a:gd name="T47" fmla="*/ 40 h 96"/>
                  <a:gd name="T48" fmla="*/ 73 w 80"/>
                  <a:gd name="T49" fmla="*/ 39 h 96"/>
                  <a:gd name="T50" fmla="*/ 70 w 80"/>
                  <a:gd name="T51" fmla="*/ 38 h 96"/>
                  <a:gd name="T52" fmla="*/ 67 w 80"/>
                  <a:gd name="T53" fmla="*/ 38 h 96"/>
                  <a:gd name="T54" fmla="*/ 63 w 80"/>
                  <a:gd name="T55" fmla="*/ 39 h 96"/>
                  <a:gd name="T56" fmla="*/ 63 w 80"/>
                  <a:gd name="T57" fmla="*/ 36 h 96"/>
                  <a:gd name="T58" fmla="*/ 63 w 80"/>
                  <a:gd name="T59" fmla="*/ 33 h 96"/>
                  <a:gd name="T60" fmla="*/ 63 w 80"/>
                  <a:gd name="T61" fmla="*/ 29 h 96"/>
                  <a:gd name="T62" fmla="*/ 62 w 80"/>
                  <a:gd name="T63" fmla="*/ 27 h 96"/>
                  <a:gd name="T64" fmla="*/ 59 w 80"/>
                  <a:gd name="T65" fmla="*/ 25 h 96"/>
                  <a:gd name="T66" fmla="*/ 57 w 80"/>
                  <a:gd name="T67" fmla="*/ 22 h 96"/>
                  <a:gd name="T68" fmla="*/ 61 w 80"/>
                  <a:gd name="T69" fmla="*/ 20 h 96"/>
                  <a:gd name="T70" fmla="*/ 63 w 80"/>
                  <a:gd name="T71" fmla="*/ 17 h 96"/>
                  <a:gd name="T72" fmla="*/ 64 w 80"/>
                  <a:gd name="T73" fmla="*/ 14 h 96"/>
                  <a:gd name="T74" fmla="*/ 66 w 80"/>
                  <a:gd name="T75" fmla="*/ 9 h 96"/>
                  <a:gd name="T76" fmla="*/ 57 w 80"/>
                  <a:gd name="T77" fmla="*/ 0 h 96"/>
                  <a:gd name="T78" fmla="*/ 47 w 80"/>
                  <a:gd name="T79" fmla="*/ 3 h 96"/>
                  <a:gd name="T80" fmla="*/ 42 w 80"/>
                  <a:gd name="T81" fmla="*/ 9 h 96"/>
                  <a:gd name="T82" fmla="*/ 39 w 80"/>
                  <a:gd name="T83" fmla="*/ 16 h 96"/>
                  <a:gd name="T84" fmla="*/ 39 w 80"/>
                  <a:gd name="T85" fmla="*/ 15 h 96"/>
                  <a:gd name="T86" fmla="*/ 38 w 80"/>
                  <a:gd name="T87" fmla="*/ 15 h 96"/>
                  <a:gd name="T88" fmla="*/ 42 w 80"/>
                  <a:gd name="T89" fmla="*/ 32 h 96"/>
                  <a:gd name="T90" fmla="*/ 38 w 80"/>
                  <a:gd name="T91" fmla="*/ 38 h 96"/>
                  <a:gd name="T92" fmla="*/ 40 w 80"/>
                  <a:gd name="T93" fmla="*/ 46 h 96"/>
                  <a:gd name="T94" fmla="*/ 30 w 80"/>
                  <a:gd name="T95" fmla="*/ 59 h 96"/>
                  <a:gd name="T96" fmla="*/ 18 w 80"/>
                  <a:gd name="T97" fmla="*/ 68 h 96"/>
                  <a:gd name="T98" fmla="*/ 7 w 80"/>
                  <a:gd name="T99" fmla="*/ 79 h 96"/>
                  <a:gd name="T100" fmla="*/ 0 w 80"/>
                  <a:gd name="T101" fmla="*/ 93 h 96"/>
                  <a:gd name="T102" fmla="*/ 13 w 80"/>
                  <a:gd name="T103" fmla="*/ 96 h 96"/>
                  <a:gd name="T104" fmla="*/ 25 w 80"/>
                  <a:gd name="T105" fmla="*/ 94 h 96"/>
                  <a:gd name="T106" fmla="*/ 38 w 80"/>
                  <a:gd name="T107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96">
                    <a:moveTo>
                      <a:pt x="38" y="89"/>
                    </a:moveTo>
                    <a:lnTo>
                      <a:pt x="40" y="88"/>
                    </a:lnTo>
                    <a:lnTo>
                      <a:pt x="42" y="85"/>
                    </a:lnTo>
                    <a:lnTo>
                      <a:pt x="44" y="83"/>
                    </a:lnTo>
                    <a:lnTo>
                      <a:pt x="45" y="80"/>
                    </a:lnTo>
                    <a:lnTo>
                      <a:pt x="45" y="78"/>
                    </a:lnTo>
                    <a:lnTo>
                      <a:pt x="46" y="76"/>
                    </a:lnTo>
                    <a:lnTo>
                      <a:pt x="47" y="73"/>
                    </a:lnTo>
                    <a:lnTo>
                      <a:pt x="49" y="71"/>
                    </a:lnTo>
                    <a:lnTo>
                      <a:pt x="51" y="69"/>
                    </a:lnTo>
                    <a:lnTo>
                      <a:pt x="53" y="69"/>
                    </a:lnTo>
                    <a:lnTo>
                      <a:pt x="56" y="69"/>
                    </a:lnTo>
                    <a:lnTo>
                      <a:pt x="59" y="67"/>
                    </a:lnTo>
                    <a:lnTo>
                      <a:pt x="62" y="66"/>
                    </a:lnTo>
                    <a:lnTo>
                      <a:pt x="64" y="63"/>
                    </a:lnTo>
                    <a:lnTo>
                      <a:pt x="64" y="61"/>
                    </a:lnTo>
                    <a:lnTo>
                      <a:pt x="64" y="57"/>
                    </a:lnTo>
                    <a:lnTo>
                      <a:pt x="63" y="54"/>
                    </a:lnTo>
                    <a:lnTo>
                      <a:pt x="63" y="51"/>
                    </a:lnTo>
                    <a:lnTo>
                      <a:pt x="80" y="51"/>
                    </a:lnTo>
                    <a:lnTo>
                      <a:pt x="80" y="51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5" y="40"/>
                    </a:lnTo>
                    <a:lnTo>
                      <a:pt x="73" y="39"/>
                    </a:lnTo>
                    <a:lnTo>
                      <a:pt x="70" y="38"/>
                    </a:lnTo>
                    <a:lnTo>
                      <a:pt x="67" y="38"/>
                    </a:lnTo>
                    <a:lnTo>
                      <a:pt x="63" y="39"/>
                    </a:lnTo>
                    <a:lnTo>
                      <a:pt x="63" y="36"/>
                    </a:lnTo>
                    <a:lnTo>
                      <a:pt x="63" y="33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59" y="25"/>
                    </a:lnTo>
                    <a:lnTo>
                      <a:pt x="57" y="22"/>
                    </a:lnTo>
                    <a:lnTo>
                      <a:pt x="61" y="20"/>
                    </a:lnTo>
                    <a:lnTo>
                      <a:pt x="63" y="17"/>
                    </a:lnTo>
                    <a:lnTo>
                      <a:pt x="64" y="14"/>
                    </a:lnTo>
                    <a:lnTo>
                      <a:pt x="66" y="9"/>
                    </a:lnTo>
                    <a:lnTo>
                      <a:pt x="57" y="0"/>
                    </a:lnTo>
                    <a:lnTo>
                      <a:pt x="47" y="3"/>
                    </a:lnTo>
                    <a:lnTo>
                      <a:pt x="42" y="9"/>
                    </a:lnTo>
                    <a:lnTo>
                      <a:pt x="39" y="16"/>
                    </a:lnTo>
                    <a:lnTo>
                      <a:pt x="39" y="15"/>
                    </a:lnTo>
                    <a:lnTo>
                      <a:pt x="38" y="15"/>
                    </a:lnTo>
                    <a:lnTo>
                      <a:pt x="42" y="32"/>
                    </a:lnTo>
                    <a:lnTo>
                      <a:pt x="38" y="38"/>
                    </a:lnTo>
                    <a:lnTo>
                      <a:pt x="40" y="46"/>
                    </a:lnTo>
                    <a:lnTo>
                      <a:pt x="30" y="59"/>
                    </a:lnTo>
                    <a:lnTo>
                      <a:pt x="18" y="68"/>
                    </a:lnTo>
                    <a:lnTo>
                      <a:pt x="7" y="79"/>
                    </a:lnTo>
                    <a:lnTo>
                      <a:pt x="0" y="93"/>
                    </a:lnTo>
                    <a:lnTo>
                      <a:pt x="13" y="96"/>
                    </a:lnTo>
                    <a:lnTo>
                      <a:pt x="25" y="94"/>
                    </a:lnTo>
                    <a:lnTo>
                      <a:pt x="38" y="8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8" name="Freeform 43"/>
              <p:cNvSpPr/>
              <p:nvPr/>
            </p:nvSpPr>
            <p:spPr bwMode="auto">
              <a:xfrm>
                <a:off x="2000250" y="2955925"/>
                <a:ext cx="7937" cy="6350"/>
              </a:xfrm>
              <a:custGeom>
                <a:avLst/>
                <a:gdLst>
                  <a:gd name="T0" fmla="*/ 24 w 25"/>
                  <a:gd name="T1" fmla="*/ 13 h 21"/>
                  <a:gd name="T2" fmla="*/ 25 w 25"/>
                  <a:gd name="T3" fmla="*/ 0 h 21"/>
                  <a:gd name="T4" fmla="*/ 15 w 25"/>
                  <a:gd name="T5" fmla="*/ 3 h 21"/>
                  <a:gd name="T6" fmla="*/ 13 w 25"/>
                  <a:gd name="T7" fmla="*/ 4 h 21"/>
                  <a:gd name="T8" fmla="*/ 9 w 25"/>
                  <a:gd name="T9" fmla="*/ 5 h 21"/>
                  <a:gd name="T10" fmla="*/ 7 w 25"/>
                  <a:gd name="T11" fmla="*/ 6 h 21"/>
                  <a:gd name="T12" fmla="*/ 4 w 25"/>
                  <a:gd name="T13" fmla="*/ 8 h 21"/>
                  <a:gd name="T14" fmla="*/ 2 w 25"/>
                  <a:gd name="T15" fmla="*/ 9 h 21"/>
                  <a:gd name="T16" fmla="*/ 0 w 25"/>
                  <a:gd name="T17" fmla="*/ 13 h 21"/>
                  <a:gd name="T18" fmla="*/ 14 w 25"/>
                  <a:gd name="T19" fmla="*/ 21 h 21"/>
                  <a:gd name="T20" fmla="*/ 24 w 25"/>
                  <a:gd name="T21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21">
                    <a:moveTo>
                      <a:pt x="24" y="13"/>
                    </a:moveTo>
                    <a:lnTo>
                      <a:pt x="25" y="0"/>
                    </a:lnTo>
                    <a:lnTo>
                      <a:pt x="15" y="3"/>
                    </a:lnTo>
                    <a:lnTo>
                      <a:pt x="13" y="4"/>
                    </a:lnTo>
                    <a:lnTo>
                      <a:pt x="9" y="5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14" y="21"/>
                    </a:lnTo>
                    <a:lnTo>
                      <a:pt x="24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9" name="Freeform 44"/>
              <p:cNvSpPr/>
              <p:nvPr/>
            </p:nvSpPr>
            <p:spPr bwMode="auto">
              <a:xfrm>
                <a:off x="2041525" y="2973388"/>
                <a:ext cx="19050" cy="22225"/>
              </a:xfrm>
              <a:custGeom>
                <a:avLst/>
                <a:gdLst>
                  <a:gd name="T0" fmla="*/ 20 w 56"/>
                  <a:gd name="T1" fmla="*/ 67 h 68"/>
                  <a:gd name="T2" fmla="*/ 43 w 56"/>
                  <a:gd name="T3" fmla="*/ 67 h 68"/>
                  <a:gd name="T4" fmla="*/ 45 w 56"/>
                  <a:gd name="T5" fmla="*/ 56 h 68"/>
                  <a:gd name="T6" fmla="*/ 48 w 56"/>
                  <a:gd name="T7" fmla="*/ 56 h 68"/>
                  <a:gd name="T8" fmla="*/ 51 w 56"/>
                  <a:gd name="T9" fmla="*/ 53 h 68"/>
                  <a:gd name="T10" fmla="*/ 53 w 56"/>
                  <a:gd name="T11" fmla="*/ 47 h 68"/>
                  <a:gd name="T12" fmla="*/ 55 w 56"/>
                  <a:gd name="T13" fmla="*/ 42 h 68"/>
                  <a:gd name="T14" fmla="*/ 56 w 56"/>
                  <a:gd name="T15" fmla="*/ 36 h 68"/>
                  <a:gd name="T16" fmla="*/ 53 w 56"/>
                  <a:gd name="T17" fmla="*/ 33 h 68"/>
                  <a:gd name="T18" fmla="*/ 49 w 56"/>
                  <a:gd name="T19" fmla="*/ 33 h 68"/>
                  <a:gd name="T20" fmla="*/ 45 w 56"/>
                  <a:gd name="T21" fmla="*/ 35 h 68"/>
                  <a:gd name="T22" fmla="*/ 42 w 56"/>
                  <a:gd name="T23" fmla="*/ 39 h 68"/>
                  <a:gd name="T24" fmla="*/ 38 w 56"/>
                  <a:gd name="T25" fmla="*/ 41 h 68"/>
                  <a:gd name="T26" fmla="*/ 36 w 56"/>
                  <a:gd name="T27" fmla="*/ 45 h 68"/>
                  <a:gd name="T28" fmla="*/ 37 w 56"/>
                  <a:gd name="T29" fmla="*/ 50 h 68"/>
                  <a:gd name="T30" fmla="*/ 30 w 56"/>
                  <a:gd name="T31" fmla="*/ 50 h 68"/>
                  <a:gd name="T32" fmla="*/ 22 w 56"/>
                  <a:gd name="T33" fmla="*/ 54 h 68"/>
                  <a:gd name="T34" fmla="*/ 22 w 56"/>
                  <a:gd name="T35" fmla="*/ 52 h 68"/>
                  <a:gd name="T36" fmla="*/ 25 w 56"/>
                  <a:gd name="T37" fmla="*/ 47 h 68"/>
                  <a:gd name="T38" fmla="*/ 26 w 56"/>
                  <a:gd name="T39" fmla="*/ 37 h 68"/>
                  <a:gd name="T40" fmla="*/ 31 w 56"/>
                  <a:gd name="T41" fmla="*/ 37 h 68"/>
                  <a:gd name="T42" fmla="*/ 34 w 56"/>
                  <a:gd name="T43" fmla="*/ 34 h 68"/>
                  <a:gd name="T44" fmla="*/ 36 w 56"/>
                  <a:gd name="T45" fmla="*/ 12 h 68"/>
                  <a:gd name="T46" fmla="*/ 21 w 56"/>
                  <a:gd name="T47" fmla="*/ 3 h 68"/>
                  <a:gd name="T48" fmla="*/ 4 w 56"/>
                  <a:gd name="T49" fmla="*/ 1 h 68"/>
                  <a:gd name="T50" fmla="*/ 4 w 56"/>
                  <a:gd name="T51" fmla="*/ 24 h 68"/>
                  <a:gd name="T52" fmla="*/ 11 w 56"/>
                  <a:gd name="T53" fmla="*/ 24 h 68"/>
                  <a:gd name="T54" fmla="*/ 17 w 56"/>
                  <a:gd name="T55" fmla="*/ 25 h 68"/>
                  <a:gd name="T56" fmla="*/ 22 w 56"/>
                  <a:gd name="T57" fmla="*/ 30 h 68"/>
                  <a:gd name="T58" fmla="*/ 21 w 56"/>
                  <a:gd name="T59" fmla="*/ 29 h 68"/>
                  <a:gd name="T60" fmla="*/ 14 w 56"/>
                  <a:gd name="T61" fmla="*/ 30 h 68"/>
                  <a:gd name="T62" fmla="*/ 8 w 56"/>
                  <a:gd name="T63" fmla="*/ 36 h 68"/>
                  <a:gd name="T64" fmla="*/ 8 w 56"/>
                  <a:gd name="T65" fmla="*/ 52 h 68"/>
                  <a:gd name="T66" fmla="*/ 9 w 56"/>
                  <a:gd name="T67" fmla="*/ 62 h 68"/>
                  <a:gd name="T68" fmla="*/ 13 w 56"/>
                  <a:gd name="T69" fmla="*/ 67 h 68"/>
                  <a:gd name="T70" fmla="*/ 17 w 56"/>
                  <a:gd name="T7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68">
                    <a:moveTo>
                      <a:pt x="17" y="68"/>
                    </a:moveTo>
                    <a:lnTo>
                      <a:pt x="20" y="67"/>
                    </a:lnTo>
                    <a:lnTo>
                      <a:pt x="21" y="65"/>
                    </a:lnTo>
                    <a:lnTo>
                      <a:pt x="43" y="67"/>
                    </a:lnTo>
                    <a:lnTo>
                      <a:pt x="45" y="54"/>
                    </a:lnTo>
                    <a:lnTo>
                      <a:pt x="45" y="56"/>
                    </a:lnTo>
                    <a:lnTo>
                      <a:pt x="47" y="56"/>
                    </a:lnTo>
                    <a:lnTo>
                      <a:pt x="48" y="56"/>
                    </a:lnTo>
                    <a:lnTo>
                      <a:pt x="50" y="56"/>
                    </a:lnTo>
                    <a:lnTo>
                      <a:pt x="51" y="53"/>
                    </a:lnTo>
                    <a:lnTo>
                      <a:pt x="51" y="51"/>
                    </a:lnTo>
                    <a:lnTo>
                      <a:pt x="53" y="47"/>
                    </a:lnTo>
                    <a:lnTo>
                      <a:pt x="54" y="45"/>
                    </a:lnTo>
                    <a:lnTo>
                      <a:pt x="55" y="42"/>
                    </a:lnTo>
                    <a:lnTo>
                      <a:pt x="56" y="40"/>
                    </a:lnTo>
                    <a:lnTo>
                      <a:pt x="56" y="36"/>
                    </a:lnTo>
                    <a:lnTo>
                      <a:pt x="55" y="34"/>
                    </a:lnTo>
                    <a:lnTo>
                      <a:pt x="53" y="33"/>
                    </a:lnTo>
                    <a:lnTo>
                      <a:pt x="51" y="31"/>
                    </a:lnTo>
                    <a:lnTo>
                      <a:pt x="49" y="33"/>
                    </a:lnTo>
                    <a:lnTo>
                      <a:pt x="48" y="34"/>
                    </a:lnTo>
                    <a:lnTo>
                      <a:pt x="45" y="35"/>
                    </a:lnTo>
                    <a:lnTo>
                      <a:pt x="44" y="37"/>
                    </a:lnTo>
                    <a:lnTo>
                      <a:pt x="42" y="39"/>
                    </a:lnTo>
                    <a:lnTo>
                      <a:pt x="40" y="40"/>
                    </a:lnTo>
                    <a:lnTo>
                      <a:pt x="38" y="41"/>
                    </a:lnTo>
                    <a:lnTo>
                      <a:pt x="37" y="43"/>
                    </a:lnTo>
                    <a:lnTo>
                      <a:pt x="36" y="45"/>
                    </a:lnTo>
                    <a:lnTo>
                      <a:pt x="36" y="47"/>
                    </a:lnTo>
                    <a:lnTo>
                      <a:pt x="37" y="50"/>
                    </a:lnTo>
                    <a:lnTo>
                      <a:pt x="33" y="48"/>
                    </a:lnTo>
                    <a:lnTo>
                      <a:pt x="30" y="50"/>
                    </a:lnTo>
                    <a:lnTo>
                      <a:pt x="26" y="51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2"/>
                    </a:lnTo>
                    <a:lnTo>
                      <a:pt x="22" y="50"/>
                    </a:lnTo>
                    <a:lnTo>
                      <a:pt x="25" y="47"/>
                    </a:lnTo>
                    <a:lnTo>
                      <a:pt x="26" y="43"/>
                    </a:lnTo>
                    <a:lnTo>
                      <a:pt x="26" y="37"/>
                    </a:lnTo>
                    <a:lnTo>
                      <a:pt x="28" y="37"/>
                    </a:lnTo>
                    <a:lnTo>
                      <a:pt x="31" y="37"/>
                    </a:lnTo>
                    <a:lnTo>
                      <a:pt x="33" y="36"/>
                    </a:lnTo>
                    <a:lnTo>
                      <a:pt x="34" y="34"/>
                    </a:lnTo>
                    <a:lnTo>
                      <a:pt x="37" y="23"/>
                    </a:lnTo>
                    <a:lnTo>
                      <a:pt x="36" y="12"/>
                    </a:lnTo>
                    <a:lnTo>
                      <a:pt x="28" y="8"/>
                    </a:lnTo>
                    <a:lnTo>
                      <a:pt x="21" y="3"/>
                    </a:lnTo>
                    <a:lnTo>
                      <a:pt x="14" y="0"/>
                    </a:lnTo>
                    <a:lnTo>
                      <a:pt x="4" y="1"/>
                    </a:lnTo>
                    <a:lnTo>
                      <a:pt x="0" y="3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5" y="25"/>
                    </a:lnTo>
                    <a:lnTo>
                      <a:pt x="17" y="25"/>
                    </a:lnTo>
                    <a:lnTo>
                      <a:pt x="20" y="26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1" y="29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1" y="34"/>
                    </a:lnTo>
                    <a:lnTo>
                      <a:pt x="8" y="36"/>
                    </a:lnTo>
                    <a:lnTo>
                      <a:pt x="9" y="46"/>
                    </a:lnTo>
                    <a:lnTo>
                      <a:pt x="8" y="52"/>
                    </a:lnTo>
                    <a:lnTo>
                      <a:pt x="8" y="57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3" y="67"/>
                    </a:lnTo>
                    <a:lnTo>
                      <a:pt x="15" y="68"/>
                    </a:lnTo>
                    <a:lnTo>
                      <a:pt x="17" y="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0" name="Freeform 45"/>
              <p:cNvSpPr/>
              <p:nvPr/>
            </p:nvSpPr>
            <p:spPr bwMode="auto">
              <a:xfrm>
                <a:off x="2032000" y="2994025"/>
                <a:ext cx="12700" cy="14288"/>
              </a:xfrm>
              <a:custGeom>
                <a:avLst/>
                <a:gdLst>
                  <a:gd name="T0" fmla="*/ 39 w 39"/>
                  <a:gd name="T1" fmla="*/ 16 h 46"/>
                  <a:gd name="T2" fmla="*/ 39 w 39"/>
                  <a:gd name="T3" fmla="*/ 13 h 46"/>
                  <a:gd name="T4" fmla="*/ 36 w 39"/>
                  <a:gd name="T5" fmla="*/ 11 h 46"/>
                  <a:gd name="T6" fmla="*/ 35 w 39"/>
                  <a:gd name="T7" fmla="*/ 9 h 46"/>
                  <a:gd name="T8" fmla="*/ 33 w 39"/>
                  <a:gd name="T9" fmla="*/ 7 h 46"/>
                  <a:gd name="T10" fmla="*/ 30 w 39"/>
                  <a:gd name="T11" fmla="*/ 6 h 46"/>
                  <a:gd name="T12" fmla="*/ 28 w 39"/>
                  <a:gd name="T13" fmla="*/ 1 h 46"/>
                  <a:gd name="T14" fmla="*/ 23 w 39"/>
                  <a:gd name="T15" fmla="*/ 3 h 46"/>
                  <a:gd name="T16" fmla="*/ 19 w 39"/>
                  <a:gd name="T17" fmla="*/ 0 h 46"/>
                  <a:gd name="T18" fmla="*/ 17 w 39"/>
                  <a:gd name="T19" fmla="*/ 0 h 46"/>
                  <a:gd name="T20" fmla="*/ 14 w 39"/>
                  <a:gd name="T21" fmla="*/ 0 h 46"/>
                  <a:gd name="T22" fmla="*/ 13 w 39"/>
                  <a:gd name="T23" fmla="*/ 1 h 46"/>
                  <a:gd name="T24" fmla="*/ 11 w 39"/>
                  <a:gd name="T25" fmla="*/ 3 h 46"/>
                  <a:gd name="T26" fmla="*/ 8 w 39"/>
                  <a:gd name="T27" fmla="*/ 5 h 46"/>
                  <a:gd name="T28" fmla="*/ 6 w 39"/>
                  <a:gd name="T29" fmla="*/ 6 h 46"/>
                  <a:gd name="T30" fmla="*/ 3 w 39"/>
                  <a:gd name="T31" fmla="*/ 13 h 46"/>
                  <a:gd name="T32" fmla="*/ 2 w 39"/>
                  <a:gd name="T33" fmla="*/ 21 h 46"/>
                  <a:gd name="T34" fmla="*/ 0 w 39"/>
                  <a:gd name="T35" fmla="*/ 27 h 46"/>
                  <a:gd name="T36" fmla="*/ 0 w 39"/>
                  <a:gd name="T37" fmla="*/ 30 h 46"/>
                  <a:gd name="T38" fmla="*/ 0 w 39"/>
                  <a:gd name="T39" fmla="*/ 34 h 46"/>
                  <a:gd name="T40" fmla="*/ 2 w 39"/>
                  <a:gd name="T41" fmla="*/ 36 h 46"/>
                  <a:gd name="T42" fmla="*/ 5 w 39"/>
                  <a:gd name="T43" fmla="*/ 46 h 46"/>
                  <a:gd name="T44" fmla="*/ 7 w 39"/>
                  <a:gd name="T45" fmla="*/ 46 h 46"/>
                  <a:gd name="T46" fmla="*/ 10 w 39"/>
                  <a:gd name="T47" fmla="*/ 46 h 46"/>
                  <a:gd name="T48" fmla="*/ 11 w 39"/>
                  <a:gd name="T49" fmla="*/ 44 h 46"/>
                  <a:gd name="T50" fmla="*/ 12 w 39"/>
                  <a:gd name="T51" fmla="*/ 43 h 46"/>
                  <a:gd name="T52" fmla="*/ 13 w 39"/>
                  <a:gd name="T53" fmla="*/ 40 h 46"/>
                  <a:gd name="T54" fmla="*/ 14 w 39"/>
                  <a:gd name="T55" fmla="*/ 39 h 46"/>
                  <a:gd name="T56" fmla="*/ 17 w 39"/>
                  <a:gd name="T57" fmla="*/ 38 h 46"/>
                  <a:gd name="T58" fmla="*/ 19 w 39"/>
                  <a:gd name="T59" fmla="*/ 38 h 46"/>
                  <a:gd name="T60" fmla="*/ 24 w 39"/>
                  <a:gd name="T61" fmla="*/ 36 h 46"/>
                  <a:gd name="T62" fmla="*/ 24 w 39"/>
                  <a:gd name="T63" fmla="*/ 33 h 46"/>
                  <a:gd name="T64" fmla="*/ 24 w 39"/>
                  <a:gd name="T65" fmla="*/ 32 h 46"/>
                  <a:gd name="T66" fmla="*/ 23 w 39"/>
                  <a:gd name="T67" fmla="*/ 30 h 46"/>
                  <a:gd name="T68" fmla="*/ 25 w 39"/>
                  <a:gd name="T69" fmla="*/ 27 h 46"/>
                  <a:gd name="T70" fmla="*/ 29 w 39"/>
                  <a:gd name="T71" fmla="*/ 27 h 46"/>
                  <a:gd name="T72" fmla="*/ 33 w 39"/>
                  <a:gd name="T73" fmla="*/ 26 h 46"/>
                  <a:gd name="T74" fmla="*/ 36 w 39"/>
                  <a:gd name="T75" fmla="*/ 23 h 46"/>
                  <a:gd name="T76" fmla="*/ 37 w 39"/>
                  <a:gd name="T77" fmla="*/ 19 h 46"/>
                  <a:gd name="T78" fmla="*/ 39 w 39"/>
                  <a:gd name="T7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46">
                    <a:moveTo>
                      <a:pt x="39" y="16"/>
                    </a:moveTo>
                    <a:lnTo>
                      <a:pt x="39" y="13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0" y="6"/>
                    </a:lnTo>
                    <a:lnTo>
                      <a:pt x="28" y="1"/>
                    </a:lnTo>
                    <a:lnTo>
                      <a:pt x="23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3" y="13"/>
                    </a:lnTo>
                    <a:lnTo>
                      <a:pt x="2" y="21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5" y="46"/>
                    </a:lnTo>
                    <a:lnTo>
                      <a:pt x="7" y="46"/>
                    </a:lnTo>
                    <a:lnTo>
                      <a:pt x="10" y="46"/>
                    </a:lnTo>
                    <a:lnTo>
                      <a:pt x="11" y="44"/>
                    </a:lnTo>
                    <a:lnTo>
                      <a:pt x="12" y="43"/>
                    </a:lnTo>
                    <a:lnTo>
                      <a:pt x="13" y="40"/>
                    </a:lnTo>
                    <a:lnTo>
                      <a:pt x="14" y="39"/>
                    </a:lnTo>
                    <a:lnTo>
                      <a:pt x="17" y="38"/>
                    </a:lnTo>
                    <a:lnTo>
                      <a:pt x="19" y="38"/>
                    </a:lnTo>
                    <a:lnTo>
                      <a:pt x="24" y="36"/>
                    </a:lnTo>
                    <a:lnTo>
                      <a:pt x="24" y="33"/>
                    </a:lnTo>
                    <a:lnTo>
                      <a:pt x="24" y="32"/>
                    </a:lnTo>
                    <a:lnTo>
                      <a:pt x="23" y="30"/>
                    </a:lnTo>
                    <a:lnTo>
                      <a:pt x="25" y="27"/>
                    </a:lnTo>
                    <a:lnTo>
                      <a:pt x="29" y="27"/>
                    </a:lnTo>
                    <a:lnTo>
                      <a:pt x="33" y="26"/>
                    </a:lnTo>
                    <a:lnTo>
                      <a:pt x="36" y="23"/>
                    </a:lnTo>
                    <a:lnTo>
                      <a:pt x="37" y="19"/>
                    </a:lnTo>
                    <a:lnTo>
                      <a:pt x="39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1" name="Freeform 46"/>
              <p:cNvSpPr/>
              <p:nvPr/>
            </p:nvSpPr>
            <p:spPr bwMode="auto">
              <a:xfrm>
                <a:off x="2014538" y="2990850"/>
                <a:ext cx="17462" cy="28575"/>
              </a:xfrm>
              <a:custGeom>
                <a:avLst/>
                <a:gdLst>
                  <a:gd name="T0" fmla="*/ 42 w 56"/>
                  <a:gd name="T1" fmla="*/ 67 h 90"/>
                  <a:gd name="T2" fmla="*/ 46 w 56"/>
                  <a:gd name="T3" fmla="*/ 66 h 90"/>
                  <a:gd name="T4" fmla="*/ 49 w 56"/>
                  <a:gd name="T5" fmla="*/ 65 h 90"/>
                  <a:gd name="T6" fmla="*/ 50 w 56"/>
                  <a:gd name="T7" fmla="*/ 62 h 90"/>
                  <a:gd name="T8" fmla="*/ 52 w 56"/>
                  <a:gd name="T9" fmla="*/ 59 h 90"/>
                  <a:gd name="T10" fmla="*/ 53 w 56"/>
                  <a:gd name="T11" fmla="*/ 56 h 90"/>
                  <a:gd name="T12" fmla="*/ 55 w 56"/>
                  <a:gd name="T13" fmla="*/ 53 h 90"/>
                  <a:gd name="T14" fmla="*/ 56 w 56"/>
                  <a:gd name="T15" fmla="*/ 50 h 90"/>
                  <a:gd name="T16" fmla="*/ 56 w 56"/>
                  <a:gd name="T17" fmla="*/ 48 h 90"/>
                  <a:gd name="T18" fmla="*/ 55 w 56"/>
                  <a:gd name="T19" fmla="*/ 45 h 90"/>
                  <a:gd name="T20" fmla="*/ 52 w 56"/>
                  <a:gd name="T21" fmla="*/ 43 h 90"/>
                  <a:gd name="T22" fmla="*/ 49 w 56"/>
                  <a:gd name="T23" fmla="*/ 40 h 90"/>
                  <a:gd name="T24" fmla="*/ 45 w 56"/>
                  <a:gd name="T25" fmla="*/ 42 h 90"/>
                  <a:gd name="T26" fmla="*/ 42 w 56"/>
                  <a:gd name="T27" fmla="*/ 43 h 90"/>
                  <a:gd name="T28" fmla="*/ 40 w 56"/>
                  <a:gd name="T29" fmla="*/ 45 h 90"/>
                  <a:gd name="T30" fmla="*/ 36 w 56"/>
                  <a:gd name="T31" fmla="*/ 46 h 90"/>
                  <a:gd name="T32" fmla="*/ 34 w 56"/>
                  <a:gd name="T33" fmla="*/ 48 h 90"/>
                  <a:gd name="T34" fmla="*/ 40 w 56"/>
                  <a:gd name="T35" fmla="*/ 42 h 90"/>
                  <a:gd name="T36" fmla="*/ 44 w 56"/>
                  <a:gd name="T37" fmla="*/ 33 h 90"/>
                  <a:gd name="T38" fmla="*/ 46 w 56"/>
                  <a:gd name="T39" fmla="*/ 25 h 90"/>
                  <a:gd name="T40" fmla="*/ 50 w 56"/>
                  <a:gd name="T41" fmla="*/ 17 h 90"/>
                  <a:gd name="T42" fmla="*/ 51 w 56"/>
                  <a:gd name="T43" fmla="*/ 14 h 90"/>
                  <a:gd name="T44" fmla="*/ 46 w 56"/>
                  <a:gd name="T45" fmla="*/ 9 h 90"/>
                  <a:gd name="T46" fmla="*/ 42 w 56"/>
                  <a:gd name="T47" fmla="*/ 4 h 90"/>
                  <a:gd name="T48" fmla="*/ 36 w 56"/>
                  <a:gd name="T49" fmla="*/ 2 h 90"/>
                  <a:gd name="T50" fmla="*/ 30 w 56"/>
                  <a:gd name="T51" fmla="*/ 0 h 90"/>
                  <a:gd name="T52" fmla="*/ 25 w 56"/>
                  <a:gd name="T53" fmla="*/ 3 h 90"/>
                  <a:gd name="T54" fmla="*/ 21 w 56"/>
                  <a:gd name="T55" fmla="*/ 8 h 90"/>
                  <a:gd name="T56" fmla="*/ 21 w 56"/>
                  <a:gd name="T57" fmla="*/ 14 h 90"/>
                  <a:gd name="T58" fmla="*/ 22 w 56"/>
                  <a:gd name="T59" fmla="*/ 20 h 90"/>
                  <a:gd name="T60" fmla="*/ 23 w 56"/>
                  <a:gd name="T61" fmla="*/ 26 h 90"/>
                  <a:gd name="T62" fmla="*/ 21 w 56"/>
                  <a:gd name="T63" fmla="*/ 32 h 90"/>
                  <a:gd name="T64" fmla="*/ 19 w 56"/>
                  <a:gd name="T65" fmla="*/ 37 h 90"/>
                  <a:gd name="T66" fmla="*/ 21 w 56"/>
                  <a:gd name="T67" fmla="*/ 40 h 90"/>
                  <a:gd name="T68" fmla="*/ 22 w 56"/>
                  <a:gd name="T69" fmla="*/ 44 h 90"/>
                  <a:gd name="T70" fmla="*/ 24 w 56"/>
                  <a:gd name="T71" fmla="*/ 48 h 90"/>
                  <a:gd name="T72" fmla="*/ 22 w 56"/>
                  <a:gd name="T73" fmla="*/ 60 h 90"/>
                  <a:gd name="T74" fmla="*/ 22 w 56"/>
                  <a:gd name="T75" fmla="*/ 60 h 90"/>
                  <a:gd name="T76" fmla="*/ 17 w 56"/>
                  <a:gd name="T77" fmla="*/ 66 h 90"/>
                  <a:gd name="T78" fmla="*/ 16 w 56"/>
                  <a:gd name="T79" fmla="*/ 74 h 90"/>
                  <a:gd name="T80" fmla="*/ 12 w 56"/>
                  <a:gd name="T81" fmla="*/ 80 h 90"/>
                  <a:gd name="T82" fmla="*/ 6 w 56"/>
                  <a:gd name="T83" fmla="*/ 84 h 90"/>
                  <a:gd name="T84" fmla="*/ 0 w 56"/>
                  <a:gd name="T85" fmla="*/ 88 h 90"/>
                  <a:gd name="T86" fmla="*/ 12 w 56"/>
                  <a:gd name="T87" fmla="*/ 90 h 90"/>
                  <a:gd name="T88" fmla="*/ 23 w 56"/>
                  <a:gd name="T89" fmla="*/ 90 h 90"/>
                  <a:gd name="T90" fmla="*/ 32 w 56"/>
                  <a:gd name="T91" fmla="*/ 85 h 90"/>
                  <a:gd name="T92" fmla="*/ 38 w 56"/>
                  <a:gd name="T93" fmla="*/ 77 h 90"/>
                  <a:gd name="T94" fmla="*/ 42 w 56"/>
                  <a:gd name="T95" fmla="*/ 6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" h="90">
                    <a:moveTo>
                      <a:pt x="42" y="67"/>
                    </a:moveTo>
                    <a:lnTo>
                      <a:pt x="46" y="66"/>
                    </a:lnTo>
                    <a:lnTo>
                      <a:pt x="49" y="65"/>
                    </a:lnTo>
                    <a:lnTo>
                      <a:pt x="50" y="62"/>
                    </a:lnTo>
                    <a:lnTo>
                      <a:pt x="52" y="59"/>
                    </a:lnTo>
                    <a:lnTo>
                      <a:pt x="53" y="56"/>
                    </a:lnTo>
                    <a:lnTo>
                      <a:pt x="55" y="53"/>
                    </a:lnTo>
                    <a:lnTo>
                      <a:pt x="56" y="50"/>
                    </a:lnTo>
                    <a:lnTo>
                      <a:pt x="56" y="48"/>
                    </a:lnTo>
                    <a:lnTo>
                      <a:pt x="55" y="45"/>
                    </a:lnTo>
                    <a:lnTo>
                      <a:pt x="52" y="43"/>
                    </a:lnTo>
                    <a:lnTo>
                      <a:pt x="49" y="40"/>
                    </a:lnTo>
                    <a:lnTo>
                      <a:pt x="45" y="42"/>
                    </a:lnTo>
                    <a:lnTo>
                      <a:pt x="42" y="43"/>
                    </a:lnTo>
                    <a:lnTo>
                      <a:pt x="40" y="45"/>
                    </a:lnTo>
                    <a:lnTo>
                      <a:pt x="36" y="46"/>
                    </a:lnTo>
                    <a:lnTo>
                      <a:pt x="34" y="48"/>
                    </a:lnTo>
                    <a:lnTo>
                      <a:pt x="40" y="42"/>
                    </a:lnTo>
                    <a:lnTo>
                      <a:pt x="44" y="33"/>
                    </a:lnTo>
                    <a:lnTo>
                      <a:pt x="46" y="25"/>
                    </a:lnTo>
                    <a:lnTo>
                      <a:pt x="50" y="17"/>
                    </a:lnTo>
                    <a:lnTo>
                      <a:pt x="51" y="14"/>
                    </a:lnTo>
                    <a:lnTo>
                      <a:pt x="46" y="9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5" y="3"/>
                    </a:lnTo>
                    <a:lnTo>
                      <a:pt x="21" y="8"/>
                    </a:lnTo>
                    <a:lnTo>
                      <a:pt x="21" y="14"/>
                    </a:lnTo>
                    <a:lnTo>
                      <a:pt x="22" y="20"/>
                    </a:lnTo>
                    <a:lnTo>
                      <a:pt x="23" y="26"/>
                    </a:lnTo>
                    <a:lnTo>
                      <a:pt x="21" y="32"/>
                    </a:lnTo>
                    <a:lnTo>
                      <a:pt x="19" y="37"/>
                    </a:lnTo>
                    <a:lnTo>
                      <a:pt x="21" y="40"/>
                    </a:lnTo>
                    <a:lnTo>
                      <a:pt x="22" y="44"/>
                    </a:lnTo>
                    <a:lnTo>
                      <a:pt x="24" y="4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17" y="66"/>
                    </a:lnTo>
                    <a:lnTo>
                      <a:pt x="16" y="74"/>
                    </a:lnTo>
                    <a:lnTo>
                      <a:pt x="12" y="80"/>
                    </a:lnTo>
                    <a:lnTo>
                      <a:pt x="6" y="84"/>
                    </a:lnTo>
                    <a:lnTo>
                      <a:pt x="0" y="88"/>
                    </a:lnTo>
                    <a:lnTo>
                      <a:pt x="12" y="90"/>
                    </a:lnTo>
                    <a:lnTo>
                      <a:pt x="23" y="90"/>
                    </a:lnTo>
                    <a:lnTo>
                      <a:pt x="32" y="85"/>
                    </a:lnTo>
                    <a:lnTo>
                      <a:pt x="38" y="77"/>
                    </a:lnTo>
                    <a:lnTo>
                      <a:pt x="42" y="6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2" name="Freeform 47"/>
              <p:cNvSpPr/>
              <p:nvPr/>
            </p:nvSpPr>
            <p:spPr bwMode="auto">
              <a:xfrm>
                <a:off x="2036763" y="3022600"/>
                <a:ext cx="6350" cy="4763"/>
              </a:xfrm>
              <a:custGeom>
                <a:avLst/>
                <a:gdLst>
                  <a:gd name="T0" fmla="*/ 0 w 17"/>
                  <a:gd name="T1" fmla="*/ 5 h 14"/>
                  <a:gd name="T2" fmla="*/ 1 w 17"/>
                  <a:gd name="T3" fmla="*/ 8 h 14"/>
                  <a:gd name="T4" fmla="*/ 2 w 17"/>
                  <a:gd name="T5" fmla="*/ 11 h 14"/>
                  <a:gd name="T6" fmla="*/ 4 w 17"/>
                  <a:gd name="T7" fmla="*/ 13 h 14"/>
                  <a:gd name="T8" fmla="*/ 7 w 17"/>
                  <a:gd name="T9" fmla="*/ 14 h 14"/>
                  <a:gd name="T10" fmla="*/ 9 w 17"/>
                  <a:gd name="T11" fmla="*/ 13 h 14"/>
                  <a:gd name="T12" fmla="*/ 12 w 17"/>
                  <a:gd name="T13" fmla="*/ 12 h 14"/>
                  <a:gd name="T14" fmla="*/ 14 w 17"/>
                  <a:gd name="T15" fmla="*/ 11 h 14"/>
                  <a:gd name="T16" fmla="*/ 15 w 17"/>
                  <a:gd name="T17" fmla="*/ 10 h 14"/>
                  <a:gd name="T18" fmla="*/ 17 w 17"/>
                  <a:gd name="T19" fmla="*/ 7 h 14"/>
                  <a:gd name="T20" fmla="*/ 15 w 17"/>
                  <a:gd name="T21" fmla="*/ 3 h 14"/>
                  <a:gd name="T22" fmla="*/ 13 w 17"/>
                  <a:gd name="T23" fmla="*/ 1 h 14"/>
                  <a:gd name="T24" fmla="*/ 12 w 17"/>
                  <a:gd name="T25" fmla="*/ 0 h 14"/>
                  <a:gd name="T26" fmla="*/ 9 w 17"/>
                  <a:gd name="T27" fmla="*/ 0 h 14"/>
                  <a:gd name="T28" fmla="*/ 8 w 17"/>
                  <a:gd name="T29" fmla="*/ 1 h 14"/>
                  <a:gd name="T30" fmla="*/ 6 w 17"/>
                  <a:gd name="T31" fmla="*/ 2 h 14"/>
                  <a:gd name="T32" fmla="*/ 4 w 17"/>
                  <a:gd name="T33" fmla="*/ 3 h 14"/>
                  <a:gd name="T34" fmla="*/ 2 w 17"/>
                  <a:gd name="T35" fmla="*/ 5 h 14"/>
                  <a:gd name="T36" fmla="*/ 0 w 17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14">
                    <a:moveTo>
                      <a:pt x="0" y="5"/>
                    </a:moveTo>
                    <a:lnTo>
                      <a:pt x="1" y="8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4"/>
                    </a:lnTo>
                    <a:lnTo>
                      <a:pt x="9" y="13"/>
                    </a:lnTo>
                    <a:lnTo>
                      <a:pt x="12" y="12"/>
                    </a:lnTo>
                    <a:lnTo>
                      <a:pt x="14" y="11"/>
                    </a:lnTo>
                    <a:lnTo>
                      <a:pt x="15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3" name="Freeform 48"/>
              <p:cNvSpPr/>
              <p:nvPr/>
            </p:nvSpPr>
            <p:spPr bwMode="auto">
              <a:xfrm>
                <a:off x="2046288" y="2995613"/>
                <a:ext cx="17462" cy="12700"/>
              </a:xfrm>
              <a:custGeom>
                <a:avLst/>
                <a:gdLst>
                  <a:gd name="T0" fmla="*/ 55 w 55"/>
                  <a:gd name="T1" fmla="*/ 18 h 40"/>
                  <a:gd name="T2" fmla="*/ 53 w 55"/>
                  <a:gd name="T3" fmla="*/ 8 h 40"/>
                  <a:gd name="T4" fmla="*/ 50 w 55"/>
                  <a:gd name="T5" fmla="*/ 5 h 40"/>
                  <a:gd name="T6" fmla="*/ 45 w 55"/>
                  <a:gd name="T7" fmla="*/ 2 h 40"/>
                  <a:gd name="T8" fmla="*/ 40 w 55"/>
                  <a:gd name="T9" fmla="*/ 0 h 40"/>
                  <a:gd name="T10" fmla="*/ 24 w 55"/>
                  <a:gd name="T11" fmla="*/ 10 h 40"/>
                  <a:gd name="T12" fmla="*/ 7 w 55"/>
                  <a:gd name="T13" fmla="*/ 16 h 40"/>
                  <a:gd name="T14" fmla="*/ 1 w 55"/>
                  <a:gd name="T15" fmla="*/ 22 h 40"/>
                  <a:gd name="T16" fmla="*/ 0 w 55"/>
                  <a:gd name="T17" fmla="*/ 29 h 40"/>
                  <a:gd name="T18" fmla="*/ 2 w 55"/>
                  <a:gd name="T19" fmla="*/ 38 h 40"/>
                  <a:gd name="T20" fmla="*/ 6 w 55"/>
                  <a:gd name="T21" fmla="*/ 39 h 40"/>
                  <a:gd name="T22" fmla="*/ 10 w 55"/>
                  <a:gd name="T23" fmla="*/ 40 h 40"/>
                  <a:gd name="T24" fmla="*/ 13 w 55"/>
                  <a:gd name="T25" fmla="*/ 40 h 40"/>
                  <a:gd name="T26" fmla="*/ 16 w 55"/>
                  <a:gd name="T27" fmla="*/ 39 h 40"/>
                  <a:gd name="T28" fmla="*/ 19 w 55"/>
                  <a:gd name="T29" fmla="*/ 39 h 40"/>
                  <a:gd name="T30" fmla="*/ 23 w 55"/>
                  <a:gd name="T31" fmla="*/ 38 h 40"/>
                  <a:gd name="T32" fmla="*/ 25 w 55"/>
                  <a:gd name="T33" fmla="*/ 36 h 40"/>
                  <a:gd name="T34" fmla="*/ 28 w 55"/>
                  <a:gd name="T35" fmla="*/ 34 h 40"/>
                  <a:gd name="T36" fmla="*/ 29 w 55"/>
                  <a:gd name="T37" fmla="*/ 31 h 40"/>
                  <a:gd name="T38" fmla="*/ 35 w 55"/>
                  <a:gd name="T39" fmla="*/ 30 h 40"/>
                  <a:gd name="T40" fmla="*/ 42 w 55"/>
                  <a:gd name="T41" fmla="*/ 27 h 40"/>
                  <a:gd name="T42" fmla="*/ 50 w 55"/>
                  <a:gd name="T43" fmla="*/ 24 h 40"/>
                  <a:gd name="T44" fmla="*/ 55 w 55"/>
                  <a:gd name="T45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0">
                    <a:moveTo>
                      <a:pt x="55" y="18"/>
                    </a:moveTo>
                    <a:lnTo>
                      <a:pt x="53" y="8"/>
                    </a:lnTo>
                    <a:lnTo>
                      <a:pt x="50" y="5"/>
                    </a:lnTo>
                    <a:lnTo>
                      <a:pt x="45" y="2"/>
                    </a:lnTo>
                    <a:lnTo>
                      <a:pt x="40" y="0"/>
                    </a:lnTo>
                    <a:lnTo>
                      <a:pt x="24" y="10"/>
                    </a:lnTo>
                    <a:lnTo>
                      <a:pt x="7" y="16"/>
                    </a:lnTo>
                    <a:lnTo>
                      <a:pt x="1" y="22"/>
                    </a:lnTo>
                    <a:lnTo>
                      <a:pt x="0" y="29"/>
                    </a:lnTo>
                    <a:lnTo>
                      <a:pt x="2" y="38"/>
                    </a:lnTo>
                    <a:lnTo>
                      <a:pt x="6" y="39"/>
                    </a:lnTo>
                    <a:lnTo>
                      <a:pt x="10" y="40"/>
                    </a:lnTo>
                    <a:lnTo>
                      <a:pt x="13" y="40"/>
                    </a:lnTo>
                    <a:lnTo>
                      <a:pt x="16" y="39"/>
                    </a:lnTo>
                    <a:lnTo>
                      <a:pt x="19" y="39"/>
                    </a:lnTo>
                    <a:lnTo>
                      <a:pt x="23" y="38"/>
                    </a:lnTo>
                    <a:lnTo>
                      <a:pt x="25" y="36"/>
                    </a:lnTo>
                    <a:lnTo>
                      <a:pt x="28" y="34"/>
                    </a:lnTo>
                    <a:lnTo>
                      <a:pt x="29" y="31"/>
                    </a:lnTo>
                    <a:lnTo>
                      <a:pt x="35" y="30"/>
                    </a:lnTo>
                    <a:lnTo>
                      <a:pt x="42" y="27"/>
                    </a:lnTo>
                    <a:lnTo>
                      <a:pt x="50" y="24"/>
                    </a:lnTo>
                    <a:lnTo>
                      <a:pt x="55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4" name="Freeform 49"/>
              <p:cNvSpPr/>
              <p:nvPr/>
            </p:nvSpPr>
            <p:spPr bwMode="auto">
              <a:xfrm>
                <a:off x="2070100" y="2973388"/>
                <a:ext cx="4762" cy="4763"/>
              </a:xfrm>
              <a:custGeom>
                <a:avLst/>
                <a:gdLst>
                  <a:gd name="T0" fmla="*/ 13 w 13"/>
                  <a:gd name="T1" fmla="*/ 4 h 17"/>
                  <a:gd name="T2" fmla="*/ 12 w 13"/>
                  <a:gd name="T3" fmla="*/ 2 h 17"/>
                  <a:gd name="T4" fmla="*/ 9 w 13"/>
                  <a:gd name="T5" fmla="*/ 1 h 17"/>
                  <a:gd name="T6" fmla="*/ 7 w 13"/>
                  <a:gd name="T7" fmla="*/ 0 h 17"/>
                  <a:gd name="T8" fmla="*/ 5 w 13"/>
                  <a:gd name="T9" fmla="*/ 0 h 17"/>
                  <a:gd name="T10" fmla="*/ 1 w 13"/>
                  <a:gd name="T11" fmla="*/ 0 h 17"/>
                  <a:gd name="T12" fmla="*/ 0 w 13"/>
                  <a:gd name="T13" fmla="*/ 17 h 17"/>
                  <a:gd name="T14" fmla="*/ 5 w 13"/>
                  <a:gd name="T15" fmla="*/ 17 h 17"/>
                  <a:gd name="T16" fmla="*/ 7 w 13"/>
                  <a:gd name="T17" fmla="*/ 15 h 17"/>
                  <a:gd name="T18" fmla="*/ 9 w 13"/>
                  <a:gd name="T19" fmla="*/ 14 h 17"/>
                  <a:gd name="T20" fmla="*/ 12 w 13"/>
                  <a:gd name="T21" fmla="*/ 13 h 17"/>
                  <a:gd name="T22" fmla="*/ 13 w 13"/>
                  <a:gd name="T23" fmla="*/ 11 h 17"/>
                  <a:gd name="T24" fmla="*/ 13 w 13"/>
                  <a:gd name="T25" fmla="*/ 8 h 17"/>
                  <a:gd name="T26" fmla="*/ 13 w 13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7">
                    <a:moveTo>
                      <a:pt x="13" y="4"/>
                    </a:moveTo>
                    <a:lnTo>
                      <a:pt x="12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9" y="14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3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5" name="Freeform 50"/>
              <p:cNvSpPr/>
              <p:nvPr/>
            </p:nvSpPr>
            <p:spPr bwMode="auto">
              <a:xfrm>
                <a:off x="2098675" y="2944813"/>
                <a:ext cx="15875" cy="19050"/>
              </a:xfrm>
              <a:custGeom>
                <a:avLst/>
                <a:gdLst>
                  <a:gd name="T0" fmla="*/ 37 w 48"/>
                  <a:gd name="T1" fmla="*/ 8 h 60"/>
                  <a:gd name="T2" fmla="*/ 35 w 48"/>
                  <a:gd name="T3" fmla="*/ 4 h 60"/>
                  <a:gd name="T4" fmla="*/ 32 w 48"/>
                  <a:gd name="T5" fmla="*/ 1 h 60"/>
                  <a:gd name="T6" fmla="*/ 29 w 48"/>
                  <a:gd name="T7" fmla="*/ 0 h 60"/>
                  <a:gd name="T8" fmla="*/ 17 w 48"/>
                  <a:gd name="T9" fmla="*/ 0 h 60"/>
                  <a:gd name="T10" fmla="*/ 7 w 48"/>
                  <a:gd name="T11" fmla="*/ 5 h 60"/>
                  <a:gd name="T12" fmla="*/ 1 w 48"/>
                  <a:gd name="T13" fmla="*/ 15 h 60"/>
                  <a:gd name="T14" fmla="*/ 0 w 48"/>
                  <a:gd name="T15" fmla="*/ 21 h 60"/>
                  <a:gd name="T16" fmla="*/ 2 w 48"/>
                  <a:gd name="T17" fmla="*/ 27 h 60"/>
                  <a:gd name="T18" fmla="*/ 4 w 48"/>
                  <a:gd name="T19" fmla="*/ 29 h 60"/>
                  <a:gd name="T20" fmla="*/ 7 w 48"/>
                  <a:gd name="T21" fmla="*/ 33 h 60"/>
                  <a:gd name="T22" fmla="*/ 9 w 48"/>
                  <a:gd name="T23" fmla="*/ 34 h 60"/>
                  <a:gd name="T24" fmla="*/ 13 w 48"/>
                  <a:gd name="T25" fmla="*/ 35 h 60"/>
                  <a:gd name="T26" fmla="*/ 35 w 48"/>
                  <a:gd name="T27" fmla="*/ 60 h 60"/>
                  <a:gd name="T28" fmla="*/ 40 w 48"/>
                  <a:gd name="T29" fmla="*/ 54 h 60"/>
                  <a:gd name="T30" fmla="*/ 46 w 48"/>
                  <a:gd name="T31" fmla="*/ 46 h 60"/>
                  <a:gd name="T32" fmla="*/ 48 w 48"/>
                  <a:gd name="T33" fmla="*/ 38 h 60"/>
                  <a:gd name="T34" fmla="*/ 47 w 48"/>
                  <a:gd name="T35" fmla="*/ 29 h 60"/>
                  <a:gd name="T36" fmla="*/ 40 w 48"/>
                  <a:gd name="T37" fmla="*/ 20 h 60"/>
                  <a:gd name="T38" fmla="*/ 37 w 48"/>
                  <a:gd name="T39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60">
                    <a:moveTo>
                      <a:pt x="37" y="8"/>
                    </a:moveTo>
                    <a:lnTo>
                      <a:pt x="35" y="4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7" y="5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7" y="33"/>
                    </a:lnTo>
                    <a:lnTo>
                      <a:pt x="9" y="34"/>
                    </a:lnTo>
                    <a:lnTo>
                      <a:pt x="13" y="35"/>
                    </a:lnTo>
                    <a:lnTo>
                      <a:pt x="35" y="60"/>
                    </a:lnTo>
                    <a:lnTo>
                      <a:pt x="40" y="54"/>
                    </a:lnTo>
                    <a:lnTo>
                      <a:pt x="46" y="46"/>
                    </a:lnTo>
                    <a:lnTo>
                      <a:pt x="48" y="38"/>
                    </a:lnTo>
                    <a:lnTo>
                      <a:pt x="47" y="29"/>
                    </a:lnTo>
                    <a:lnTo>
                      <a:pt x="40" y="20"/>
                    </a:lnTo>
                    <a:lnTo>
                      <a:pt x="37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6" name="Freeform 51"/>
              <p:cNvSpPr/>
              <p:nvPr/>
            </p:nvSpPr>
            <p:spPr bwMode="auto">
              <a:xfrm>
                <a:off x="2036763" y="2944813"/>
                <a:ext cx="7937" cy="11113"/>
              </a:xfrm>
              <a:custGeom>
                <a:avLst/>
                <a:gdLst>
                  <a:gd name="T0" fmla="*/ 0 w 27"/>
                  <a:gd name="T1" fmla="*/ 12 h 34"/>
                  <a:gd name="T2" fmla="*/ 0 w 27"/>
                  <a:gd name="T3" fmla="*/ 17 h 34"/>
                  <a:gd name="T4" fmla="*/ 2 w 27"/>
                  <a:gd name="T5" fmla="*/ 23 h 34"/>
                  <a:gd name="T6" fmla="*/ 4 w 27"/>
                  <a:gd name="T7" fmla="*/ 27 h 34"/>
                  <a:gd name="T8" fmla="*/ 9 w 27"/>
                  <a:gd name="T9" fmla="*/ 32 h 34"/>
                  <a:gd name="T10" fmla="*/ 21 w 27"/>
                  <a:gd name="T11" fmla="*/ 34 h 34"/>
                  <a:gd name="T12" fmla="*/ 25 w 27"/>
                  <a:gd name="T13" fmla="*/ 27 h 34"/>
                  <a:gd name="T14" fmla="*/ 27 w 27"/>
                  <a:gd name="T15" fmla="*/ 17 h 34"/>
                  <a:gd name="T16" fmla="*/ 23 w 27"/>
                  <a:gd name="T17" fmla="*/ 6 h 34"/>
                  <a:gd name="T18" fmla="*/ 20 w 27"/>
                  <a:gd name="T19" fmla="*/ 4 h 34"/>
                  <a:gd name="T20" fmla="*/ 16 w 27"/>
                  <a:gd name="T21" fmla="*/ 1 h 34"/>
                  <a:gd name="T22" fmla="*/ 13 w 27"/>
                  <a:gd name="T23" fmla="*/ 0 h 34"/>
                  <a:gd name="T24" fmla="*/ 8 w 27"/>
                  <a:gd name="T25" fmla="*/ 1 h 34"/>
                  <a:gd name="T26" fmla="*/ 4 w 27"/>
                  <a:gd name="T27" fmla="*/ 4 h 34"/>
                  <a:gd name="T28" fmla="*/ 2 w 27"/>
                  <a:gd name="T29" fmla="*/ 8 h 34"/>
                  <a:gd name="T30" fmla="*/ 0 w 27"/>
                  <a:gd name="T31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4">
                    <a:moveTo>
                      <a:pt x="0" y="12"/>
                    </a:moveTo>
                    <a:lnTo>
                      <a:pt x="0" y="17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9" y="32"/>
                    </a:lnTo>
                    <a:lnTo>
                      <a:pt x="21" y="34"/>
                    </a:lnTo>
                    <a:lnTo>
                      <a:pt x="25" y="27"/>
                    </a:lnTo>
                    <a:lnTo>
                      <a:pt x="27" y="17"/>
                    </a:lnTo>
                    <a:lnTo>
                      <a:pt x="23" y="6"/>
                    </a:lnTo>
                    <a:lnTo>
                      <a:pt x="20" y="4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7" name="Freeform 52"/>
              <p:cNvSpPr/>
              <p:nvPr/>
            </p:nvSpPr>
            <p:spPr bwMode="auto">
              <a:xfrm>
                <a:off x="2058988" y="2957513"/>
                <a:ext cx="7937" cy="15875"/>
              </a:xfrm>
              <a:custGeom>
                <a:avLst/>
                <a:gdLst>
                  <a:gd name="T0" fmla="*/ 25 w 25"/>
                  <a:gd name="T1" fmla="*/ 38 h 49"/>
                  <a:gd name="T2" fmla="*/ 23 w 25"/>
                  <a:gd name="T3" fmla="*/ 33 h 49"/>
                  <a:gd name="T4" fmla="*/ 25 w 25"/>
                  <a:gd name="T5" fmla="*/ 31 h 49"/>
                  <a:gd name="T6" fmla="*/ 25 w 25"/>
                  <a:gd name="T7" fmla="*/ 30 h 49"/>
                  <a:gd name="T8" fmla="*/ 22 w 25"/>
                  <a:gd name="T9" fmla="*/ 28 h 49"/>
                  <a:gd name="T10" fmla="*/ 16 w 25"/>
                  <a:gd name="T11" fmla="*/ 25 h 49"/>
                  <a:gd name="T12" fmla="*/ 15 w 25"/>
                  <a:gd name="T13" fmla="*/ 20 h 49"/>
                  <a:gd name="T14" fmla="*/ 16 w 25"/>
                  <a:gd name="T15" fmla="*/ 15 h 49"/>
                  <a:gd name="T16" fmla="*/ 19 w 25"/>
                  <a:gd name="T17" fmla="*/ 10 h 49"/>
                  <a:gd name="T18" fmla="*/ 19 w 25"/>
                  <a:gd name="T19" fmla="*/ 5 h 49"/>
                  <a:gd name="T20" fmla="*/ 16 w 25"/>
                  <a:gd name="T21" fmla="*/ 0 h 49"/>
                  <a:gd name="T22" fmla="*/ 6 w 25"/>
                  <a:gd name="T23" fmla="*/ 7 h 49"/>
                  <a:gd name="T24" fmla="*/ 2 w 25"/>
                  <a:gd name="T25" fmla="*/ 13 h 49"/>
                  <a:gd name="T26" fmla="*/ 0 w 25"/>
                  <a:gd name="T27" fmla="*/ 20 h 49"/>
                  <a:gd name="T28" fmla="*/ 4 w 25"/>
                  <a:gd name="T29" fmla="*/ 28 h 49"/>
                  <a:gd name="T30" fmla="*/ 8 w 25"/>
                  <a:gd name="T31" fmla="*/ 37 h 49"/>
                  <a:gd name="T32" fmla="*/ 9 w 25"/>
                  <a:gd name="T33" fmla="*/ 42 h 49"/>
                  <a:gd name="T34" fmla="*/ 9 w 25"/>
                  <a:gd name="T35" fmla="*/ 44 h 49"/>
                  <a:gd name="T36" fmla="*/ 10 w 25"/>
                  <a:gd name="T37" fmla="*/ 45 h 49"/>
                  <a:gd name="T38" fmla="*/ 11 w 25"/>
                  <a:gd name="T39" fmla="*/ 48 h 49"/>
                  <a:gd name="T40" fmla="*/ 13 w 25"/>
                  <a:gd name="T41" fmla="*/ 49 h 49"/>
                  <a:gd name="T42" fmla="*/ 15 w 25"/>
                  <a:gd name="T43" fmla="*/ 49 h 49"/>
                  <a:gd name="T44" fmla="*/ 17 w 25"/>
                  <a:gd name="T45" fmla="*/ 49 h 49"/>
                  <a:gd name="T46" fmla="*/ 19 w 25"/>
                  <a:gd name="T47" fmla="*/ 48 h 49"/>
                  <a:gd name="T48" fmla="*/ 19 w 25"/>
                  <a:gd name="T49" fmla="*/ 45 h 49"/>
                  <a:gd name="T50" fmla="*/ 20 w 25"/>
                  <a:gd name="T51" fmla="*/ 43 h 49"/>
                  <a:gd name="T52" fmla="*/ 20 w 25"/>
                  <a:gd name="T53" fmla="*/ 41 h 49"/>
                  <a:gd name="T54" fmla="*/ 25 w 25"/>
                  <a:gd name="T55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49">
                    <a:moveTo>
                      <a:pt x="25" y="38"/>
                    </a:moveTo>
                    <a:lnTo>
                      <a:pt x="23" y="33"/>
                    </a:lnTo>
                    <a:lnTo>
                      <a:pt x="25" y="31"/>
                    </a:lnTo>
                    <a:lnTo>
                      <a:pt x="25" y="30"/>
                    </a:lnTo>
                    <a:lnTo>
                      <a:pt x="22" y="28"/>
                    </a:lnTo>
                    <a:lnTo>
                      <a:pt x="16" y="25"/>
                    </a:lnTo>
                    <a:lnTo>
                      <a:pt x="15" y="20"/>
                    </a:lnTo>
                    <a:lnTo>
                      <a:pt x="16" y="15"/>
                    </a:lnTo>
                    <a:lnTo>
                      <a:pt x="19" y="10"/>
                    </a:lnTo>
                    <a:lnTo>
                      <a:pt x="19" y="5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4" y="28"/>
                    </a:lnTo>
                    <a:lnTo>
                      <a:pt x="8" y="37"/>
                    </a:lnTo>
                    <a:lnTo>
                      <a:pt x="9" y="42"/>
                    </a:lnTo>
                    <a:lnTo>
                      <a:pt x="9" y="44"/>
                    </a:lnTo>
                    <a:lnTo>
                      <a:pt x="10" y="45"/>
                    </a:lnTo>
                    <a:lnTo>
                      <a:pt x="11" y="48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9" y="48"/>
                    </a:lnTo>
                    <a:lnTo>
                      <a:pt x="19" y="45"/>
                    </a:lnTo>
                    <a:lnTo>
                      <a:pt x="20" y="43"/>
                    </a:lnTo>
                    <a:lnTo>
                      <a:pt x="20" y="41"/>
                    </a:lnTo>
                    <a:lnTo>
                      <a:pt x="25" y="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8" name="Freeform 53"/>
              <p:cNvSpPr/>
              <p:nvPr/>
            </p:nvSpPr>
            <p:spPr bwMode="auto">
              <a:xfrm>
                <a:off x="2049463" y="2968625"/>
                <a:ext cx="3175" cy="3175"/>
              </a:xfrm>
              <a:custGeom>
                <a:avLst/>
                <a:gdLst>
                  <a:gd name="T0" fmla="*/ 0 w 11"/>
                  <a:gd name="T1" fmla="*/ 0 h 12"/>
                  <a:gd name="T2" fmla="*/ 0 w 11"/>
                  <a:gd name="T3" fmla="*/ 0 h 12"/>
                  <a:gd name="T4" fmla="*/ 7 w 11"/>
                  <a:gd name="T5" fmla="*/ 12 h 12"/>
                  <a:gd name="T6" fmla="*/ 8 w 11"/>
                  <a:gd name="T7" fmla="*/ 11 h 12"/>
                  <a:gd name="T8" fmla="*/ 10 w 11"/>
                  <a:gd name="T9" fmla="*/ 9 h 12"/>
                  <a:gd name="T10" fmla="*/ 11 w 11"/>
                  <a:gd name="T11" fmla="*/ 8 h 12"/>
                  <a:gd name="T12" fmla="*/ 11 w 11"/>
                  <a:gd name="T13" fmla="*/ 4 h 12"/>
                  <a:gd name="T14" fmla="*/ 10 w 11"/>
                  <a:gd name="T15" fmla="*/ 3 h 12"/>
                  <a:gd name="T16" fmla="*/ 9 w 11"/>
                  <a:gd name="T17" fmla="*/ 1 h 12"/>
                  <a:gd name="T18" fmla="*/ 8 w 11"/>
                  <a:gd name="T19" fmla="*/ 0 h 12"/>
                  <a:gd name="T20" fmla="*/ 5 w 11"/>
                  <a:gd name="T21" fmla="*/ 0 h 12"/>
                  <a:gd name="T22" fmla="*/ 3 w 11"/>
                  <a:gd name="T23" fmla="*/ 0 h 12"/>
                  <a:gd name="T24" fmla="*/ 0 w 1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lnTo>
                      <a:pt x="0" y="0"/>
                    </a:lnTo>
                    <a:lnTo>
                      <a:pt x="7" y="12"/>
                    </a:lnTo>
                    <a:lnTo>
                      <a:pt x="8" y="11"/>
                    </a:lnTo>
                    <a:lnTo>
                      <a:pt x="10" y="9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10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9" name="Freeform 54"/>
              <p:cNvSpPr/>
              <p:nvPr/>
            </p:nvSpPr>
            <p:spPr bwMode="auto">
              <a:xfrm>
                <a:off x="2103438" y="2878138"/>
                <a:ext cx="12700" cy="9525"/>
              </a:xfrm>
              <a:custGeom>
                <a:avLst/>
                <a:gdLst>
                  <a:gd name="T0" fmla="*/ 21 w 38"/>
                  <a:gd name="T1" fmla="*/ 30 h 30"/>
                  <a:gd name="T2" fmla="*/ 22 w 38"/>
                  <a:gd name="T3" fmla="*/ 29 h 30"/>
                  <a:gd name="T4" fmla="*/ 25 w 38"/>
                  <a:gd name="T5" fmla="*/ 28 h 30"/>
                  <a:gd name="T6" fmla="*/ 27 w 38"/>
                  <a:gd name="T7" fmla="*/ 28 h 30"/>
                  <a:gd name="T8" fmla="*/ 28 w 38"/>
                  <a:gd name="T9" fmla="*/ 28 h 30"/>
                  <a:gd name="T10" fmla="*/ 31 w 38"/>
                  <a:gd name="T11" fmla="*/ 26 h 30"/>
                  <a:gd name="T12" fmla="*/ 33 w 38"/>
                  <a:gd name="T13" fmla="*/ 26 h 30"/>
                  <a:gd name="T14" fmla="*/ 36 w 38"/>
                  <a:gd name="T15" fmla="*/ 26 h 30"/>
                  <a:gd name="T16" fmla="*/ 37 w 38"/>
                  <a:gd name="T17" fmla="*/ 25 h 30"/>
                  <a:gd name="T18" fmla="*/ 37 w 38"/>
                  <a:gd name="T19" fmla="*/ 24 h 30"/>
                  <a:gd name="T20" fmla="*/ 38 w 38"/>
                  <a:gd name="T21" fmla="*/ 22 h 30"/>
                  <a:gd name="T22" fmla="*/ 37 w 38"/>
                  <a:gd name="T23" fmla="*/ 19 h 30"/>
                  <a:gd name="T24" fmla="*/ 34 w 38"/>
                  <a:gd name="T25" fmla="*/ 14 h 30"/>
                  <a:gd name="T26" fmla="*/ 30 w 38"/>
                  <a:gd name="T27" fmla="*/ 14 h 30"/>
                  <a:gd name="T28" fmla="*/ 26 w 38"/>
                  <a:gd name="T29" fmla="*/ 11 h 30"/>
                  <a:gd name="T30" fmla="*/ 21 w 38"/>
                  <a:gd name="T31" fmla="*/ 6 h 30"/>
                  <a:gd name="T32" fmla="*/ 16 w 38"/>
                  <a:gd name="T33" fmla="*/ 2 h 30"/>
                  <a:gd name="T34" fmla="*/ 11 w 38"/>
                  <a:gd name="T35" fmla="*/ 0 h 30"/>
                  <a:gd name="T36" fmla="*/ 6 w 38"/>
                  <a:gd name="T37" fmla="*/ 2 h 30"/>
                  <a:gd name="T38" fmla="*/ 0 w 38"/>
                  <a:gd name="T39" fmla="*/ 11 h 30"/>
                  <a:gd name="T40" fmla="*/ 5 w 38"/>
                  <a:gd name="T41" fmla="*/ 20 h 30"/>
                  <a:gd name="T42" fmla="*/ 13 w 38"/>
                  <a:gd name="T43" fmla="*/ 25 h 30"/>
                  <a:gd name="T44" fmla="*/ 21 w 38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30">
                    <a:moveTo>
                      <a:pt x="21" y="30"/>
                    </a:moveTo>
                    <a:lnTo>
                      <a:pt x="22" y="29"/>
                    </a:lnTo>
                    <a:lnTo>
                      <a:pt x="25" y="28"/>
                    </a:lnTo>
                    <a:lnTo>
                      <a:pt x="27" y="28"/>
                    </a:lnTo>
                    <a:lnTo>
                      <a:pt x="28" y="28"/>
                    </a:lnTo>
                    <a:lnTo>
                      <a:pt x="31" y="26"/>
                    </a:lnTo>
                    <a:lnTo>
                      <a:pt x="33" y="26"/>
                    </a:lnTo>
                    <a:lnTo>
                      <a:pt x="36" y="26"/>
                    </a:lnTo>
                    <a:lnTo>
                      <a:pt x="37" y="25"/>
                    </a:lnTo>
                    <a:lnTo>
                      <a:pt x="37" y="24"/>
                    </a:lnTo>
                    <a:lnTo>
                      <a:pt x="38" y="22"/>
                    </a:lnTo>
                    <a:lnTo>
                      <a:pt x="37" y="19"/>
                    </a:lnTo>
                    <a:lnTo>
                      <a:pt x="34" y="14"/>
                    </a:lnTo>
                    <a:lnTo>
                      <a:pt x="30" y="14"/>
                    </a:lnTo>
                    <a:lnTo>
                      <a:pt x="26" y="11"/>
                    </a:lnTo>
                    <a:lnTo>
                      <a:pt x="21" y="6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11"/>
                    </a:lnTo>
                    <a:lnTo>
                      <a:pt x="5" y="20"/>
                    </a:lnTo>
                    <a:lnTo>
                      <a:pt x="13" y="25"/>
                    </a:lnTo>
                    <a:lnTo>
                      <a:pt x="21" y="3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0" name="Freeform 55"/>
              <p:cNvSpPr/>
              <p:nvPr/>
            </p:nvSpPr>
            <p:spPr bwMode="auto">
              <a:xfrm>
                <a:off x="2162175" y="2867025"/>
                <a:ext cx="4762" cy="3175"/>
              </a:xfrm>
              <a:custGeom>
                <a:avLst/>
                <a:gdLst>
                  <a:gd name="T0" fmla="*/ 15 w 15"/>
                  <a:gd name="T1" fmla="*/ 0 h 13"/>
                  <a:gd name="T2" fmla="*/ 0 w 15"/>
                  <a:gd name="T3" fmla="*/ 3 h 13"/>
                  <a:gd name="T4" fmla="*/ 7 w 15"/>
                  <a:gd name="T5" fmla="*/ 13 h 13"/>
                  <a:gd name="T6" fmla="*/ 11 w 15"/>
                  <a:gd name="T7" fmla="*/ 12 h 13"/>
                  <a:gd name="T8" fmla="*/ 14 w 15"/>
                  <a:gd name="T9" fmla="*/ 10 h 13"/>
                  <a:gd name="T10" fmla="*/ 15 w 15"/>
                  <a:gd name="T11" fmla="*/ 7 h 13"/>
                  <a:gd name="T12" fmla="*/ 15 w 15"/>
                  <a:gd name="T13" fmla="*/ 3 h 13"/>
                  <a:gd name="T14" fmla="*/ 15 w 15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3">
                    <a:moveTo>
                      <a:pt x="15" y="0"/>
                    </a:moveTo>
                    <a:lnTo>
                      <a:pt x="0" y="3"/>
                    </a:lnTo>
                    <a:lnTo>
                      <a:pt x="7" y="13"/>
                    </a:lnTo>
                    <a:lnTo>
                      <a:pt x="11" y="12"/>
                    </a:lnTo>
                    <a:lnTo>
                      <a:pt x="14" y="10"/>
                    </a:lnTo>
                    <a:lnTo>
                      <a:pt x="15" y="7"/>
                    </a:lnTo>
                    <a:lnTo>
                      <a:pt x="15" y="3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1" name="Freeform 56"/>
              <p:cNvSpPr/>
              <p:nvPr/>
            </p:nvSpPr>
            <p:spPr bwMode="auto">
              <a:xfrm>
                <a:off x="2138363" y="2932113"/>
                <a:ext cx="7937" cy="6350"/>
              </a:xfrm>
              <a:custGeom>
                <a:avLst/>
                <a:gdLst>
                  <a:gd name="T0" fmla="*/ 11 w 24"/>
                  <a:gd name="T1" fmla="*/ 0 h 23"/>
                  <a:gd name="T2" fmla="*/ 6 w 24"/>
                  <a:gd name="T3" fmla="*/ 2 h 23"/>
                  <a:gd name="T4" fmla="*/ 2 w 24"/>
                  <a:gd name="T5" fmla="*/ 4 h 23"/>
                  <a:gd name="T6" fmla="*/ 0 w 24"/>
                  <a:gd name="T7" fmla="*/ 7 h 23"/>
                  <a:gd name="T8" fmla="*/ 0 w 24"/>
                  <a:gd name="T9" fmla="*/ 11 h 23"/>
                  <a:gd name="T10" fmla="*/ 1 w 24"/>
                  <a:gd name="T11" fmla="*/ 14 h 23"/>
                  <a:gd name="T12" fmla="*/ 4 w 24"/>
                  <a:gd name="T13" fmla="*/ 19 h 23"/>
                  <a:gd name="T14" fmla="*/ 11 w 24"/>
                  <a:gd name="T15" fmla="*/ 23 h 23"/>
                  <a:gd name="T16" fmla="*/ 19 w 24"/>
                  <a:gd name="T17" fmla="*/ 11 h 23"/>
                  <a:gd name="T18" fmla="*/ 24 w 24"/>
                  <a:gd name="T19" fmla="*/ 8 h 23"/>
                  <a:gd name="T20" fmla="*/ 22 w 24"/>
                  <a:gd name="T21" fmla="*/ 4 h 23"/>
                  <a:gd name="T22" fmla="*/ 21 w 24"/>
                  <a:gd name="T23" fmla="*/ 2 h 23"/>
                  <a:gd name="T24" fmla="*/ 18 w 24"/>
                  <a:gd name="T25" fmla="*/ 1 h 23"/>
                  <a:gd name="T26" fmla="*/ 14 w 24"/>
                  <a:gd name="T27" fmla="*/ 0 h 23"/>
                  <a:gd name="T28" fmla="*/ 11 w 24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23"/>
                    </a:lnTo>
                    <a:lnTo>
                      <a:pt x="19" y="11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1" y="2"/>
                    </a:lnTo>
                    <a:lnTo>
                      <a:pt x="18" y="1"/>
                    </a:lnTo>
                    <a:lnTo>
                      <a:pt x="14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2" name="Freeform 57"/>
              <p:cNvSpPr/>
              <p:nvPr/>
            </p:nvSpPr>
            <p:spPr bwMode="auto">
              <a:xfrm>
                <a:off x="2047875" y="2932113"/>
                <a:ext cx="11112" cy="15875"/>
              </a:xfrm>
              <a:custGeom>
                <a:avLst/>
                <a:gdLst>
                  <a:gd name="T0" fmla="*/ 0 w 32"/>
                  <a:gd name="T1" fmla="*/ 44 h 51"/>
                  <a:gd name="T2" fmla="*/ 4 w 32"/>
                  <a:gd name="T3" fmla="*/ 50 h 51"/>
                  <a:gd name="T4" fmla="*/ 8 w 32"/>
                  <a:gd name="T5" fmla="*/ 51 h 51"/>
                  <a:gd name="T6" fmla="*/ 11 w 32"/>
                  <a:gd name="T7" fmla="*/ 49 h 51"/>
                  <a:gd name="T8" fmla="*/ 13 w 32"/>
                  <a:gd name="T9" fmla="*/ 45 h 51"/>
                  <a:gd name="T10" fmla="*/ 15 w 32"/>
                  <a:gd name="T11" fmla="*/ 41 h 51"/>
                  <a:gd name="T12" fmla="*/ 18 w 32"/>
                  <a:gd name="T13" fmla="*/ 38 h 51"/>
                  <a:gd name="T14" fmla="*/ 21 w 32"/>
                  <a:gd name="T15" fmla="*/ 39 h 51"/>
                  <a:gd name="T16" fmla="*/ 23 w 32"/>
                  <a:gd name="T17" fmla="*/ 40 h 51"/>
                  <a:gd name="T18" fmla="*/ 25 w 32"/>
                  <a:gd name="T19" fmla="*/ 41 h 51"/>
                  <a:gd name="T20" fmla="*/ 26 w 32"/>
                  <a:gd name="T21" fmla="*/ 42 h 51"/>
                  <a:gd name="T22" fmla="*/ 28 w 32"/>
                  <a:gd name="T23" fmla="*/ 44 h 51"/>
                  <a:gd name="T24" fmla="*/ 30 w 32"/>
                  <a:gd name="T25" fmla="*/ 44 h 51"/>
                  <a:gd name="T26" fmla="*/ 30 w 32"/>
                  <a:gd name="T27" fmla="*/ 44 h 51"/>
                  <a:gd name="T28" fmla="*/ 31 w 32"/>
                  <a:gd name="T29" fmla="*/ 42 h 51"/>
                  <a:gd name="T30" fmla="*/ 32 w 32"/>
                  <a:gd name="T31" fmla="*/ 40 h 51"/>
                  <a:gd name="T32" fmla="*/ 32 w 32"/>
                  <a:gd name="T33" fmla="*/ 36 h 51"/>
                  <a:gd name="T34" fmla="*/ 29 w 32"/>
                  <a:gd name="T35" fmla="*/ 19 h 51"/>
                  <a:gd name="T36" fmla="*/ 25 w 32"/>
                  <a:gd name="T37" fmla="*/ 4 h 51"/>
                  <a:gd name="T38" fmla="*/ 18 w 32"/>
                  <a:gd name="T39" fmla="*/ 0 h 51"/>
                  <a:gd name="T40" fmla="*/ 14 w 32"/>
                  <a:gd name="T41" fmla="*/ 7 h 51"/>
                  <a:gd name="T42" fmla="*/ 17 w 32"/>
                  <a:gd name="T43" fmla="*/ 22 h 51"/>
                  <a:gd name="T44" fmla="*/ 9 w 32"/>
                  <a:gd name="T45" fmla="*/ 22 h 51"/>
                  <a:gd name="T46" fmla="*/ 6 w 32"/>
                  <a:gd name="T47" fmla="*/ 24 h 51"/>
                  <a:gd name="T48" fmla="*/ 3 w 32"/>
                  <a:gd name="T49" fmla="*/ 29 h 51"/>
                  <a:gd name="T50" fmla="*/ 3 w 32"/>
                  <a:gd name="T51" fmla="*/ 34 h 51"/>
                  <a:gd name="T52" fmla="*/ 2 w 32"/>
                  <a:gd name="T53" fmla="*/ 39 h 51"/>
                  <a:gd name="T54" fmla="*/ 0 w 32"/>
                  <a:gd name="T55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" h="51">
                    <a:moveTo>
                      <a:pt x="0" y="44"/>
                    </a:moveTo>
                    <a:lnTo>
                      <a:pt x="4" y="50"/>
                    </a:lnTo>
                    <a:lnTo>
                      <a:pt x="8" y="51"/>
                    </a:lnTo>
                    <a:lnTo>
                      <a:pt x="11" y="49"/>
                    </a:lnTo>
                    <a:lnTo>
                      <a:pt x="13" y="45"/>
                    </a:lnTo>
                    <a:lnTo>
                      <a:pt x="15" y="41"/>
                    </a:lnTo>
                    <a:lnTo>
                      <a:pt x="18" y="38"/>
                    </a:lnTo>
                    <a:lnTo>
                      <a:pt x="21" y="39"/>
                    </a:lnTo>
                    <a:lnTo>
                      <a:pt x="23" y="40"/>
                    </a:lnTo>
                    <a:lnTo>
                      <a:pt x="25" y="41"/>
                    </a:lnTo>
                    <a:lnTo>
                      <a:pt x="26" y="42"/>
                    </a:lnTo>
                    <a:lnTo>
                      <a:pt x="28" y="44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1" y="42"/>
                    </a:lnTo>
                    <a:lnTo>
                      <a:pt x="32" y="40"/>
                    </a:lnTo>
                    <a:lnTo>
                      <a:pt x="32" y="36"/>
                    </a:lnTo>
                    <a:lnTo>
                      <a:pt x="29" y="19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4" y="7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6" y="24"/>
                    </a:lnTo>
                    <a:lnTo>
                      <a:pt x="3" y="29"/>
                    </a:lnTo>
                    <a:lnTo>
                      <a:pt x="3" y="34"/>
                    </a:lnTo>
                    <a:lnTo>
                      <a:pt x="2" y="39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3" name="Freeform 58"/>
              <p:cNvSpPr/>
              <p:nvPr/>
            </p:nvSpPr>
            <p:spPr bwMode="auto">
              <a:xfrm>
                <a:off x="2071688" y="2951163"/>
                <a:ext cx="4762" cy="4763"/>
              </a:xfrm>
              <a:custGeom>
                <a:avLst/>
                <a:gdLst>
                  <a:gd name="T0" fmla="*/ 5 w 19"/>
                  <a:gd name="T1" fmla="*/ 1 h 15"/>
                  <a:gd name="T2" fmla="*/ 0 w 19"/>
                  <a:gd name="T3" fmla="*/ 3 h 15"/>
                  <a:gd name="T4" fmla="*/ 2 w 19"/>
                  <a:gd name="T5" fmla="*/ 12 h 15"/>
                  <a:gd name="T6" fmla="*/ 4 w 19"/>
                  <a:gd name="T7" fmla="*/ 15 h 15"/>
                  <a:gd name="T8" fmla="*/ 6 w 19"/>
                  <a:gd name="T9" fmla="*/ 15 h 15"/>
                  <a:gd name="T10" fmla="*/ 9 w 19"/>
                  <a:gd name="T11" fmla="*/ 14 h 15"/>
                  <a:gd name="T12" fmla="*/ 11 w 19"/>
                  <a:gd name="T13" fmla="*/ 12 h 15"/>
                  <a:gd name="T14" fmla="*/ 14 w 19"/>
                  <a:gd name="T15" fmla="*/ 11 h 15"/>
                  <a:gd name="T16" fmla="*/ 16 w 19"/>
                  <a:gd name="T17" fmla="*/ 10 h 15"/>
                  <a:gd name="T18" fmla="*/ 19 w 19"/>
                  <a:gd name="T19" fmla="*/ 10 h 15"/>
                  <a:gd name="T20" fmla="*/ 17 w 19"/>
                  <a:gd name="T21" fmla="*/ 6 h 15"/>
                  <a:gd name="T22" fmla="*/ 16 w 19"/>
                  <a:gd name="T23" fmla="*/ 3 h 15"/>
                  <a:gd name="T24" fmla="*/ 15 w 19"/>
                  <a:gd name="T25" fmla="*/ 0 h 15"/>
                  <a:gd name="T26" fmla="*/ 13 w 19"/>
                  <a:gd name="T27" fmla="*/ 0 h 15"/>
                  <a:gd name="T28" fmla="*/ 9 w 19"/>
                  <a:gd name="T29" fmla="*/ 0 h 15"/>
                  <a:gd name="T30" fmla="*/ 5 w 19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15">
                    <a:moveTo>
                      <a:pt x="5" y="1"/>
                    </a:moveTo>
                    <a:lnTo>
                      <a:pt x="0" y="3"/>
                    </a:lnTo>
                    <a:lnTo>
                      <a:pt x="2" y="12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9" y="14"/>
                    </a:lnTo>
                    <a:lnTo>
                      <a:pt x="11" y="12"/>
                    </a:lnTo>
                    <a:lnTo>
                      <a:pt x="14" y="11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4" name="Freeform 59"/>
              <p:cNvSpPr/>
              <p:nvPr/>
            </p:nvSpPr>
            <p:spPr bwMode="auto">
              <a:xfrm>
                <a:off x="2089150" y="2957513"/>
                <a:ext cx="6350" cy="4763"/>
              </a:xfrm>
              <a:custGeom>
                <a:avLst/>
                <a:gdLst>
                  <a:gd name="T0" fmla="*/ 21 w 21"/>
                  <a:gd name="T1" fmla="*/ 13 h 14"/>
                  <a:gd name="T2" fmla="*/ 18 w 21"/>
                  <a:gd name="T3" fmla="*/ 9 h 14"/>
                  <a:gd name="T4" fmla="*/ 16 w 21"/>
                  <a:gd name="T5" fmla="*/ 8 h 14"/>
                  <a:gd name="T6" fmla="*/ 12 w 21"/>
                  <a:gd name="T7" fmla="*/ 5 h 14"/>
                  <a:gd name="T8" fmla="*/ 10 w 21"/>
                  <a:gd name="T9" fmla="*/ 5 h 14"/>
                  <a:gd name="T10" fmla="*/ 6 w 21"/>
                  <a:gd name="T11" fmla="*/ 4 h 14"/>
                  <a:gd name="T12" fmla="*/ 4 w 21"/>
                  <a:gd name="T13" fmla="*/ 3 h 14"/>
                  <a:gd name="T14" fmla="*/ 1 w 21"/>
                  <a:gd name="T15" fmla="*/ 0 h 14"/>
                  <a:gd name="T16" fmla="*/ 0 w 21"/>
                  <a:gd name="T17" fmla="*/ 5 h 14"/>
                  <a:gd name="T18" fmla="*/ 1 w 21"/>
                  <a:gd name="T19" fmla="*/ 9 h 14"/>
                  <a:gd name="T20" fmla="*/ 2 w 21"/>
                  <a:gd name="T21" fmla="*/ 11 h 14"/>
                  <a:gd name="T22" fmla="*/ 4 w 21"/>
                  <a:gd name="T23" fmla="*/ 14 h 14"/>
                  <a:gd name="T24" fmla="*/ 6 w 21"/>
                  <a:gd name="T25" fmla="*/ 14 h 14"/>
                  <a:gd name="T26" fmla="*/ 9 w 21"/>
                  <a:gd name="T27" fmla="*/ 14 h 14"/>
                  <a:gd name="T28" fmla="*/ 11 w 21"/>
                  <a:gd name="T29" fmla="*/ 14 h 14"/>
                  <a:gd name="T30" fmla="*/ 13 w 21"/>
                  <a:gd name="T31" fmla="*/ 14 h 14"/>
                  <a:gd name="T32" fmla="*/ 17 w 21"/>
                  <a:gd name="T33" fmla="*/ 13 h 14"/>
                  <a:gd name="T34" fmla="*/ 21 w 21"/>
                  <a:gd name="T3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21" y="13"/>
                    </a:moveTo>
                    <a:lnTo>
                      <a:pt x="18" y="9"/>
                    </a:lnTo>
                    <a:lnTo>
                      <a:pt x="16" y="8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4"/>
                    </a:lnTo>
                    <a:lnTo>
                      <a:pt x="4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9" y="14"/>
                    </a:lnTo>
                    <a:lnTo>
                      <a:pt x="11" y="14"/>
                    </a:lnTo>
                    <a:lnTo>
                      <a:pt x="13" y="14"/>
                    </a:lnTo>
                    <a:lnTo>
                      <a:pt x="17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5" name="Freeform 60"/>
              <p:cNvSpPr/>
              <p:nvPr/>
            </p:nvSpPr>
            <p:spPr bwMode="auto">
              <a:xfrm>
                <a:off x="2076450" y="2886075"/>
                <a:ext cx="30162" cy="23813"/>
              </a:xfrm>
              <a:custGeom>
                <a:avLst/>
                <a:gdLst>
                  <a:gd name="T0" fmla="*/ 6 w 95"/>
                  <a:gd name="T1" fmla="*/ 74 h 74"/>
                  <a:gd name="T2" fmla="*/ 17 w 95"/>
                  <a:gd name="T3" fmla="*/ 70 h 74"/>
                  <a:gd name="T4" fmla="*/ 27 w 95"/>
                  <a:gd name="T5" fmla="*/ 65 h 74"/>
                  <a:gd name="T6" fmla="*/ 34 w 95"/>
                  <a:gd name="T7" fmla="*/ 59 h 74"/>
                  <a:gd name="T8" fmla="*/ 39 w 95"/>
                  <a:gd name="T9" fmla="*/ 63 h 74"/>
                  <a:gd name="T10" fmla="*/ 50 w 95"/>
                  <a:gd name="T11" fmla="*/ 59 h 74"/>
                  <a:gd name="T12" fmla="*/ 61 w 95"/>
                  <a:gd name="T13" fmla="*/ 51 h 74"/>
                  <a:gd name="T14" fmla="*/ 74 w 95"/>
                  <a:gd name="T15" fmla="*/ 41 h 74"/>
                  <a:gd name="T16" fmla="*/ 80 w 95"/>
                  <a:gd name="T17" fmla="*/ 34 h 74"/>
                  <a:gd name="T18" fmla="*/ 89 w 95"/>
                  <a:gd name="T19" fmla="*/ 31 h 74"/>
                  <a:gd name="T20" fmla="*/ 95 w 95"/>
                  <a:gd name="T21" fmla="*/ 25 h 74"/>
                  <a:gd name="T22" fmla="*/ 95 w 95"/>
                  <a:gd name="T23" fmla="*/ 15 h 74"/>
                  <a:gd name="T24" fmla="*/ 91 w 95"/>
                  <a:gd name="T25" fmla="*/ 9 h 74"/>
                  <a:gd name="T26" fmla="*/ 86 w 95"/>
                  <a:gd name="T27" fmla="*/ 8 h 74"/>
                  <a:gd name="T28" fmla="*/ 83 w 95"/>
                  <a:gd name="T29" fmla="*/ 11 h 74"/>
                  <a:gd name="T30" fmla="*/ 78 w 95"/>
                  <a:gd name="T31" fmla="*/ 14 h 74"/>
                  <a:gd name="T32" fmla="*/ 59 w 95"/>
                  <a:gd name="T33" fmla="*/ 18 h 74"/>
                  <a:gd name="T34" fmla="*/ 47 w 95"/>
                  <a:gd name="T35" fmla="*/ 20 h 74"/>
                  <a:gd name="T36" fmla="*/ 35 w 95"/>
                  <a:gd name="T37" fmla="*/ 29 h 74"/>
                  <a:gd name="T38" fmla="*/ 33 w 95"/>
                  <a:gd name="T39" fmla="*/ 22 h 74"/>
                  <a:gd name="T40" fmla="*/ 25 w 95"/>
                  <a:gd name="T41" fmla="*/ 19 h 74"/>
                  <a:gd name="T42" fmla="*/ 17 w 95"/>
                  <a:gd name="T43" fmla="*/ 17 h 74"/>
                  <a:gd name="T44" fmla="*/ 18 w 95"/>
                  <a:gd name="T45" fmla="*/ 11 h 74"/>
                  <a:gd name="T46" fmla="*/ 25 w 95"/>
                  <a:gd name="T47" fmla="*/ 2 h 74"/>
                  <a:gd name="T48" fmla="*/ 24 w 95"/>
                  <a:gd name="T49" fmla="*/ 0 h 74"/>
                  <a:gd name="T50" fmla="*/ 21 w 95"/>
                  <a:gd name="T51" fmla="*/ 0 h 74"/>
                  <a:gd name="T52" fmla="*/ 15 w 95"/>
                  <a:gd name="T53" fmla="*/ 1 h 74"/>
                  <a:gd name="T54" fmla="*/ 10 w 95"/>
                  <a:gd name="T55" fmla="*/ 5 h 74"/>
                  <a:gd name="T56" fmla="*/ 8 w 95"/>
                  <a:gd name="T57" fmla="*/ 11 h 74"/>
                  <a:gd name="T58" fmla="*/ 10 w 95"/>
                  <a:gd name="T59" fmla="*/ 18 h 74"/>
                  <a:gd name="T60" fmla="*/ 13 w 95"/>
                  <a:gd name="T61" fmla="*/ 34 h 74"/>
                  <a:gd name="T62" fmla="*/ 13 w 95"/>
                  <a:gd name="T63" fmla="*/ 37 h 74"/>
                  <a:gd name="T64" fmla="*/ 8 w 95"/>
                  <a:gd name="T65" fmla="*/ 49 h 74"/>
                  <a:gd name="T66" fmla="*/ 0 w 95"/>
                  <a:gd name="T67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74">
                    <a:moveTo>
                      <a:pt x="0" y="71"/>
                    </a:moveTo>
                    <a:lnTo>
                      <a:pt x="6" y="74"/>
                    </a:lnTo>
                    <a:lnTo>
                      <a:pt x="12" y="74"/>
                    </a:lnTo>
                    <a:lnTo>
                      <a:pt x="17" y="70"/>
                    </a:lnTo>
                    <a:lnTo>
                      <a:pt x="22" y="66"/>
                    </a:lnTo>
                    <a:lnTo>
                      <a:pt x="27" y="65"/>
                    </a:lnTo>
                    <a:lnTo>
                      <a:pt x="30" y="59"/>
                    </a:lnTo>
                    <a:lnTo>
                      <a:pt x="34" y="59"/>
                    </a:lnTo>
                    <a:lnTo>
                      <a:pt x="34" y="59"/>
                    </a:lnTo>
                    <a:lnTo>
                      <a:pt x="39" y="63"/>
                    </a:lnTo>
                    <a:lnTo>
                      <a:pt x="45" y="63"/>
                    </a:lnTo>
                    <a:lnTo>
                      <a:pt x="50" y="59"/>
                    </a:lnTo>
                    <a:lnTo>
                      <a:pt x="55" y="57"/>
                    </a:lnTo>
                    <a:lnTo>
                      <a:pt x="61" y="51"/>
                    </a:lnTo>
                    <a:lnTo>
                      <a:pt x="68" y="46"/>
                    </a:lnTo>
                    <a:lnTo>
                      <a:pt x="74" y="41"/>
                    </a:lnTo>
                    <a:lnTo>
                      <a:pt x="78" y="32"/>
                    </a:lnTo>
                    <a:lnTo>
                      <a:pt x="80" y="34"/>
                    </a:lnTo>
                    <a:lnTo>
                      <a:pt x="83" y="34"/>
                    </a:lnTo>
                    <a:lnTo>
                      <a:pt x="89" y="31"/>
                    </a:lnTo>
                    <a:lnTo>
                      <a:pt x="92" y="29"/>
                    </a:lnTo>
                    <a:lnTo>
                      <a:pt x="95" y="25"/>
                    </a:lnTo>
                    <a:lnTo>
                      <a:pt x="95" y="20"/>
                    </a:lnTo>
                    <a:lnTo>
                      <a:pt x="95" y="15"/>
                    </a:lnTo>
                    <a:lnTo>
                      <a:pt x="92" y="12"/>
                    </a:lnTo>
                    <a:lnTo>
                      <a:pt x="91" y="9"/>
                    </a:lnTo>
                    <a:lnTo>
                      <a:pt x="89" y="8"/>
                    </a:lnTo>
                    <a:lnTo>
                      <a:pt x="86" y="8"/>
                    </a:lnTo>
                    <a:lnTo>
                      <a:pt x="84" y="8"/>
                    </a:lnTo>
                    <a:lnTo>
                      <a:pt x="83" y="11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68" y="22"/>
                    </a:lnTo>
                    <a:lnTo>
                      <a:pt x="59" y="18"/>
                    </a:lnTo>
                    <a:lnTo>
                      <a:pt x="53" y="17"/>
                    </a:lnTo>
                    <a:lnTo>
                      <a:pt x="47" y="20"/>
                    </a:lnTo>
                    <a:lnTo>
                      <a:pt x="41" y="24"/>
                    </a:lnTo>
                    <a:lnTo>
                      <a:pt x="35" y="29"/>
                    </a:lnTo>
                    <a:lnTo>
                      <a:pt x="34" y="24"/>
                    </a:lnTo>
                    <a:lnTo>
                      <a:pt x="33" y="22"/>
                    </a:lnTo>
                    <a:lnTo>
                      <a:pt x="30" y="20"/>
                    </a:lnTo>
                    <a:lnTo>
                      <a:pt x="25" y="19"/>
                    </a:lnTo>
                    <a:lnTo>
                      <a:pt x="21" y="18"/>
                    </a:lnTo>
                    <a:lnTo>
                      <a:pt x="17" y="17"/>
                    </a:lnTo>
                    <a:lnTo>
                      <a:pt x="16" y="14"/>
                    </a:lnTo>
                    <a:lnTo>
                      <a:pt x="18" y="11"/>
                    </a:lnTo>
                    <a:lnTo>
                      <a:pt x="24" y="3"/>
                    </a:lnTo>
                    <a:lnTo>
                      <a:pt x="25" y="2"/>
                    </a:lnTo>
                    <a:lnTo>
                      <a:pt x="25" y="1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10" y="5"/>
                    </a:lnTo>
                    <a:lnTo>
                      <a:pt x="8" y="8"/>
                    </a:lnTo>
                    <a:lnTo>
                      <a:pt x="8" y="11"/>
                    </a:lnTo>
                    <a:lnTo>
                      <a:pt x="10" y="14"/>
                    </a:lnTo>
                    <a:lnTo>
                      <a:pt x="10" y="18"/>
                    </a:lnTo>
                    <a:lnTo>
                      <a:pt x="11" y="24"/>
                    </a:lnTo>
                    <a:lnTo>
                      <a:pt x="13" y="34"/>
                    </a:lnTo>
                    <a:lnTo>
                      <a:pt x="13" y="34"/>
                    </a:lnTo>
                    <a:lnTo>
                      <a:pt x="13" y="37"/>
                    </a:lnTo>
                    <a:lnTo>
                      <a:pt x="15" y="40"/>
                    </a:lnTo>
                    <a:lnTo>
                      <a:pt x="8" y="49"/>
                    </a:lnTo>
                    <a:lnTo>
                      <a:pt x="2" y="59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6" name="Freeform 61"/>
              <p:cNvSpPr/>
              <p:nvPr/>
            </p:nvSpPr>
            <p:spPr bwMode="auto">
              <a:xfrm>
                <a:off x="2119313" y="2889250"/>
                <a:ext cx="6350" cy="6350"/>
              </a:xfrm>
              <a:custGeom>
                <a:avLst/>
                <a:gdLst>
                  <a:gd name="T0" fmla="*/ 23 w 23"/>
                  <a:gd name="T1" fmla="*/ 9 h 21"/>
                  <a:gd name="T2" fmla="*/ 22 w 23"/>
                  <a:gd name="T3" fmla="*/ 5 h 21"/>
                  <a:gd name="T4" fmla="*/ 19 w 23"/>
                  <a:gd name="T5" fmla="*/ 3 h 21"/>
                  <a:gd name="T6" fmla="*/ 17 w 23"/>
                  <a:gd name="T7" fmla="*/ 2 h 21"/>
                  <a:gd name="T8" fmla="*/ 13 w 23"/>
                  <a:gd name="T9" fmla="*/ 0 h 21"/>
                  <a:gd name="T10" fmla="*/ 9 w 23"/>
                  <a:gd name="T11" fmla="*/ 0 h 21"/>
                  <a:gd name="T12" fmla="*/ 8 w 23"/>
                  <a:gd name="T13" fmla="*/ 4 h 21"/>
                  <a:gd name="T14" fmla="*/ 6 w 23"/>
                  <a:gd name="T15" fmla="*/ 6 h 21"/>
                  <a:gd name="T16" fmla="*/ 3 w 23"/>
                  <a:gd name="T17" fmla="*/ 8 h 21"/>
                  <a:gd name="T18" fmla="*/ 0 w 23"/>
                  <a:gd name="T19" fmla="*/ 9 h 21"/>
                  <a:gd name="T20" fmla="*/ 0 w 23"/>
                  <a:gd name="T21" fmla="*/ 13 h 21"/>
                  <a:gd name="T22" fmla="*/ 1 w 23"/>
                  <a:gd name="T23" fmla="*/ 15 h 21"/>
                  <a:gd name="T24" fmla="*/ 2 w 23"/>
                  <a:gd name="T25" fmla="*/ 17 h 21"/>
                  <a:gd name="T26" fmla="*/ 6 w 23"/>
                  <a:gd name="T27" fmla="*/ 19 h 21"/>
                  <a:gd name="T28" fmla="*/ 8 w 23"/>
                  <a:gd name="T29" fmla="*/ 21 h 21"/>
                  <a:gd name="T30" fmla="*/ 13 w 23"/>
                  <a:gd name="T31" fmla="*/ 20 h 21"/>
                  <a:gd name="T32" fmla="*/ 17 w 23"/>
                  <a:gd name="T33" fmla="*/ 19 h 21"/>
                  <a:gd name="T34" fmla="*/ 19 w 23"/>
                  <a:gd name="T35" fmla="*/ 16 h 21"/>
                  <a:gd name="T36" fmla="*/ 22 w 23"/>
                  <a:gd name="T37" fmla="*/ 14 h 21"/>
                  <a:gd name="T38" fmla="*/ 23 w 23"/>
                  <a:gd name="T39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21">
                    <a:moveTo>
                      <a:pt x="23" y="9"/>
                    </a:moveTo>
                    <a:lnTo>
                      <a:pt x="22" y="5"/>
                    </a:lnTo>
                    <a:lnTo>
                      <a:pt x="19" y="3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8" y="21"/>
                    </a:lnTo>
                    <a:lnTo>
                      <a:pt x="13" y="20"/>
                    </a:lnTo>
                    <a:lnTo>
                      <a:pt x="17" y="19"/>
                    </a:lnTo>
                    <a:lnTo>
                      <a:pt x="19" y="16"/>
                    </a:lnTo>
                    <a:lnTo>
                      <a:pt x="22" y="14"/>
                    </a:lnTo>
                    <a:lnTo>
                      <a:pt x="23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7" name="Freeform 62"/>
              <p:cNvSpPr/>
              <p:nvPr/>
            </p:nvSpPr>
            <p:spPr bwMode="auto">
              <a:xfrm>
                <a:off x="2030413" y="2924175"/>
                <a:ext cx="12700" cy="15875"/>
              </a:xfrm>
              <a:custGeom>
                <a:avLst/>
                <a:gdLst>
                  <a:gd name="T0" fmla="*/ 0 w 43"/>
                  <a:gd name="T1" fmla="*/ 42 h 50"/>
                  <a:gd name="T2" fmla="*/ 1 w 43"/>
                  <a:gd name="T3" fmla="*/ 47 h 50"/>
                  <a:gd name="T4" fmla="*/ 9 w 43"/>
                  <a:gd name="T5" fmla="*/ 50 h 50"/>
                  <a:gd name="T6" fmla="*/ 18 w 43"/>
                  <a:gd name="T7" fmla="*/ 49 h 50"/>
                  <a:gd name="T8" fmla="*/ 26 w 43"/>
                  <a:gd name="T9" fmla="*/ 47 h 50"/>
                  <a:gd name="T10" fmla="*/ 35 w 43"/>
                  <a:gd name="T11" fmla="*/ 46 h 50"/>
                  <a:gd name="T12" fmla="*/ 43 w 43"/>
                  <a:gd name="T13" fmla="*/ 32 h 50"/>
                  <a:gd name="T14" fmla="*/ 34 w 43"/>
                  <a:gd name="T15" fmla="*/ 17 h 50"/>
                  <a:gd name="T16" fmla="*/ 32 w 43"/>
                  <a:gd name="T17" fmla="*/ 12 h 50"/>
                  <a:gd name="T18" fmla="*/ 34 w 43"/>
                  <a:gd name="T19" fmla="*/ 0 h 50"/>
                  <a:gd name="T20" fmla="*/ 30 w 43"/>
                  <a:gd name="T21" fmla="*/ 0 h 50"/>
                  <a:gd name="T22" fmla="*/ 29 w 43"/>
                  <a:gd name="T23" fmla="*/ 1 h 50"/>
                  <a:gd name="T24" fmla="*/ 27 w 43"/>
                  <a:gd name="T25" fmla="*/ 3 h 50"/>
                  <a:gd name="T26" fmla="*/ 26 w 43"/>
                  <a:gd name="T27" fmla="*/ 6 h 50"/>
                  <a:gd name="T28" fmla="*/ 26 w 43"/>
                  <a:gd name="T29" fmla="*/ 8 h 50"/>
                  <a:gd name="T30" fmla="*/ 25 w 43"/>
                  <a:gd name="T31" fmla="*/ 10 h 50"/>
                  <a:gd name="T32" fmla="*/ 24 w 43"/>
                  <a:gd name="T33" fmla="*/ 13 h 50"/>
                  <a:gd name="T34" fmla="*/ 23 w 43"/>
                  <a:gd name="T35" fmla="*/ 14 h 50"/>
                  <a:gd name="T36" fmla="*/ 25 w 43"/>
                  <a:gd name="T37" fmla="*/ 30 h 50"/>
                  <a:gd name="T38" fmla="*/ 25 w 43"/>
                  <a:gd name="T39" fmla="*/ 30 h 50"/>
                  <a:gd name="T40" fmla="*/ 20 w 43"/>
                  <a:gd name="T41" fmla="*/ 34 h 50"/>
                  <a:gd name="T42" fmla="*/ 15 w 43"/>
                  <a:gd name="T43" fmla="*/ 35 h 50"/>
                  <a:gd name="T44" fmla="*/ 9 w 43"/>
                  <a:gd name="T45" fmla="*/ 36 h 50"/>
                  <a:gd name="T46" fmla="*/ 4 w 43"/>
                  <a:gd name="T47" fmla="*/ 37 h 50"/>
                  <a:gd name="T48" fmla="*/ 0 w 43"/>
                  <a:gd name="T4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50">
                    <a:moveTo>
                      <a:pt x="0" y="42"/>
                    </a:moveTo>
                    <a:lnTo>
                      <a:pt x="1" y="47"/>
                    </a:lnTo>
                    <a:lnTo>
                      <a:pt x="9" y="50"/>
                    </a:lnTo>
                    <a:lnTo>
                      <a:pt x="18" y="49"/>
                    </a:lnTo>
                    <a:lnTo>
                      <a:pt x="26" y="47"/>
                    </a:lnTo>
                    <a:lnTo>
                      <a:pt x="35" y="46"/>
                    </a:lnTo>
                    <a:lnTo>
                      <a:pt x="43" y="32"/>
                    </a:lnTo>
                    <a:lnTo>
                      <a:pt x="34" y="17"/>
                    </a:lnTo>
                    <a:lnTo>
                      <a:pt x="32" y="12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5" y="10"/>
                    </a:lnTo>
                    <a:lnTo>
                      <a:pt x="24" y="13"/>
                    </a:lnTo>
                    <a:lnTo>
                      <a:pt x="23" y="14"/>
                    </a:lnTo>
                    <a:lnTo>
                      <a:pt x="25" y="30"/>
                    </a:lnTo>
                    <a:lnTo>
                      <a:pt x="25" y="30"/>
                    </a:lnTo>
                    <a:lnTo>
                      <a:pt x="20" y="34"/>
                    </a:lnTo>
                    <a:lnTo>
                      <a:pt x="15" y="35"/>
                    </a:lnTo>
                    <a:lnTo>
                      <a:pt x="9" y="36"/>
                    </a:lnTo>
                    <a:lnTo>
                      <a:pt x="4" y="37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8" name="Freeform 63"/>
              <p:cNvSpPr/>
              <p:nvPr/>
            </p:nvSpPr>
            <p:spPr bwMode="auto">
              <a:xfrm>
                <a:off x="2060575" y="2930525"/>
                <a:ext cx="4762" cy="6350"/>
              </a:xfrm>
              <a:custGeom>
                <a:avLst/>
                <a:gdLst>
                  <a:gd name="T0" fmla="*/ 0 w 15"/>
                  <a:gd name="T1" fmla="*/ 0 h 22"/>
                  <a:gd name="T2" fmla="*/ 5 w 15"/>
                  <a:gd name="T3" fmla="*/ 22 h 22"/>
                  <a:gd name="T4" fmla="*/ 15 w 15"/>
                  <a:gd name="T5" fmla="*/ 19 h 22"/>
                  <a:gd name="T6" fmla="*/ 14 w 15"/>
                  <a:gd name="T7" fmla="*/ 17 h 22"/>
                  <a:gd name="T8" fmla="*/ 14 w 15"/>
                  <a:gd name="T9" fmla="*/ 13 h 22"/>
                  <a:gd name="T10" fmla="*/ 13 w 15"/>
                  <a:gd name="T11" fmla="*/ 11 h 22"/>
                  <a:gd name="T12" fmla="*/ 13 w 15"/>
                  <a:gd name="T13" fmla="*/ 7 h 22"/>
                  <a:gd name="T14" fmla="*/ 12 w 15"/>
                  <a:gd name="T15" fmla="*/ 5 h 22"/>
                  <a:gd name="T16" fmla="*/ 9 w 15"/>
                  <a:gd name="T17" fmla="*/ 2 h 22"/>
                  <a:gd name="T18" fmla="*/ 7 w 15"/>
                  <a:gd name="T19" fmla="*/ 1 h 22"/>
                  <a:gd name="T20" fmla="*/ 5 w 15"/>
                  <a:gd name="T21" fmla="*/ 0 h 22"/>
                  <a:gd name="T22" fmla="*/ 0 w 15"/>
                  <a:gd name="T2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22">
                    <a:moveTo>
                      <a:pt x="0" y="0"/>
                    </a:moveTo>
                    <a:lnTo>
                      <a:pt x="5" y="22"/>
                    </a:lnTo>
                    <a:lnTo>
                      <a:pt x="15" y="19"/>
                    </a:lnTo>
                    <a:lnTo>
                      <a:pt x="14" y="17"/>
                    </a:lnTo>
                    <a:lnTo>
                      <a:pt x="14" y="13"/>
                    </a:lnTo>
                    <a:lnTo>
                      <a:pt x="13" y="11"/>
                    </a:lnTo>
                    <a:lnTo>
                      <a:pt x="13" y="7"/>
                    </a:lnTo>
                    <a:lnTo>
                      <a:pt x="12" y="5"/>
                    </a:lnTo>
                    <a:lnTo>
                      <a:pt x="9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19" name="Freeform 64"/>
              <p:cNvSpPr/>
              <p:nvPr/>
            </p:nvSpPr>
            <p:spPr bwMode="auto">
              <a:xfrm>
                <a:off x="2068513" y="2927350"/>
                <a:ext cx="3175" cy="4763"/>
              </a:xfrm>
              <a:custGeom>
                <a:avLst/>
                <a:gdLst>
                  <a:gd name="T0" fmla="*/ 3 w 12"/>
                  <a:gd name="T1" fmla="*/ 0 h 16"/>
                  <a:gd name="T2" fmla="*/ 1 w 12"/>
                  <a:gd name="T3" fmla="*/ 4 h 16"/>
                  <a:gd name="T4" fmla="*/ 0 w 12"/>
                  <a:gd name="T5" fmla="*/ 7 h 16"/>
                  <a:gd name="T6" fmla="*/ 1 w 12"/>
                  <a:gd name="T7" fmla="*/ 11 h 16"/>
                  <a:gd name="T8" fmla="*/ 3 w 12"/>
                  <a:gd name="T9" fmla="*/ 13 h 16"/>
                  <a:gd name="T10" fmla="*/ 7 w 12"/>
                  <a:gd name="T11" fmla="*/ 16 h 16"/>
                  <a:gd name="T12" fmla="*/ 12 w 12"/>
                  <a:gd name="T13" fmla="*/ 15 h 16"/>
                  <a:gd name="T14" fmla="*/ 12 w 12"/>
                  <a:gd name="T15" fmla="*/ 12 h 16"/>
                  <a:gd name="T16" fmla="*/ 10 w 12"/>
                  <a:gd name="T17" fmla="*/ 9 h 16"/>
                  <a:gd name="T18" fmla="*/ 10 w 12"/>
                  <a:gd name="T19" fmla="*/ 6 h 16"/>
                  <a:gd name="T20" fmla="*/ 8 w 12"/>
                  <a:gd name="T21" fmla="*/ 4 h 16"/>
                  <a:gd name="T22" fmla="*/ 7 w 12"/>
                  <a:gd name="T23" fmla="*/ 1 h 16"/>
                  <a:gd name="T24" fmla="*/ 3 w 12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6">
                    <a:moveTo>
                      <a:pt x="3" y="0"/>
                    </a:moveTo>
                    <a:lnTo>
                      <a:pt x="1" y="4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3" y="13"/>
                    </a:lnTo>
                    <a:lnTo>
                      <a:pt x="7" y="16"/>
                    </a:lnTo>
                    <a:lnTo>
                      <a:pt x="12" y="15"/>
                    </a:lnTo>
                    <a:lnTo>
                      <a:pt x="12" y="12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8" y="4"/>
                    </a:lnTo>
                    <a:lnTo>
                      <a:pt x="7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0" name="Freeform 65"/>
              <p:cNvSpPr/>
              <p:nvPr/>
            </p:nvSpPr>
            <p:spPr bwMode="auto">
              <a:xfrm>
                <a:off x="2071688" y="2919413"/>
                <a:ext cx="11112" cy="11113"/>
              </a:xfrm>
              <a:custGeom>
                <a:avLst/>
                <a:gdLst>
                  <a:gd name="T0" fmla="*/ 0 w 37"/>
                  <a:gd name="T1" fmla="*/ 12 h 38"/>
                  <a:gd name="T2" fmla="*/ 6 w 37"/>
                  <a:gd name="T3" fmla="*/ 17 h 38"/>
                  <a:gd name="T4" fmla="*/ 7 w 37"/>
                  <a:gd name="T5" fmla="*/ 21 h 38"/>
                  <a:gd name="T6" fmla="*/ 6 w 37"/>
                  <a:gd name="T7" fmla="*/ 27 h 38"/>
                  <a:gd name="T8" fmla="*/ 6 w 37"/>
                  <a:gd name="T9" fmla="*/ 34 h 38"/>
                  <a:gd name="T10" fmla="*/ 6 w 37"/>
                  <a:gd name="T11" fmla="*/ 38 h 38"/>
                  <a:gd name="T12" fmla="*/ 8 w 37"/>
                  <a:gd name="T13" fmla="*/ 37 h 38"/>
                  <a:gd name="T14" fmla="*/ 11 w 37"/>
                  <a:gd name="T15" fmla="*/ 35 h 38"/>
                  <a:gd name="T16" fmla="*/ 12 w 37"/>
                  <a:gd name="T17" fmla="*/ 34 h 38"/>
                  <a:gd name="T18" fmla="*/ 14 w 37"/>
                  <a:gd name="T19" fmla="*/ 32 h 38"/>
                  <a:gd name="T20" fmla="*/ 17 w 37"/>
                  <a:gd name="T21" fmla="*/ 32 h 38"/>
                  <a:gd name="T22" fmla="*/ 19 w 37"/>
                  <a:gd name="T23" fmla="*/ 32 h 38"/>
                  <a:gd name="T24" fmla="*/ 23 w 37"/>
                  <a:gd name="T25" fmla="*/ 35 h 38"/>
                  <a:gd name="T26" fmla="*/ 25 w 37"/>
                  <a:gd name="T27" fmla="*/ 36 h 38"/>
                  <a:gd name="T28" fmla="*/ 28 w 37"/>
                  <a:gd name="T29" fmla="*/ 36 h 38"/>
                  <a:gd name="T30" fmla="*/ 30 w 37"/>
                  <a:gd name="T31" fmla="*/ 36 h 38"/>
                  <a:gd name="T32" fmla="*/ 34 w 37"/>
                  <a:gd name="T33" fmla="*/ 35 h 38"/>
                  <a:gd name="T34" fmla="*/ 35 w 37"/>
                  <a:gd name="T35" fmla="*/ 31 h 38"/>
                  <a:gd name="T36" fmla="*/ 36 w 37"/>
                  <a:gd name="T37" fmla="*/ 27 h 38"/>
                  <a:gd name="T38" fmla="*/ 37 w 37"/>
                  <a:gd name="T39" fmla="*/ 23 h 38"/>
                  <a:gd name="T40" fmla="*/ 36 w 37"/>
                  <a:gd name="T41" fmla="*/ 14 h 38"/>
                  <a:gd name="T42" fmla="*/ 34 w 37"/>
                  <a:gd name="T43" fmla="*/ 6 h 38"/>
                  <a:gd name="T44" fmla="*/ 25 w 37"/>
                  <a:gd name="T45" fmla="*/ 0 h 38"/>
                  <a:gd name="T46" fmla="*/ 4 w 37"/>
                  <a:gd name="T47" fmla="*/ 6 h 38"/>
                  <a:gd name="T48" fmla="*/ 0 w 37"/>
                  <a:gd name="T4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" h="38">
                    <a:moveTo>
                      <a:pt x="0" y="12"/>
                    </a:moveTo>
                    <a:lnTo>
                      <a:pt x="6" y="17"/>
                    </a:lnTo>
                    <a:lnTo>
                      <a:pt x="7" y="21"/>
                    </a:lnTo>
                    <a:lnTo>
                      <a:pt x="6" y="27"/>
                    </a:lnTo>
                    <a:lnTo>
                      <a:pt x="6" y="34"/>
                    </a:lnTo>
                    <a:lnTo>
                      <a:pt x="6" y="38"/>
                    </a:lnTo>
                    <a:lnTo>
                      <a:pt x="8" y="37"/>
                    </a:lnTo>
                    <a:lnTo>
                      <a:pt x="11" y="35"/>
                    </a:lnTo>
                    <a:lnTo>
                      <a:pt x="12" y="34"/>
                    </a:lnTo>
                    <a:lnTo>
                      <a:pt x="14" y="32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23" y="35"/>
                    </a:lnTo>
                    <a:lnTo>
                      <a:pt x="25" y="36"/>
                    </a:lnTo>
                    <a:lnTo>
                      <a:pt x="28" y="36"/>
                    </a:lnTo>
                    <a:lnTo>
                      <a:pt x="30" y="36"/>
                    </a:lnTo>
                    <a:lnTo>
                      <a:pt x="34" y="35"/>
                    </a:lnTo>
                    <a:lnTo>
                      <a:pt x="35" y="31"/>
                    </a:lnTo>
                    <a:lnTo>
                      <a:pt x="36" y="27"/>
                    </a:lnTo>
                    <a:lnTo>
                      <a:pt x="37" y="23"/>
                    </a:lnTo>
                    <a:lnTo>
                      <a:pt x="36" y="14"/>
                    </a:lnTo>
                    <a:lnTo>
                      <a:pt x="34" y="6"/>
                    </a:lnTo>
                    <a:lnTo>
                      <a:pt x="25" y="0"/>
                    </a:lnTo>
                    <a:lnTo>
                      <a:pt x="4" y="6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1" name="Freeform 66"/>
              <p:cNvSpPr/>
              <p:nvPr/>
            </p:nvSpPr>
            <p:spPr bwMode="auto">
              <a:xfrm>
                <a:off x="1189038" y="3103563"/>
                <a:ext cx="44450" cy="42863"/>
              </a:xfrm>
              <a:custGeom>
                <a:avLst/>
                <a:gdLst>
                  <a:gd name="T0" fmla="*/ 112 w 136"/>
                  <a:gd name="T1" fmla="*/ 8 h 135"/>
                  <a:gd name="T2" fmla="*/ 91 w 136"/>
                  <a:gd name="T3" fmla="*/ 21 h 135"/>
                  <a:gd name="T4" fmla="*/ 86 w 136"/>
                  <a:gd name="T5" fmla="*/ 36 h 135"/>
                  <a:gd name="T6" fmla="*/ 76 w 136"/>
                  <a:gd name="T7" fmla="*/ 49 h 135"/>
                  <a:gd name="T8" fmla="*/ 70 w 136"/>
                  <a:gd name="T9" fmla="*/ 47 h 135"/>
                  <a:gd name="T10" fmla="*/ 64 w 136"/>
                  <a:gd name="T11" fmla="*/ 49 h 135"/>
                  <a:gd name="T12" fmla="*/ 61 w 136"/>
                  <a:gd name="T13" fmla="*/ 53 h 135"/>
                  <a:gd name="T14" fmla="*/ 56 w 136"/>
                  <a:gd name="T15" fmla="*/ 55 h 135"/>
                  <a:gd name="T16" fmla="*/ 52 w 136"/>
                  <a:gd name="T17" fmla="*/ 65 h 135"/>
                  <a:gd name="T18" fmla="*/ 55 w 136"/>
                  <a:gd name="T19" fmla="*/ 76 h 135"/>
                  <a:gd name="T20" fmla="*/ 55 w 136"/>
                  <a:gd name="T21" fmla="*/ 77 h 135"/>
                  <a:gd name="T22" fmla="*/ 46 w 136"/>
                  <a:gd name="T23" fmla="*/ 81 h 135"/>
                  <a:gd name="T24" fmla="*/ 35 w 136"/>
                  <a:gd name="T25" fmla="*/ 91 h 135"/>
                  <a:gd name="T26" fmla="*/ 22 w 136"/>
                  <a:gd name="T27" fmla="*/ 95 h 135"/>
                  <a:gd name="T28" fmla="*/ 22 w 136"/>
                  <a:gd name="T29" fmla="*/ 94 h 135"/>
                  <a:gd name="T30" fmla="*/ 19 w 136"/>
                  <a:gd name="T31" fmla="*/ 91 h 135"/>
                  <a:gd name="T32" fmla="*/ 18 w 136"/>
                  <a:gd name="T33" fmla="*/ 88 h 135"/>
                  <a:gd name="T34" fmla="*/ 15 w 136"/>
                  <a:gd name="T35" fmla="*/ 87 h 135"/>
                  <a:gd name="T36" fmla="*/ 12 w 136"/>
                  <a:gd name="T37" fmla="*/ 87 h 135"/>
                  <a:gd name="T38" fmla="*/ 8 w 136"/>
                  <a:gd name="T39" fmla="*/ 88 h 135"/>
                  <a:gd name="T40" fmla="*/ 6 w 136"/>
                  <a:gd name="T41" fmla="*/ 89 h 135"/>
                  <a:gd name="T42" fmla="*/ 5 w 136"/>
                  <a:gd name="T43" fmla="*/ 92 h 135"/>
                  <a:gd name="T44" fmla="*/ 4 w 136"/>
                  <a:gd name="T45" fmla="*/ 94 h 135"/>
                  <a:gd name="T46" fmla="*/ 5 w 136"/>
                  <a:gd name="T47" fmla="*/ 100 h 135"/>
                  <a:gd name="T48" fmla="*/ 5 w 136"/>
                  <a:gd name="T49" fmla="*/ 108 h 135"/>
                  <a:gd name="T50" fmla="*/ 5 w 136"/>
                  <a:gd name="T51" fmla="*/ 115 h 135"/>
                  <a:gd name="T52" fmla="*/ 4 w 136"/>
                  <a:gd name="T53" fmla="*/ 120 h 135"/>
                  <a:gd name="T54" fmla="*/ 1 w 136"/>
                  <a:gd name="T55" fmla="*/ 123 h 135"/>
                  <a:gd name="T56" fmla="*/ 0 w 136"/>
                  <a:gd name="T57" fmla="*/ 128 h 135"/>
                  <a:gd name="T58" fmla="*/ 0 w 136"/>
                  <a:gd name="T59" fmla="*/ 132 h 135"/>
                  <a:gd name="T60" fmla="*/ 4 w 136"/>
                  <a:gd name="T61" fmla="*/ 134 h 135"/>
                  <a:gd name="T62" fmla="*/ 10 w 136"/>
                  <a:gd name="T63" fmla="*/ 135 h 135"/>
                  <a:gd name="T64" fmla="*/ 16 w 136"/>
                  <a:gd name="T65" fmla="*/ 134 h 135"/>
                  <a:gd name="T66" fmla="*/ 18 w 136"/>
                  <a:gd name="T67" fmla="*/ 131 h 135"/>
                  <a:gd name="T68" fmla="*/ 18 w 136"/>
                  <a:gd name="T69" fmla="*/ 124 h 135"/>
                  <a:gd name="T70" fmla="*/ 17 w 136"/>
                  <a:gd name="T71" fmla="*/ 118 h 135"/>
                  <a:gd name="T72" fmla="*/ 16 w 136"/>
                  <a:gd name="T73" fmla="*/ 114 h 135"/>
                  <a:gd name="T74" fmla="*/ 16 w 136"/>
                  <a:gd name="T75" fmla="*/ 112 h 135"/>
                  <a:gd name="T76" fmla="*/ 51 w 136"/>
                  <a:gd name="T77" fmla="*/ 101 h 135"/>
                  <a:gd name="T78" fmla="*/ 62 w 136"/>
                  <a:gd name="T79" fmla="*/ 83 h 135"/>
                  <a:gd name="T80" fmla="*/ 70 w 136"/>
                  <a:gd name="T81" fmla="*/ 83 h 135"/>
                  <a:gd name="T82" fmla="*/ 81 w 136"/>
                  <a:gd name="T83" fmla="*/ 64 h 135"/>
                  <a:gd name="T84" fmla="*/ 81 w 136"/>
                  <a:gd name="T85" fmla="*/ 64 h 135"/>
                  <a:gd name="T86" fmla="*/ 81 w 136"/>
                  <a:gd name="T87" fmla="*/ 64 h 135"/>
                  <a:gd name="T88" fmla="*/ 92 w 136"/>
                  <a:gd name="T89" fmla="*/ 54 h 135"/>
                  <a:gd name="T90" fmla="*/ 108 w 136"/>
                  <a:gd name="T91" fmla="*/ 48 h 135"/>
                  <a:gd name="T92" fmla="*/ 119 w 136"/>
                  <a:gd name="T93" fmla="*/ 36 h 135"/>
                  <a:gd name="T94" fmla="*/ 127 w 136"/>
                  <a:gd name="T95" fmla="*/ 30 h 135"/>
                  <a:gd name="T96" fmla="*/ 134 w 136"/>
                  <a:gd name="T97" fmla="*/ 23 h 135"/>
                  <a:gd name="T98" fmla="*/ 136 w 136"/>
                  <a:gd name="T99" fmla="*/ 14 h 135"/>
                  <a:gd name="T100" fmla="*/ 136 w 136"/>
                  <a:gd name="T101" fmla="*/ 3 h 135"/>
                  <a:gd name="T102" fmla="*/ 126 w 136"/>
                  <a:gd name="T103" fmla="*/ 0 h 135"/>
                  <a:gd name="T104" fmla="*/ 119 w 136"/>
                  <a:gd name="T105" fmla="*/ 2 h 135"/>
                  <a:gd name="T106" fmla="*/ 112 w 136"/>
                  <a:gd name="T107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6" h="135">
                    <a:moveTo>
                      <a:pt x="112" y="8"/>
                    </a:moveTo>
                    <a:lnTo>
                      <a:pt x="91" y="21"/>
                    </a:lnTo>
                    <a:lnTo>
                      <a:pt x="86" y="36"/>
                    </a:lnTo>
                    <a:lnTo>
                      <a:pt x="76" y="49"/>
                    </a:lnTo>
                    <a:lnTo>
                      <a:pt x="70" y="47"/>
                    </a:lnTo>
                    <a:lnTo>
                      <a:pt x="64" y="49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52" y="65"/>
                    </a:lnTo>
                    <a:lnTo>
                      <a:pt x="55" y="76"/>
                    </a:lnTo>
                    <a:lnTo>
                      <a:pt x="55" y="77"/>
                    </a:lnTo>
                    <a:lnTo>
                      <a:pt x="46" y="81"/>
                    </a:lnTo>
                    <a:lnTo>
                      <a:pt x="35" y="91"/>
                    </a:lnTo>
                    <a:lnTo>
                      <a:pt x="22" y="95"/>
                    </a:lnTo>
                    <a:lnTo>
                      <a:pt x="22" y="94"/>
                    </a:lnTo>
                    <a:lnTo>
                      <a:pt x="19" y="91"/>
                    </a:lnTo>
                    <a:lnTo>
                      <a:pt x="18" y="88"/>
                    </a:lnTo>
                    <a:lnTo>
                      <a:pt x="15" y="87"/>
                    </a:lnTo>
                    <a:lnTo>
                      <a:pt x="12" y="87"/>
                    </a:lnTo>
                    <a:lnTo>
                      <a:pt x="8" y="88"/>
                    </a:lnTo>
                    <a:lnTo>
                      <a:pt x="6" y="89"/>
                    </a:lnTo>
                    <a:lnTo>
                      <a:pt x="5" y="92"/>
                    </a:lnTo>
                    <a:lnTo>
                      <a:pt x="4" y="94"/>
                    </a:lnTo>
                    <a:lnTo>
                      <a:pt x="5" y="100"/>
                    </a:lnTo>
                    <a:lnTo>
                      <a:pt x="5" y="108"/>
                    </a:lnTo>
                    <a:lnTo>
                      <a:pt x="5" y="115"/>
                    </a:lnTo>
                    <a:lnTo>
                      <a:pt x="4" y="120"/>
                    </a:lnTo>
                    <a:lnTo>
                      <a:pt x="1" y="123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4" y="134"/>
                    </a:lnTo>
                    <a:lnTo>
                      <a:pt x="10" y="135"/>
                    </a:lnTo>
                    <a:lnTo>
                      <a:pt x="16" y="134"/>
                    </a:lnTo>
                    <a:lnTo>
                      <a:pt x="18" y="131"/>
                    </a:lnTo>
                    <a:lnTo>
                      <a:pt x="18" y="124"/>
                    </a:lnTo>
                    <a:lnTo>
                      <a:pt x="17" y="118"/>
                    </a:lnTo>
                    <a:lnTo>
                      <a:pt x="16" y="114"/>
                    </a:lnTo>
                    <a:lnTo>
                      <a:pt x="16" y="112"/>
                    </a:lnTo>
                    <a:lnTo>
                      <a:pt x="51" y="101"/>
                    </a:lnTo>
                    <a:lnTo>
                      <a:pt x="62" y="83"/>
                    </a:lnTo>
                    <a:lnTo>
                      <a:pt x="70" y="83"/>
                    </a:lnTo>
                    <a:lnTo>
                      <a:pt x="81" y="64"/>
                    </a:lnTo>
                    <a:lnTo>
                      <a:pt x="81" y="64"/>
                    </a:lnTo>
                    <a:lnTo>
                      <a:pt x="81" y="64"/>
                    </a:lnTo>
                    <a:lnTo>
                      <a:pt x="92" y="54"/>
                    </a:lnTo>
                    <a:lnTo>
                      <a:pt x="108" y="48"/>
                    </a:lnTo>
                    <a:lnTo>
                      <a:pt x="119" y="36"/>
                    </a:lnTo>
                    <a:lnTo>
                      <a:pt x="127" y="30"/>
                    </a:lnTo>
                    <a:lnTo>
                      <a:pt x="134" y="23"/>
                    </a:lnTo>
                    <a:lnTo>
                      <a:pt x="136" y="14"/>
                    </a:lnTo>
                    <a:lnTo>
                      <a:pt x="136" y="3"/>
                    </a:lnTo>
                    <a:lnTo>
                      <a:pt x="126" y="0"/>
                    </a:lnTo>
                    <a:lnTo>
                      <a:pt x="119" y="2"/>
                    </a:lnTo>
                    <a:lnTo>
                      <a:pt x="112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2" name="Freeform 67"/>
              <p:cNvSpPr/>
              <p:nvPr/>
            </p:nvSpPr>
            <p:spPr bwMode="auto">
              <a:xfrm>
                <a:off x="1130300" y="3014663"/>
                <a:ext cx="6350" cy="4763"/>
              </a:xfrm>
              <a:custGeom>
                <a:avLst/>
                <a:gdLst>
                  <a:gd name="T0" fmla="*/ 18 w 18"/>
                  <a:gd name="T1" fmla="*/ 6 h 16"/>
                  <a:gd name="T2" fmla="*/ 18 w 18"/>
                  <a:gd name="T3" fmla="*/ 3 h 16"/>
                  <a:gd name="T4" fmla="*/ 17 w 18"/>
                  <a:gd name="T5" fmla="*/ 1 h 16"/>
                  <a:gd name="T6" fmla="*/ 15 w 18"/>
                  <a:gd name="T7" fmla="*/ 0 h 16"/>
                  <a:gd name="T8" fmla="*/ 12 w 18"/>
                  <a:gd name="T9" fmla="*/ 0 h 16"/>
                  <a:gd name="T10" fmla="*/ 10 w 18"/>
                  <a:gd name="T11" fmla="*/ 0 h 16"/>
                  <a:gd name="T12" fmla="*/ 8 w 18"/>
                  <a:gd name="T13" fmla="*/ 0 h 16"/>
                  <a:gd name="T14" fmla="*/ 5 w 18"/>
                  <a:gd name="T15" fmla="*/ 0 h 16"/>
                  <a:gd name="T16" fmla="*/ 0 w 18"/>
                  <a:gd name="T17" fmla="*/ 9 h 16"/>
                  <a:gd name="T18" fmla="*/ 9 w 18"/>
                  <a:gd name="T19" fmla="*/ 16 h 16"/>
                  <a:gd name="T20" fmla="*/ 11 w 18"/>
                  <a:gd name="T21" fmla="*/ 13 h 16"/>
                  <a:gd name="T22" fmla="*/ 14 w 18"/>
                  <a:gd name="T23" fmla="*/ 12 h 16"/>
                  <a:gd name="T24" fmla="*/ 16 w 18"/>
                  <a:gd name="T25" fmla="*/ 9 h 16"/>
                  <a:gd name="T26" fmla="*/ 18 w 18"/>
                  <a:gd name="T27" fmla="*/ 8 h 16"/>
                  <a:gd name="T28" fmla="*/ 18 w 18"/>
                  <a:gd name="T29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6"/>
                    </a:moveTo>
                    <a:lnTo>
                      <a:pt x="18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9" y="16"/>
                    </a:lnTo>
                    <a:lnTo>
                      <a:pt x="11" y="13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8"/>
                    </a:lnTo>
                    <a:lnTo>
                      <a:pt x="18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3" name="Freeform 68"/>
              <p:cNvSpPr/>
              <p:nvPr/>
            </p:nvSpPr>
            <p:spPr bwMode="auto">
              <a:xfrm>
                <a:off x="1290638" y="3189288"/>
                <a:ext cx="4762" cy="11113"/>
              </a:xfrm>
              <a:custGeom>
                <a:avLst/>
                <a:gdLst>
                  <a:gd name="T0" fmla="*/ 0 w 17"/>
                  <a:gd name="T1" fmla="*/ 0 h 35"/>
                  <a:gd name="T2" fmla="*/ 5 w 17"/>
                  <a:gd name="T3" fmla="*/ 15 h 35"/>
                  <a:gd name="T4" fmla="*/ 1 w 17"/>
                  <a:gd name="T5" fmla="*/ 35 h 35"/>
                  <a:gd name="T6" fmla="*/ 4 w 17"/>
                  <a:gd name="T7" fmla="*/ 35 h 35"/>
                  <a:gd name="T8" fmla="*/ 6 w 17"/>
                  <a:gd name="T9" fmla="*/ 35 h 35"/>
                  <a:gd name="T10" fmla="*/ 9 w 17"/>
                  <a:gd name="T11" fmla="*/ 34 h 35"/>
                  <a:gd name="T12" fmla="*/ 10 w 17"/>
                  <a:gd name="T13" fmla="*/ 34 h 35"/>
                  <a:gd name="T14" fmla="*/ 11 w 17"/>
                  <a:gd name="T15" fmla="*/ 34 h 35"/>
                  <a:gd name="T16" fmla="*/ 12 w 17"/>
                  <a:gd name="T17" fmla="*/ 28 h 35"/>
                  <a:gd name="T18" fmla="*/ 15 w 17"/>
                  <a:gd name="T19" fmla="*/ 22 h 35"/>
                  <a:gd name="T20" fmla="*/ 16 w 17"/>
                  <a:gd name="T21" fmla="*/ 16 h 35"/>
                  <a:gd name="T22" fmla="*/ 17 w 17"/>
                  <a:gd name="T23" fmla="*/ 11 h 35"/>
                  <a:gd name="T24" fmla="*/ 16 w 17"/>
                  <a:gd name="T25" fmla="*/ 6 h 35"/>
                  <a:gd name="T26" fmla="*/ 10 w 17"/>
                  <a:gd name="T27" fmla="*/ 2 h 35"/>
                  <a:gd name="T28" fmla="*/ 0 w 17"/>
                  <a:gd name="T2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35">
                    <a:moveTo>
                      <a:pt x="0" y="0"/>
                    </a:moveTo>
                    <a:lnTo>
                      <a:pt x="5" y="15"/>
                    </a:lnTo>
                    <a:lnTo>
                      <a:pt x="1" y="35"/>
                    </a:lnTo>
                    <a:lnTo>
                      <a:pt x="4" y="35"/>
                    </a:lnTo>
                    <a:lnTo>
                      <a:pt x="6" y="35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1" y="34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6" y="16"/>
                    </a:lnTo>
                    <a:lnTo>
                      <a:pt x="17" y="11"/>
                    </a:lnTo>
                    <a:lnTo>
                      <a:pt x="16" y="6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4" name="Freeform 69"/>
              <p:cNvSpPr/>
              <p:nvPr/>
            </p:nvSpPr>
            <p:spPr bwMode="auto">
              <a:xfrm>
                <a:off x="1273175" y="3192463"/>
                <a:ext cx="11112" cy="4763"/>
              </a:xfrm>
              <a:custGeom>
                <a:avLst/>
                <a:gdLst>
                  <a:gd name="T0" fmla="*/ 0 w 37"/>
                  <a:gd name="T1" fmla="*/ 12 h 17"/>
                  <a:gd name="T2" fmla="*/ 9 w 37"/>
                  <a:gd name="T3" fmla="*/ 17 h 17"/>
                  <a:gd name="T4" fmla="*/ 16 w 37"/>
                  <a:gd name="T5" fmla="*/ 16 h 17"/>
                  <a:gd name="T6" fmla="*/ 25 w 37"/>
                  <a:gd name="T7" fmla="*/ 15 h 17"/>
                  <a:gd name="T8" fmla="*/ 32 w 37"/>
                  <a:gd name="T9" fmla="*/ 12 h 17"/>
                  <a:gd name="T10" fmla="*/ 37 w 37"/>
                  <a:gd name="T11" fmla="*/ 2 h 17"/>
                  <a:gd name="T12" fmla="*/ 12 w 37"/>
                  <a:gd name="T13" fmla="*/ 0 h 17"/>
                  <a:gd name="T14" fmla="*/ 0 w 37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7">
                    <a:moveTo>
                      <a:pt x="0" y="12"/>
                    </a:moveTo>
                    <a:lnTo>
                      <a:pt x="9" y="17"/>
                    </a:lnTo>
                    <a:lnTo>
                      <a:pt x="16" y="16"/>
                    </a:lnTo>
                    <a:lnTo>
                      <a:pt x="25" y="15"/>
                    </a:lnTo>
                    <a:lnTo>
                      <a:pt x="32" y="12"/>
                    </a:lnTo>
                    <a:lnTo>
                      <a:pt x="37" y="2"/>
                    </a:lnTo>
                    <a:lnTo>
                      <a:pt x="12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5" name="Freeform 70"/>
              <p:cNvSpPr/>
              <p:nvPr/>
            </p:nvSpPr>
            <p:spPr bwMode="auto">
              <a:xfrm>
                <a:off x="1311275" y="3113088"/>
                <a:ext cx="15875" cy="14288"/>
              </a:xfrm>
              <a:custGeom>
                <a:avLst/>
                <a:gdLst>
                  <a:gd name="T0" fmla="*/ 11 w 53"/>
                  <a:gd name="T1" fmla="*/ 6 h 46"/>
                  <a:gd name="T2" fmla="*/ 5 w 53"/>
                  <a:gd name="T3" fmla="*/ 9 h 46"/>
                  <a:gd name="T4" fmla="*/ 2 w 53"/>
                  <a:gd name="T5" fmla="*/ 12 h 46"/>
                  <a:gd name="T6" fmla="*/ 0 w 53"/>
                  <a:gd name="T7" fmla="*/ 16 h 46"/>
                  <a:gd name="T8" fmla="*/ 0 w 53"/>
                  <a:gd name="T9" fmla="*/ 21 h 46"/>
                  <a:gd name="T10" fmla="*/ 2 w 53"/>
                  <a:gd name="T11" fmla="*/ 24 h 46"/>
                  <a:gd name="T12" fmla="*/ 8 w 53"/>
                  <a:gd name="T13" fmla="*/ 46 h 46"/>
                  <a:gd name="T14" fmla="*/ 20 w 53"/>
                  <a:gd name="T15" fmla="*/ 34 h 46"/>
                  <a:gd name="T16" fmla="*/ 33 w 53"/>
                  <a:gd name="T17" fmla="*/ 30 h 46"/>
                  <a:gd name="T18" fmla="*/ 44 w 53"/>
                  <a:gd name="T19" fmla="*/ 22 h 46"/>
                  <a:gd name="T20" fmla="*/ 53 w 53"/>
                  <a:gd name="T21" fmla="*/ 11 h 46"/>
                  <a:gd name="T22" fmla="*/ 47 w 53"/>
                  <a:gd name="T23" fmla="*/ 3 h 46"/>
                  <a:gd name="T24" fmla="*/ 39 w 53"/>
                  <a:gd name="T25" fmla="*/ 0 h 46"/>
                  <a:gd name="T26" fmla="*/ 33 w 53"/>
                  <a:gd name="T27" fmla="*/ 0 h 46"/>
                  <a:gd name="T28" fmla="*/ 26 w 53"/>
                  <a:gd name="T29" fmla="*/ 3 h 46"/>
                  <a:gd name="T30" fmla="*/ 19 w 53"/>
                  <a:gd name="T31" fmla="*/ 5 h 46"/>
                  <a:gd name="T32" fmla="*/ 11 w 53"/>
                  <a:gd name="T33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46">
                    <a:moveTo>
                      <a:pt x="11" y="6"/>
                    </a:moveTo>
                    <a:lnTo>
                      <a:pt x="5" y="9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8" y="46"/>
                    </a:lnTo>
                    <a:lnTo>
                      <a:pt x="20" y="34"/>
                    </a:lnTo>
                    <a:lnTo>
                      <a:pt x="33" y="30"/>
                    </a:lnTo>
                    <a:lnTo>
                      <a:pt x="44" y="22"/>
                    </a:lnTo>
                    <a:lnTo>
                      <a:pt x="53" y="11"/>
                    </a:lnTo>
                    <a:lnTo>
                      <a:pt x="47" y="3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6" y="3"/>
                    </a:lnTo>
                    <a:lnTo>
                      <a:pt x="19" y="5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6" name="Freeform 71"/>
              <p:cNvSpPr/>
              <p:nvPr/>
            </p:nvSpPr>
            <p:spPr bwMode="auto">
              <a:xfrm>
                <a:off x="1274763" y="3206750"/>
                <a:ext cx="4762" cy="3175"/>
              </a:xfrm>
              <a:custGeom>
                <a:avLst/>
                <a:gdLst>
                  <a:gd name="T0" fmla="*/ 0 w 17"/>
                  <a:gd name="T1" fmla="*/ 6 h 11"/>
                  <a:gd name="T2" fmla="*/ 4 w 17"/>
                  <a:gd name="T3" fmla="*/ 8 h 11"/>
                  <a:gd name="T4" fmla="*/ 6 w 17"/>
                  <a:gd name="T5" fmla="*/ 9 h 11"/>
                  <a:gd name="T6" fmla="*/ 9 w 17"/>
                  <a:gd name="T7" fmla="*/ 11 h 11"/>
                  <a:gd name="T8" fmla="*/ 11 w 17"/>
                  <a:gd name="T9" fmla="*/ 9 h 11"/>
                  <a:gd name="T10" fmla="*/ 14 w 17"/>
                  <a:gd name="T11" fmla="*/ 7 h 11"/>
                  <a:gd name="T12" fmla="*/ 17 w 17"/>
                  <a:gd name="T13" fmla="*/ 4 h 11"/>
                  <a:gd name="T14" fmla="*/ 12 w 17"/>
                  <a:gd name="T15" fmla="*/ 2 h 11"/>
                  <a:gd name="T16" fmla="*/ 10 w 17"/>
                  <a:gd name="T17" fmla="*/ 0 h 11"/>
                  <a:gd name="T18" fmla="*/ 6 w 17"/>
                  <a:gd name="T19" fmla="*/ 0 h 11"/>
                  <a:gd name="T20" fmla="*/ 5 w 17"/>
                  <a:gd name="T21" fmla="*/ 1 h 11"/>
                  <a:gd name="T22" fmla="*/ 4 w 17"/>
                  <a:gd name="T23" fmla="*/ 2 h 11"/>
                  <a:gd name="T24" fmla="*/ 3 w 17"/>
                  <a:gd name="T25" fmla="*/ 4 h 11"/>
                  <a:gd name="T26" fmla="*/ 0 w 17"/>
                  <a:gd name="T2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1">
                    <a:moveTo>
                      <a:pt x="0" y="6"/>
                    </a:moveTo>
                    <a:lnTo>
                      <a:pt x="4" y="8"/>
                    </a:lnTo>
                    <a:lnTo>
                      <a:pt x="6" y="9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4" y="7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7" name="Freeform 72"/>
              <p:cNvSpPr/>
              <p:nvPr/>
            </p:nvSpPr>
            <p:spPr bwMode="auto">
              <a:xfrm>
                <a:off x="1276350" y="3133725"/>
                <a:ext cx="20637" cy="25400"/>
              </a:xfrm>
              <a:custGeom>
                <a:avLst/>
                <a:gdLst>
                  <a:gd name="T0" fmla="*/ 28 w 62"/>
                  <a:gd name="T1" fmla="*/ 9 h 80"/>
                  <a:gd name="T2" fmla="*/ 27 w 62"/>
                  <a:gd name="T3" fmla="*/ 14 h 80"/>
                  <a:gd name="T4" fmla="*/ 28 w 62"/>
                  <a:gd name="T5" fmla="*/ 21 h 80"/>
                  <a:gd name="T6" fmla="*/ 30 w 62"/>
                  <a:gd name="T7" fmla="*/ 27 h 80"/>
                  <a:gd name="T8" fmla="*/ 30 w 62"/>
                  <a:gd name="T9" fmla="*/ 32 h 80"/>
                  <a:gd name="T10" fmla="*/ 26 w 62"/>
                  <a:gd name="T11" fmla="*/ 35 h 80"/>
                  <a:gd name="T12" fmla="*/ 10 w 62"/>
                  <a:gd name="T13" fmla="*/ 40 h 80"/>
                  <a:gd name="T14" fmla="*/ 3 w 62"/>
                  <a:gd name="T15" fmla="*/ 46 h 80"/>
                  <a:gd name="T16" fmla="*/ 0 w 62"/>
                  <a:gd name="T17" fmla="*/ 52 h 80"/>
                  <a:gd name="T18" fmla="*/ 2 w 62"/>
                  <a:gd name="T19" fmla="*/ 57 h 80"/>
                  <a:gd name="T20" fmla="*/ 6 w 62"/>
                  <a:gd name="T21" fmla="*/ 63 h 80"/>
                  <a:gd name="T22" fmla="*/ 14 w 62"/>
                  <a:gd name="T23" fmla="*/ 68 h 80"/>
                  <a:gd name="T24" fmla="*/ 20 w 62"/>
                  <a:gd name="T25" fmla="*/ 74 h 80"/>
                  <a:gd name="T26" fmla="*/ 26 w 62"/>
                  <a:gd name="T27" fmla="*/ 80 h 80"/>
                  <a:gd name="T28" fmla="*/ 36 w 62"/>
                  <a:gd name="T29" fmla="*/ 75 h 80"/>
                  <a:gd name="T30" fmla="*/ 43 w 62"/>
                  <a:gd name="T31" fmla="*/ 67 h 80"/>
                  <a:gd name="T32" fmla="*/ 49 w 62"/>
                  <a:gd name="T33" fmla="*/ 57 h 80"/>
                  <a:gd name="T34" fmla="*/ 55 w 62"/>
                  <a:gd name="T35" fmla="*/ 47 h 80"/>
                  <a:gd name="T36" fmla="*/ 62 w 62"/>
                  <a:gd name="T37" fmla="*/ 39 h 80"/>
                  <a:gd name="T38" fmla="*/ 59 w 62"/>
                  <a:gd name="T39" fmla="*/ 35 h 80"/>
                  <a:gd name="T40" fmla="*/ 59 w 62"/>
                  <a:gd name="T41" fmla="*/ 30 h 80"/>
                  <a:gd name="T42" fmla="*/ 57 w 62"/>
                  <a:gd name="T43" fmla="*/ 23 h 80"/>
                  <a:gd name="T44" fmla="*/ 59 w 62"/>
                  <a:gd name="T45" fmla="*/ 17 h 80"/>
                  <a:gd name="T46" fmla="*/ 57 w 62"/>
                  <a:gd name="T47" fmla="*/ 11 h 80"/>
                  <a:gd name="T48" fmla="*/ 56 w 62"/>
                  <a:gd name="T49" fmla="*/ 5 h 80"/>
                  <a:gd name="T50" fmla="*/ 54 w 62"/>
                  <a:gd name="T51" fmla="*/ 1 h 80"/>
                  <a:gd name="T52" fmla="*/ 49 w 62"/>
                  <a:gd name="T53" fmla="*/ 0 h 80"/>
                  <a:gd name="T54" fmla="*/ 40 w 62"/>
                  <a:gd name="T55" fmla="*/ 3 h 80"/>
                  <a:gd name="T56" fmla="*/ 28 w 62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80">
                    <a:moveTo>
                      <a:pt x="28" y="9"/>
                    </a:moveTo>
                    <a:lnTo>
                      <a:pt x="27" y="14"/>
                    </a:lnTo>
                    <a:lnTo>
                      <a:pt x="28" y="21"/>
                    </a:lnTo>
                    <a:lnTo>
                      <a:pt x="30" y="27"/>
                    </a:lnTo>
                    <a:lnTo>
                      <a:pt x="30" y="32"/>
                    </a:lnTo>
                    <a:lnTo>
                      <a:pt x="26" y="35"/>
                    </a:lnTo>
                    <a:lnTo>
                      <a:pt x="10" y="40"/>
                    </a:lnTo>
                    <a:lnTo>
                      <a:pt x="3" y="46"/>
                    </a:lnTo>
                    <a:lnTo>
                      <a:pt x="0" y="52"/>
                    </a:lnTo>
                    <a:lnTo>
                      <a:pt x="2" y="57"/>
                    </a:lnTo>
                    <a:lnTo>
                      <a:pt x="6" y="63"/>
                    </a:lnTo>
                    <a:lnTo>
                      <a:pt x="14" y="68"/>
                    </a:lnTo>
                    <a:lnTo>
                      <a:pt x="20" y="74"/>
                    </a:lnTo>
                    <a:lnTo>
                      <a:pt x="26" y="80"/>
                    </a:lnTo>
                    <a:lnTo>
                      <a:pt x="36" y="75"/>
                    </a:lnTo>
                    <a:lnTo>
                      <a:pt x="43" y="67"/>
                    </a:lnTo>
                    <a:lnTo>
                      <a:pt x="49" y="57"/>
                    </a:lnTo>
                    <a:lnTo>
                      <a:pt x="55" y="47"/>
                    </a:lnTo>
                    <a:lnTo>
                      <a:pt x="62" y="39"/>
                    </a:lnTo>
                    <a:lnTo>
                      <a:pt x="59" y="35"/>
                    </a:lnTo>
                    <a:lnTo>
                      <a:pt x="59" y="30"/>
                    </a:lnTo>
                    <a:lnTo>
                      <a:pt x="57" y="23"/>
                    </a:lnTo>
                    <a:lnTo>
                      <a:pt x="59" y="17"/>
                    </a:lnTo>
                    <a:lnTo>
                      <a:pt x="57" y="11"/>
                    </a:lnTo>
                    <a:lnTo>
                      <a:pt x="56" y="5"/>
                    </a:lnTo>
                    <a:lnTo>
                      <a:pt x="54" y="1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28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8" name="Freeform 73"/>
              <p:cNvSpPr/>
              <p:nvPr/>
            </p:nvSpPr>
            <p:spPr bwMode="auto">
              <a:xfrm>
                <a:off x="1260475" y="3103563"/>
                <a:ext cx="28575" cy="22225"/>
              </a:xfrm>
              <a:custGeom>
                <a:avLst/>
                <a:gdLst>
                  <a:gd name="T0" fmla="*/ 86 w 87"/>
                  <a:gd name="T1" fmla="*/ 18 h 67"/>
                  <a:gd name="T2" fmla="*/ 87 w 87"/>
                  <a:gd name="T3" fmla="*/ 15 h 67"/>
                  <a:gd name="T4" fmla="*/ 87 w 87"/>
                  <a:gd name="T5" fmla="*/ 11 h 67"/>
                  <a:gd name="T6" fmla="*/ 86 w 87"/>
                  <a:gd name="T7" fmla="*/ 9 h 67"/>
                  <a:gd name="T8" fmla="*/ 85 w 87"/>
                  <a:gd name="T9" fmla="*/ 6 h 67"/>
                  <a:gd name="T10" fmla="*/ 81 w 87"/>
                  <a:gd name="T11" fmla="*/ 4 h 67"/>
                  <a:gd name="T12" fmla="*/ 77 w 87"/>
                  <a:gd name="T13" fmla="*/ 3 h 67"/>
                  <a:gd name="T14" fmla="*/ 72 w 87"/>
                  <a:gd name="T15" fmla="*/ 3 h 67"/>
                  <a:gd name="T16" fmla="*/ 68 w 87"/>
                  <a:gd name="T17" fmla="*/ 4 h 67"/>
                  <a:gd name="T18" fmla="*/ 60 w 87"/>
                  <a:gd name="T19" fmla="*/ 10 h 67"/>
                  <a:gd name="T20" fmla="*/ 52 w 87"/>
                  <a:gd name="T21" fmla="*/ 16 h 67"/>
                  <a:gd name="T22" fmla="*/ 43 w 87"/>
                  <a:gd name="T23" fmla="*/ 18 h 67"/>
                  <a:gd name="T24" fmla="*/ 34 w 87"/>
                  <a:gd name="T25" fmla="*/ 16 h 67"/>
                  <a:gd name="T26" fmla="*/ 31 w 87"/>
                  <a:gd name="T27" fmla="*/ 17 h 67"/>
                  <a:gd name="T28" fmla="*/ 28 w 87"/>
                  <a:gd name="T29" fmla="*/ 7 h 67"/>
                  <a:gd name="T30" fmla="*/ 21 w 87"/>
                  <a:gd name="T31" fmla="*/ 1 h 67"/>
                  <a:gd name="T32" fmla="*/ 14 w 87"/>
                  <a:gd name="T33" fmla="*/ 0 h 67"/>
                  <a:gd name="T34" fmla="*/ 3 w 87"/>
                  <a:gd name="T35" fmla="*/ 3 h 67"/>
                  <a:gd name="T36" fmla="*/ 14 w 87"/>
                  <a:gd name="T37" fmla="*/ 16 h 67"/>
                  <a:gd name="T38" fmla="*/ 24 w 87"/>
                  <a:gd name="T39" fmla="*/ 21 h 67"/>
                  <a:gd name="T40" fmla="*/ 23 w 87"/>
                  <a:gd name="T41" fmla="*/ 23 h 67"/>
                  <a:gd name="T42" fmla="*/ 24 w 87"/>
                  <a:gd name="T43" fmla="*/ 26 h 67"/>
                  <a:gd name="T44" fmla="*/ 25 w 87"/>
                  <a:gd name="T45" fmla="*/ 28 h 67"/>
                  <a:gd name="T46" fmla="*/ 23 w 87"/>
                  <a:gd name="T47" fmla="*/ 34 h 67"/>
                  <a:gd name="T48" fmla="*/ 17 w 87"/>
                  <a:gd name="T49" fmla="*/ 38 h 67"/>
                  <a:gd name="T50" fmla="*/ 12 w 87"/>
                  <a:gd name="T51" fmla="*/ 40 h 67"/>
                  <a:gd name="T52" fmla="*/ 4 w 87"/>
                  <a:gd name="T53" fmla="*/ 41 h 67"/>
                  <a:gd name="T54" fmla="*/ 0 w 87"/>
                  <a:gd name="T55" fmla="*/ 44 h 67"/>
                  <a:gd name="T56" fmla="*/ 1 w 87"/>
                  <a:gd name="T57" fmla="*/ 51 h 67"/>
                  <a:gd name="T58" fmla="*/ 4 w 87"/>
                  <a:gd name="T59" fmla="*/ 58 h 67"/>
                  <a:gd name="T60" fmla="*/ 12 w 87"/>
                  <a:gd name="T61" fmla="*/ 63 h 67"/>
                  <a:gd name="T62" fmla="*/ 30 w 87"/>
                  <a:gd name="T63" fmla="*/ 67 h 67"/>
                  <a:gd name="T64" fmla="*/ 36 w 87"/>
                  <a:gd name="T65" fmla="*/ 57 h 67"/>
                  <a:gd name="T66" fmla="*/ 53 w 87"/>
                  <a:gd name="T67" fmla="*/ 46 h 67"/>
                  <a:gd name="T68" fmla="*/ 70 w 87"/>
                  <a:gd name="T69" fmla="*/ 33 h 67"/>
                  <a:gd name="T70" fmla="*/ 86 w 87"/>
                  <a:gd name="T71" fmla="*/ 1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7">
                    <a:moveTo>
                      <a:pt x="86" y="18"/>
                    </a:moveTo>
                    <a:lnTo>
                      <a:pt x="87" y="15"/>
                    </a:lnTo>
                    <a:lnTo>
                      <a:pt x="87" y="11"/>
                    </a:lnTo>
                    <a:lnTo>
                      <a:pt x="86" y="9"/>
                    </a:lnTo>
                    <a:lnTo>
                      <a:pt x="85" y="6"/>
                    </a:lnTo>
                    <a:lnTo>
                      <a:pt x="81" y="4"/>
                    </a:lnTo>
                    <a:lnTo>
                      <a:pt x="77" y="3"/>
                    </a:lnTo>
                    <a:lnTo>
                      <a:pt x="72" y="3"/>
                    </a:lnTo>
                    <a:lnTo>
                      <a:pt x="68" y="4"/>
                    </a:lnTo>
                    <a:lnTo>
                      <a:pt x="60" y="10"/>
                    </a:lnTo>
                    <a:lnTo>
                      <a:pt x="52" y="16"/>
                    </a:lnTo>
                    <a:lnTo>
                      <a:pt x="43" y="18"/>
                    </a:lnTo>
                    <a:lnTo>
                      <a:pt x="34" y="16"/>
                    </a:lnTo>
                    <a:lnTo>
                      <a:pt x="31" y="17"/>
                    </a:lnTo>
                    <a:lnTo>
                      <a:pt x="28" y="7"/>
                    </a:lnTo>
                    <a:lnTo>
                      <a:pt x="21" y="1"/>
                    </a:lnTo>
                    <a:lnTo>
                      <a:pt x="14" y="0"/>
                    </a:lnTo>
                    <a:lnTo>
                      <a:pt x="3" y="3"/>
                    </a:lnTo>
                    <a:lnTo>
                      <a:pt x="14" y="16"/>
                    </a:lnTo>
                    <a:lnTo>
                      <a:pt x="24" y="21"/>
                    </a:lnTo>
                    <a:lnTo>
                      <a:pt x="23" y="23"/>
                    </a:lnTo>
                    <a:lnTo>
                      <a:pt x="24" y="26"/>
                    </a:lnTo>
                    <a:lnTo>
                      <a:pt x="25" y="28"/>
                    </a:lnTo>
                    <a:lnTo>
                      <a:pt x="23" y="34"/>
                    </a:lnTo>
                    <a:lnTo>
                      <a:pt x="17" y="38"/>
                    </a:lnTo>
                    <a:lnTo>
                      <a:pt x="12" y="40"/>
                    </a:lnTo>
                    <a:lnTo>
                      <a:pt x="4" y="41"/>
                    </a:lnTo>
                    <a:lnTo>
                      <a:pt x="0" y="44"/>
                    </a:lnTo>
                    <a:lnTo>
                      <a:pt x="1" y="51"/>
                    </a:lnTo>
                    <a:lnTo>
                      <a:pt x="4" y="58"/>
                    </a:lnTo>
                    <a:lnTo>
                      <a:pt x="12" y="63"/>
                    </a:lnTo>
                    <a:lnTo>
                      <a:pt x="30" y="67"/>
                    </a:lnTo>
                    <a:lnTo>
                      <a:pt x="36" y="57"/>
                    </a:lnTo>
                    <a:lnTo>
                      <a:pt x="53" y="46"/>
                    </a:lnTo>
                    <a:lnTo>
                      <a:pt x="70" y="33"/>
                    </a:lnTo>
                    <a:lnTo>
                      <a:pt x="86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9" name="Freeform 74"/>
              <p:cNvSpPr/>
              <p:nvPr/>
            </p:nvSpPr>
            <p:spPr bwMode="auto">
              <a:xfrm>
                <a:off x="1209675" y="3074988"/>
                <a:ext cx="6350" cy="9525"/>
              </a:xfrm>
              <a:custGeom>
                <a:avLst/>
                <a:gdLst>
                  <a:gd name="T0" fmla="*/ 23 w 23"/>
                  <a:gd name="T1" fmla="*/ 26 h 28"/>
                  <a:gd name="T2" fmla="*/ 20 w 23"/>
                  <a:gd name="T3" fmla="*/ 20 h 28"/>
                  <a:gd name="T4" fmla="*/ 19 w 23"/>
                  <a:gd name="T5" fmla="*/ 14 h 28"/>
                  <a:gd name="T6" fmla="*/ 18 w 23"/>
                  <a:gd name="T7" fmla="*/ 7 h 28"/>
                  <a:gd name="T8" fmla="*/ 14 w 23"/>
                  <a:gd name="T9" fmla="*/ 3 h 28"/>
                  <a:gd name="T10" fmla="*/ 8 w 23"/>
                  <a:gd name="T11" fmla="*/ 0 h 28"/>
                  <a:gd name="T12" fmla="*/ 0 w 23"/>
                  <a:gd name="T13" fmla="*/ 1 h 28"/>
                  <a:gd name="T14" fmla="*/ 2 w 23"/>
                  <a:gd name="T15" fmla="*/ 9 h 28"/>
                  <a:gd name="T16" fmla="*/ 5 w 23"/>
                  <a:gd name="T17" fmla="*/ 16 h 28"/>
                  <a:gd name="T18" fmla="*/ 8 w 23"/>
                  <a:gd name="T19" fmla="*/ 23 h 28"/>
                  <a:gd name="T20" fmla="*/ 17 w 23"/>
                  <a:gd name="T21" fmla="*/ 28 h 28"/>
                  <a:gd name="T22" fmla="*/ 19 w 23"/>
                  <a:gd name="T23" fmla="*/ 27 h 28"/>
                  <a:gd name="T24" fmla="*/ 23 w 23"/>
                  <a:gd name="T2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8">
                    <a:moveTo>
                      <a:pt x="23" y="26"/>
                    </a:moveTo>
                    <a:lnTo>
                      <a:pt x="20" y="20"/>
                    </a:lnTo>
                    <a:lnTo>
                      <a:pt x="19" y="14"/>
                    </a:lnTo>
                    <a:lnTo>
                      <a:pt x="18" y="7"/>
                    </a:lnTo>
                    <a:lnTo>
                      <a:pt x="14" y="3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2" y="9"/>
                    </a:lnTo>
                    <a:lnTo>
                      <a:pt x="5" y="16"/>
                    </a:lnTo>
                    <a:lnTo>
                      <a:pt x="8" y="23"/>
                    </a:lnTo>
                    <a:lnTo>
                      <a:pt x="17" y="28"/>
                    </a:lnTo>
                    <a:lnTo>
                      <a:pt x="19" y="27"/>
                    </a:lnTo>
                    <a:lnTo>
                      <a:pt x="23" y="2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0" name="Freeform 75"/>
              <p:cNvSpPr/>
              <p:nvPr/>
            </p:nvSpPr>
            <p:spPr bwMode="auto">
              <a:xfrm>
                <a:off x="1116013" y="3003550"/>
                <a:ext cx="6350" cy="14288"/>
              </a:xfrm>
              <a:custGeom>
                <a:avLst/>
                <a:gdLst>
                  <a:gd name="T0" fmla="*/ 0 w 24"/>
                  <a:gd name="T1" fmla="*/ 11 h 42"/>
                  <a:gd name="T2" fmla="*/ 3 w 24"/>
                  <a:gd name="T3" fmla="*/ 24 h 42"/>
                  <a:gd name="T4" fmla="*/ 24 w 24"/>
                  <a:gd name="T5" fmla="*/ 42 h 42"/>
                  <a:gd name="T6" fmla="*/ 12 w 24"/>
                  <a:gd name="T7" fmla="*/ 0 h 42"/>
                  <a:gd name="T8" fmla="*/ 0 w 24"/>
                  <a:gd name="T9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2">
                    <a:moveTo>
                      <a:pt x="0" y="11"/>
                    </a:moveTo>
                    <a:lnTo>
                      <a:pt x="3" y="24"/>
                    </a:lnTo>
                    <a:lnTo>
                      <a:pt x="24" y="42"/>
                    </a:lnTo>
                    <a:lnTo>
                      <a:pt x="12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1" name="Freeform 76"/>
              <p:cNvSpPr/>
              <p:nvPr/>
            </p:nvSpPr>
            <p:spPr bwMode="auto">
              <a:xfrm>
                <a:off x="1155700" y="2959100"/>
                <a:ext cx="19050" cy="15875"/>
              </a:xfrm>
              <a:custGeom>
                <a:avLst/>
                <a:gdLst>
                  <a:gd name="T0" fmla="*/ 11 w 63"/>
                  <a:gd name="T1" fmla="*/ 50 h 51"/>
                  <a:gd name="T2" fmla="*/ 11 w 63"/>
                  <a:gd name="T3" fmla="*/ 50 h 51"/>
                  <a:gd name="T4" fmla="*/ 11 w 63"/>
                  <a:gd name="T5" fmla="*/ 50 h 51"/>
                  <a:gd name="T6" fmla="*/ 22 w 63"/>
                  <a:gd name="T7" fmla="*/ 51 h 51"/>
                  <a:gd name="T8" fmla="*/ 30 w 63"/>
                  <a:gd name="T9" fmla="*/ 47 h 51"/>
                  <a:gd name="T10" fmla="*/ 35 w 63"/>
                  <a:gd name="T11" fmla="*/ 41 h 51"/>
                  <a:gd name="T12" fmla="*/ 39 w 63"/>
                  <a:gd name="T13" fmla="*/ 32 h 51"/>
                  <a:gd name="T14" fmla="*/ 42 w 63"/>
                  <a:gd name="T15" fmla="*/ 34 h 51"/>
                  <a:gd name="T16" fmla="*/ 45 w 63"/>
                  <a:gd name="T17" fmla="*/ 35 h 51"/>
                  <a:gd name="T18" fmla="*/ 47 w 63"/>
                  <a:gd name="T19" fmla="*/ 35 h 51"/>
                  <a:gd name="T20" fmla="*/ 48 w 63"/>
                  <a:gd name="T21" fmla="*/ 35 h 51"/>
                  <a:gd name="T22" fmla="*/ 50 w 63"/>
                  <a:gd name="T23" fmla="*/ 34 h 51"/>
                  <a:gd name="T24" fmla="*/ 51 w 63"/>
                  <a:gd name="T25" fmla="*/ 32 h 51"/>
                  <a:gd name="T26" fmla="*/ 51 w 63"/>
                  <a:gd name="T27" fmla="*/ 29 h 51"/>
                  <a:gd name="T28" fmla="*/ 51 w 63"/>
                  <a:gd name="T29" fmla="*/ 27 h 51"/>
                  <a:gd name="T30" fmla="*/ 51 w 63"/>
                  <a:gd name="T31" fmla="*/ 24 h 51"/>
                  <a:gd name="T32" fmla="*/ 51 w 63"/>
                  <a:gd name="T33" fmla="*/ 22 h 51"/>
                  <a:gd name="T34" fmla="*/ 51 w 63"/>
                  <a:gd name="T35" fmla="*/ 20 h 51"/>
                  <a:gd name="T36" fmla="*/ 52 w 63"/>
                  <a:gd name="T37" fmla="*/ 17 h 51"/>
                  <a:gd name="T38" fmla="*/ 52 w 63"/>
                  <a:gd name="T39" fmla="*/ 16 h 51"/>
                  <a:gd name="T40" fmla="*/ 53 w 63"/>
                  <a:gd name="T41" fmla="*/ 15 h 51"/>
                  <a:gd name="T42" fmla="*/ 56 w 63"/>
                  <a:gd name="T43" fmla="*/ 15 h 51"/>
                  <a:gd name="T44" fmla="*/ 58 w 63"/>
                  <a:gd name="T45" fmla="*/ 16 h 51"/>
                  <a:gd name="T46" fmla="*/ 60 w 63"/>
                  <a:gd name="T47" fmla="*/ 16 h 51"/>
                  <a:gd name="T48" fmla="*/ 62 w 63"/>
                  <a:gd name="T49" fmla="*/ 15 h 51"/>
                  <a:gd name="T50" fmla="*/ 63 w 63"/>
                  <a:gd name="T51" fmla="*/ 11 h 51"/>
                  <a:gd name="T52" fmla="*/ 63 w 63"/>
                  <a:gd name="T53" fmla="*/ 7 h 51"/>
                  <a:gd name="T54" fmla="*/ 59 w 63"/>
                  <a:gd name="T55" fmla="*/ 6 h 51"/>
                  <a:gd name="T56" fmla="*/ 52 w 63"/>
                  <a:gd name="T57" fmla="*/ 0 h 51"/>
                  <a:gd name="T58" fmla="*/ 45 w 63"/>
                  <a:gd name="T59" fmla="*/ 0 h 51"/>
                  <a:gd name="T60" fmla="*/ 40 w 63"/>
                  <a:gd name="T61" fmla="*/ 4 h 51"/>
                  <a:gd name="T62" fmla="*/ 34 w 63"/>
                  <a:gd name="T63" fmla="*/ 10 h 51"/>
                  <a:gd name="T64" fmla="*/ 25 w 63"/>
                  <a:gd name="T65" fmla="*/ 4 h 51"/>
                  <a:gd name="T66" fmla="*/ 16 w 63"/>
                  <a:gd name="T67" fmla="*/ 5 h 51"/>
                  <a:gd name="T68" fmla="*/ 8 w 63"/>
                  <a:gd name="T69" fmla="*/ 12 h 51"/>
                  <a:gd name="T70" fmla="*/ 2 w 63"/>
                  <a:gd name="T71" fmla="*/ 22 h 51"/>
                  <a:gd name="T72" fmla="*/ 0 w 63"/>
                  <a:gd name="T73" fmla="*/ 33 h 51"/>
                  <a:gd name="T74" fmla="*/ 3 w 63"/>
                  <a:gd name="T75" fmla="*/ 41 h 51"/>
                  <a:gd name="T76" fmla="*/ 11 w 63"/>
                  <a:gd name="T77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1">
                    <a:moveTo>
                      <a:pt x="11" y="50"/>
                    </a:moveTo>
                    <a:lnTo>
                      <a:pt x="11" y="50"/>
                    </a:lnTo>
                    <a:lnTo>
                      <a:pt x="11" y="50"/>
                    </a:lnTo>
                    <a:lnTo>
                      <a:pt x="22" y="51"/>
                    </a:lnTo>
                    <a:lnTo>
                      <a:pt x="30" y="47"/>
                    </a:lnTo>
                    <a:lnTo>
                      <a:pt x="35" y="41"/>
                    </a:lnTo>
                    <a:lnTo>
                      <a:pt x="39" y="32"/>
                    </a:lnTo>
                    <a:lnTo>
                      <a:pt x="42" y="34"/>
                    </a:lnTo>
                    <a:lnTo>
                      <a:pt x="45" y="35"/>
                    </a:lnTo>
                    <a:lnTo>
                      <a:pt x="47" y="35"/>
                    </a:lnTo>
                    <a:lnTo>
                      <a:pt x="48" y="35"/>
                    </a:lnTo>
                    <a:lnTo>
                      <a:pt x="50" y="34"/>
                    </a:lnTo>
                    <a:lnTo>
                      <a:pt x="51" y="32"/>
                    </a:lnTo>
                    <a:lnTo>
                      <a:pt x="51" y="29"/>
                    </a:lnTo>
                    <a:lnTo>
                      <a:pt x="51" y="27"/>
                    </a:lnTo>
                    <a:lnTo>
                      <a:pt x="51" y="24"/>
                    </a:lnTo>
                    <a:lnTo>
                      <a:pt x="51" y="22"/>
                    </a:lnTo>
                    <a:lnTo>
                      <a:pt x="51" y="20"/>
                    </a:lnTo>
                    <a:lnTo>
                      <a:pt x="52" y="17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6" y="15"/>
                    </a:lnTo>
                    <a:lnTo>
                      <a:pt x="58" y="16"/>
                    </a:lnTo>
                    <a:lnTo>
                      <a:pt x="60" y="16"/>
                    </a:lnTo>
                    <a:lnTo>
                      <a:pt x="62" y="15"/>
                    </a:lnTo>
                    <a:lnTo>
                      <a:pt x="63" y="11"/>
                    </a:lnTo>
                    <a:lnTo>
                      <a:pt x="63" y="7"/>
                    </a:lnTo>
                    <a:lnTo>
                      <a:pt x="59" y="6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40" y="4"/>
                    </a:lnTo>
                    <a:lnTo>
                      <a:pt x="34" y="10"/>
                    </a:lnTo>
                    <a:lnTo>
                      <a:pt x="25" y="4"/>
                    </a:lnTo>
                    <a:lnTo>
                      <a:pt x="16" y="5"/>
                    </a:lnTo>
                    <a:lnTo>
                      <a:pt x="8" y="12"/>
                    </a:lnTo>
                    <a:lnTo>
                      <a:pt x="2" y="22"/>
                    </a:lnTo>
                    <a:lnTo>
                      <a:pt x="0" y="33"/>
                    </a:lnTo>
                    <a:lnTo>
                      <a:pt x="3" y="41"/>
                    </a:lnTo>
                    <a:lnTo>
                      <a:pt x="11" y="5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2" name="Freeform 77"/>
              <p:cNvSpPr/>
              <p:nvPr/>
            </p:nvSpPr>
            <p:spPr bwMode="auto">
              <a:xfrm>
                <a:off x="1117600" y="2986088"/>
                <a:ext cx="28575" cy="22225"/>
              </a:xfrm>
              <a:custGeom>
                <a:avLst/>
                <a:gdLst>
                  <a:gd name="T0" fmla="*/ 43 w 88"/>
                  <a:gd name="T1" fmla="*/ 59 h 70"/>
                  <a:gd name="T2" fmla="*/ 50 w 88"/>
                  <a:gd name="T3" fmla="*/ 57 h 70"/>
                  <a:gd name="T4" fmla="*/ 54 w 88"/>
                  <a:gd name="T5" fmla="*/ 53 h 70"/>
                  <a:gd name="T6" fmla="*/ 57 w 88"/>
                  <a:gd name="T7" fmla="*/ 50 h 70"/>
                  <a:gd name="T8" fmla="*/ 62 w 88"/>
                  <a:gd name="T9" fmla="*/ 44 h 70"/>
                  <a:gd name="T10" fmla="*/ 70 w 88"/>
                  <a:gd name="T11" fmla="*/ 39 h 70"/>
                  <a:gd name="T12" fmla="*/ 77 w 88"/>
                  <a:gd name="T13" fmla="*/ 34 h 70"/>
                  <a:gd name="T14" fmla="*/ 84 w 88"/>
                  <a:gd name="T15" fmla="*/ 29 h 70"/>
                  <a:gd name="T16" fmla="*/ 85 w 88"/>
                  <a:gd name="T17" fmla="*/ 27 h 70"/>
                  <a:gd name="T18" fmla="*/ 88 w 88"/>
                  <a:gd name="T19" fmla="*/ 24 h 70"/>
                  <a:gd name="T20" fmla="*/ 88 w 88"/>
                  <a:gd name="T21" fmla="*/ 22 h 70"/>
                  <a:gd name="T22" fmla="*/ 88 w 88"/>
                  <a:gd name="T23" fmla="*/ 19 h 70"/>
                  <a:gd name="T24" fmla="*/ 85 w 88"/>
                  <a:gd name="T25" fmla="*/ 16 h 70"/>
                  <a:gd name="T26" fmla="*/ 81 w 88"/>
                  <a:gd name="T27" fmla="*/ 13 h 70"/>
                  <a:gd name="T28" fmla="*/ 73 w 88"/>
                  <a:gd name="T29" fmla="*/ 12 h 70"/>
                  <a:gd name="T30" fmla="*/ 67 w 88"/>
                  <a:gd name="T31" fmla="*/ 11 h 70"/>
                  <a:gd name="T32" fmla="*/ 61 w 88"/>
                  <a:gd name="T33" fmla="*/ 7 h 70"/>
                  <a:gd name="T34" fmla="*/ 57 w 88"/>
                  <a:gd name="T35" fmla="*/ 0 h 70"/>
                  <a:gd name="T36" fmla="*/ 49 w 88"/>
                  <a:gd name="T37" fmla="*/ 11 h 70"/>
                  <a:gd name="T38" fmla="*/ 42 w 88"/>
                  <a:gd name="T39" fmla="*/ 22 h 70"/>
                  <a:gd name="T40" fmla="*/ 33 w 88"/>
                  <a:gd name="T41" fmla="*/ 33 h 70"/>
                  <a:gd name="T42" fmla="*/ 22 w 88"/>
                  <a:gd name="T43" fmla="*/ 41 h 70"/>
                  <a:gd name="T44" fmla="*/ 22 w 88"/>
                  <a:gd name="T45" fmla="*/ 41 h 70"/>
                  <a:gd name="T46" fmla="*/ 22 w 88"/>
                  <a:gd name="T47" fmla="*/ 42 h 70"/>
                  <a:gd name="T48" fmla="*/ 22 w 88"/>
                  <a:gd name="T49" fmla="*/ 42 h 70"/>
                  <a:gd name="T50" fmla="*/ 22 w 88"/>
                  <a:gd name="T51" fmla="*/ 41 h 70"/>
                  <a:gd name="T52" fmla="*/ 21 w 88"/>
                  <a:gd name="T53" fmla="*/ 40 h 70"/>
                  <a:gd name="T54" fmla="*/ 20 w 88"/>
                  <a:gd name="T55" fmla="*/ 39 h 70"/>
                  <a:gd name="T56" fmla="*/ 19 w 88"/>
                  <a:gd name="T57" fmla="*/ 38 h 70"/>
                  <a:gd name="T58" fmla="*/ 17 w 88"/>
                  <a:gd name="T59" fmla="*/ 35 h 70"/>
                  <a:gd name="T60" fmla="*/ 16 w 88"/>
                  <a:gd name="T61" fmla="*/ 34 h 70"/>
                  <a:gd name="T62" fmla="*/ 16 w 88"/>
                  <a:gd name="T63" fmla="*/ 32 h 70"/>
                  <a:gd name="T64" fmla="*/ 16 w 88"/>
                  <a:gd name="T65" fmla="*/ 30 h 70"/>
                  <a:gd name="T66" fmla="*/ 17 w 88"/>
                  <a:gd name="T67" fmla="*/ 28 h 70"/>
                  <a:gd name="T68" fmla="*/ 14 w 88"/>
                  <a:gd name="T69" fmla="*/ 12 h 70"/>
                  <a:gd name="T70" fmla="*/ 0 w 88"/>
                  <a:gd name="T71" fmla="*/ 17 h 70"/>
                  <a:gd name="T72" fmla="*/ 8 w 88"/>
                  <a:gd name="T73" fmla="*/ 46 h 70"/>
                  <a:gd name="T74" fmla="*/ 10 w 88"/>
                  <a:gd name="T75" fmla="*/ 47 h 70"/>
                  <a:gd name="T76" fmla="*/ 13 w 88"/>
                  <a:gd name="T77" fmla="*/ 49 h 70"/>
                  <a:gd name="T78" fmla="*/ 15 w 88"/>
                  <a:gd name="T79" fmla="*/ 49 h 70"/>
                  <a:gd name="T80" fmla="*/ 16 w 88"/>
                  <a:gd name="T81" fmla="*/ 47 h 70"/>
                  <a:gd name="T82" fmla="*/ 19 w 88"/>
                  <a:gd name="T83" fmla="*/ 55 h 70"/>
                  <a:gd name="T84" fmla="*/ 20 w 88"/>
                  <a:gd name="T85" fmla="*/ 61 h 70"/>
                  <a:gd name="T86" fmla="*/ 23 w 88"/>
                  <a:gd name="T87" fmla="*/ 67 h 70"/>
                  <a:gd name="T88" fmla="*/ 31 w 88"/>
                  <a:gd name="T89" fmla="*/ 70 h 70"/>
                  <a:gd name="T90" fmla="*/ 43 w 88"/>
                  <a:gd name="T91" fmla="*/ 59 h 70"/>
                  <a:gd name="T92" fmla="*/ 43 w 88"/>
                  <a:gd name="T93" fmla="*/ 59 h 70"/>
                  <a:gd name="T94" fmla="*/ 43 w 88"/>
                  <a:gd name="T95" fmla="*/ 5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" h="70">
                    <a:moveTo>
                      <a:pt x="43" y="59"/>
                    </a:moveTo>
                    <a:lnTo>
                      <a:pt x="50" y="57"/>
                    </a:lnTo>
                    <a:lnTo>
                      <a:pt x="54" y="53"/>
                    </a:lnTo>
                    <a:lnTo>
                      <a:pt x="57" y="50"/>
                    </a:lnTo>
                    <a:lnTo>
                      <a:pt x="62" y="44"/>
                    </a:lnTo>
                    <a:lnTo>
                      <a:pt x="70" y="39"/>
                    </a:lnTo>
                    <a:lnTo>
                      <a:pt x="77" y="34"/>
                    </a:lnTo>
                    <a:lnTo>
                      <a:pt x="84" y="29"/>
                    </a:lnTo>
                    <a:lnTo>
                      <a:pt x="85" y="27"/>
                    </a:lnTo>
                    <a:lnTo>
                      <a:pt x="88" y="24"/>
                    </a:lnTo>
                    <a:lnTo>
                      <a:pt x="88" y="22"/>
                    </a:lnTo>
                    <a:lnTo>
                      <a:pt x="88" y="19"/>
                    </a:lnTo>
                    <a:lnTo>
                      <a:pt x="85" y="16"/>
                    </a:lnTo>
                    <a:lnTo>
                      <a:pt x="81" y="13"/>
                    </a:lnTo>
                    <a:lnTo>
                      <a:pt x="73" y="12"/>
                    </a:lnTo>
                    <a:lnTo>
                      <a:pt x="67" y="11"/>
                    </a:lnTo>
                    <a:lnTo>
                      <a:pt x="61" y="7"/>
                    </a:lnTo>
                    <a:lnTo>
                      <a:pt x="57" y="0"/>
                    </a:lnTo>
                    <a:lnTo>
                      <a:pt x="49" y="11"/>
                    </a:lnTo>
                    <a:lnTo>
                      <a:pt x="42" y="22"/>
                    </a:lnTo>
                    <a:lnTo>
                      <a:pt x="33" y="33"/>
                    </a:lnTo>
                    <a:lnTo>
                      <a:pt x="22" y="41"/>
                    </a:lnTo>
                    <a:lnTo>
                      <a:pt x="22" y="41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2" y="41"/>
                    </a:lnTo>
                    <a:lnTo>
                      <a:pt x="21" y="40"/>
                    </a:lnTo>
                    <a:lnTo>
                      <a:pt x="20" y="39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6" y="34"/>
                    </a:lnTo>
                    <a:lnTo>
                      <a:pt x="16" y="32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14" y="12"/>
                    </a:lnTo>
                    <a:lnTo>
                      <a:pt x="0" y="17"/>
                    </a:lnTo>
                    <a:lnTo>
                      <a:pt x="8" y="46"/>
                    </a:lnTo>
                    <a:lnTo>
                      <a:pt x="10" y="47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6" y="47"/>
                    </a:lnTo>
                    <a:lnTo>
                      <a:pt x="19" y="55"/>
                    </a:lnTo>
                    <a:lnTo>
                      <a:pt x="20" y="61"/>
                    </a:lnTo>
                    <a:lnTo>
                      <a:pt x="23" y="67"/>
                    </a:lnTo>
                    <a:lnTo>
                      <a:pt x="31" y="70"/>
                    </a:lnTo>
                    <a:lnTo>
                      <a:pt x="43" y="59"/>
                    </a:lnTo>
                    <a:lnTo>
                      <a:pt x="43" y="59"/>
                    </a:lnTo>
                    <a:lnTo>
                      <a:pt x="43" y="5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3" name="Freeform 78"/>
              <p:cNvSpPr/>
              <p:nvPr/>
            </p:nvSpPr>
            <p:spPr bwMode="auto">
              <a:xfrm>
                <a:off x="1090613" y="3019425"/>
                <a:ext cx="22225" cy="22225"/>
              </a:xfrm>
              <a:custGeom>
                <a:avLst/>
                <a:gdLst>
                  <a:gd name="T0" fmla="*/ 54 w 70"/>
                  <a:gd name="T1" fmla="*/ 14 h 70"/>
                  <a:gd name="T2" fmla="*/ 54 w 70"/>
                  <a:gd name="T3" fmla="*/ 14 h 70"/>
                  <a:gd name="T4" fmla="*/ 51 w 70"/>
                  <a:gd name="T5" fmla="*/ 10 h 70"/>
                  <a:gd name="T6" fmla="*/ 47 w 70"/>
                  <a:gd name="T7" fmla="*/ 7 h 70"/>
                  <a:gd name="T8" fmla="*/ 43 w 70"/>
                  <a:gd name="T9" fmla="*/ 2 h 70"/>
                  <a:gd name="T10" fmla="*/ 40 w 70"/>
                  <a:gd name="T11" fmla="*/ 0 h 70"/>
                  <a:gd name="T12" fmla="*/ 35 w 70"/>
                  <a:gd name="T13" fmla="*/ 1 h 70"/>
                  <a:gd name="T14" fmla="*/ 29 w 70"/>
                  <a:gd name="T15" fmla="*/ 6 h 70"/>
                  <a:gd name="T16" fmla="*/ 29 w 70"/>
                  <a:gd name="T17" fmla="*/ 6 h 70"/>
                  <a:gd name="T18" fmla="*/ 29 w 70"/>
                  <a:gd name="T19" fmla="*/ 6 h 70"/>
                  <a:gd name="T20" fmla="*/ 29 w 70"/>
                  <a:gd name="T21" fmla="*/ 6 h 70"/>
                  <a:gd name="T22" fmla="*/ 28 w 70"/>
                  <a:gd name="T23" fmla="*/ 7 h 70"/>
                  <a:gd name="T24" fmla="*/ 26 w 70"/>
                  <a:gd name="T25" fmla="*/ 6 h 70"/>
                  <a:gd name="T26" fmla="*/ 23 w 70"/>
                  <a:gd name="T27" fmla="*/ 4 h 70"/>
                  <a:gd name="T28" fmla="*/ 19 w 70"/>
                  <a:gd name="T29" fmla="*/ 6 h 70"/>
                  <a:gd name="T30" fmla="*/ 17 w 70"/>
                  <a:gd name="T31" fmla="*/ 7 h 70"/>
                  <a:gd name="T32" fmla="*/ 13 w 70"/>
                  <a:gd name="T33" fmla="*/ 10 h 70"/>
                  <a:gd name="T34" fmla="*/ 5 w 70"/>
                  <a:gd name="T35" fmla="*/ 24 h 70"/>
                  <a:gd name="T36" fmla="*/ 0 w 70"/>
                  <a:gd name="T37" fmla="*/ 37 h 70"/>
                  <a:gd name="T38" fmla="*/ 2 w 70"/>
                  <a:gd name="T39" fmla="*/ 49 h 70"/>
                  <a:gd name="T40" fmla="*/ 9 w 70"/>
                  <a:gd name="T41" fmla="*/ 60 h 70"/>
                  <a:gd name="T42" fmla="*/ 23 w 70"/>
                  <a:gd name="T43" fmla="*/ 70 h 70"/>
                  <a:gd name="T44" fmla="*/ 43 w 70"/>
                  <a:gd name="T45" fmla="*/ 64 h 70"/>
                  <a:gd name="T46" fmla="*/ 46 w 70"/>
                  <a:gd name="T47" fmla="*/ 61 h 70"/>
                  <a:gd name="T48" fmla="*/ 46 w 70"/>
                  <a:gd name="T49" fmla="*/ 58 h 70"/>
                  <a:gd name="T50" fmla="*/ 45 w 70"/>
                  <a:gd name="T51" fmla="*/ 55 h 70"/>
                  <a:gd name="T52" fmla="*/ 50 w 70"/>
                  <a:gd name="T53" fmla="*/ 48 h 70"/>
                  <a:gd name="T54" fmla="*/ 56 w 70"/>
                  <a:gd name="T55" fmla="*/ 44 h 70"/>
                  <a:gd name="T56" fmla="*/ 54 w 70"/>
                  <a:gd name="T57" fmla="*/ 41 h 70"/>
                  <a:gd name="T58" fmla="*/ 54 w 70"/>
                  <a:gd name="T59" fmla="*/ 36 h 70"/>
                  <a:gd name="T60" fmla="*/ 56 w 70"/>
                  <a:gd name="T61" fmla="*/ 32 h 70"/>
                  <a:gd name="T62" fmla="*/ 58 w 70"/>
                  <a:gd name="T63" fmla="*/ 29 h 70"/>
                  <a:gd name="T64" fmla="*/ 62 w 70"/>
                  <a:gd name="T65" fmla="*/ 27 h 70"/>
                  <a:gd name="T66" fmla="*/ 64 w 70"/>
                  <a:gd name="T67" fmla="*/ 26 h 70"/>
                  <a:gd name="T68" fmla="*/ 67 w 70"/>
                  <a:gd name="T69" fmla="*/ 24 h 70"/>
                  <a:gd name="T70" fmla="*/ 69 w 70"/>
                  <a:gd name="T71" fmla="*/ 21 h 70"/>
                  <a:gd name="T72" fmla="*/ 70 w 70"/>
                  <a:gd name="T73" fmla="*/ 19 h 70"/>
                  <a:gd name="T74" fmla="*/ 70 w 70"/>
                  <a:gd name="T75" fmla="*/ 17 h 70"/>
                  <a:gd name="T76" fmla="*/ 69 w 70"/>
                  <a:gd name="T77" fmla="*/ 13 h 70"/>
                  <a:gd name="T78" fmla="*/ 67 w 70"/>
                  <a:gd name="T79" fmla="*/ 10 h 70"/>
                  <a:gd name="T80" fmla="*/ 65 w 70"/>
                  <a:gd name="T81" fmla="*/ 9 h 70"/>
                  <a:gd name="T82" fmla="*/ 63 w 70"/>
                  <a:gd name="T83" fmla="*/ 9 h 70"/>
                  <a:gd name="T84" fmla="*/ 60 w 70"/>
                  <a:gd name="T85" fmla="*/ 9 h 70"/>
                  <a:gd name="T86" fmla="*/ 58 w 70"/>
                  <a:gd name="T87" fmla="*/ 12 h 70"/>
                  <a:gd name="T88" fmla="*/ 57 w 70"/>
                  <a:gd name="T89" fmla="*/ 13 h 70"/>
                  <a:gd name="T90" fmla="*/ 54 w 70"/>
                  <a:gd name="T91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" h="70">
                    <a:moveTo>
                      <a:pt x="54" y="14"/>
                    </a:moveTo>
                    <a:lnTo>
                      <a:pt x="54" y="14"/>
                    </a:lnTo>
                    <a:lnTo>
                      <a:pt x="51" y="10"/>
                    </a:lnTo>
                    <a:lnTo>
                      <a:pt x="47" y="7"/>
                    </a:lnTo>
                    <a:lnTo>
                      <a:pt x="43" y="2"/>
                    </a:lnTo>
                    <a:lnTo>
                      <a:pt x="40" y="0"/>
                    </a:lnTo>
                    <a:lnTo>
                      <a:pt x="35" y="1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8" y="7"/>
                    </a:lnTo>
                    <a:lnTo>
                      <a:pt x="26" y="6"/>
                    </a:lnTo>
                    <a:lnTo>
                      <a:pt x="23" y="4"/>
                    </a:lnTo>
                    <a:lnTo>
                      <a:pt x="19" y="6"/>
                    </a:lnTo>
                    <a:lnTo>
                      <a:pt x="17" y="7"/>
                    </a:lnTo>
                    <a:lnTo>
                      <a:pt x="13" y="10"/>
                    </a:lnTo>
                    <a:lnTo>
                      <a:pt x="5" y="24"/>
                    </a:lnTo>
                    <a:lnTo>
                      <a:pt x="0" y="37"/>
                    </a:lnTo>
                    <a:lnTo>
                      <a:pt x="2" y="49"/>
                    </a:lnTo>
                    <a:lnTo>
                      <a:pt x="9" y="60"/>
                    </a:lnTo>
                    <a:lnTo>
                      <a:pt x="23" y="70"/>
                    </a:lnTo>
                    <a:lnTo>
                      <a:pt x="43" y="64"/>
                    </a:lnTo>
                    <a:lnTo>
                      <a:pt x="46" y="61"/>
                    </a:lnTo>
                    <a:lnTo>
                      <a:pt x="46" y="58"/>
                    </a:lnTo>
                    <a:lnTo>
                      <a:pt x="45" y="55"/>
                    </a:lnTo>
                    <a:lnTo>
                      <a:pt x="50" y="48"/>
                    </a:lnTo>
                    <a:lnTo>
                      <a:pt x="56" y="44"/>
                    </a:lnTo>
                    <a:lnTo>
                      <a:pt x="54" y="41"/>
                    </a:lnTo>
                    <a:lnTo>
                      <a:pt x="54" y="36"/>
                    </a:lnTo>
                    <a:lnTo>
                      <a:pt x="56" y="32"/>
                    </a:lnTo>
                    <a:lnTo>
                      <a:pt x="58" y="29"/>
                    </a:lnTo>
                    <a:lnTo>
                      <a:pt x="62" y="27"/>
                    </a:lnTo>
                    <a:lnTo>
                      <a:pt x="64" y="26"/>
                    </a:lnTo>
                    <a:lnTo>
                      <a:pt x="67" y="24"/>
                    </a:lnTo>
                    <a:lnTo>
                      <a:pt x="69" y="21"/>
                    </a:lnTo>
                    <a:lnTo>
                      <a:pt x="70" y="19"/>
                    </a:lnTo>
                    <a:lnTo>
                      <a:pt x="70" y="17"/>
                    </a:lnTo>
                    <a:lnTo>
                      <a:pt x="69" y="13"/>
                    </a:lnTo>
                    <a:lnTo>
                      <a:pt x="67" y="10"/>
                    </a:lnTo>
                    <a:lnTo>
                      <a:pt x="65" y="9"/>
                    </a:lnTo>
                    <a:lnTo>
                      <a:pt x="63" y="9"/>
                    </a:lnTo>
                    <a:lnTo>
                      <a:pt x="60" y="9"/>
                    </a:lnTo>
                    <a:lnTo>
                      <a:pt x="58" y="12"/>
                    </a:lnTo>
                    <a:lnTo>
                      <a:pt x="57" y="13"/>
                    </a:lnTo>
                    <a:lnTo>
                      <a:pt x="54" y="1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4" name="Freeform 79"/>
              <p:cNvSpPr/>
              <p:nvPr/>
            </p:nvSpPr>
            <p:spPr bwMode="auto">
              <a:xfrm>
                <a:off x="1296988" y="3127375"/>
                <a:ext cx="11112" cy="4763"/>
              </a:xfrm>
              <a:custGeom>
                <a:avLst/>
                <a:gdLst>
                  <a:gd name="T0" fmla="*/ 34 w 34"/>
                  <a:gd name="T1" fmla="*/ 2 h 14"/>
                  <a:gd name="T2" fmla="*/ 24 w 34"/>
                  <a:gd name="T3" fmla="*/ 0 h 14"/>
                  <a:gd name="T4" fmla="*/ 18 w 34"/>
                  <a:gd name="T5" fmla="*/ 0 h 14"/>
                  <a:gd name="T6" fmla="*/ 13 w 34"/>
                  <a:gd name="T7" fmla="*/ 2 h 14"/>
                  <a:gd name="T8" fmla="*/ 7 w 34"/>
                  <a:gd name="T9" fmla="*/ 6 h 14"/>
                  <a:gd name="T10" fmla="*/ 0 w 34"/>
                  <a:gd name="T11" fmla="*/ 14 h 14"/>
                  <a:gd name="T12" fmla="*/ 17 w 34"/>
                  <a:gd name="T13" fmla="*/ 9 h 14"/>
                  <a:gd name="T14" fmla="*/ 33 w 34"/>
                  <a:gd name="T15" fmla="*/ 4 h 14"/>
                  <a:gd name="T16" fmla="*/ 34 w 34"/>
                  <a:gd name="T17" fmla="*/ 4 h 14"/>
                  <a:gd name="T18" fmla="*/ 34 w 34"/>
                  <a:gd name="T19" fmla="*/ 3 h 14"/>
                  <a:gd name="T20" fmla="*/ 34 w 34"/>
                  <a:gd name="T2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14">
                    <a:moveTo>
                      <a:pt x="34" y="2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3" y="2"/>
                    </a:lnTo>
                    <a:lnTo>
                      <a:pt x="7" y="6"/>
                    </a:lnTo>
                    <a:lnTo>
                      <a:pt x="0" y="14"/>
                    </a:lnTo>
                    <a:lnTo>
                      <a:pt x="17" y="9"/>
                    </a:lnTo>
                    <a:lnTo>
                      <a:pt x="33" y="4"/>
                    </a:lnTo>
                    <a:lnTo>
                      <a:pt x="34" y="4"/>
                    </a:lnTo>
                    <a:lnTo>
                      <a:pt x="34" y="3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5" name="Freeform 80"/>
              <p:cNvSpPr/>
              <p:nvPr/>
            </p:nvSpPr>
            <p:spPr bwMode="auto">
              <a:xfrm>
                <a:off x="1333500" y="3092450"/>
                <a:ext cx="12700" cy="11113"/>
              </a:xfrm>
              <a:custGeom>
                <a:avLst/>
                <a:gdLst>
                  <a:gd name="T0" fmla="*/ 16 w 39"/>
                  <a:gd name="T1" fmla="*/ 1 h 34"/>
                  <a:gd name="T2" fmla="*/ 12 w 39"/>
                  <a:gd name="T3" fmla="*/ 0 h 34"/>
                  <a:gd name="T4" fmla="*/ 8 w 39"/>
                  <a:gd name="T5" fmla="*/ 0 h 34"/>
                  <a:gd name="T6" fmla="*/ 5 w 39"/>
                  <a:gd name="T7" fmla="*/ 1 h 34"/>
                  <a:gd name="T8" fmla="*/ 1 w 39"/>
                  <a:gd name="T9" fmla="*/ 4 h 34"/>
                  <a:gd name="T10" fmla="*/ 0 w 39"/>
                  <a:gd name="T11" fmla="*/ 7 h 34"/>
                  <a:gd name="T12" fmla="*/ 0 w 39"/>
                  <a:gd name="T13" fmla="*/ 10 h 34"/>
                  <a:gd name="T14" fmla="*/ 2 w 39"/>
                  <a:gd name="T15" fmla="*/ 13 h 34"/>
                  <a:gd name="T16" fmla="*/ 13 w 39"/>
                  <a:gd name="T17" fmla="*/ 25 h 34"/>
                  <a:gd name="T18" fmla="*/ 14 w 39"/>
                  <a:gd name="T19" fmla="*/ 29 h 34"/>
                  <a:gd name="T20" fmla="*/ 17 w 39"/>
                  <a:gd name="T21" fmla="*/ 32 h 34"/>
                  <a:gd name="T22" fmla="*/ 19 w 39"/>
                  <a:gd name="T23" fmla="*/ 34 h 34"/>
                  <a:gd name="T24" fmla="*/ 23 w 39"/>
                  <a:gd name="T25" fmla="*/ 34 h 34"/>
                  <a:gd name="T26" fmla="*/ 25 w 39"/>
                  <a:gd name="T27" fmla="*/ 33 h 34"/>
                  <a:gd name="T28" fmla="*/ 29 w 39"/>
                  <a:gd name="T29" fmla="*/ 32 h 34"/>
                  <a:gd name="T30" fmla="*/ 33 w 39"/>
                  <a:gd name="T31" fmla="*/ 29 h 34"/>
                  <a:gd name="T32" fmla="*/ 35 w 39"/>
                  <a:gd name="T33" fmla="*/ 28 h 34"/>
                  <a:gd name="T34" fmla="*/ 37 w 39"/>
                  <a:gd name="T35" fmla="*/ 27 h 34"/>
                  <a:gd name="T36" fmla="*/ 39 w 39"/>
                  <a:gd name="T37" fmla="*/ 25 h 34"/>
                  <a:gd name="T38" fmla="*/ 39 w 39"/>
                  <a:gd name="T39" fmla="*/ 23 h 34"/>
                  <a:gd name="T40" fmla="*/ 37 w 39"/>
                  <a:gd name="T41" fmla="*/ 19 h 34"/>
                  <a:gd name="T42" fmla="*/ 16 w 39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34">
                    <a:moveTo>
                      <a:pt x="16" y="1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13" y="25"/>
                    </a:lnTo>
                    <a:lnTo>
                      <a:pt x="14" y="29"/>
                    </a:lnTo>
                    <a:lnTo>
                      <a:pt x="17" y="32"/>
                    </a:lnTo>
                    <a:lnTo>
                      <a:pt x="19" y="34"/>
                    </a:lnTo>
                    <a:lnTo>
                      <a:pt x="23" y="34"/>
                    </a:lnTo>
                    <a:lnTo>
                      <a:pt x="25" y="33"/>
                    </a:lnTo>
                    <a:lnTo>
                      <a:pt x="29" y="32"/>
                    </a:lnTo>
                    <a:lnTo>
                      <a:pt x="33" y="29"/>
                    </a:lnTo>
                    <a:lnTo>
                      <a:pt x="35" y="28"/>
                    </a:lnTo>
                    <a:lnTo>
                      <a:pt x="37" y="27"/>
                    </a:lnTo>
                    <a:lnTo>
                      <a:pt x="39" y="25"/>
                    </a:lnTo>
                    <a:lnTo>
                      <a:pt x="39" y="23"/>
                    </a:lnTo>
                    <a:lnTo>
                      <a:pt x="37" y="19"/>
                    </a:lnTo>
                    <a:lnTo>
                      <a:pt x="16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6" name="Freeform 81"/>
              <p:cNvSpPr/>
              <p:nvPr/>
            </p:nvSpPr>
            <p:spPr bwMode="auto">
              <a:xfrm>
                <a:off x="1346200" y="3074988"/>
                <a:ext cx="15875" cy="20638"/>
              </a:xfrm>
              <a:custGeom>
                <a:avLst/>
                <a:gdLst>
                  <a:gd name="T0" fmla="*/ 1 w 52"/>
                  <a:gd name="T1" fmla="*/ 52 h 63"/>
                  <a:gd name="T2" fmla="*/ 7 w 52"/>
                  <a:gd name="T3" fmla="*/ 61 h 63"/>
                  <a:gd name="T4" fmla="*/ 13 w 52"/>
                  <a:gd name="T5" fmla="*/ 63 h 63"/>
                  <a:gd name="T6" fmla="*/ 18 w 52"/>
                  <a:gd name="T7" fmla="*/ 61 h 63"/>
                  <a:gd name="T8" fmla="*/ 24 w 52"/>
                  <a:gd name="T9" fmla="*/ 56 h 63"/>
                  <a:gd name="T10" fmla="*/ 29 w 52"/>
                  <a:gd name="T11" fmla="*/ 50 h 63"/>
                  <a:gd name="T12" fmla="*/ 46 w 52"/>
                  <a:gd name="T13" fmla="*/ 22 h 63"/>
                  <a:gd name="T14" fmla="*/ 52 w 52"/>
                  <a:gd name="T15" fmla="*/ 20 h 63"/>
                  <a:gd name="T16" fmla="*/ 41 w 52"/>
                  <a:gd name="T17" fmla="*/ 9 h 63"/>
                  <a:gd name="T18" fmla="*/ 39 w 52"/>
                  <a:gd name="T19" fmla="*/ 5 h 63"/>
                  <a:gd name="T20" fmla="*/ 36 w 52"/>
                  <a:gd name="T21" fmla="*/ 3 h 63"/>
                  <a:gd name="T22" fmla="*/ 32 w 52"/>
                  <a:gd name="T23" fmla="*/ 1 h 63"/>
                  <a:gd name="T24" fmla="*/ 29 w 52"/>
                  <a:gd name="T25" fmla="*/ 0 h 63"/>
                  <a:gd name="T26" fmla="*/ 24 w 52"/>
                  <a:gd name="T27" fmla="*/ 3 h 63"/>
                  <a:gd name="T28" fmla="*/ 20 w 52"/>
                  <a:gd name="T29" fmla="*/ 6 h 63"/>
                  <a:gd name="T30" fmla="*/ 17 w 52"/>
                  <a:gd name="T31" fmla="*/ 12 h 63"/>
                  <a:gd name="T32" fmla="*/ 17 w 52"/>
                  <a:gd name="T33" fmla="*/ 20 h 63"/>
                  <a:gd name="T34" fmla="*/ 19 w 52"/>
                  <a:gd name="T35" fmla="*/ 26 h 63"/>
                  <a:gd name="T36" fmla="*/ 15 w 52"/>
                  <a:gd name="T37" fmla="*/ 26 h 63"/>
                  <a:gd name="T38" fmla="*/ 11 w 52"/>
                  <a:gd name="T39" fmla="*/ 27 h 63"/>
                  <a:gd name="T40" fmla="*/ 7 w 52"/>
                  <a:gd name="T41" fmla="*/ 31 h 63"/>
                  <a:gd name="T42" fmla="*/ 2 w 52"/>
                  <a:gd name="T43" fmla="*/ 37 h 63"/>
                  <a:gd name="T44" fmla="*/ 0 w 52"/>
                  <a:gd name="T45" fmla="*/ 44 h 63"/>
                  <a:gd name="T46" fmla="*/ 1 w 52"/>
                  <a:gd name="T47" fmla="*/ 5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63">
                    <a:moveTo>
                      <a:pt x="1" y="52"/>
                    </a:moveTo>
                    <a:lnTo>
                      <a:pt x="7" y="61"/>
                    </a:lnTo>
                    <a:lnTo>
                      <a:pt x="13" y="63"/>
                    </a:lnTo>
                    <a:lnTo>
                      <a:pt x="18" y="61"/>
                    </a:lnTo>
                    <a:lnTo>
                      <a:pt x="24" y="56"/>
                    </a:lnTo>
                    <a:lnTo>
                      <a:pt x="29" y="50"/>
                    </a:lnTo>
                    <a:lnTo>
                      <a:pt x="46" y="22"/>
                    </a:lnTo>
                    <a:lnTo>
                      <a:pt x="52" y="20"/>
                    </a:lnTo>
                    <a:lnTo>
                      <a:pt x="41" y="9"/>
                    </a:lnTo>
                    <a:lnTo>
                      <a:pt x="39" y="5"/>
                    </a:lnTo>
                    <a:lnTo>
                      <a:pt x="36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4" y="3"/>
                    </a:lnTo>
                    <a:lnTo>
                      <a:pt x="20" y="6"/>
                    </a:lnTo>
                    <a:lnTo>
                      <a:pt x="17" y="12"/>
                    </a:lnTo>
                    <a:lnTo>
                      <a:pt x="17" y="20"/>
                    </a:lnTo>
                    <a:lnTo>
                      <a:pt x="19" y="26"/>
                    </a:lnTo>
                    <a:lnTo>
                      <a:pt x="15" y="26"/>
                    </a:lnTo>
                    <a:lnTo>
                      <a:pt x="11" y="27"/>
                    </a:lnTo>
                    <a:lnTo>
                      <a:pt x="7" y="31"/>
                    </a:lnTo>
                    <a:lnTo>
                      <a:pt x="2" y="37"/>
                    </a:lnTo>
                    <a:lnTo>
                      <a:pt x="0" y="44"/>
                    </a:lnTo>
                    <a:lnTo>
                      <a:pt x="1" y="5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7" name="Freeform 82"/>
              <p:cNvSpPr/>
              <p:nvPr/>
            </p:nvSpPr>
            <p:spPr bwMode="auto">
              <a:xfrm>
                <a:off x="1247775" y="3036888"/>
                <a:ext cx="15875" cy="20638"/>
              </a:xfrm>
              <a:custGeom>
                <a:avLst/>
                <a:gdLst>
                  <a:gd name="T0" fmla="*/ 23 w 49"/>
                  <a:gd name="T1" fmla="*/ 33 h 63"/>
                  <a:gd name="T2" fmla="*/ 20 w 49"/>
                  <a:gd name="T3" fmla="*/ 39 h 63"/>
                  <a:gd name="T4" fmla="*/ 18 w 49"/>
                  <a:gd name="T5" fmla="*/ 45 h 63"/>
                  <a:gd name="T6" fmla="*/ 18 w 49"/>
                  <a:gd name="T7" fmla="*/ 51 h 63"/>
                  <a:gd name="T8" fmla="*/ 21 w 49"/>
                  <a:gd name="T9" fmla="*/ 57 h 63"/>
                  <a:gd name="T10" fmla="*/ 31 w 49"/>
                  <a:gd name="T11" fmla="*/ 62 h 63"/>
                  <a:gd name="T12" fmla="*/ 32 w 49"/>
                  <a:gd name="T13" fmla="*/ 63 h 63"/>
                  <a:gd name="T14" fmla="*/ 35 w 49"/>
                  <a:gd name="T15" fmla="*/ 63 h 63"/>
                  <a:gd name="T16" fmla="*/ 36 w 49"/>
                  <a:gd name="T17" fmla="*/ 63 h 63"/>
                  <a:gd name="T18" fmla="*/ 37 w 49"/>
                  <a:gd name="T19" fmla="*/ 62 h 63"/>
                  <a:gd name="T20" fmla="*/ 38 w 49"/>
                  <a:gd name="T21" fmla="*/ 59 h 63"/>
                  <a:gd name="T22" fmla="*/ 49 w 49"/>
                  <a:gd name="T23" fmla="*/ 41 h 63"/>
                  <a:gd name="T24" fmla="*/ 40 w 49"/>
                  <a:gd name="T25" fmla="*/ 39 h 63"/>
                  <a:gd name="T26" fmla="*/ 34 w 49"/>
                  <a:gd name="T27" fmla="*/ 33 h 63"/>
                  <a:gd name="T28" fmla="*/ 29 w 49"/>
                  <a:gd name="T29" fmla="*/ 25 h 63"/>
                  <a:gd name="T30" fmla="*/ 26 w 49"/>
                  <a:gd name="T31" fmla="*/ 17 h 63"/>
                  <a:gd name="T32" fmla="*/ 19 w 49"/>
                  <a:gd name="T33" fmla="*/ 18 h 63"/>
                  <a:gd name="T34" fmla="*/ 6 w 49"/>
                  <a:gd name="T35" fmla="*/ 0 h 63"/>
                  <a:gd name="T36" fmla="*/ 0 w 49"/>
                  <a:gd name="T37" fmla="*/ 7 h 63"/>
                  <a:gd name="T38" fmla="*/ 1 w 49"/>
                  <a:gd name="T39" fmla="*/ 11 h 63"/>
                  <a:gd name="T40" fmla="*/ 2 w 49"/>
                  <a:gd name="T41" fmla="*/ 14 h 63"/>
                  <a:gd name="T42" fmla="*/ 3 w 49"/>
                  <a:gd name="T43" fmla="*/ 18 h 63"/>
                  <a:gd name="T44" fmla="*/ 4 w 49"/>
                  <a:gd name="T45" fmla="*/ 21 h 63"/>
                  <a:gd name="T46" fmla="*/ 7 w 49"/>
                  <a:gd name="T47" fmla="*/ 24 h 63"/>
                  <a:gd name="T48" fmla="*/ 9 w 49"/>
                  <a:gd name="T49" fmla="*/ 25 h 63"/>
                  <a:gd name="T50" fmla="*/ 14 w 49"/>
                  <a:gd name="T51" fmla="*/ 27 h 63"/>
                  <a:gd name="T52" fmla="*/ 14 w 49"/>
                  <a:gd name="T53" fmla="*/ 27 h 63"/>
                  <a:gd name="T54" fmla="*/ 14 w 49"/>
                  <a:gd name="T55" fmla="*/ 27 h 63"/>
                  <a:gd name="T56" fmla="*/ 23 w 49"/>
                  <a:gd name="T5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" h="63">
                    <a:moveTo>
                      <a:pt x="23" y="33"/>
                    </a:moveTo>
                    <a:lnTo>
                      <a:pt x="20" y="39"/>
                    </a:lnTo>
                    <a:lnTo>
                      <a:pt x="18" y="45"/>
                    </a:lnTo>
                    <a:lnTo>
                      <a:pt x="18" y="51"/>
                    </a:lnTo>
                    <a:lnTo>
                      <a:pt x="21" y="57"/>
                    </a:lnTo>
                    <a:lnTo>
                      <a:pt x="31" y="62"/>
                    </a:lnTo>
                    <a:lnTo>
                      <a:pt x="32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7" y="62"/>
                    </a:lnTo>
                    <a:lnTo>
                      <a:pt x="38" y="59"/>
                    </a:lnTo>
                    <a:lnTo>
                      <a:pt x="49" y="41"/>
                    </a:lnTo>
                    <a:lnTo>
                      <a:pt x="40" y="39"/>
                    </a:lnTo>
                    <a:lnTo>
                      <a:pt x="34" y="33"/>
                    </a:lnTo>
                    <a:lnTo>
                      <a:pt x="29" y="2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6" y="0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2" y="14"/>
                    </a:lnTo>
                    <a:lnTo>
                      <a:pt x="3" y="18"/>
                    </a:lnTo>
                    <a:lnTo>
                      <a:pt x="4" y="21"/>
                    </a:lnTo>
                    <a:lnTo>
                      <a:pt x="7" y="24"/>
                    </a:lnTo>
                    <a:lnTo>
                      <a:pt x="9" y="25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23" y="3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8" name="Freeform 83"/>
              <p:cNvSpPr/>
              <p:nvPr/>
            </p:nvSpPr>
            <p:spPr bwMode="auto">
              <a:xfrm>
                <a:off x="1166813" y="2935288"/>
                <a:ext cx="12700" cy="12700"/>
              </a:xfrm>
              <a:custGeom>
                <a:avLst/>
                <a:gdLst>
                  <a:gd name="T0" fmla="*/ 0 w 44"/>
                  <a:gd name="T1" fmla="*/ 19 h 42"/>
                  <a:gd name="T2" fmla="*/ 1 w 44"/>
                  <a:gd name="T3" fmla="*/ 26 h 42"/>
                  <a:gd name="T4" fmla="*/ 0 w 44"/>
                  <a:gd name="T5" fmla="*/ 31 h 42"/>
                  <a:gd name="T6" fmla="*/ 0 w 44"/>
                  <a:gd name="T7" fmla="*/ 35 h 42"/>
                  <a:gd name="T8" fmla="*/ 1 w 44"/>
                  <a:gd name="T9" fmla="*/ 38 h 42"/>
                  <a:gd name="T10" fmla="*/ 2 w 44"/>
                  <a:gd name="T11" fmla="*/ 40 h 42"/>
                  <a:gd name="T12" fmla="*/ 5 w 44"/>
                  <a:gd name="T13" fmla="*/ 41 h 42"/>
                  <a:gd name="T14" fmla="*/ 7 w 44"/>
                  <a:gd name="T15" fmla="*/ 42 h 42"/>
                  <a:gd name="T16" fmla="*/ 10 w 44"/>
                  <a:gd name="T17" fmla="*/ 41 h 42"/>
                  <a:gd name="T18" fmla="*/ 13 w 44"/>
                  <a:gd name="T19" fmla="*/ 41 h 42"/>
                  <a:gd name="T20" fmla="*/ 16 w 44"/>
                  <a:gd name="T21" fmla="*/ 40 h 42"/>
                  <a:gd name="T22" fmla="*/ 19 w 44"/>
                  <a:gd name="T23" fmla="*/ 38 h 42"/>
                  <a:gd name="T24" fmla="*/ 24 w 44"/>
                  <a:gd name="T25" fmla="*/ 36 h 42"/>
                  <a:gd name="T26" fmla="*/ 28 w 44"/>
                  <a:gd name="T27" fmla="*/ 33 h 42"/>
                  <a:gd name="T28" fmla="*/ 30 w 44"/>
                  <a:gd name="T29" fmla="*/ 31 h 42"/>
                  <a:gd name="T30" fmla="*/ 33 w 44"/>
                  <a:gd name="T31" fmla="*/ 29 h 42"/>
                  <a:gd name="T32" fmla="*/ 34 w 44"/>
                  <a:gd name="T33" fmla="*/ 31 h 42"/>
                  <a:gd name="T34" fmla="*/ 35 w 44"/>
                  <a:gd name="T35" fmla="*/ 32 h 42"/>
                  <a:gd name="T36" fmla="*/ 39 w 44"/>
                  <a:gd name="T37" fmla="*/ 32 h 42"/>
                  <a:gd name="T38" fmla="*/ 41 w 44"/>
                  <a:gd name="T39" fmla="*/ 30 h 42"/>
                  <a:gd name="T40" fmla="*/ 44 w 44"/>
                  <a:gd name="T41" fmla="*/ 7 h 42"/>
                  <a:gd name="T42" fmla="*/ 34 w 44"/>
                  <a:gd name="T43" fmla="*/ 2 h 42"/>
                  <a:gd name="T44" fmla="*/ 34 w 44"/>
                  <a:gd name="T45" fmla="*/ 1 h 42"/>
                  <a:gd name="T46" fmla="*/ 24 w 44"/>
                  <a:gd name="T47" fmla="*/ 0 h 42"/>
                  <a:gd name="T48" fmla="*/ 16 w 44"/>
                  <a:gd name="T49" fmla="*/ 1 h 42"/>
                  <a:gd name="T50" fmla="*/ 10 w 44"/>
                  <a:gd name="T51" fmla="*/ 6 h 42"/>
                  <a:gd name="T52" fmla="*/ 5 w 44"/>
                  <a:gd name="T53" fmla="*/ 12 h 42"/>
                  <a:gd name="T54" fmla="*/ 0 w 44"/>
                  <a:gd name="T55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" h="42">
                    <a:moveTo>
                      <a:pt x="0" y="19"/>
                    </a:moveTo>
                    <a:lnTo>
                      <a:pt x="1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5" y="41"/>
                    </a:lnTo>
                    <a:lnTo>
                      <a:pt x="7" y="42"/>
                    </a:lnTo>
                    <a:lnTo>
                      <a:pt x="10" y="41"/>
                    </a:lnTo>
                    <a:lnTo>
                      <a:pt x="13" y="41"/>
                    </a:lnTo>
                    <a:lnTo>
                      <a:pt x="16" y="40"/>
                    </a:lnTo>
                    <a:lnTo>
                      <a:pt x="19" y="38"/>
                    </a:lnTo>
                    <a:lnTo>
                      <a:pt x="24" y="36"/>
                    </a:lnTo>
                    <a:lnTo>
                      <a:pt x="28" y="33"/>
                    </a:lnTo>
                    <a:lnTo>
                      <a:pt x="30" y="31"/>
                    </a:lnTo>
                    <a:lnTo>
                      <a:pt x="33" y="29"/>
                    </a:lnTo>
                    <a:lnTo>
                      <a:pt x="34" y="31"/>
                    </a:lnTo>
                    <a:lnTo>
                      <a:pt x="35" y="32"/>
                    </a:lnTo>
                    <a:lnTo>
                      <a:pt x="39" y="32"/>
                    </a:lnTo>
                    <a:lnTo>
                      <a:pt x="41" y="30"/>
                    </a:lnTo>
                    <a:lnTo>
                      <a:pt x="44" y="7"/>
                    </a:lnTo>
                    <a:lnTo>
                      <a:pt x="34" y="2"/>
                    </a:lnTo>
                    <a:lnTo>
                      <a:pt x="34" y="1"/>
                    </a:lnTo>
                    <a:lnTo>
                      <a:pt x="24" y="0"/>
                    </a:lnTo>
                    <a:lnTo>
                      <a:pt x="16" y="1"/>
                    </a:lnTo>
                    <a:lnTo>
                      <a:pt x="10" y="6"/>
                    </a:lnTo>
                    <a:lnTo>
                      <a:pt x="5" y="12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9" name="Freeform 84"/>
              <p:cNvSpPr/>
              <p:nvPr/>
            </p:nvSpPr>
            <p:spPr bwMode="auto">
              <a:xfrm>
                <a:off x="1239838" y="3063875"/>
                <a:ext cx="4762" cy="6350"/>
              </a:xfrm>
              <a:custGeom>
                <a:avLst/>
                <a:gdLst>
                  <a:gd name="T0" fmla="*/ 4 w 18"/>
                  <a:gd name="T1" fmla="*/ 0 h 18"/>
                  <a:gd name="T2" fmla="*/ 0 w 18"/>
                  <a:gd name="T3" fmla="*/ 9 h 18"/>
                  <a:gd name="T4" fmla="*/ 2 w 18"/>
                  <a:gd name="T5" fmla="*/ 13 h 18"/>
                  <a:gd name="T6" fmla="*/ 6 w 18"/>
                  <a:gd name="T7" fmla="*/ 16 h 18"/>
                  <a:gd name="T8" fmla="*/ 11 w 18"/>
                  <a:gd name="T9" fmla="*/ 17 h 18"/>
                  <a:gd name="T10" fmla="*/ 15 w 18"/>
                  <a:gd name="T11" fmla="*/ 18 h 18"/>
                  <a:gd name="T12" fmla="*/ 17 w 18"/>
                  <a:gd name="T13" fmla="*/ 13 h 18"/>
                  <a:gd name="T14" fmla="*/ 18 w 18"/>
                  <a:gd name="T15" fmla="*/ 10 h 18"/>
                  <a:gd name="T16" fmla="*/ 17 w 18"/>
                  <a:gd name="T17" fmla="*/ 6 h 18"/>
                  <a:gd name="T18" fmla="*/ 15 w 18"/>
                  <a:gd name="T19" fmla="*/ 4 h 18"/>
                  <a:gd name="T20" fmla="*/ 13 w 18"/>
                  <a:gd name="T21" fmla="*/ 1 h 18"/>
                  <a:gd name="T22" fmla="*/ 9 w 18"/>
                  <a:gd name="T23" fmla="*/ 0 h 18"/>
                  <a:gd name="T24" fmla="*/ 4 w 18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4" y="0"/>
                    </a:moveTo>
                    <a:lnTo>
                      <a:pt x="0" y="9"/>
                    </a:lnTo>
                    <a:lnTo>
                      <a:pt x="2" y="13"/>
                    </a:lnTo>
                    <a:lnTo>
                      <a:pt x="6" y="16"/>
                    </a:lnTo>
                    <a:lnTo>
                      <a:pt x="11" y="17"/>
                    </a:lnTo>
                    <a:lnTo>
                      <a:pt x="15" y="18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0" name="Freeform 85"/>
              <p:cNvSpPr/>
              <p:nvPr/>
            </p:nvSpPr>
            <p:spPr bwMode="auto">
              <a:xfrm>
                <a:off x="1254125" y="3062288"/>
                <a:ext cx="19050" cy="12700"/>
              </a:xfrm>
              <a:custGeom>
                <a:avLst/>
                <a:gdLst>
                  <a:gd name="T0" fmla="*/ 47 w 63"/>
                  <a:gd name="T1" fmla="*/ 39 h 41"/>
                  <a:gd name="T2" fmla="*/ 49 w 63"/>
                  <a:gd name="T3" fmla="*/ 39 h 41"/>
                  <a:gd name="T4" fmla="*/ 53 w 63"/>
                  <a:gd name="T5" fmla="*/ 39 h 41"/>
                  <a:gd name="T6" fmla="*/ 58 w 63"/>
                  <a:gd name="T7" fmla="*/ 37 h 41"/>
                  <a:gd name="T8" fmla="*/ 60 w 63"/>
                  <a:gd name="T9" fmla="*/ 32 h 41"/>
                  <a:gd name="T10" fmla="*/ 63 w 63"/>
                  <a:gd name="T11" fmla="*/ 28 h 41"/>
                  <a:gd name="T12" fmla="*/ 63 w 63"/>
                  <a:gd name="T13" fmla="*/ 23 h 41"/>
                  <a:gd name="T14" fmla="*/ 61 w 63"/>
                  <a:gd name="T15" fmla="*/ 17 h 41"/>
                  <a:gd name="T16" fmla="*/ 57 w 63"/>
                  <a:gd name="T17" fmla="*/ 10 h 41"/>
                  <a:gd name="T18" fmla="*/ 49 w 63"/>
                  <a:gd name="T19" fmla="*/ 5 h 41"/>
                  <a:gd name="T20" fmla="*/ 42 w 63"/>
                  <a:gd name="T21" fmla="*/ 1 h 41"/>
                  <a:gd name="T22" fmla="*/ 32 w 63"/>
                  <a:gd name="T23" fmla="*/ 0 h 41"/>
                  <a:gd name="T24" fmla="*/ 27 w 63"/>
                  <a:gd name="T25" fmla="*/ 0 h 41"/>
                  <a:gd name="T26" fmla="*/ 15 w 63"/>
                  <a:gd name="T27" fmla="*/ 12 h 41"/>
                  <a:gd name="T28" fmla="*/ 13 w 63"/>
                  <a:gd name="T29" fmla="*/ 14 h 41"/>
                  <a:gd name="T30" fmla="*/ 10 w 63"/>
                  <a:gd name="T31" fmla="*/ 17 h 41"/>
                  <a:gd name="T32" fmla="*/ 10 w 63"/>
                  <a:gd name="T33" fmla="*/ 20 h 41"/>
                  <a:gd name="T34" fmla="*/ 0 w 63"/>
                  <a:gd name="T35" fmla="*/ 33 h 41"/>
                  <a:gd name="T36" fmla="*/ 6 w 63"/>
                  <a:gd name="T37" fmla="*/ 40 h 41"/>
                  <a:gd name="T38" fmla="*/ 14 w 63"/>
                  <a:gd name="T39" fmla="*/ 41 h 41"/>
                  <a:gd name="T40" fmla="*/ 23 w 63"/>
                  <a:gd name="T41" fmla="*/ 40 h 41"/>
                  <a:gd name="T42" fmla="*/ 30 w 63"/>
                  <a:gd name="T43" fmla="*/ 39 h 41"/>
                  <a:gd name="T44" fmla="*/ 38 w 63"/>
                  <a:gd name="T45" fmla="*/ 38 h 41"/>
                  <a:gd name="T46" fmla="*/ 47 w 63"/>
                  <a:gd name="T47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41">
                    <a:moveTo>
                      <a:pt x="47" y="39"/>
                    </a:moveTo>
                    <a:lnTo>
                      <a:pt x="49" y="39"/>
                    </a:lnTo>
                    <a:lnTo>
                      <a:pt x="53" y="39"/>
                    </a:lnTo>
                    <a:lnTo>
                      <a:pt x="58" y="37"/>
                    </a:lnTo>
                    <a:lnTo>
                      <a:pt x="60" y="32"/>
                    </a:lnTo>
                    <a:lnTo>
                      <a:pt x="63" y="28"/>
                    </a:lnTo>
                    <a:lnTo>
                      <a:pt x="63" y="23"/>
                    </a:lnTo>
                    <a:lnTo>
                      <a:pt x="61" y="17"/>
                    </a:lnTo>
                    <a:lnTo>
                      <a:pt x="57" y="10"/>
                    </a:lnTo>
                    <a:lnTo>
                      <a:pt x="49" y="5"/>
                    </a:lnTo>
                    <a:lnTo>
                      <a:pt x="42" y="1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15" y="12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10" y="20"/>
                    </a:lnTo>
                    <a:lnTo>
                      <a:pt x="0" y="33"/>
                    </a:lnTo>
                    <a:lnTo>
                      <a:pt x="6" y="40"/>
                    </a:lnTo>
                    <a:lnTo>
                      <a:pt x="14" y="41"/>
                    </a:lnTo>
                    <a:lnTo>
                      <a:pt x="23" y="40"/>
                    </a:lnTo>
                    <a:lnTo>
                      <a:pt x="30" y="39"/>
                    </a:lnTo>
                    <a:lnTo>
                      <a:pt x="38" y="38"/>
                    </a:lnTo>
                    <a:lnTo>
                      <a:pt x="47" y="3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1" name="Freeform 86"/>
              <p:cNvSpPr/>
              <p:nvPr/>
            </p:nvSpPr>
            <p:spPr bwMode="auto">
              <a:xfrm>
                <a:off x="1296988" y="3076575"/>
                <a:ext cx="6350" cy="11113"/>
              </a:xfrm>
              <a:custGeom>
                <a:avLst/>
                <a:gdLst>
                  <a:gd name="T0" fmla="*/ 7 w 22"/>
                  <a:gd name="T1" fmla="*/ 28 h 34"/>
                  <a:gd name="T2" fmla="*/ 9 w 22"/>
                  <a:gd name="T3" fmla="*/ 34 h 34"/>
                  <a:gd name="T4" fmla="*/ 22 w 22"/>
                  <a:gd name="T5" fmla="*/ 30 h 34"/>
                  <a:gd name="T6" fmla="*/ 21 w 22"/>
                  <a:gd name="T7" fmla="*/ 23 h 34"/>
                  <a:gd name="T8" fmla="*/ 21 w 22"/>
                  <a:gd name="T9" fmla="*/ 11 h 34"/>
                  <a:gd name="T10" fmla="*/ 15 w 22"/>
                  <a:gd name="T11" fmla="*/ 0 h 34"/>
                  <a:gd name="T12" fmla="*/ 5 w 22"/>
                  <a:gd name="T13" fmla="*/ 4 h 34"/>
                  <a:gd name="T14" fmla="*/ 0 w 22"/>
                  <a:gd name="T15" fmla="*/ 11 h 34"/>
                  <a:gd name="T16" fmla="*/ 0 w 22"/>
                  <a:gd name="T17" fmla="*/ 18 h 34"/>
                  <a:gd name="T18" fmla="*/ 7 w 22"/>
                  <a:gd name="T19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4">
                    <a:moveTo>
                      <a:pt x="7" y="28"/>
                    </a:moveTo>
                    <a:lnTo>
                      <a:pt x="9" y="34"/>
                    </a:lnTo>
                    <a:lnTo>
                      <a:pt x="22" y="30"/>
                    </a:lnTo>
                    <a:lnTo>
                      <a:pt x="21" y="23"/>
                    </a:lnTo>
                    <a:lnTo>
                      <a:pt x="21" y="11"/>
                    </a:lnTo>
                    <a:lnTo>
                      <a:pt x="15" y="0"/>
                    </a:lnTo>
                    <a:lnTo>
                      <a:pt x="5" y="4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7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2" name="Freeform 87"/>
              <p:cNvSpPr/>
              <p:nvPr/>
            </p:nvSpPr>
            <p:spPr bwMode="auto">
              <a:xfrm>
                <a:off x="1319213" y="2973388"/>
                <a:ext cx="7937" cy="7938"/>
              </a:xfrm>
              <a:custGeom>
                <a:avLst/>
                <a:gdLst>
                  <a:gd name="T0" fmla="*/ 7 w 24"/>
                  <a:gd name="T1" fmla="*/ 0 h 24"/>
                  <a:gd name="T2" fmla="*/ 1 w 24"/>
                  <a:gd name="T3" fmla="*/ 1 h 24"/>
                  <a:gd name="T4" fmla="*/ 0 w 24"/>
                  <a:gd name="T5" fmla="*/ 10 h 24"/>
                  <a:gd name="T6" fmla="*/ 1 w 24"/>
                  <a:gd name="T7" fmla="*/ 17 h 24"/>
                  <a:gd name="T8" fmla="*/ 7 w 24"/>
                  <a:gd name="T9" fmla="*/ 23 h 24"/>
                  <a:gd name="T10" fmla="*/ 10 w 24"/>
                  <a:gd name="T11" fmla="*/ 24 h 24"/>
                  <a:gd name="T12" fmla="*/ 12 w 24"/>
                  <a:gd name="T13" fmla="*/ 23 h 24"/>
                  <a:gd name="T14" fmla="*/ 13 w 24"/>
                  <a:gd name="T15" fmla="*/ 22 h 24"/>
                  <a:gd name="T16" fmla="*/ 22 w 24"/>
                  <a:gd name="T17" fmla="*/ 16 h 24"/>
                  <a:gd name="T18" fmla="*/ 24 w 24"/>
                  <a:gd name="T19" fmla="*/ 12 h 24"/>
                  <a:gd name="T20" fmla="*/ 23 w 24"/>
                  <a:gd name="T21" fmla="*/ 9 h 24"/>
                  <a:gd name="T22" fmla="*/ 20 w 24"/>
                  <a:gd name="T23" fmla="*/ 6 h 24"/>
                  <a:gd name="T24" fmla="*/ 16 w 24"/>
                  <a:gd name="T25" fmla="*/ 4 h 24"/>
                  <a:gd name="T26" fmla="*/ 11 w 24"/>
                  <a:gd name="T27" fmla="*/ 3 h 24"/>
                  <a:gd name="T28" fmla="*/ 7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7" y="0"/>
                    </a:moveTo>
                    <a:lnTo>
                      <a:pt x="1" y="1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7" y="23"/>
                    </a:lnTo>
                    <a:lnTo>
                      <a:pt x="10" y="24"/>
                    </a:lnTo>
                    <a:lnTo>
                      <a:pt x="12" y="23"/>
                    </a:lnTo>
                    <a:lnTo>
                      <a:pt x="13" y="22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3" y="9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1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3" name="Freeform 88"/>
              <p:cNvSpPr/>
              <p:nvPr/>
            </p:nvSpPr>
            <p:spPr bwMode="auto">
              <a:xfrm>
                <a:off x="1298575" y="2987675"/>
                <a:ext cx="12700" cy="11113"/>
              </a:xfrm>
              <a:custGeom>
                <a:avLst/>
                <a:gdLst>
                  <a:gd name="T0" fmla="*/ 29 w 40"/>
                  <a:gd name="T1" fmla="*/ 0 h 36"/>
                  <a:gd name="T2" fmla="*/ 24 w 40"/>
                  <a:gd name="T3" fmla="*/ 9 h 36"/>
                  <a:gd name="T4" fmla="*/ 19 w 40"/>
                  <a:gd name="T5" fmla="*/ 19 h 36"/>
                  <a:gd name="T6" fmla="*/ 0 w 40"/>
                  <a:gd name="T7" fmla="*/ 32 h 36"/>
                  <a:gd name="T8" fmla="*/ 9 w 40"/>
                  <a:gd name="T9" fmla="*/ 36 h 36"/>
                  <a:gd name="T10" fmla="*/ 19 w 40"/>
                  <a:gd name="T11" fmla="*/ 35 h 36"/>
                  <a:gd name="T12" fmla="*/ 28 w 40"/>
                  <a:gd name="T13" fmla="*/ 31 h 36"/>
                  <a:gd name="T14" fmla="*/ 37 w 40"/>
                  <a:gd name="T15" fmla="*/ 29 h 36"/>
                  <a:gd name="T16" fmla="*/ 39 w 40"/>
                  <a:gd name="T17" fmla="*/ 26 h 36"/>
                  <a:gd name="T18" fmla="*/ 39 w 40"/>
                  <a:gd name="T19" fmla="*/ 24 h 36"/>
                  <a:gd name="T20" fmla="*/ 37 w 40"/>
                  <a:gd name="T21" fmla="*/ 20 h 36"/>
                  <a:gd name="T22" fmla="*/ 36 w 40"/>
                  <a:gd name="T23" fmla="*/ 20 h 36"/>
                  <a:gd name="T24" fmla="*/ 40 w 40"/>
                  <a:gd name="T25" fmla="*/ 12 h 36"/>
                  <a:gd name="T26" fmla="*/ 39 w 40"/>
                  <a:gd name="T27" fmla="*/ 9 h 36"/>
                  <a:gd name="T28" fmla="*/ 37 w 40"/>
                  <a:gd name="T29" fmla="*/ 6 h 36"/>
                  <a:gd name="T30" fmla="*/ 36 w 40"/>
                  <a:gd name="T31" fmla="*/ 3 h 36"/>
                  <a:gd name="T32" fmla="*/ 33 w 40"/>
                  <a:gd name="T33" fmla="*/ 1 h 36"/>
                  <a:gd name="T34" fmla="*/ 29 w 40"/>
                  <a:gd name="T3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36">
                    <a:moveTo>
                      <a:pt x="29" y="0"/>
                    </a:moveTo>
                    <a:lnTo>
                      <a:pt x="24" y="9"/>
                    </a:lnTo>
                    <a:lnTo>
                      <a:pt x="19" y="19"/>
                    </a:lnTo>
                    <a:lnTo>
                      <a:pt x="0" y="32"/>
                    </a:lnTo>
                    <a:lnTo>
                      <a:pt x="9" y="36"/>
                    </a:lnTo>
                    <a:lnTo>
                      <a:pt x="19" y="35"/>
                    </a:lnTo>
                    <a:lnTo>
                      <a:pt x="28" y="31"/>
                    </a:lnTo>
                    <a:lnTo>
                      <a:pt x="37" y="29"/>
                    </a:lnTo>
                    <a:lnTo>
                      <a:pt x="39" y="26"/>
                    </a:lnTo>
                    <a:lnTo>
                      <a:pt x="39" y="24"/>
                    </a:lnTo>
                    <a:lnTo>
                      <a:pt x="37" y="20"/>
                    </a:lnTo>
                    <a:lnTo>
                      <a:pt x="36" y="20"/>
                    </a:lnTo>
                    <a:lnTo>
                      <a:pt x="40" y="12"/>
                    </a:lnTo>
                    <a:lnTo>
                      <a:pt x="39" y="9"/>
                    </a:lnTo>
                    <a:lnTo>
                      <a:pt x="37" y="6"/>
                    </a:lnTo>
                    <a:lnTo>
                      <a:pt x="36" y="3"/>
                    </a:lnTo>
                    <a:lnTo>
                      <a:pt x="33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4" name="Freeform 89"/>
              <p:cNvSpPr/>
              <p:nvPr/>
            </p:nvSpPr>
            <p:spPr bwMode="auto">
              <a:xfrm>
                <a:off x="1311275" y="3003550"/>
                <a:ext cx="7937" cy="7938"/>
              </a:xfrm>
              <a:custGeom>
                <a:avLst/>
                <a:gdLst>
                  <a:gd name="T0" fmla="*/ 3 w 25"/>
                  <a:gd name="T1" fmla="*/ 0 h 26"/>
                  <a:gd name="T2" fmla="*/ 0 w 25"/>
                  <a:gd name="T3" fmla="*/ 15 h 26"/>
                  <a:gd name="T4" fmla="*/ 3 w 25"/>
                  <a:gd name="T5" fmla="*/ 24 h 26"/>
                  <a:gd name="T6" fmla="*/ 11 w 25"/>
                  <a:gd name="T7" fmla="*/ 26 h 26"/>
                  <a:gd name="T8" fmla="*/ 17 w 25"/>
                  <a:gd name="T9" fmla="*/ 26 h 26"/>
                  <a:gd name="T10" fmla="*/ 25 w 25"/>
                  <a:gd name="T11" fmla="*/ 24 h 26"/>
                  <a:gd name="T12" fmla="*/ 20 w 25"/>
                  <a:gd name="T13" fmla="*/ 13 h 26"/>
                  <a:gd name="T14" fmla="*/ 13 w 25"/>
                  <a:gd name="T15" fmla="*/ 6 h 26"/>
                  <a:gd name="T16" fmla="*/ 3 w 25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3" y="0"/>
                    </a:moveTo>
                    <a:lnTo>
                      <a:pt x="0" y="15"/>
                    </a:lnTo>
                    <a:lnTo>
                      <a:pt x="3" y="24"/>
                    </a:lnTo>
                    <a:lnTo>
                      <a:pt x="11" y="26"/>
                    </a:lnTo>
                    <a:lnTo>
                      <a:pt x="17" y="26"/>
                    </a:lnTo>
                    <a:lnTo>
                      <a:pt x="25" y="24"/>
                    </a:lnTo>
                    <a:lnTo>
                      <a:pt x="20" y="13"/>
                    </a:lnTo>
                    <a:lnTo>
                      <a:pt x="13" y="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5" name="Freeform 90"/>
              <p:cNvSpPr/>
              <p:nvPr/>
            </p:nvSpPr>
            <p:spPr bwMode="auto">
              <a:xfrm>
                <a:off x="1184275" y="2943225"/>
                <a:ext cx="6350" cy="4763"/>
              </a:xfrm>
              <a:custGeom>
                <a:avLst/>
                <a:gdLst>
                  <a:gd name="T0" fmla="*/ 17 w 17"/>
                  <a:gd name="T1" fmla="*/ 13 h 18"/>
                  <a:gd name="T2" fmla="*/ 16 w 17"/>
                  <a:gd name="T3" fmla="*/ 9 h 18"/>
                  <a:gd name="T4" fmla="*/ 14 w 17"/>
                  <a:gd name="T5" fmla="*/ 6 h 18"/>
                  <a:gd name="T6" fmla="*/ 12 w 17"/>
                  <a:gd name="T7" fmla="*/ 3 h 18"/>
                  <a:gd name="T8" fmla="*/ 9 w 17"/>
                  <a:gd name="T9" fmla="*/ 2 h 18"/>
                  <a:gd name="T10" fmla="*/ 5 w 17"/>
                  <a:gd name="T11" fmla="*/ 0 h 18"/>
                  <a:gd name="T12" fmla="*/ 0 w 17"/>
                  <a:gd name="T13" fmla="*/ 11 h 18"/>
                  <a:gd name="T14" fmla="*/ 1 w 17"/>
                  <a:gd name="T15" fmla="*/ 12 h 18"/>
                  <a:gd name="T16" fmla="*/ 4 w 17"/>
                  <a:gd name="T17" fmla="*/ 13 h 18"/>
                  <a:gd name="T18" fmla="*/ 5 w 17"/>
                  <a:gd name="T19" fmla="*/ 16 h 18"/>
                  <a:gd name="T20" fmla="*/ 8 w 17"/>
                  <a:gd name="T21" fmla="*/ 17 h 18"/>
                  <a:gd name="T22" fmla="*/ 10 w 17"/>
                  <a:gd name="T23" fmla="*/ 18 h 18"/>
                  <a:gd name="T24" fmla="*/ 12 w 17"/>
                  <a:gd name="T25" fmla="*/ 18 h 18"/>
                  <a:gd name="T26" fmla="*/ 15 w 17"/>
                  <a:gd name="T27" fmla="*/ 16 h 18"/>
                  <a:gd name="T28" fmla="*/ 17 w 17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8">
                    <a:moveTo>
                      <a:pt x="17" y="13"/>
                    </a:moveTo>
                    <a:lnTo>
                      <a:pt x="16" y="9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0" y="11"/>
                    </a:lnTo>
                    <a:lnTo>
                      <a:pt x="1" y="12"/>
                    </a:lnTo>
                    <a:lnTo>
                      <a:pt x="4" y="13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7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6" name="Freeform 91"/>
              <p:cNvSpPr/>
              <p:nvPr/>
            </p:nvSpPr>
            <p:spPr bwMode="auto">
              <a:xfrm>
                <a:off x="1392238" y="3046413"/>
                <a:ext cx="6350" cy="9525"/>
              </a:xfrm>
              <a:custGeom>
                <a:avLst/>
                <a:gdLst>
                  <a:gd name="T0" fmla="*/ 17 w 20"/>
                  <a:gd name="T1" fmla="*/ 3 h 28"/>
                  <a:gd name="T2" fmla="*/ 14 w 20"/>
                  <a:gd name="T3" fmla="*/ 1 h 28"/>
                  <a:gd name="T4" fmla="*/ 11 w 20"/>
                  <a:gd name="T5" fmla="*/ 0 h 28"/>
                  <a:gd name="T6" fmla="*/ 8 w 20"/>
                  <a:gd name="T7" fmla="*/ 1 h 28"/>
                  <a:gd name="T8" fmla="*/ 5 w 20"/>
                  <a:gd name="T9" fmla="*/ 3 h 28"/>
                  <a:gd name="T10" fmla="*/ 3 w 20"/>
                  <a:gd name="T11" fmla="*/ 6 h 28"/>
                  <a:gd name="T12" fmla="*/ 2 w 20"/>
                  <a:gd name="T13" fmla="*/ 11 h 28"/>
                  <a:gd name="T14" fmla="*/ 0 w 20"/>
                  <a:gd name="T15" fmla="*/ 16 h 28"/>
                  <a:gd name="T16" fmla="*/ 0 w 20"/>
                  <a:gd name="T17" fmla="*/ 21 h 28"/>
                  <a:gd name="T18" fmla="*/ 3 w 20"/>
                  <a:gd name="T19" fmla="*/ 25 h 28"/>
                  <a:gd name="T20" fmla="*/ 9 w 20"/>
                  <a:gd name="T21" fmla="*/ 28 h 28"/>
                  <a:gd name="T22" fmla="*/ 15 w 20"/>
                  <a:gd name="T23" fmla="*/ 25 h 28"/>
                  <a:gd name="T24" fmla="*/ 15 w 20"/>
                  <a:gd name="T25" fmla="*/ 18 h 28"/>
                  <a:gd name="T26" fmla="*/ 17 w 20"/>
                  <a:gd name="T27" fmla="*/ 16 h 28"/>
                  <a:gd name="T28" fmla="*/ 19 w 20"/>
                  <a:gd name="T29" fmla="*/ 12 h 28"/>
                  <a:gd name="T30" fmla="*/ 20 w 20"/>
                  <a:gd name="T31" fmla="*/ 9 h 28"/>
                  <a:gd name="T32" fmla="*/ 19 w 20"/>
                  <a:gd name="T33" fmla="*/ 6 h 28"/>
                  <a:gd name="T34" fmla="*/ 17 w 20"/>
                  <a:gd name="T35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8">
                    <a:moveTo>
                      <a:pt x="17" y="3"/>
                    </a:moveTo>
                    <a:lnTo>
                      <a:pt x="14" y="1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2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9" y="28"/>
                    </a:lnTo>
                    <a:lnTo>
                      <a:pt x="15" y="25"/>
                    </a:lnTo>
                    <a:lnTo>
                      <a:pt x="15" y="18"/>
                    </a:lnTo>
                    <a:lnTo>
                      <a:pt x="17" y="16"/>
                    </a:lnTo>
                    <a:lnTo>
                      <a:pt x="19" y="12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7" name="Freeform 92"/>
              <p:cNvSpPr/>
              <p:nvPr/>
            </p:nvSpPr>
            <p:spPr bwMode="auto">
              <a:xfrm>
                <a:off x="1357313" y="3057525"/>
                <a:ext cx="7937" cy="6350"/>
              </a:xfrm>
              <a:custGeom>
                <a:avLst/>
                <a:gdLst>
                  <a:gd name="T0" fmla="*/ 11 w 25"/>
                  <a:gd name="T1" fmla="*/ 24 h 24"/>
                  <a:gd name="T2" fmla="*/ 14 w 25"/>
                  <a:gd name="T3" fmla="*/ 23 h 24"/>
                  <a:gd name="T4" fmla="*/ 17 w 25"/>
                  <a:gd name="T5" fmla="*/ 21 h 24"/>
                  <a:gd name="T6" fmla="*/ 20 w 25"/>
                  <a:gd name="T7" fmla="*/ 18 h 24"/>
                  <a:gd name="T8" fmla="*/ 23 w 25"/>
                  <a:gd name="T9" fmla="*/ 16 h 24"/>
                  <a:gd name="T10" fmla="*/ 24 w 25"/>
                  <a:gd name="T11" fmla="*/ 12 h 24"/>
                  <a:gd name="T12" fmla="*/ 25 w 25"/>
                  <a:gd name="T13" fmla="*/ 10 h 24"/>
                  <a:gd name="T14" fmla="*/ 25 w 25"/>
                  <a:gd name="T15" fmla="*/ 6 h 24"/>
                  <a:gd name="T16" fmla="*/ 23 w 25"/>
                  <a:gd name="T17" fmla="*/ 2 h 24"/>
                  <a:gd name="T18" fmla="*/ 22 w 25"/>
                  <a:gd name="T19" fmla="*/ 1 h 24"/>
                  <a:gd name="T20" fmla="*/ 19 w 25"/>
                  <a:gd name="T21" fmla="*/ 0 h 24"/>
                  <a:gd name="T22" fmla="*/ 17 w 25"/>
                  <a:gd name="T23" fmla="*/ 1 h 24"/>
                  <a:gd name="T24" fmla="*/ 13 w 25"/>
                  <a:gd name="T25" fmla="*/ 1 h 24"/>
                  <a:gd name="T26" fmla="*/ 11 w 25"/>
                  <a:gd name="T27" fmla="*/ 2 h 24"/>
                  <a:gd name="T28" fmla="*/ 8 w 25"/>
                  <a:gd name="T29" fmla="*/ 4 h 24"/>
                  <a:gd name="T30" fmla="*/ 6 w 25"/>
                  <a:gd name="T31" fmla="*/ 4 h 24"/>
                  <a:gd name="T32" fmla="*/ 1 w 25"/>
                  <a:gd name="T33" fmla="*/ 11 h 24"/>
                  <a:gd name="T34" fmla="*/ 0 w 25"/>
                  <a:gd name="T35" fmla="*/ 17 h 24"/>
                  <a:gd name="T36" fmla="*/ 3 w 25"/>
                  <a:gd name="T37" fmla="*/ 22 h 24"/>
                  <a:gd name="T38" fmla="*/ 11 w 25"/>
                  <a:gd name="T3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24">
                    <a:moveTo>
                      <a:pt x="11" y="24"/>
                    </a:moveTo>
                    <a:lnTo>
                      <a:pt x="14" y="23"/>
                    </a:lnTo>
                    <a:lnTo>
                      <a:pt x="17" y="21"/>
                    </a:lnTo>
                    <a:lnTo>
                      <a:pt x="20" y="18"/>
                    </a:lnTo>
                    <a:lnTo>
                      <a:pt x="23" y="16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1" y="11"/>
                    </a:lnTo>
                    <a:lnTo>
                      <a:pt x="0" y="17"/>
                    </a:lnTo>
                    <a:lnTo>
                      <a:pt x="3" y="22"/>
                    </a:lnTo>
                    <a:lnTo>
                      <a:pt x="11" y="2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8" name="Freeform 93"/>
              <p:cNvSpPr/>
              <p:nvPr/>
            </p:nvSpPr>
            <p:spPr bwMode="auto">
              <a:xfrm>
                <a:off x="1308100" y="3046413"/>
                <a:ext cx="26987" cy="34925"/>
              </a:xfrm>
              <a:custGeom>
                <a:avLst/>
                <a:gdLst>
                  <a:gd name="T0" fmla="*/ 64 w 86"/>
                  <a:gd name="T1" fmla="*/ 0 h 109"/>
                  <a:gd name="T2" fmla="*/ 60 w 86"/>
                  <a:gd name="T3" fmla="*/ 1 h 109"/>
                  <a:gd name="T4" fmla="*/ 58 w 86"/>
                  <a:gd name="T5" fmla="*/ 4 h 109"/>
                  <a:gd name="T6" fmla="*/ 57 w 86"/>
                  <a:gd name="T7" fmla="*/ 7 h 109"/>
                  <a:gd name="T8" fmla="*/ 54 w 86"/>
                  <a:gd name="T9" fmla="*/ 19 h 109"/>
                  <a:gd name="T10" fmla="*/ 56 w 86"/>
                  <a:gd name="T11" fmla="*/ 32 h 109"/>
                  <a:gd name="T12" fmla="*/ 54 w 86"/>
                  <a:gd name="T13" fmla="*/ 45 h 109"/>
                  <a:gd name="T14" fmla="*/ 48 w 86"/>
                  <a:gd name="T15" fmla="*/ 38 h 109"/>
                  <a:gd name="T16" fmla="*/ 41 w 86"/>
                  <a:gd name="T17" fmla="*/ 35 h 109"/>
                  <a:gd name="T18" fmla="*/ 32 w 86"/>
                  <a:gd name="T19" fmla="*/ 35 h 109"/>
                  <a:gd name="T20" fmla="*/ 23 w 86"/>
                  <a:gd name="T21" fmla="*/ 36 h 109"/>
                  <a:gd name="T22" fmla="*/ 17 w 86"/>
                  <a:gd name="T23" fmla="*/ 39 h 109"/>
                  <a:gd name="T24" fmla="*/ 14 w 86"/>
                  <a:gd name="T25" fmla="*/ 44 h 109"/>
                  <a:gd name="T26" fmla="*/ 14 w 86"/>
                  <a:gd name="T27" fmla="*/ 49 h 109"/>
                  <a:gd name="T28" fmla="*/ 14 w 86"/>
                  <a:gd name="T29" fmla="*/ 55 h 109"/>
                  <a:gd name="T30" fmla="*/ 15 w 86"/>
                  <a:gd name="T31" fmla="*/ 61 h 109"/>
                  <a:gd name="T32" fmla="*/ 15 w 86"/>
                  <a:gd name="T33" fmla="*/ 63 h 109"/>
                  <a:gd name="T34" fmla="*/ 12 w 86"/>
                  <a:gd name="T35" fmla="*/ 68 h 109"/>
                  <a:gd name="T36" fmla="*/ 7 w 86"/>
                  <a:gd name="T37" fmla="*/ 73 h 109"/>
                  <a:gd name="T38" fmla="*/ 2 w 86"/>
                  <a:gd name="T39" fmla="*/ 76 h 109"/>
                  <a:gd name="T40" fmla="*/ 0 w 86"/>
                  <a:gd name="T41" fmla="*/ 83 h 109"/>
                  <a:gd name="T42" fmla="*/ 1 w 86"/>
                  <a:gd name="T43" fmla="*/ 90 h 109"/>
                  <a:gd name="T44" fmla="*/ 7 w 86"/>
                  <a:gd name="T45" fmla="*/ 89 h 109"/>
                  <a:gd name="T46" fmla="*/ 28 w 86"/>
                  <a:gd name="T47" fmla="*/ 83 h 109"/>
                  <a:gd name="T48" fmla="*/ 28 w 86"/>
                  <a:gd name="T49" fmla="*/ 91 h 109"/>
                  <a:gd name="T50" fmla="*/ 31 w 86"/>
                  <a:gd name="T51" fmla="*/ 99 h 109"/>
                  <a:gd name="T52" fmla="*/ 37 w 86"/>
                  <a:gd name="T53" fmla="*/ 106 h 109"/>
                  <a:gd name="T54" fmla="*/ 40 w 86"/>
                  <a:gd name="T55" fmla="*/ 108 h 109"/>
                  <a:gd name="T56" fmla="*/ 43 w 86"/>
                  <a:gd name="T57" fmla="*/ 109 h 109"/>
                  <a:gd name="T58" fmla="*/ 46 w 86"/>
                  <a:gd name="T59" fmla="*/ 109 h 109"/>
                  <a:gd name="T60" fmla="*/ 48 w 86"/>
                  <a:gd name="T61" fmla="*/ 109 h 109"/>
                  <a:gd name="T62" fmla="*/ 52 w 86"/>
                  <a:gd name="T63" fmla="*/ 107 h 109"/>
                  <a:gd name="T64" fmla="*/ 59 w 86"/>
                  <a:gd name="T65" fmla="*/ 104 h 109"/>
                  <a:gd name="T66" fmla="*/ 60 w 86"/>
                  <a:gd name="T67" fmla="*/ 96 h 109"/>
                  <a:gd name="T68" fmla="*/ 63 w 86"/>
                  <a:gd name="T69" fmla="*/ 86 h 109"/>
                  <a:gd name="T70" fmla="*/ 66 w 86"/>
                  <a:gd name="T71" fmla="*/ 78 h 109"/>
                  <a:gd name="T72" fmla="*/ 74 w 86"/>
                  <a:gd name="T73" fmla="*/ 69 h 109"/>
                  <a:gd name="T74" fmla="*/ 75 w 86"/>
                  <a:gd name="T75" fmla="*/ 66 h 109"/>
                  <a:gd name="T76" fmla="*/ 75 w 86"/>
                  <a:gd name="T77" fmla="*/ 62 h 109"/>
                  <a:gd name="T78" fmla="*/ 73 w 86"/>
                  <a:gd name="T79" fmla="*/ 57 h 109"/>
                  <a:gd name="T80" fmla="*/ 70 w 86"/>
                  <a:gd name="T81" fmla="*/ 53 h 109"/>
                  <a:gd name="T82" fmla="*/ 69 w 86"/>
                  <a:gd name="T83" fmla="*/ 53 h 109"/>
                  <a:gd name="T84" fmla="*/ 77 w 86"/>
                  <a:gd name="T85" fmla="*/ 29 h 109"/>
                  <a:gd name="T86" fmla="*/ 81 w 86"/>
                  <a:gd name="T87" fmla="*/ 27 h 109"/>
                  <a:gd name="T88" fmla="*/ 83 w 86"/>
                  <a:gd name="T89" fmla="*/ 24 h 109"/>
                  <a:gd name="T90" fmla="*/ 85 w 86"/>
                  <a:gd name="T91" fmla="*/ 21 h 109"/>
                  <a:gd name="T92" fmla="*/ 86 w 86"/>
                  <a:gd name="T93" fmla="*/ 17 h 109"/>
                  <a:gd name="T94" fmla="*/ 82 w 86"/>
                  <a:gd name="T95" fmla="*/ 6 h 109"/>
                  <a:gd name="T96" fmla="*/ 75 w 86"/>
                  <a:gd name="T97" fmla="*/ 0 h 109"/>
                  <a:gd name="T98" fmla="*/ 64 w 86"/>
                  <a:gd name="T9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6" h="109">
                    <a:moveTo>
                      <a:pt x="64" y="0"/>
                    </a:moveTo>
                    <a:lnTo>
                      <a:pt x="60" y="1"/>
                    </a:lnTo>
                    <a:lnTo>
                      <a:pt x="58" y="4"/>
                    </a:lnTo>
                    <a:lnTo>
                      <a:pt x="57" y="7"/>
                    </a:lnTo>
                    <a:lnTo>
                      <a:pt x="54" y="19"/>
                    </a:lnTo>
                    <a:lnTo>
                      <a:pt x="56" y="32"/>
                    </a:lnTo>
                    <a:lnTo>
                      <a:pt x="54" y="45"/>
                    </a:lnTo>
                    <a:lnTo>
                      <a:pt x="48" y="38"/>
                    </a:lnTo>
                    <a:lnTo>
                      <a:pt x="41" y="35"/>
                    </a:lnTo>
                    <a:lnTo>
                      <a:pt x="32" y="35"/>
                    </a:lnTo>
                    <a:lnTo>
                      <a:pt x="23" y="36"/>
                    </a:lnTo>
                    <a:lnTo>
                      <a:pt x="17" y="39"/>
                    </a:lnTo>
                    <a:lnTo>
                      <a:pt x="14" y="44"/>
                    </a:lnTo>
                    <a:lnTo>
                      <a:pt x="14" y="49"/>
                    </a:lnTo>
                    <a:lnTo>
                      <a:pt x="14" y="55"/>
                    </a:lnTo>
                    <a:lnTo>
                      <a:pt x="15" y="61"/>
                    </a:lnTo>
                    <a:lnTo>
                      <a:pt x="15" y="63"/>
                    </a:lnTo>
                    <a:lnTo>
                      <a:pt x="12" y="68"/>
                    </a:lnTo>
                    <a:lnTo>
                      <a:pt x="7" y="73"/>
                    </a:lnTo>
                    <a:lnTo>
                      <a:pt x="2" y="76"/>
                    </a:lnTo>
                    <a:lnTo>
                      <a:pt x="0" y="83"/>
                    </a:lnTo>
                    <a:lnTo>
                      <a:pt x="1" y="90"/>
                    </a:lnTo>
                    <a:lnTo>
                      <a:pt x="7" y="89"/>
                    </a:lnTo>
                    <a:lnTo>
                      <a:pt x="28" y="83"/>
                    </a:lnTo>
                    <a:lnTo>
                      <a:pt x="28" y="91"/>
                    </a:lnTo>
                    <a:lnTo>
                      <a:pt x="31" y="99"/>
                    </a:lnTo>
                    <a:lnTo>
                      <a:pt x="37" y="106"/>
                    </a:lnTo>
                    <a:lnTo>
                      <a:pt x="40" y="108"/>
                    </a:lnTo>
                    <a:lnTo>
                      <a:pt x="43" y="109"/>
                    </a:lnTo>
                    <a:lnTo>
                      <a:pt x="46" y="109"/>
                    </a:lnTo>
                    <a:lnTo>
                      <a:pt x="48" y="109"/>
                    </a:lnTo>
                    <a:lnTo>
                      <a:pt x="52" y="107"/>
                    </a:lnTo>
                    <a:lnTo>
                      <a:pt x="59" y="104"/>
                    </a:lnTo>
                    <a:lnTo>
                      <a:pt x="60" y="96"/>
                    </a:lnTo>
                    <a:lnTo>
                      <a:pt x="63" y="86"/>
                    </a:lnTo>
                    <a:lnTo>
                      <a:pt x="66" y="78"/>
                    </a:lnTo>
                    <a:lnTo>
                      <a:pt x="74" y="69"/>
                    </a:lnTo>
                    <a:lnTo>
                      <a:pt x="75" y="66"/>
                    </a:lnTo>
                    <a:lnTo>
                      <a:pt x="75" y="62"/>
                    </a:lnTo>
                    <a:lnTo>
                      <a:pt x="73" y="57"/>
                    </a:lnTo>
                    <a:lnTo>
                      <a:pt x="70" y="53"/>
                    </a:lnTo>
                    <a:lnTo>
                      <a:pt x="69" y="53"/>
                    </a:lnTo>
                    <a:lnTo>
                      <a:pt x="77" y="29"/>
                    </a:lnTo>
                    <a:lnTo>
                      <a:pt x="81" y="27"/>
                    </a:lnTo>
                    <a:lnTo>
                      <a:pt x="83" y="24"/>
                    </a:lnTo>
                    <a:lnTo>
                      <a:pt x="85" y="21"/>
                    </a:lnTo>
                    <a:lnTo>
                      <a:pt x="86" y="17"/>
                    </a:lnTo>
                    <a:lnTo>
                      <a:pt x="82" y="6"/>
                    </a:lnTo>
                    <a:lnTo>
                      <a:pt x="75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9" name="Freeform 94"/>
              <p:cNvSpPr/>
              <p:nvPr/>
            </p:nvSpPr>
            <p:spPr bwMode="auto">
              <a:xfrm>
                <a:off x="1347788" y="3041650"/>
                <a:ext cx="9525" cy="7938"/>
              </a:xfrm>
              <a:custGeom>
                <a:avLst/>
                <a:gdLst>
                  <a:gd name="T0" fmla="*/ 20 w 31"/>
                  <a:gd name="T1" fmla="*/ 0 h 23"/>
                  <a:gd name="T2" fmla="*/ 13 w 31"/>
                  <a:gd name="T3" fmla="*/ 2 h 23"/>
                  <a:gd name="T4" fmla="*/ 6 w 31"/>
                  <a:gd name="T5" fmla="*/ 5 h 23"/>
                  <a:gd name="T6" fmla="*/ 3 w 31"/>
                  <a:gd name="T7" fmla="*/ 8 h 23"/>
                  <a:gd name="T8" fmla="*/ 0 w 31"/>
                  <a:gd name="T9" fmla="*/ 12 h 23"/>
                  <a:gd name="T10" fmla="*/ 2 w 31"/>
                  <a:gd name="T11" fmla="*/ 16 h 23"/>
                  <a:gd name="T12" fmla="*/ 3 w 31"/>
                  <a:gd name="T13" fmla="*/ 19 h 23"/>
                  <a:gd name="T14" fmla="*/ 7 w 31"/>
                  <a:gd name="T15" fmla="*/ 22 h 23"/>
                  <a:gd name="T16" fmla="*/ 10 w 31"/>
                  <a:gd name="T17" fmla="*/ 23 h 23"/>
                  <a:gd name="T18" fmla="*/ 14 w 31"/>
                  <a:gd name="T19" fmla="*/ 23 h 23"/>
                  <a:gd name="T20" fmla="*/ 19 w 31"/>
                  <a:gd name="T21" fmla="*/ 23 h 23"/>
                  <a:gd name="T22" fmla="*/ 30 w 31"/>
                  <a:gd name="T23" fmla="*/ 11 h 23"/>
                  <a:gd name="T24" fmla="*/ 31 w 31"/>
                  <a:gd name="T25" fmla="*/ 8 h 23"/>
                  <a:gd name="T26" fmla="*/ 31 w 31"/>
                  <a:gd name="T27" fmla="*/ 5 h 23"/>
                  <a:gd name="T28" fmla="*/ 29 w 31"/>
                  <a:gd name="T29" fmla="*/ 2 h 23"/>
                  <a:gd name="T30" fmla="*/ 24 w 31"/>
                  <a:gd name="T31" fmla="*/ 1 h 23"/>
                  <a:gd name="T32" fmla="*/ 20 w 31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23">
                    <a:moveTo>
                      <a:pt x="20" y="0"/>
                    </a:moveTo>
                    <a:lnTo>
                      <a:pt x="13" y="2"/>
                    </a:lnTo>
                    <a:lnTo>
                      <a:pt x="6" y="5"/>
                    </a:lnTo>
                    <a:lnTo>
                      <a:pt x="3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7" y="22"/>
                    </a:lnTo>
                    <a:lnTo>
                      <a:pt x="10" y="23"/>
                    </a:lnTo>
                    <a:lnTo>
                      <a:pt x="14" y="23"/>
                    </a:lnTo>
                    <a:lnTo>
                      <a:pt x="19" y="23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1" y="5"/>
                    </a:lnTo>
                    <a:lnTo>
                      <a:pt x="29" y="2"/>
                    </a:lnTo>
                    <a:lnTo>
                      <a:pt x="24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0" name="Freeform 95"/>
              <p:cNvSpPr/>
              <p:nvPr/>
            </p:nvSpPr>
            <p:spPr bwMode="auto">
              <a:xfrm>
                <a:off x="1362075" y="3032125"/>
                <a:ext cx="4762" cy="6350"/>
              </a:xfrm>
              <a:custGeom>
                <a:avLst/>
                <a:gdLst>
                  <a:gd name="T0" fmla="*/ 19 w 19"/>
                  <a:gd name="T1" fmla="*/ 21 h 22"/>
                  <a:gd name="T2" fmla="*/ 17 w 19"/>
                  <a:gd name="T3" fmla="*/ 13 h 22"/>
                  <a:gd name="T4" fmla="*/ 13 w 19"/>
                  <a:gd name="T5" fmla="*/ 0 h 22"/>
                  <a:gd name="T6" fmla="*/ 8 w 19"/>
                  <a:gd name="T7" fmla="*/ 0 h 22"/>
                  <a:gd name="T8" fmla="*/ 4 w 19"/>
                  <a:gd name="T9" fmla="*/ 1 h 22"/>
                  <a:gd name="T10" fmla="*/ 2 w 19"/>
                  <a:gd name="T11" fmla="*/ 4 h 22"/>
                  <a:gd name="T12" fmla="*/ 0 w 19"/>
                  <a:gd name="T13" fmla="*/ 6 h 22"/>
                  <a:gd name="T14" fmla="*/ 0 w 19"/>
                  <a:gd name="T15" fmla="*/ 10 h 22"/>
                  <a:gd name="T16" fmla="*/ 0 w 19"/>
                  <a:gd name="T17" fmla="*/ 13 h 22"/>
                  <a:gd name="T18" fmla="*/ 3 w 19"/>
                  <a:gd name="T19" fmla="*/ 18 h 22"/>
                  <a:gd name="T20" fmla="*/ 7 w 19"/>
                  <a:gd name="T21" fmla="*/ 21 h 22"/>
                  <a:gd name="T22" fmla="*/ 10 w 19"/>
                  <a:gd name="T23" fmla="*/ 22 h 22"/>
                  <a:gd name="T24" fmla="*/ 14 w 19"/>
                  <a:gd name="T25" fmla="*/ 22 h 22"/>
                  <a:gd name="T26" fmla="*/ 19 w 19"/>
                  <a:gd name="T2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9" y="21"/>
                    </a:moveTo>
                    <a:lnTo>
                      <a:pt x="17" y="1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8"/>
                    </a:lnTo>
                    <a:lnTo>
                      <a:pt x="7" y="21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9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1" name="Freeform 96"/>
              <p:cNvSpPr/>
              <p:nvPr/>
            </p:nvSpPr>
            <p:spPr bwMode="auto">
              <a:xfrm>
                <a:off x="1222375" y="2881313"/>
                <a:ext cx="28575" cy="17463"/>
              </a:xfrm>
              <a:custGeom>
                <a:avLst/>
                <a:gdLst>
                  <a:gd name="T0" fmla="*/ 41 w 93"/>
                  <a:gd name="T1" fmla="*/ 18 h 54"/>
                  <a:gd name="T2" fmla="*/ 27 w 93"/>
                  <a:gd name="T3" fmla="*/ 22 h 54"/>
                  <a:gd name="T4" fmla="*/ 23 w 93"/>
                  <a:gd name="T5" fmla="*/ 22 h 54"/>
                  <a:gd name="T6" fmla="*/ 21 w 93"/>
                  <a:gd name="T7" fmla="*/ 22 h 54"/>
                  <a:gd name="T8" fmla="*/ 19 w 93"/>
                  <a:gd name="T9" fmla="*/ 24 h 54"/>
                  <a:gd name="T10" fmla="*/ 12 w 93"/>
                  <a:gd name="T11" fmla="*/ 26 h 54"/>
                  <a:gd name="T12" fmla="*/ 8 w 93"/>
                  <a:gd name="T13" fmla="*/ 26 h 54"/>
                  <a:gd name="T14" fmla="*/ 5 w 93"/>
                  <a:gd name="T15" fmla="*/ 26 h 54"/>
                  <a:gd name="T16" fmla="*/ 2 w 93"/>
                  <a:gd name="T17" fmla="*/ 29 h 54"/>
                  <a:gd name="T18" fmla="*/ 1 w 93"/>
                  <a:gd name="T19" fmla="*/ 31 h 54"/>
                  <a:gd name="T20" fmla="*/ 0 w 93"/>
                  <a:gd name="T21" fmla="*/ 34 h 54"/>
                  <a:gd name="T22" fmla="*/ 0 w 93"/>
                  <a:gd name="T23" fmla="*/ 37 h 54"/>
                  <a:gd name="T24" fmla="*/ 5 w 93"/>
                  <a:gd name="T25" fmla="*/ 49 h 54"/>
                  <a:gd name="T26" fmla="*/ 10 w 93"/>
                  <a:gd name="T27" fmla="*/ 54 h 54"/>
                  <a:gd name="T28" fmla="*/ 15 w 93"/>
                  <a:gd name="T29" fmla="*/ 54 h 54"/>
                  <a:gd name="T30" fmla="*/ 18 w 93"/>
                  <a:gd name="T31" fmla="*/ 51 h 54"/>
                  <a:gd name="T32" fmla="*/ 23 w 93"/>
                  <a:gd name="T33" fmla="*/ 46 h 54"/>
                  <a:gd name="T34" fmla="*/ 28 w 93"/>
                  <a:gd name="T35" fmla="*/ 40 h 54"/>
                  <a:gd name="T36" fmla="*/ 30 w 93"/>
                  <a:gd name="T37" fmla="*/ 42 h 54"/>
                  <a:gd name="T38" fmla="*/ 34 w 93"/>
                  <a:gd name="T39" fmla="*/ 43 h 54"/>
                  <a:gd name="T40" fmla="*/ 49 w 93"/>
                  <a:gd name="T41" fmla="*/ 46 h 54"/>
                  <a:gd name="T42" fmla="*/ 61 w 93"/>
                  <a:gd name="T43" fmla="*/ 45 h 54"/>
                  <a:gd name="T44" fmla="*/ 73 w 93"/>
                  <a:gd name="T45" fmla="*/ 39 h 54"/>
                  <a:gd name="T46" fmla="*/ 84 w 93"/>
                  <a:gd name="T47" fmla="*/ 30 h 54"/>
                  <a:gd name="T48" fmla="*/ 87 w 93"/>
                  <a:gd name="T49" fmla="*/ 26 h 54"/>
                  <a:gd name="T50" fmla="*/ 90 w 93"/>
                  <a:gd name="T51" fmla="*/ 23 h 54"/>
                  <a:gd name="T52" fmla="*/ 92 w 93"/>
                  <a:gd name="T53" fmla="*/ 19 h 54"/>
                  <a:gd name="T54" fmla="*/ 93 w 93"/>
                  <a:gd name="T55" fmla="*/ 15 h 54"/>
                  <a:gd name="T56" fmla="*/ 93 w 93"/>
                  <a:gd name="T57" fmla="*/ 11 h 54"/>
                  <a:gd name="T58" fmla="*/ 90 w 93"/>
                  <a:gd name="T59" fmla="*/ 9 h 54"/>
                  <a:gd name="T60" fmla="*/ 87 w 93"/>
                  <a:gd name="T61" fmla="*/ 8 h 54"/>
                  <a:gd name="T62" fmla="*/ 85 w 93"/>
                  <a:gd name="T63" fmla="*/ 6 h 54"/>
                  <a:gd name="T64" fmla="*/ 84 w 93"/>
                  <a:gd name="T65" fmla="*/ 2 h 54"/>
                  <a:gd name="T66" fmla="*/ 83 w 93"/>
                  <a:gd name="T67" fmla="*/ 0 h 54"/>
                  <a:gd name="T68" fmla="*/ 68 w 93"/>
                  <a:gd name="T69" fmla="*/ 2 h 54"/>
                  <a:gd name="T70" fmla="*/ 66 w 93"/>
                  <a:gd name="T71" fmla="*/ 6 h 54"/>
                  <a:gd name="T72" fmla="*/ 62 w 93"/>
                  <a:gd name="T73" fmla="*/ 9 h 54"/>
                  <a:gd name="T74" fmla="*/ 58 w 93"/>
                  <a:gd name="T75" fmla="*/ 12 h 54"/>
                  <a:gd name="T76" fmla="*/ 55 w 93"/>
                  <a:gd name="T77" fmla="*/ 15 h 54"/>
                  <a:gd name="T78" fmla="*/ 51 w 93"/>
                  <a:gd name="T79" fmla="*/ 17 h 54"/>
                  <a:gd name="T80" fmla="*/ 46 w 93"/>
                  <a:gd name="T81" fmla="*/ 18 h 54"/>
                  <a:gd name="T82" fmla="*/ 41 w 93"/>
                  <a:gd name="T83" fmla="*/ 1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54">
                    <a:moveTo>
                      <a:pt x="41" y="18"/>
                    </a:moveTo>
                    <a:lnTo>
                      <a:pt x="27" y="22"/>
                    </a:lnTo>
                    <a:lnTo>
                      <a:pt x="23" y="22"/>
                    </a:lnTo>
                    <a:lnTo>
                      <a:pt x="21" y="22"/>
                    </a:lnTo>
                    <a:lnTo>
                      <a:pt x="19" y="24"/>
                    </a:lnTo>
                    <a:lnTo>
                      <a:pt x="12" y="26"/>
                    </a:lnTo>
                    <a:lnTo>
                      <a:pt x="8" y="26"/>
                    </a:lnTo>
                    <a:lnTo>
                      <a:pt x="5" y="26"/>
                    </a:lnTo>
                    <a:lnTo>
                      <a:pt x="2" y="29"/>
                    </a:lnTo>
                    <a:lnTo>
                      <a:pt x="1" y="31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5" y="49"/>
                    </a:lnTo>
                    <a:lnTo>
                      <a:pt x="10" y="54"/>
                    </a:lnTo>
                    <a:lnTo>
                      <a:pt x="15" y="54"/>
                    </a:lnTo>
                    <a:lnTo>
                      <a:pt x="18" y="51"/>
                    </a:lnTo>
                    <a:lnTo>
                      <a:pt x="23" y="46"/>
                    </a:lnTo>
                    <a:lnTo>
                      <a:pt x="28" y="40"/>
                    </a:lnTo>
                    <a:lnTo>
                      <a:pt x="30" y="42"/>
                    </a:lnTo>
                    <a:lnTo>
                      <a:pt x="34" y="43"/>
                    </a:lnTo>
                    <a:lnTo>
                      <a:pt x="49" y="46"/>
                    </a:lnTo>
                    <a:lnTo>
                      <a:pt x="61" y="45"/>
                    </a:lnTo>
                    <a:lnTo>
                      <a:pt x="73" y="39"/>
                    </a:lnTo>
                    <a:lnTo>
                      <a:pt x="84" y="30"/>
                    </a:lnTo>
                    <a:lnTo>
                      <a:pt x="87" y="26"/>
                    </a:lnTo>
                    <a:lnTo>
                      <a:pt x="90" y="23"/>
                    </a:lnTo>
                    <a:lnTo>
                      <a:pt x="92" y="19"/>
                    </a:lnTo>
                    <a:lnTo>
                      <a:pt x="93" y="15"/>
                    </a:lnTo>
                    <a:lnTo>
                      <a:pt x="93" y="11"/>
                    </a:lnTo>
                    <a:lnTo>
                      <a:pt x="90" y="9"/>
                    </a:lnTo>
                    <a:lnTo>
                      <a:pt x="87" y="8"/>
                    </a:lnTo>
                    <a:lnTo>
                      <a:pt x="85" y="6"/>
                    </a:lnTo>
                    <a:lnTo>
                      <a:pt x="84" y="2"/>
                    </a:lnTo>
                    <a:lnTo>
                      <a:pt x="83" y="0"/>
                    </a:lnTo>
                    <a:lnTo>
                      <a:pt x="68" y="2"/>
                    </a:lnTo>
                    <a:lnTo>
                      <a:pt x="66" y="6"/>
                    </a:lnTo>
                    <a:lnTo>
                      <a:pt x="62" y="9"/>
                    </a:lnTo>
                    <a:lnTo>
                      <a:pt x="58" y="12"/>
                    </a:lnTo>
                    <a:lnTo>
                      <a:pt x="55" y="15"/>
                    </a:lnTo>
                    <a:lnTo>
                      <a:pt x="51" y="17"/>
                    </a:lnTo>
                    <a:lnTo>
                      <a:pt x="46" y="18"/>
                    </a:lnTo>
                    <a:lnTo>
                      <a:pt x="41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2" name="Freeform 97"/>
              <p:cNvSpPr/>
              <p:nvPr/>
            </p:nvSpPr>
            <p:spPr bwMode="auto">
              <a:xfrm>
                <a:off x="1241425" y="2870200"/>
                <a:ext cx="6350" cy="7938"/>
              </a:xfrm>
              <a:custGeom>
                <a:avLst/>
                <a:gdLst>
                  <a:gd name="T0" fmla="*/ 17 w 17"/>
                  <a:gd name="T1" fmla="*/ 23 h 23"/>
                  <a:gd name="T2" fmla="*/ 15 w 17"/>
                  <a:gd name="T3" fmla="*/ 7 h 23"/>
                  <a:gd name="T4" fmla="*/ 12 w 17"/>
                  <a:gd name="T5" fmla="*/ 5 h 23"/>
                  <a:gd name="T6" fmla="*/ 11 w 17"/>
                  <a:gd name="T7" fmla="*/ 3 h 23"/>
                  <a:gd name="T8" fmla="*/ 9 w 17"/>
                  <a:gd name="T9" fmla="*/ 1 h 23"/>
                  <a:gd name="T10" fmla="*/ 7 w 17"/>
                  <a:gd name="T11" fmla="*/ 0 h 23"/>
                  <a:gd name="T12" fmla="*/ 5 w 17"/>
                  <a:gd name="T13" fmla="*/ 0 h 23"/>
                  <a:gd name="T14" fmla="*/ 4 w 17"/>
                  <a:gd name="T15" fmla="*/ 1 h 23"/>
                  <a:gd name="T16" fmla="*/ 1 w 17"/>
                  <a:gd name="T17" fmla="*/ 4 h 23"/>
                  <a:gd name="T18" fmla="*/ 0 w 17"/>
                  <a:gd name="T19" fmla="*/ 7 h 23"/>
                  <a:gd name="T20" fmla="*/ 0 w 17"/>
                  <a:gd name="T21" fmla="*/ 12 h 23"/>
                  <a:gd name="T22" fmla="*/ 0 w 17"/>
                  <a:gd name="T23" fmla="*/ 17 h 23"/>
                  <a:gd name="T24" fmla="*/ 1 w 17"/>
                  <a:gd name="T25" fmla="*/ 20 h 23"/>
                  <a:gd name="T26" fmla="*/ 4 w 17"/>
                  <a:gd name="T27" fmla="*/ 22 h 23"/>
                  <a:gd name="T28" fmla="*/ 7 w 17"/>
                  <a:gd name="T29" fmla="*/ 23 h 23"/>
                  <a:gd name="T30" fmla="*/ 12 w 17"/>
                  <a:gd name="T31" fmla="*/ 23 h 23"/>
                  <a:gd name="T32" fmla="*/ 17 w 17"/>
                  <a:gd name="T3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23">
                    <a:moveTo>
                      <a:pt x="17" y="23"/>
                    </a:moveTo>
                    <a:lnTo>
                      <a:pt x="15" y="7"/>
                    </a:lnTo>
                    <a:lnTo>
                      <a:pt x="12" y="5"/>
                    </a:lnTo>
                    <a:lnTo>
                      <a:pt x="11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4" y="22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7" y="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3" name="Freeform 98"/>
              <p:cNvSpPr/>
              <p:nvPr/>
            </p:nvSpPr>
            <p:spPr bwMode="auto">
              <a:xfrm>
                <a:off x="1208088" y="2908300"/>
                <a:ext cx="14287" cy="7938"/>
              </a:xfrm>
              <a:custGeom>
                <a:avLst/>
                <a:gdLst>
                  <a:gd name="T0" fmla="*/ 3 w 44"/>
                  <a:gd name="T1" fmla="*/ 3 h 28"/>
                  <a:gd name="T2" fmla="*/ 0 w 44"/>
                  <a:gd name="T3" fmla="*/ 12 h 28"/>
                  <a:gd name="T4" fmla="*/ 2 w 44"/>
                  <a:gd name="T5" fmla="*/ 19 h 28"/>
                  <a:gd name="T6" fmla="*/ 8 w 44"/>
                  <a:gd name="T7" fmla="*/ 25 h 28"/>
                  <a:gd name="T8" fmla="*/ 16 w 44"/>
                  <a:gd name="T9" fmla="*/ 28 h 28"/>
                  <a:gd name="T10" fmla="*/ 24 w 44"/>
                  <a:gd name="T11" fmla="*/ 25 h 28"/>
                  <a:gd name="T12" fmla="*/ 30 w 44"/>
                  <a:gd name="T13" fmla="*/ 19 h 28"/>
                  <a:gd name="T14" fmla="*/ 32 w 44"/>
                  <a:gd name="T15" fmla="*/ 19 h 28"/>
                  <a:gd name="T16" fmla="*/ 34 w 44"/>
                  <a:gd name="T17" fmla="*/ 19 h 28"/>
                  <a:gd name="T18" fmla="*/ 36 w 44"/>
                  <a:gd name="T19" fmla="*/ 19 h 28"/>
                  <a:gd name="T20" fmla="*/ 38 w 44"/>
                  <a:gd name="T21" fmla="*/ 20 h 28"/>
                  <a:gd name="T22" fmla="*/ 41 w 44"/>
                  <a:gd name="T23" fmla="*/ 20 h 28"/>
                  <a:gd name="T24" fmla="*/ 42 w 44"/>
                  <a:gd name="T25" fmla="*/ 19 h 28"/>
                  <a:gd name="T26" fmla="*/ 43 w 44"/>
                  <a:gd name="T27" fmla="*/ 18 h 28"/>
                  <a:gd name="T28" fmla="*/ 44 w 44"/>
                  <a:gd name="T29" fmla="*/ 14 h 28"/>
                  <a:gd name="T30" fmla="*/ 38 w 44"/>
                  <a:gd name="T31" fmla="*/ 6 h 28"/>
                  <a:gd name="T32" fmla="*/ 30 w 44"/>
                  <a:gd name="T33" fmla="*/ 1 h 28"/>
                  <a:gd name="T34" fmla="*/ 21 w 44"/>
                  <a:gd name="T35" fmla="*/ 0 h 28"/>
                  <a:gd name="T36" fmla="*/ 13 w 44"/>
                  <a:gd name="T37" fmla="*/ 1 h 28"/>
                  <a:gd name="T38" fmla="*/ 3 w 44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28">
                    <a:moveTo>
                      <a:pt x="3" y="3"/>
                    </a:moveTo>
                    <a:lnTo>
                      <a:pt x="0" y="12"/>
                    </a:lnTo>
                    <a:lnTo>
                      <a:pt x="2" y="19"/>
                    </a:lnTo>
                    <a:lnTo>
                      <a:pt x="8" y="25"/>
                    </a:lnTo>
                    <a:lnTo>
                      <a:pt x="16" y="28"/>
                    </a:lnTo>
                    <a:lnTo>
                      <a:pt x="24" y="25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38" y="20"/>
                    </a:lnTo>
                    <a:lnTo>
                      <a:pt x="41" y="20"/>
                    </a:lnTo>
                    <a:lnTo>
                      <a:pt x="42" y="19"/>
                    </a:lnTo>
                    <a:lnTo>
                      <a:pt x="43" y="18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0" y="1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4" name="Freeform 99"/>
              <p:cNvSpPr/>
              <p:nvPr/>
            </p:nvSpPr>
            <p:spPr bwMode="auto">
              <a:xfrm>
                <a:off x="1277938" y="2840038"/>
                <a:ext cx="4762" cy="6350"/>
              </a:xfrm>
              <a:custGeom>
                <a:avLst/>
                <a:gdLst>
                  <a:gd name="T0" fmla="*/ 12 w 19"/>
                  <a:gd name="T1" fmla="*/ 21 h 21"/>
                  <a:gd name="T2" fmla="*/ 19 w 19"/>
                  <a:gd name="T3" fmla="*/ 18 h 21"/>
                  <a:gd name="T4" fmla="*/ 17 w 19"/>
                  <a:gd name="T5" fmla="*/ 12 h 21"/>
                  <a:gd name="T6" fmla="*/ 15 w 19"/>
                  <a:gd name="T7" fmla="*/ 6 h 21"/>
                  <a:gd name="T8" fmla="*/ 12 w 19"/>
                  <a:gd name="T9" fmla="*/ 3 h 21"/>
                  <a:gd name="T10" fmla="*/ 7 w 19"/>
                  <a:gd name="T11" fmla="*/ 0 h 21"/>
                  <a:gd name="T12" fmla="*/ 0 w 19"/>
                  <a:gd name="T13" fmla="*/ 1 h 21"/>
                  <a:gd name="T14" fmla="*/ 1 w 19"/>
                  <a:gd name="T15" fmla="*/ 10 h 21"/>
                  <a:gd name="T16" fmla="*/ 4 w 19"/>
                  <a:gd name="T17" fmla="*/ 16 h 21"/>
                  <a:gd name="T18" fmla="*/ 12 w 19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1">
                    <a:moveTo>
                      <a:pt x="12" y="21"/>
                    </a:moveTo>
                    <a:lnTo>
                      <a:pt x="19" y="18"/>
                    </a:lnTo>
                    <a:lnTo>
                      <a:pt x="17" y="12"/>
                    </a:lnTo>
                    <a:lnTo>
                      <a:pt x="15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1" y="10"/>
                    </a:lnTo>
                    <a:lnTo>
                      <a:pt x="4" y="16"/>
                    </a:lnTo>
                    <a:lnTo>
                      <a:pt x="12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5" name="Freeform 100"/>
              <p:cNvSpPr/>
              <p:nvPr/>
            </p:nvSpPr>
            <p:spPr bwMode="auto">
              <a:xfrm>
                <a:off x="1346200" y="2946400"/>
                <a:ext cx="9525" cy="9525"/>
              </a:xfrm>
              <a:custGeom>
                <a:avLst/>
                <a:gdLst>
                  <a:gd name="T0" fmla="*/ 30 w 31"/>
                  <a:gd name="T1" fmla="*/ 17 h 28"/>
                  <a:gd name="T2" fmla="*/ 31 w 31"/>
                  <a:gd name="T3" fmla="*/ 0 h 28"/>
                  <a:gd name="T4" fmla="*/ 19 w 31"/>
                  <a:gd name="T5" fmla="*/ 4 h 28"/>
                  <a:gd name="T6" fmla="*/ 15 w 31"/>
                  <a:gd name="T7" fmla="*/ 5 h 28"/>
                  <a:gd name="T8" fmla="*/ 12 w 31"/>
                  <a:gd name="T9" fmla="*/ 6 h 28"/>
                  <a:gd name="T10" fmla="*/ 9 w 31"/>
                  <a:gd name="T11" fmla="*/ 7 h 28"/>
                  <a:gd name="T12" fmla="*/ 6 w 31"/>
                  <a:gd name="T13" fmla="*/ 10 h 28"/>
                  <a:gd name="T14" fmla="*/ 3 w 31"/>
                  <a:gd name="T15" fmla="*/ 11 h 28"/>
                  <a:gd name="T16" fmla="*/ 1 w 31"/>
                  <a:gd name="T17" fmla="*/ 13 h 28"/>
                  <a:gd name="T18" fmla="*/ 0 w 31"/>
                  <a:gd name="T19" fmla="*/ 17 h 28"/>
                  <a:gd name="T20" fmla="*/ 18 w 31"/>
                  <a:gd name="T21" fmla="*/ 28 h 28"/>
                  <a:gd name="T22" fmla="*/ 30 w 31"/>
                  <a:gd name="T23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28">
                    <a:moveTo>
                      <a:pt x="30" y="17"/>
                    </a:moveTo>
                    <a:lnTo>
                      <a:pt x="31" y="0"/>
                    </a:lnTo>
                    <a:lnTo>
                      <a:pt x="19" y="4"/>
                    </a:lnTo>
                    <a:lnTo>
                      <a:pt x="15" y="5"/>
                    </a:lnTo>
                    <a:lnTo>
                      <a:pt x="12" y="6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3" y="11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18" y="28"/>
                    </a:lnTo>
                    <a:lnTo>
                      <a:pt x="30" y="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6" name="Freeform 101"/>
              <p:cNvSpPr/>
              <p:nvPr/>
            </p:nvSpPr>
            <p:spPr bwMode="auto">
              <a:xfrm>
                <a:off x="1190625" y="2903538"/>
                <a:ext cx="6350" cy="6350"/>
              </a:xfrm>
              <a:custGeom>
                <a:avLst/>
                <a:gdLst>
                  <a:gd name="T0" fmla="*/ 20 w 20"/>
                  <a:gd name="T1" fmla="*/ 22 h 23"/>
                  <a:gd name="T2" fmla="*/ 15 w 20"/>
                  <a:gd name="T3" fmla="*/ 0 h 23"/>
                  <a:gd name="T4" fmla="*/ 0 w 20"/>
                  <a:gd name="T5" fmla="*/ 5 h 23"/>
                  <a:gd name="T6" fmla="*/ 14 w 20"/>
                  <a:gd name="T7" fmla="*/ 23 h 23"/>
                  <a:gd name="T8" fmla="*/ 17 w 20"/>
                  <a:gd name="T9" fmla="*/ 23 h 23"/>
                  <a:gd name="T10" fmla="*/ 20 w 20"/>
                  <a:gd name="T1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20" y="22"/>
                    </a:moveTo>
                    <a:lnTo>
                      <a:pt x="15" y="0"/>
                    </a:lnTo>
                    <a:lnTo>
                      <a:pt x="0" y="5"/>
                    </a:lnTo>
                    <a:lnTo>
                      <a:pt x="14" y="23"/>
                    </a:lnTo>
                    <a:lnTo>
                      <a:pt x="17" y="23"/>
                    </a:lnTo>
                    <a:lnTo>
                      <a:pt x="20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7" name="Freeform 102"/>
              <p:cNvSpPr/>
              <p:nvPr/>
            </p:nvSpPr>
            <p:spPr bwMode="auto">
              <a:xfrm>
                <a:off x="1204913" y="2901950"/>
                <a:ext cx="6350" cy="4763"/>
              </a:xfrm>
              <a:custGeom>
                <a:avLst/>
                <a:gdLst>
                  <a:gd name="T0" fmla="*/ 10 w 18"/>
                  <a:gd name="T1" fmla="*/ 15 h 15"/>
                  <a:gd name="T2" fmla="*/ 12 w 18"/>
                  <a:gd name="T3" fmla="*/ 14 h 15"/>
                  <a:gd name="T4" fmla="*/ 14 w 18"/>
                  <a:gd name="T5" fmla="*/ 14 h 15"/>
                  <a:gd name="T6" fmla="*/ 15 w 18"/>
                  <a:gd name="T7" fmla="*/ 13 h 15"/>
                  <a:gd name="T8" fmla="*/ 17 w 18"/>
                  <a:gd name="T9" fmla="*/ 11 h 15"/>
                  <a:gd name="T10" fmla="*/ 18 w 18"/>
                  <a:gd name="T11" fmla="*/ 10 h 15"/>
                  <a:gd name="T12" fmla="*/ 18 w 18"/>
                  <a:gd name="T13" fmla="*/ 9 h 15"/>
                  <a:gd name="T14" fmla="*/ 18 w 18"/>
                  <a:gd name="T15" fmla="*/ 6 h 15"/>
                  <a:gd name="T16" fmla="*/ 17 w 18"/>
                  <a:gd name="T17" fmla="*/ 5 h 15"/>
                  <a:gd name="T18" fmla="*/ 14 w 18"/>
                  <a:gd name="T19" fmla="*/ 4 h 15"/>
                  <a:gd name="T20" fmla="*/ 12 w 18"/>
                  <a:gd name="T21" fmla="*/ 3 h 15"/>
                  <a:gd name="T22" fmla="*/ 9 w 18"/>
                  <a:gd name="T23" fmla="*/ 2 h 15"/>
                  <a:gd name="T24" fmla="*/ 6 w 18"/>
                  <a:gd name="T25" fmla="*/ 0 h 15"/>
                  <a:gd name="T26" fmla="*/ 0 w 18"/>
                  <a:gd name="T27" fmla="*/ 3 h 15"/>
                  <a:gd name="T28" fmla="*/ 1 w 18"/>
                  <a:gd name="T29" fmla="*/ 6 h 15"/>
                  <a:gd name="T30" fmla="*/ 3 w 18"/>
                  <a:gd name="T31" fmla="*/ 10 h 15"/>
                  <a:gd name="T32" fmla="*/ 6 w 18"/>
                  <a:gd name="T33" fmla="*/ 14 h 15"/>
                  <a:gd name="T34" fmla="*/ 10 w 18"/>
                  <a:gd name="T3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15">
                    <a:moveTo>
                      <a:pt x="10" y="15"/>
                    </a:moveTo>
                    <a:lnTo>
                      <a:pt x="12" y="14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8" y="10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3" y="10"/>
                    </a:lnTo>
                    <a:lnTo>
                      <a:pt x="6" y="14"/>
                    </a:lnTo>
                    <a:lnTo>
                      <a:pt x="10" y="1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8" name="Freeform 103"/>
              <p:cNvSpPr/>
              <p:nvPr/>
            </p:nvSpPr>
            <p:spPr bwMode="auto">
              <a:xfrm>
                <a:off x="2200275" y="2128838"/>
                <a:ext cx="4762" cy="11113"/>
              </a:xfrm>
              <a:custGeom>
                <a:avLst/>
                <a:gdLst>
                  <a:gd name="T0" fmla="*/ 16 w 16"/>
                  <a:gd name="T1" fmla="*/ 35 h 35"/>
                  <a:gd name="T2" fmla="*/ 12 w 16"/>
                  <a:gd name="T3" fmla="*/ 21 h 35"/>
                  <a:gd name="T4" fmla="*/ 16 w 16"/>
                  <a:gd name="T5" fmla="*/ 0 h 35"/>
                  <a:gd name="T6" fmla="*/ 13 w 16"/>
                  <a:gd name="T7" fmla="*/ 0 h 35"/>
                  <a:gd name="T8" fmla="*/ 11 w 16"/>
                  <a:gd name="T9" fmla="*/ 0 h 35"/>
                  <a:gd name="T10" fmla="*/ 9 w 16"/>
                  <a:gd name="T11" fmla="*/ 0 h 35"/>
                  <a:gd name="T12" fmla="*/ 7 w 16"/>
                  <a:gd name="T13" fmla="*/ 2 h 35"/>
                  <a:gd name="T14" fmla="*/ 6 w 16"/>
                  <a:gd name="T15" fmla="*/ 2 h 35"/>
                  <a:gd name="T16" fmla="*/ 5 w 16"/>
                  <a:gd name="T17" fmla="*/ 8 h 35"/>
                  <a:gd name="T18" fmla="*/ 3 w 16"/>
                  <a:gd name="T19" fmla="*/ 14 h 35"/>
                  <a:gd name="T20" fmla="*/ 0 w 16"/>
                  <a:gd name="T21" fmla="*/ 20 h 35"/>
                  <a:gd name="T22" fmla="*/ 0 w 16"/>
                  <a:gd name="T23" fmla="*/ 25 h 35"/>
                  <a:gd name="T24" fmla="*/ 1 w 16"/>
                  <a:gd name="T25" fmla="*/ 29 h 35"/>
                  <a:gd name="T26" fmla="*/ 6 w 16"/>
                  <a:gd name="T27" fmla="*/ 33 h 35"/>
                  <a:gd name="T28" fmla="*/ 16 w 16"/>
                  <a:gd name="T2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35">
                    <a:moveTo>
                      <a:pt x="16" y="35"/>
                    </a:moveTo>
                    <a:lnTo>
                      <a:pt x="12" y="2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5" y="8"/>
                    </a:lnTo>
                    <a:lnTo>
                      <a:pt x="3" y="14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6" y="33"/>
                    </a:lnTo>
                    <a:lnTo>
                      <a:pt x="16" y="3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9" name="Freeform 104"/>
              <p:cNvSpPr/>
              <p:nvPr/>
            </p:nvSpPr>
            <p:spPr bwMode="auto">
              <a:xfrm>
                <a:off x="2211388" y="2132013"/>
                <a:ext cx="11112" cy="4763"/>
              </a:xfrm>
              <a:custGeom>
                <a:avLst/>
                <a:gdLst>
                  <a:gd name="T0" fmla="*/ 37 w 37"/>
                  <a:gd name="T1" fmla="*/ 4 h 17"/>
                  <a:gd name="T2" fmla="*/ 29 w 37"/>
                  <a:gd name="T3" fmla="*/ 0 h 17"/>
                  <a:gd name="T4" fmla="*/ 22 w 37"/>
                  <a:gd name="T5" fmla="*/ 1 h 17"/>
                  <a:gd name="T6" fmla="*/ 14 w 37"/>
                  <a:gd name="T7" fmla="*/ 2 h 17"/>
                  <a:gd name="T8" fmla="*/ 6 w 37"/>
                  <a:gd name="T9" fmla="*/ 4 h 17"/>
                  <a:gd name="T10" fmla="*/ 0 w 37"/>
                  <a:gd name="T11" fmla="*/ 14 h 17"/>
                  <a:gd name="T12" fmla="*/ 26 w 37"/>
                  <a:gd name="T13" fmla="*/ 17 h 17"/>
                  <a:gd name="T14" fmla="*/ 37 w 37"/>
                  <a:gd name="T1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7">
                    <a:moveTo>
                      <a:pt x="37" y="4"/>
                    </a:moveTo>
                    <a:lnTo>
                      <a:pt x="29" y="0"/>
                    </a:lnTo>
                    <a:lnTo>
                      <a:pt x="22" y="1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14"/>
                    </a:lnTo>
                    <a:lnTo>
                      <a:pt x="26" y="17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0" name="Freeform 105"/>
              <p:cNvSpPr/>
              <p:nvPr/>
            </p:nvSpPr>
            <p:spPr bwMode="auto">
              <a:xfrm>
                <a:off x="2168525" y="2201863"/>
                <a:ext cx="17462" cy="14288"/>
              </a:xfrm>
              <a:custGeom>
                <a:avLst/>
                <a:gdLst>
                  <a:gd name="T0" fmla="*/ 32 w 52"/>
                  <a:gd name="T1" fmla="*/ 12 h 46"/>
                  <a:gd name="T2" fmla="*/ 18 w 52"/>
                  <a:gd name="T3" fmla="*/ 16 h 46"/>
                  <a:gd name="T4" fmla="*/ 8 w 52"/>
                  <a:gd name="T5" fmla="*/ 25 h 46"/>
                  <a:gd name="T6" fmla="*/ 0 w 52"/>
                  <a:gd name="T7" fmla="*/ 36 h 46"/>
                  <a:gd name="T8" fmla="*/ 6 w 52"/>
                  <a:gd name="T9" fmla="*/ 44 h 46"/>
                  <a:gd name="T10" fmla="*/ 12 w 52"/>
                  <a:gd name="T11" fmla="*/ 46 h 46"/>
                  <a:gd name="T12" fmla="*/ 19 w 52"/>
                  <a:gd name="T13" fmla="*/ 46 h 46"/>
                  <a:gd name="T14" fmla="*/ 26 w 52"/>
                  <a:gd name="T15" fmla="*/ 44 h 46"/>
                  <a:gd name="T16" fmla="*/ 34 w 52"/>
                  <a:gd name="T17" fmla="*/ 42 h 46"/>
                  <a:gd name="T18" fmla="*/ 40 w 52"/>
                  <a:gd name="T19" fmla="*/ 40 h 46"/>
                  <a:gd name="T20" fmla="*/ 47 w 52"/>
                  <a:gd name="T21" fmla="*/ 38 h 46"/>
                  <a:gd name="T22" fmla="*/ 49 w 52"/>
                  <a:gd name="T23" fmla="*/ 34 h 46"/>
                  <a:gd name="T24" fmla="*/ 51 w 52"/>
                  <a:gd name="T25" fmla="*/ 31 h 46"/>
                  <a:gd name="T26" fmla="*/ 52 w 52"/>
                  <a:gd name="T27" fmla="*/ 26 h 46"/>
                  <a:gd name="T28" fmla="*/ 51 w 52"/>
                  <a:gd name="T29" fmla="*/ 21 h 46"/>
                  <a:gd name="T30" fmla="*/ 44 w 52"/>
                  <a:gd name="T31" fmla="*/ 0 h 46"/>
                  <a:gd name="T32" fmla="*/ 32 w 52"/>
                  <a:gd name="T3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46">
                    <a:moveTo>
                      <a:pt x="32" y="12"/>
                    </a:moveTo>
                    <a:lnTo>
                      <a:pt x="18" y="16"/>
                    </a:lnTo>
                    <a:lnTo>
                      <a:pt x="8" y="25"/>
                    </a:lnTo>
                    <a:lnTo>
                      <a:pt x="0" y="36"/>
                    </a:lnTo>
                    <a:lnTo>
                      <a:pt x="6" y="44"/>
                    </a:lnTo>
                    <a:lnTo>
                      <a:pt x="12" y="46"/>
                    </a:lnTo>
                    <a:lnTo>
                      <a:pt x="19" y="46"/>
                    </a:lnTo>
                    <a:lnTo>
                      <a:pt x="26" y="44"/>
                    </a:lnTo>
                    <a:lnTo>
                      <a:pt x="34" y="42"/>
                    </a:lnTo>
                    <a:lnTo>
                      <a:pt x="40" y="40"/>
                    </a:lnTo>
                    <a:lnTo>
                      <a:pt x="47" y="38"/>
                    </a:lnTo>
                    <a:lnTo>
                      <a:pt x="49" y="34"/>
                    </a:lnTo>
                    <a:lnTo>
                      <a:pt x="51" y="31"/>
                    </a:lnTo>
                    <a:lnTo>
                      <a:pt x="52" y="26"/>
                    </a:lnTo>
                    <a:lnTo>
                      <a:pt x="51" y="21"/>
                    </a:lnTo>
                    <a:lnTo>
                      <a:pt x="44" y="0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1" name="Freeform 106"/>
              <p:cNvSpPr/>
              <p:nvPr/>
            </p:nvSpPr>
            <p:spPr bwMode="auto">
              <a:xfrm>
                <a:off x="2216150" y="2119313"/>
                <a:ext cx="4762" cy="4763"/>
              </a:xfrm>
              <a:custGeom>
                <a:avLst/>
                <a:gdLst>
                  <a:gd name="T0" fmla="*/ 16 w 16"/>
                  <a:gd name="T1" fmla="*/ 5 h 11"/>
                  <a:gd name="T2" fmla="*/ 13 w 16"/>
                  <a:gd name="T3" fmla="*/ 2 h 11"/>
                  <a:gd name="T4" fmla="*/ 11 w 16"/>
                  <a:gd name="T5" fmla="*/ 1 h 11"/>
                  <a:gd name="T6" fmla="*/ 8 w 16"/>
                  <a:gd name="T7" fmla="*/ 0 h 11"/>
                  <a:gd name="T8" fmla="*/ 6 w 16"/>
                  <a:gd name="T9" fmla="*/ 1 h 11"/>
                  <a:gd name="T10" fmla="*/ 2 w 16"/>
                  <a:gd name="T11" fmla="*/ 4 h 11"/>
                  <a:gd name="T12" fmla="*/ 0 w 16"/>
                  <a:gd name="T13" fmla="*/ 6 h 11"/>
                  <a:gd name="T14" fmla="*/ 4 w 16"/>
                  <a:gd name="T15" fmla="*/ 8 h 11"/>
                  <a:gd name="T16" fmla="*/ 7 w 16"/>
                  <a:gd name="T17" fmla="*/ 10 h 11"/>
                  <a:gd name="T18" fmla="*/ 10 w 16"/>
                  <a:gd name="T19" fmla="*/ 11 h 11"/>
                  <a:gd name="T20" fmla="*/ 12 w 16"/>
                  <a:gd name="T21" fmla="*/ 10 h 11"/>
                  <a:gd name="T22" fmla="*/ 13 w 16"/>
                  <a:gd name="T23" fmla="*/ 8 h 11"/>
                  <a:gd name="T24" fmla="*/ 14 w 16"/>
                  <a:gd name="T25" fmla="*/ 6 h 11"/>
                  <a:gd name="T26" fmla="*/ 16 w 16"/>
                  <a:gd name="T2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1">
                    <a:moveTo>
                      <a:pt x="16" y="5"/>
                    </a:move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7" y="10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4" y="6"/>
                    </a:lnTo>
                    <a:lnTo>
                      <a:pt x="16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2" name="Freeform 107"/>
              <p:cNvSpPr/>
              <p:nvPr/>
            </p:nvSpPr>
            <p:spPr bwMode="auto">
              <a:xfrm>
                <a:off x="2200275" y="2171700"/>
                <a:ext cx="19050" cy="23813"/>
              </a:xfrm>
              <a:custGeom>
                <a:avLst/>
                <a:gdLst>
                  <a:gd name="T0" fmla="*/ 33 w 62"/>
                  <a:gd name="T1" fmla="*/ 72 h 79"/>
                  <a:gd name="T2" fmla="*/ 34 w 62"/>
                  <a:gd name="T3" fmla="*/ 66 h 79"/>
                  <a:gd name="T4" fmla="*/ 34 w 62"/>
                  <a:gd name="T5" fmla="*/ 60 h 79"/>
                  <a:gd name="T6" fmla="*/ 31 w 62"/>
                  <a:gd name="T7" fmla="*/ 54 h 79"/>
                  <a:gd name="T8" fmla="*/ 31 w 62"/>
                  <a:gd name="T9" fmla="*/ 49 h 79"/>
                  <a:gd name="T10" fmla="*/ 35 w 62"/>
                  <a:gd name="T11" fmla="*/ 45 h 79"/>
                  <a:gd name="T12" fmla="*/ 51 w 62"/>
                  <a:gd name="T13" fmla="*/ 40 h 79"/>
                  <a:gd name="T14" fmla="*/ 59 w 62"/>
                  <a:gd name="T15" fmla="*/ 34 h 79"/>
                  <a:gd name="T16" fmla="*/ 62 w 62"/>
                  <a:gd name="T17" fmla="*/ 28 h 79"/>
                  <a:gd name="T18" fmla="*/ 61 w 62"/>
                  <a:gd name="T19" fmla="*/ 23 h 79"/>
                  <a:gd name="T20" fmla="*/ 56 w 62"/>
                  <a:gd name="T21" fmla="*/ 17 h 79"/>
                  <a:gd name="T22" fmla="*/ 48 w 62"/>
                  <a:gd name="T23" fmla="*/ 11 h 79"/>
                  <a:gd name="T24" fmla="*/ 42 w 62"/>
                  <a:gd name="T25" fmla="*/ 6 h 79"/>
                  <a:gd name="T26" fmla="*/ 36 w 62"/>
                  <a:gd name="T27" fmla="*/ 0 h 79"/>
                  <a:gd name="T28" fmla="*/ 25 w 62"/>
                  <a:gd name="T29" fmla="*/ 5 h 79"/>
                  <a:gd name="T30" fmla="*/ 18 w 62"/>
                  <a:gd name="T31" fmla="*/ 14 h 79"/>
                  <a:gd name="T32" fmla="*/ 12 w 62"/>
                  <a:gd name="T33" fmla="*/ 23 h 79"/>
                  <a:gd name="T34" fmla="*/ 7 w 62"/>
                  <a:gd name="T35" fmla="*/ 33 h 79"/>
                  <a:gd name="T36" fmla="*/ 0 w 62"/>
                  <a:gd name="T37" fmla="*/ 42 h 79"/>
                  <a:gd name="T38" fmla="*/ 2 w 62"/>
                  <a:gd name="T39" fmla="*/ 45 h 79"/>
                  <a:gd name="T40" fmla="*/ 4 w 62"/>
                  <a:gd name="T41" fmla="*/ 50 h 79"/>
                  <a:gd name="T42" fmla="*/ 4 w 62"/>
                  <a:gd name="T43" fmla="*/ 57 h 79"/>
                  <a:gd name="T44" fmla="*/ 4 w 62"/>
                  <a:gd name="T45" fmla="*/ 63 h 79"/>
                  <a:gd name="T46" fmla="*/ 4 w 62"/>
                  <a:gd name="T47" fmla="*/ 69 h 79"/>
                  <a:gd name="T48" fmla="*/ 5 w 62"/>
                  <a:gd name="T49" fmla="*/ 75 h 79"/>
                  <a:gd name="T50" fmla="*/ 8 w 62"/>
                  <a:gd name="T51" fmla="*/ 79 h 79"/>
                  <a:gd name="T52" fmla="*/ 13 w 62"/>
                  <a:gd name="T53" fmla="*/ 79 h 79"/>
                  <a:gd name="T54" fmla="*/ 22 w 62"/>
                  <a:gd name="T55" fmla="*/ 78 h 79"/>
                  <a:gd name="T56" fmla="*/ 33 w 62"/>
                  <a:gd name="T57" fmla="*/ 7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79">
                    <a:moveTo>
                      <a:pt x="33" y="72"/>
                    </a:moveTo>
                    <a:lnTo>
                      <a:pt x="34" y="66"/>
                    </a:lnTo>
                    <a:lnTo>
                      <a:pt x="34" y="60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5" y="45"/>
                    </a:lnTo>
                    <a:lnTo>
                      <a:pt x="51" y="40"/>
                    </a:lnTo>
                    <a:lnTo>
                      <a:pt x="59" y="34"/>
                    </a:lnTo>
                    <a:lnTo>
                      <a:pt x="62" y="28"/>
                    </a:lnTo>
                    <a:lnTo>
                      <a:pt x="61" y="23"/>
                    </a:lnTo>
                    <a:lnTo>
                      <a:pt x="56" y="17"/>
                    </a:lnTo>
                    <a:lnTo>
                      <a:pt x="48" y="11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25" y="5"/>
                    </a:lnTo>
                    <a:lnTo>
                      <a:pt x="18" y="14"/>
                    </a:lnTo>
                    <a:lnTo>
                      <a:pt x="12" y="23"/>
                    </a:lnTo>
                    <a:lnTo>
                      <a:pt x="7" y="33"/>
                    </a:lnTo>
                    <a:lnTo>
                      <a:pt x="0" y="42"/>
                    </a:lnTo>
                    <a:lnTo>
                      <a:pt x="2" y="45"/>
                    </a:lnTo>
                    <a:lnTo>
                      <a:pt x="4" y="50"/>
                    </a:lnTo>
                    <a:lnTo>
                      <a:pt x="4" y="57"/>
                    </a:lnTo>
                    <a:lnTo>
                      <a:pt x="4" y="63"/>
                    </a:lnTo>
                    <a:lnTo>
                      <a:pt x="4" y="69"/>
                    </a:lnTo>
                    <a:lnTo>
                      <a:pt x="5" y="75"/>
                    </a:lnTo>
                    <a:lnTo>
                      <a:pt x="8" y="79"/>
                    </a:lnTo>
                    <a:lnTo>
                      <a:pt x="13" y="79"/>
                    </a:lnTo>
                    <a:lnTo>
                      <a:pt x="22" y="78"/>
                    </a:lnTo>
                    <a:lnTo>
                      <a:pt x="33" y="7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3" name="Freeform 108"/>
              <p:cNvSpPr/>
              <p:nvPr/>
            </p:nvSpPr>
            <p:spPr bwMode="auto">
              <a:xfrm>
                <a:off x="2187575" y="2197100"/>
                <a:ext cx="11112" cy="4763"/>
              </a:xfrm>
              <a:custGeom>
                <a:avLst/>
                <a:gdLst>
                  <a:gd name="T0" fmla="*/ 34 w 34"/>
                  <a:gd name="T1" fmla="*/ 0 h 13"/>
                  <a:gd name="T2" fmla="*/ 16 w 34"/>
                  <a:gd name="T3" fmla="*/ 5 h 13"/>
                  <a:gd name="T4" fmla="*/ 0 w 34"/>
                  <a:gd name="T5" fmla="*/ 8 h 13"/>
                  <a:gd name="T6" fmla="*/ 0 w 34"/>
                  <a:gd name="T7" fmla="*/ 9 h 13"/>
                  <a:gd name="T8" fmla="*/ 0 w 34"/>
                  <a:gd name="T9" fmla="*/ 11 h 13"/>
                  <a:gd name="T10" fmla="*/ 0 w 34"/>
                  <a:gd name="T11" fmla="*/ 12 h 13"/>
                  <a:gd name="T12" fmla="*/ 9 w 34"/>
                  <a:gd name="T13" fmla="*/ 13 h 13"/>
                  <a:gd name="T14" fmla="*/ 15 w 34"/>
                  <a:gd name="T15" fmla="*/ 13 h 13"/>
                  <a:gd name="T16" fmla="*/ 21 w 34"/>
                  <a:gd name="T17" fmla="*/ 12 h 13"/>
                  <a:gd name="T18" fmla="*/ 26 w 34"/>
                  <a:gd name="T19" fmla="*/ 7 h 13"/>
                  <a:gd name="T20" fmla="*/ 34 w 34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13">
                    <a:moveTo>
                      <a:pt x="34" y="0"/>
                    </a:moveTo>
                    <a:lnTo>
                      <a:pt x="16" y="5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9" y="13"/>
                    </a:lnTo>
                    <a:lnTo>
                      <a:pt x="15" y="13"/>
                    </a:lnTo>
                    <a:lnTo>
                      <a:pt x="21" y="12"/>
                    </a:lnTo>
                    <a:lnTo>
                      <a:pt x="26" y="7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4" name="Freeform 109"/>
              <p:cNvSpPr/>
              <p:nvPr/>
            </p:nvSpPr>
            <p:spPr bwMode="auto">
              <a:xfrm>
                <a:off x="2151063" y="2225675"/>
                <a:ext cx="11112" cy="11113"/>
              </a:xfrm>
              <a:custGeom>
                <a:avLst/>
                <a:gdLst>
                  <a:gd name="T0" fmla="*/ 23 w 38"/>
                  <a:gd name="T1" fmla="*/ 32 h 33"/>
                  <a:gd name="T2" fmla="*/ 26 w 38"/>
                  <a:gd name="T3" fmla="*/ 33 h 33"/>
                  <a:gd name="T4" fmla="*/ 30 w 38"/>
                  <a:gd name="T5" fmla="*/ 33 h 33"/>
                  <a:gd name="T6" fmla="*/ 34 w 38"/>
                  <a:gd name="T7" fmla="*/ 32 h 33"/>
                  <a:gd name="T8" fmla="*/ 37 w 38"/>
                  <a:gd name="T9" fmla="*/ 30 h 33"/>
                  <a:gd name="T10" fmla="*/ 38 w 38"/>
                  <a:gd name="T11" fmla="*/ 26 h 33"/>
                  <a:gd name="T12" fmla="*/ 37 w 38"/>
                  <a:gd name="T13" fmla="*/ 24 h 33"/>
                  <a:gd name="T14" fmla="*/ 36 w 38"/>
                  <a:gd name="T15" fmla="*/ 20 h 33"/>
                  <a:gd name="T16" fmla="*/ 25 w 38"/>
                  <a:gd name="T17" fmla="*/ 8 h 33"/>
                  <a:gd name="T18" fmla="*/ 23 w 38"/>
                  <a:gd name="T19" fmla="*/ 4 h 33"/>
                  <a:gd name="T20" fmla="*/ 20 w 38"/>
                  <a:gd name="T21" fmla="*/ 2 h 33"/>
                  <a:gd name="T22" fmla="*/ 18 w 38"/>
                  <a:gd name="T23" fmla="*/ 0 h 33"/>
                  <a:gd name="T24" fmla="*/ 15 w 38"/>
                  <a:gd name="T25" fmla="*/ 0 h 33"/>
                  <a:gd name="T26" fmla="*/ 13 w 38"/>
                  <a:gd name="T27" fmla="*/ 1 h 33"/>
                  <a:gd name="T28" fmla="*/ 9 w 38"/>
                  <a:gd name="T29" fmla="*/ 2 h 33"/>
                  <a:gd name="T30" fmla="*/ 6 w 38"/>
                  <a:gd name="T31" fmla="*/ 4 h 33"/>
                  <a:gd name="T32" fmla="*/ 3 w 38"/>
                  <a:gd name="T33" fmla="*/ 6 h 33"/>
                  <a:gd name="T34" fmla="*/ 1 w 38"/>
                  <a:gd name="T35" fmla="*/ 7 h 33"/>
                  <a:gd name="T36" fmla="*/ 0 w 38"/>
                  <a:gd name="T37" fmla="*/ 8 h 33"/>
                  <a:gd name="T38" fmla="*/ 0 w 38"/>
                  <a:gd name="T39" fmla="*/ 10 h 33"/>
                  <a:gd name="T40" fmla="*/ 1 w 38"/>
                  <a:gd name="T41" fmla="*/ 14 h 33"/>
                  <a:gd name="T42" fmla="*/ 23 w 38"/>
                  <a:gd name="T43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3">
                    <a:moveTo>
                      <a:pt x="23" y="32"/>
                    </a:moveTo>
                    <a:lnTo>
                      <a:pt x="26" y="33"/>
                    </a:lnTo>
                    <a:lnTo>
                      <a:pt x="30" y="33"/>
                    </a:lnTo>
                    <a:lnTo>
                      <a:pt x="34" y="32"/>
                    </a:lnTo>
                    <a:lnTo>
                      <a:pt x="37" y="30"/>
                    </a:lnTo>
                    <a:lnTo>
                      <a:pt x="38" y="26"/>
                    </a:lnTo>
                    <a:lnTo>
                      <a:pt x="37" y="24"/>
                    </a:lnTo>
                    <a:lnTo>
                      <a:pt x="36" y="20"/>
                    </a:lnTo>
                    <a:lnTo>
                      <a:pt x="25" y="8"/>
                    </a:lnTo>
                    <a:lnTo>
                      <a:pt x="23" y="4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1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4"/>
                    </a:lnTo>
                    <a:lnTo>
                      <a:pt x="23" y="3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5" name="Freeform 110"/>
              <p:cNvSpPr/>
              <p:nvPr/>
            </p:nvSpPr>
            <p:spPr bwMode="auto">
              <a:xfrm>
                <a:off x="2133600" y="2233613"/>
                <a:ext cx="17462" cy="20638"/>
              </a:xfrm>
              <a:custGeom>
                <a:avLst/>
                <a:gdLst>
                  <a:gd name="T0" fmla="*/ 51 w 53"/>
                  <a:gd name="T1" fmla="*/ 11 h 63"/>
                  <a:gd name="T2" fmla="*/ 45 w 53"/>
                  <a:gd name="T3" fmla="*/ 3 h 63"/>
                  <a:gd name="T4" fmla="*/ 39 w 53"/>
                  <a:gd name="T5" fmla="*/ 0 h 63"/>
                  <a:gd name="T6" fmla="*/ 33 w 53"/>
                  <a:gd name="T7" fmla="*/ 3 h 63"/>
                  <a:gd name="T8" fmla="*/ 28 w 53"/>
                  <a:gd name="T9" fmla="*/ 7 h 63"/>
                  <a:gd name="T10" fmla="*/ 22 w 53"/>
                  <a:gd name="T11" fmla="*/ 14 h 63"/>
                  <a:gd name="T12" fmla="*/ 6 w 53"/>
                  <a:gd name="T13" fmla="*/ 41 h 63"/>
                  <a:gd name="T14" fmla="*/ 0 w 53"/>
                  <a:gd name="T15" fmla="*/ 44 h 63"/>
                  <a:gd name="T16" fmla="*/ 11 w 53"/>
                  <a:gd name="T17" fmla="*/ 55 h 63"/>
                  <a:gd name="T18" fmla="*/ 14 w 53"/>
                  <a:gd name="T19" fmla="*/ 58 h 63"/>
                  <a:gd name="T20" fmla="*/ 16 w 53"/>
                  <a:gd name="T21" fmla="*/ 61 h 63"/>
                  <a:gd name="T22" fmla="*/ 20 w 53"/>
                  <a:gd name="T23" fmla="*/ 62 h 63"/>
                  <a:gd name="T24" fmla="*/ 23 w 53"/>
                  <a:gd name="T25" fmla="*/ 63 h 63"/>
                  <a:gd name="T26" fmla="*/ 28 w 53"/>
                  <a:gd name="T27" fmla="*/ 61 h 63"/>
                  <a:gd name="T28" fmla="*/ 32 w 53"/>
                  <a:gd name="T29" fmla="*/ 57 h 63"/>
                  <a:gd name="T30" fmla="*/ 34 w 53"/>
                  <a:gd name="T31" fmla="*/ 51 h 63"/>
                  <a:gd name="T32" fmla="*/ 36 w 53"/>
                  <a:gd name="T33" fmla="*/ 44 h 63"/>
                  <a:gd name="T34" fmla="*/ 32 w 53"/>
                  <a:gd name="T35" fmla="*/ 38 h 63"/>
                  <a:gd name="T36" fmla="*/ 37 w 53"/>
                  <a:gd name="T37" fmla="*/ 38 h 63"/>
                  <a:gd name="T38" fmla="*/ 40 w 53"/>
                  <a:gd name="T39" fmla="*/ 37 h 63"/>
                  <a:gd name="T40" fmla="*/ 45 w 53"/>
                  <a:gd name="T41" fmla="*/ 33 h 63"/>
                  <a:gd name="T42" fmla="*/ 50 w 53"/>
                  <a:gd name="T43" fmla="*/ 27 h 63"/>
                  <a:gd name="T44" fmla="*/ 53 w 53"/>
                  <a:gd name="T45" fmla="*/ 20 h 63"/>
                  <a:gd name="T46" fmla="*/ 51 w 53"/>
                  <a:gd name="T47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63">
                    <a:moveTo>
                      <a:pt x="51" y="11"/>
                    </a:moveTo>
                    <a:lnTo>
                      <a:pt x="45" y="3"/>
                    </a:lnTo>
                    <a:lnTo>
                      <a:pt x="39" y="0"/>
                    </a:lnTo>
                    <a:lnTo>
                      <a:pt x="33" y="3"/>
                    </a:lnTo>
                    <a:lnTo>
                      <a:pt x="28" y="7"/>
                    </a:lnTo>
                    <a:lnTo>
                      <a:pt x="22" y="14"/>
                    </a:lnTo>
                    <a:lnTo>
                      <a:pt x="6" y="41"/>
                    </a:lnTo>
                    <a:lnTo>
                      <a:pt x="0" y="44"/>
                    </a:lnTo>
                    <a:lnTo>
                      <a:pt x="11" y="55"/>
                    </a:lnTo>
                    <a:lnTo>
                      <a:pt x="14" y="58"/>
                    </a:lnTo>
                    <a:lnTo>
                      <a:pt x="16" y="61"/>
                    </a:lnTo>
                    <a:lnTo>
                      <a:pt x="20" y="62"/>
                    </a:lnTo>
                    <a:lnTo>
                      <a:pt x="23" y="63"/>
                    </a:lnTo>
                    <a:lnTo>
                      <a:pt x="28" y="61"/>
                    </a:lnTo>
                    <a:lnTo>
                      <a:pt x="32" y="57"/>
                    </a:lnTo>
                    <a:lnTo>
                      <a:pt x="34" y="51"/>
                    </a:lnTo>
                    <a:lnTo>
                      <a:pt x="36" y="44"/>
                    </a:lnTo>
                    <a:lnTo>
                      <a:pt x="32" y="38"/>
                    </a:lnTo>
                    <a:lnTo>
                      <a:pt x="37" y="38"/>
                    </a:lnTo>
                    <a:lnTo>
                      <a:pt x="40" y="37"/>
                    </a:lnTo>
                    <a:lnTo>
                      <a:pt x="45" y="33"/>
                    </a:lnTo>
                    <a:lnTo>
                      <a:pt x="50" y="27"/>
                    </a:lnTo>
                    <a:lnTo>
                      <a:pt x="53" y="20"/>
                    </a:lnTo>
                    <a:lnTo>
                      <a:pt x="51" y="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6" name="Freeform 111"/>
              <p:cNvSpPr/>
              <p:nvPr/>
            </p:nvSpPr>
            <p:spPr bwMode="auto">
              <a:xfrm>
                <a:off x="2098675" y="2274888"/>
                <a:ext cx="4762" cy="7938"/>
              </a:xfrm>
              <a:custGeom>
                <a:avLst/>
                <a:gdLst>
                  <a:gd name="T0" fmla="*/ 3 w 19"/>
                  <a:gd name="T1" fmla="*/ 25 h 28"/>
                  <a:gd name="T2" fmla="*/ 5 w 19"/>
                  <a:gd name="T3" fmla="*/ 27 h 28"/>
                  <a:gd name="T4" fmla="*/ 9 w 19"/>
                  <a:gd name="T5" fmla="*/ 28 h 28"/>
                  <a:gd name="T6" fmla="*/ 11 w 19"/>
                  <a:gd name="T7" fmla="*/ 27 h 28"/>
                  <a:gd name="T8" fmla="*/ 15 w 19"/>
                  <a:gd name="T9" fmla="*/ 25 h 28"/>
                  <a:gd name="T10" fmla="*/ 16 w 19"/>
                  <a:gd name="T11" fmla="*/ 22 h 28"/>
                  <a:gd name="T12" fmla="*/ 17 w 19"/>
                  <a:gd name="T13" fmla="*/ 17 h 28"/>
                  <a:gd name="T14" fmla="*/ 19 w 19"/>
                  <a:gd name="T15" fmla="*/ 12 h 28"/>
                  <a:gd name="T16" fmla="*/ 19 w 19"/>
                  <a:gd name="T17" fmla="*/ 8 h 28"/>
                  <a:gd name="T18" fmla="*/ 17 w 19"/>
                  <a:gd name="T19" fmla="*/ 4 h 28"/>
                  <a:gd name="T20" fmla="*/ 11 w 19"/>
                  <a:gd name="T21" fmla="*/ 0 h 28"/>
                  <a:gd name="T22" fmla="*/ 4 w 19"/>
                  <a:gd name="T23" fmla="*/ 4 h 28"/>
                  <a:gd name="T24" fmla="*/ 4 w 19"/>
                  <a:gd name="T25" fmla="*/ 10 h 28"/>
                  <a:gd name="T26" fmla="*/ 3 w 19"/>
                  <a:gd name="T27" fmla="*/ 12 h 28"/>
                  <a:gd name="T28" fmla="*/ 2 w 19"/>
                  <a:gd name="T29" fmla="*/ 16 h 28"/>
                  <a:gd name="T30" fmla="*/ 0 w 19"/>
                  <a:gd name="T31" fmla="*/ 19 h 28"/>
                  <a:gd name="T32" fmla="*/ 0 w 19"/>
                  <a:gd name="T33" fmla="*/ 22 h 28"/>
                  <a:gd name="T34" fmla="*/ 3 w 19"/>
                  <a:gd name="T35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8">
                    <a:moveTo>
                      <a:pt x="3" y="25"/>
                    </a:moveTo>
                    <a:lnTo>
                      <a:pt x="5" y="27"/>
                    </a:lnTo>
                    <a:lnTo>
                      <a:pt x="9" y="28"/>
                    </a:lnTo>
                    <a:lnTo>
                      <a:pt x="11" y="27"/>
                    </a:lnTo>
                    <a:lnTo>
                      <a:pt x="15" y="25"/>
                    </a:lnTo>
                    <a:lnTo>
                      <a:pt x="16" y="22"/>
                    </a:lnTo>
                    <a:lnTo>
                      <a:pt x="17" y="17"/>
                    </a:lnTo>
                    <a:lnTo>
                      <a:pt x="19" y="12"/>
                    </a:lnTo>
                    <a:lnTo>
                      <a:pt x="19" y="8"/>
                    </a:lnTo>
                    <a:lnTo>
                      <a:pt x="17" y="4"/>
                    </a:lnTo>
                    <a:lnTo>
                      <a:pt x="11" y="0"/>
                    </a:lnTo>
                    <a:lnTo>
                      <a:pt x="4" y="4"/>
                    </a:lnTo>
                    <a:lnTo>
                      <a:pt x="4" y="10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7" name="Freeform 112"/>
              <p:cNvSpPr/>
              <p:nvPr/>
            </p:nvSpPr>
            <p:spPr bwMode="auto">
              <a:xfrm>
                <a:off x="2132013" y="2265363"/>
                <a:ext cx="7937" cy="6350"/>
              </a:xfrm>
              <a:custGeom>
                <a:avLst/>
                <a:gdLst>
                  <a:gd name="T0" fmla="*/ 15 w 24"/>
                  <a:gd name="T1" fmla="*/ 0 h 24"/>
                  <a:gd name="T2" fmla="*/ 11 w 24"/>
                  <a:gd name="T3" fmla="*/ 2 h 24"/>
                  <a:gd name="T4" fmla="*/ 9 w 24"/>
                  <a:gd name="T5" fmla="*/ 5 h 24"/>
                  <a:gd name="T6" fmla="*/ 5 w 24"/>
                  <a:gd name="T7" fmla="*/ 7 h 24"/>
                  <a:gd name="T8" fmla="*/ 2 w 24"/>
                  <a:gd name="T9" fmla="*/ 10 h 24"/>
                  <a:gd name="T10" fmla="*/ 0 w 24"/>
                  <a:gd name="T11" fmla="*/ 13 h 24"/>
                  <a:gd name="T12" fmla="*/ 0 w 24"/>
                  <a:gd name="T13" fmla="*/ 16 h 24"/>
                  <a:gd name="T14" fmla="*/ 0 w 24"/>
                  <a:gd name="T15" fmla="*/ 19 h 24"/>
                  <a:gd name="T16" fmla="*/ 1 w 24"/>
                  <a:gd name="T17" fmla="*/ 23 h 24"/>
                  <a:gd name="T18" fmla="*/ 4 w 24"/>
                  <a:gd name="T19" fmla="*/ 24 h 24"/>
                  <a:gd name="T20" fmla="*/ 6 w 24"/>
                  <a:gd name="T21" fmla="*/ 24 h 24"/>
                  <a:gd name="T22" fmla="*/ 9 w 24"/>
                  <a:gd name="T23" fmla="*/ 24 h 24"/>
                  <a:gd name="T24" fmla="*/ 11 w 24"/>
                  <a:gd name="T25" fmla="*/ 24 h 24"/>
                  <a:gd name="T26" fmla="*/ 15 w 24"/>
                  <a:gd name="T27" fmla="*/ 23 h 24"/>
                  <a:gd name="T28" fmla="*/ 17 w 24"/>
                  <a:gd name="T29" fmla="*/ 22 h 24"/>
                  <a:gd name="T30" fmla="*/ 19 w 24"/>
                  <a:gd name="T31" fmla="*/ 21 h 24"/>
                  <a:gd name="T32" fmla="*/ 24 w 24"/>
                  <a:gd name="T33" fmla="*/ 15 h 24"/>
                  <a:gd name="T34" fmla="*/ 24 w 24"/>
                  <a:gd name="T35" fmla="*/ 9 h 24"/>
                  <a:gd name="T36" fmla="*/ 22 w 24"/>
                  <a:gd name="T37" fmla="*/ 4 h 24"/>
                  <a:gd name="T38" fmla="*/ 15 w 24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24">
                    <a:moveTo>
                      <a:pt x="15" y="0"/>
                    </a:moveTo>
                    <a:lnTo>
                      <a:pt x="11" y="2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2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2" y="4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8" name="Freeform 113"/>
              <p:cNvSpPr/>
              <p:nvPr/>
            </p:nvSpPr>
            <p:spPr bwMode="auto">
              <a:xfrm>
                <a:off x="2138363" y="2279650"/>
                <a:ext cx="9525" cy="7938"/>
              </a:xfrm>
              <a:custGeom>
                <a:avLst/>
                <a:gdLst>
                  <a:gd name="T0" fmla="*/ 11 w 30"/>
                  <a:gd name="T1" fmla="*/ 23 h 23"/>
                  <a:gd name="T2" fmla="*/ 18 w 30"/>
                  <a:gd name="T3" fmla="*/ 22 h 23"/>
                  <a:gd name="T4" fmla="*/ 24 w 30"/>
                  <a:gd name="T5" fmla="*/ 20 h 23"/>
                  <a:gd name="T6" fmla="*/ 28 w 30"/>
                  <a:gd name="T7" fmla="*/ 16 h 23"/>
                  <a:gd name="T8" fmla="*/ 30 w 30"/>
                  <a:gd name="T9" fmla="*/ 12 h 23"/>
                  <a:gd name="T10" fmla="*/ 29 w 30"/>
                  <a:gd name="T11" fmla="*/ 9 h 23"/>
                  <a:gd name="T12" fmla="*/ 27 w 30"/>
                  <a:gd name="T13" fmla="*/ 5 h 23"/>
                  <a:gd name="T14" fmla="*/ 24 w 30"/>
                  <a:gd name="T15" fmla="*/ 3 h 23"/>
                  <a:gd name="T16" fmla="*/ 21 w 30"/>
                  <a:gd name="T17" fmla="*/ 2 h 23"/>
                  <a:gd name="T18" fmla="*/ 17 w 30"/>
                  <a:gd name="T19" fmla="*/ 0 h 23"/>
                  <a:gd name="T20" fmla="*/ 12 w 30"/>
                  <a:gd name="T21" fmla="*/ 2 h 23"/>
                  <a:gd name="T22" fmla="*/ 0 w 30"/>
                  <a:gd name="T23" fmla="*/ 14 h 23"/>
                  <a:gd name="T24" fmla="*/ 0 w 30"/>
                  <a:gd name="T25" fmla="*/ 16 h 23"/>
                  <a:gd name="T26" fmla="*/ 0 w 30"/>
                  <a:gd name="T27" fmla="*/ 20 h 23"/>
                  <a:gd name="T28" fmla="*/ 3 w 30"/>
                  <a:gd name="T29" fmla="*/ 22 h 23"/>
                  <a:gd name="T30" fmla="*/ 6 w 30"/>
                  <a:gd name="T31" fmla="*/ 23 h 23"/>
                  <a:gd name="T32" fmla="*/ 11 w 30"/>
                  <a:gd name="T3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3">
                    <a:moveTo>
                      <a:pt x="11" y="23"/>
                    </a:moveTo>
                    <a:lnTo>
                      <a:pt x="18" y="22"/>
                    </a:lnTo>
                    <a:lnTo>
                      <a:pt x="24" y="20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7" y="5"/>
                    </a:lnTo>
                    <a:lnTo>
                      <a:pt x="24" y="3"/>
                    </a:lnTo>
                    <a:lnTo>
                      <a:pt x="21" y="2"/>
                    </a:lnTo>
                    <a:lnTo>
                      <a:pt x="17" y="0"/>
                    </a:lnTo>
                    <a:lnTo>
                      <a:pt x="12" y="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3" y="22"/>
                    </a:lnTo>
                    <a:lnTo>
                      <a:pt x="6" y="23"/>
                    </a:lnTo>
                    <a:lnTo>
                      <a:pt x="11" y="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9" name="Freeform 114"/>
              <p:cNvSpPr/>
              <p:nvPr/>
            </p:nvSpPr>
            <p:spPr bwMode="auto">
              <a:xfrm>
                <a:off x="2103438" y="2287588"/>
                <a:ext cx="12700" cy="11113"/>
              </a:xfrm>
              <a:custGeom>
                <a:avLst/>
                <a:gdLst>
                  <a:gd name="T0" fmla="*/ 23 w 44"/>
                  <a:gd name="T1" fmla="*/ 31 h 38"/>
                  <a:gd name="T2" fmla="*/ 24 w 44"/>
                  <a:gd name="T3" fmla="*/ 27 h 38"/>
                  <a:gd name="T4" fmla="*/ 24 w 44"/>
                  <a:gd name="T5" fmla="*/ 23 h 38"/>
                  <a:gd name="T6" fmla="*/ 28 w 44"/>
                  <a:gd name="T7" fmla="*/ 23 h 38"/>
                  <a:gd name="T8" fmla="*/ 32 w 44"/>
                  <a:gd name="T9" fmla="*/ 25 h 38"/>
                  <a:gd name="T10" fmla="*/ 35 w 44"/>
                  <a:gd name="T11" fmla="*/ 23 h 38"/>
                  <a:gd name="T12" fmla="*/ 39 w 44"/>
                  <a:gd name="T13" fmla="*/ 23 h 38"/>
                  <a:gd name="T14" fmla="*/ 41 w 44"/>
                  <a:gd name="T15" fmla="*/ 21 h 38"/>
                  <a:gd name="T16" fmla="*/ 44 w 44"/>
                  <a:gd name="T17" fmla="*/ 17 h 38"/>
                  <a:gd name="T18" fmla="*/ 41 w 44"/>
                  <a:gd name="T19" fmla="*/ 10 h 38"/>
                  <a:gd name="T20" fmla="*/ 23 w 44"/>
                  <a:gd name="T21" fmla="*/ 0 h 38"/>
                  <a:gd name="T22" fmla="*/ 5 w 44"/>
                  <a:gd name="T23" fmla="*/ 21 h 38"/>
                  <a:gd name="T24" fmla="*/ 0 w 44"/>
                  <a:gd name="T25" fmla="*/ 23 h 38"/>
                  <a:gd name="T26" fmla="*/ 0 w 44"/>
                  <a:gd name="T27" fmla="*/ 29 h 38"/>
                  <a:gd name="T28" fmla="*/ 4 w 44"/>
                  <a:gd name="T29" fmla="*/ 37 h 38"/>
                  <a:gd name="T30" fmla="*/ 8 w 44"/>
                  <a:gd name="T31" fmla="*/ 38 h 38"/>
                  <a:gd name="T32" fmla="*/ 13 w 44"/>
                  <a:gd name="T33" fmla="*/ 36 h 38"/>
                  <a:gd name="T34" fmla="*/ 18 w 44"/>
                  <a:gd name="T35" fmla="*/ 33 h 38"/>
                  <a:gd name="T36" fmla="*/ 23 w 44"/>
                  <a:gd name="T37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38">
                    <a:moveTo>
                      <a:pt x="23" y="31"/>
                    </a:moveTo>
                    <a:lnTo>
                      <a:pt x="24" y="27"/>
                    </a:lnTo>
                    <a:lnTo>
                      <a:pt x="24" y="23"/>
                    </a:lnTo>
                    <a:lnTo>
                      <a:pt x="28" y="23"/>
                    </a:lnTo>
                    <a:lnTo>
                      <a:pt x="32" y="25"/>
                    </a:lnTo>
                    <a:lnTo>
                      <a:pt x="35" y="23"/>
                    </a:lnTo>
                    <a:lnTo>
                      <a:pt x="39" y="23"/>
                    </a:lnTo>
                    <a:lnTo>
                      <a:pt x="41" y="21"/>
                    </a:lnTo>
                    <a:lnTo>
                      <a:pt x="44" y="17"/>
                    </a:lnTo>
                    <a:lnTo>
                      <a:pt x="41" y="10"/>
                    </a:lnTo>
                    <a:lnTo>
                      <a:pt x="23" y="0"/>
                    </a:lnTo>
                    <a:lnTo>
                      <a:pt x="5" y="21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4" y="37"/>
                    </a:lnTo>
                    <a:lnTo>
                      <a:pt x="8" y="38"/>
                    </a:lnTo>
                    <a:lnTo>
                      <a:pt x="13" y="36"/>
                    </a:lnTo>
                    <a:lnTo>
                      <a:pt x="18" y="33"/>
                    </a:lnTo>
                    <a:lnTo>
                      <a:pt x="23" y="3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0" name="Freeform 115"/>
              <p:cNvSpPr/>
              <p:nvPr/>
            </p:nvSpPr>
            <p:spPr bwMode="auto">
              <a:xfrm>
                <a:off x="2128838" y="2290763"/>
                <a:ext cx="6350" cy="7938"/>
              </a:xfrm>
              <a:custGeom>
                <a:avLst/>
                <a:gdLst>
                  <a:gd name="T0" fmla="*/ 0 w 18"/>
                  <a:gd name="T1" fmla="*/ 1 h 22"/>
                  <a:gd name="T2" fmla="*/ 0 w 18"/>
                  <a:gd name="T3" fmla="*/ 8 h 22"/>
                  <a:gd name="T4" fmla="*/ 6 w 18"/>
                  <a:gd name="T5" fmla="*/ 22 h 22"/>
                  <a:gd name="T6" fmla="*/ 10 w 18"/>
                  <a:gd name="T7" fmla="*/ 22 h 22"/>
                  <a:gd name="T8" fmla="*/ 14 w 18"/>
                  <a:gd name="T9" fmla="*/ 19 h 22"/>
                  <a:gd name="T10" fmla="*/ 17 w 18"/>
                  <a:gd name="T11" fmla="*/ 18 h 22"/>
                  <a:gd name="T12" fmla="*/ 18 w 18"/>
                  <a:gd name="T13" fmla="*/ 15 h 22"/>
                  <a:gd name="T14" fmla="*/ 18 w 18"/>
                  <a:gd name="T15" fmla="*/ 12 h 22"/>
                  <a:gd name="T16" fmla="*/ 18 w 18"/>
                  <a:gd name="T17" fmla="*/ 8 h 22"/>
                  <a:gd name="T18" fmla="*/ 15 w 18"/>
                  <a:gd name="T19" fmla="*/ 3 h 22"/>
                  <a:gd name="T20" fmla="*/ 12 w 18"/>
                  <a:gd name="T21" fmla="*/ 1 h 22"/>
                  <a:gd name="T22" fmla="*/ 8 w 18"/>
                  <a:gd name="T23" fmla="*/ 0 h 22"/>
                  <a:gd name="T24" fmla="*/ 3 w 18"/>
                  <a:gd name="T25" fmla="*/ 0 h 22"/>
                  <a:gd name="T26" fmla="*/ 0 w 18"/>
                  <a:gd name="T2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22">
                    <a:moveTo>
                      <a:pt x="0" y="1"/>
                    </a:moveTo>
                    <a:lnTo>
                      <a:pt x="0" y="8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8" y="15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1" name="Freeform 116"/>
              <p:cNvSpPr/>
              <p:nvPr/>
            </p:nvSpPr>
            <p:spPr bwMode="auto">
              <a:xfrm>
                <a:off x="2062163" y="2309813"/>
                <a:ext cx="9525" cy="6350"/>
              </a:xfrm>
              <a:custGeom>
                <a:avLst/>
                <a:gdLst>
                  <a:gd name="T0" fmla="*/ 1 w 26"/>
                  <a:gd name="T1" fmla="*/ 9 h 20"/>
                  <a:gd name="T2" fmla="*/ 0 w 26"/>
                  <a:gd name="T3" fmla="*/ 9 h 20"/>
                  <a:gd name="T4" fmla="*/ 1 w 26"/>
                  <a:gd name="T5" fmla="*/ 16 h 20"/>
                  <a:gd name="T6" fmla="*/ 9 w 26"/>
                  <a:gd name="T7" fmla="*/ 20 h 20"/>
                  <a:gd name="T8" fmla="*/ 17 w 26"/>
                  <a:gd name="T9" fmla="*/ 18 h 20"/>
                  <a:gd name="T10" fmla="*/ 25 w 26"/>
                  <a:gd name="T11" fmla="*/ 16 h 20"/>
                  <a:gd name="T12" fmla="*/ 26 w 26"/>
                  <a:gd name="T13" fmla="*/ 12 h 20"/>
                  <a:gd name="T14" fmla="*/ 26 w 26"/>
                  <a:gd name="T15" fmla="*/ 7 h 20"/>
                  <a:gd name="T16" fmla="*/ 24 w 26"/>
                  <a:gd name="T17" fmla="*/ 4 h 20"/>
                  <a:gd name="T18" fmla="*/ 22 w 26"/>
                  <a:gd name="T19" fmla="*/ 0 h 20"/>
                  <a:gd name="T20" fmla="*/ 13 w 26"/>
                  <a:gd name="T21" fmla="*/ 0 h 20"/>
                  <a:gd name="T22" fmla="*/ 6 w 26"/>
                  <a:gd name="T23" fmla="*/ 3 h 20"/>
                  <a:gd name="T24" fmla="*/ 1 w 26"/>
                  <a:gd name="T25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20">
                    <a:moveTo>
                      <a:pt x="1" y="9"/>
                    </a:moveTo>
                    <a:lnTo>
                      <a:pt x="0" y="9"/>
                    </a:lnTo>
                    <a:lnTo>
                      <a:pt x="1" y="16"/>
                    </a:lnTo>
                    <a:lnTo>
                      <a:pt x="9" y="20"/>
                    </a:lnTo>
                    <a:lnTo>
                      <a:pt x="17" y="18"/>
                    </a:lnTo>
                    <a:lnTo>
                      <a:pt x="25" y="16"/>
                    </a:lnTo>
                    <a:lnTo>
                      <a:pt x="26" y="12"/>
                    </a:lnTo>
                    <a:lnTo>
                      <a:pt x="26" y="7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13" y="0"/>
                    </a:lnTo>
                    <a:lnTo>
                      <a:pt x="6" y="3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2" name="Freeform 117"/>
              <p:cNvSpPr/>
              <p:nvPr/>
            </p:nvSpPr>
            <p:spPr bwMode="auto">
              <a:xfrm>
                <a:off x="2089150" y="2289175"/>
                <a:ext cx="7937" cy="6350"/>
              </a:xfrm>
              <a:custGeom>
                <a:avLst/>
                <a:gdLst>
                  <a:gd name="T0" fmla="*/ 12 w 22"/>
                  <a:gd name="T1" fmla="*/ 0 h 21"/>
                  <a:gd name="T2" fmla="*/ 8 w 22"/>
                  <a:gd name="T3" fmla="*/ 2 h 21"/>
                  <a:gd name="T4" fmla="*/ 6 w 22"/>
                  <a:gd name="T5" fmla="*/ 4 h 21"/>
                  <a:gd name="T6" fmla="*/ 3 w 22"/>
                  <a:gd name="T7" fmla="*/ 5 h 21"/>
                  <a:gd name="T8" fmla="*/ 1 w 22"/>
                  <a:gd name="T9" fmla="*/ 8 h 21"/>
                  <a:gd name="T10" fmla="*/ 0 w 22"/>
                  <a:gd name="T11" fmla="*/ 10 h 21"/>
                  <a:gd name="T12" fmla="*/ 0 w 22"/>
                  <a:gd name="T13" fmla="*/ 13 h 21"/>
                  <a:gd name="T14" fmla="*/ 1 w 22"/>
                  <a:gd name="T15" fmla="*/ 16 h 21"/>
                  <a:gd name="T16" fmla="*/ 5 w 22"/>
                  <a:gd name="T17" fmla="*/ 21 h 21"/>
                  <a:gd name="T18" fmla="*/ 9 w 22"/>
                  <a:gd name="T19" fmla="*/ 21 h 21"/>
                  <a:gd name="T20" fmla="*/ 13 w 22"/>
                  <a:gd name="T21" fmla="*/ 17 h 21"/>
                  <a:gd name="T22" fmla="*/ 17 w 22"/>
                  <a:gd name="T23" fmla="*/ 15 h 21"/>
                  <a:gd name="T24" fmla="*/ 22 w 22"/>
                  <a:gd name="T25" fmla="*/ 14 h 21"/>
                  <a:gd name="T26" fmla="*/ 20 w 22"/>
                  <a:gd name="T27" fmla="*/ 9 h 21"/>
                  <a:gd name="T28" fmla="*/ 18 w 22"/>
                  <a:gd name="T29" fmla="*/ 5 h 21"/>
                  <a:gd name="T30" fmla="*/ 15 w 22"/>
                  <a:gd name="T31" fmla="*/ 3 h 21"/>
                  <a:gd name="T32" fmla="*/ 12 w 22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1">
                    <a:moveTo>
                      <a:pt x="12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5" y="21"/>
                    </a:lnTo>
                    <a:lnTo>
                      <a:pt x="9" y="21"/>
                    </a:lnTo>
                    <a:lnTo>
                      <a:pt x="13" y="17"/>
                    </a:lnTo>
                    <a:lnTo>
                      <a:pt x="17" y="15"/>
                    </a:lnTo>
                    <a:lnTo>
                      <a:pt x="22" y="14"/>
                    </a:lnTo>
                    <a:lnTo>
                      <a:pt x="20" y="9"/>
                    </a:lnTo>
                    <a:lnTo>
                      <a:pt x="18" y="5"/>
                    </a:lnTo>
                    <a:lnTo>
                      <a:pt x="15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3" name="Freeform 118"/>
              <p:cNvSpPr/>
              <p:nvPr/>
            </p:nvSpPr>
            <p:spPr bwMode="auto">
              <a:xfrm>
                <a:off x="2163763" y="2428875"/>
                <a:ext cx="6350" cy="7938"/>
              </a:xfrm>
              <a:custGeom>
                <a:avLst/>
                <a:gdLst>
                  <a:gd name="T0" fmla="*/ 0 w 18"/>
                  <a:gd name="T1" fmla="*/ 9 h 21"/>
                  <a:gd name="T2" fmla="*/ 11 w 18"/>
                  <a:gd name="T3" fmla="*/ 21 h 21"/>
                  <a:gd name="T4" fmla="*/ 18 w 18"/>
                  <a:gd name="T5" fmla="*/ 12 h 21"/>
                  <a:gd name="T6" fmla="*/ 17 w 18"/>
                  <a:gd name="T7" fmla="*/ 9 h 21"/>
                  <a:gd name="T8" fmla="*/ 14 w 18"/>
                  <a:gd name="T9" fmla="*/ 6 h 21"/>
                  <a:gd name="T10" fmla="*/ 13 w 18"/>
                  <a:gd name="T11" fmla="*/ 4 h 21"/>
                  <a:gd name="T12" fmla="*/ 12 w 18"/>
                  <a:gd name="T13" fmla="*/ 1 h 21"/>
                  <a:gd name="T14" fmla="*/ 9 w 18"/>
                  <a:gd name="T15" fmla="*/ 0 h 21"/>
                  <a:gd name="T16" fmla="*/ 7 w 18"/>
                  <a:gd name="T17" fmla="*/ 1 h 21"/>
                  <a:gd name="T18" fmla="*/ 5 w 18"/>
                  <a:gd name="T19" fmla="*/ 1 h 21"/>
                  <a:gd name="T20" fmla="*/ 2 w 18"/>
                  <a:gd name="T21" fmla="*/ 5 h 21"/>
                  <a:gd name="T22" fmla="*/ 0 w 18"/>
                  <a:gd name="T2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1">
                    <a:moveTo>
                      <a:pt x="0" y="9"/>
                    </a:moveTo>
                    <a:lnTo>
                      <a:pt x="11" y="21"/>
                    </a:lnTo>
                    <a:lnTo>
                      <a:pt x="18" y="12"/>
                    </a:lnTo>
                    <a:lnTo>
                      <a:pt x="17" y="9"/>
                    </a:lnTo>
                    <a:lnTo>
                      <a:pt x="14" y="6"/>
                    </a:lnTo>
                    <a:lnTo>
                      <a:pt x="13" y="4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2" y="5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4" name="Freeform 119"/>
              <p:cNvSpPr/>
              <p:nvPr/>
            </p:nvSpPr>
            <p:spPr bwMode="auto">
              <a:xfrm>
                <a:off x="2341563" y="2620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5" name="Rectangle 120"/>
              <p:cNvSpPr>
                <a:spLocks noChangeArrowheads="1"/>
              </p:cNvSpPr>
              <p:nvPr/>
            </p:nvSpPr>
            <p:spPr bwMode="auto">
              <a:xfrm>
                <a:off x="1920875" y="2905125"/>
                <a:ext cx="1587" cy="15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6" name="Freeform 121"/>
              <p:cNvSpPr/>
              <p:nvPr/>
            </p:nvSpPr>
            <p:spPr bwMode="auto">
              <a:xfrm>
                <a:off x="1266825" y="2530475"/>
                <a:ext cx="14287" cy="20638"/>
              </a:xfrm>
              <a:custGeom>
                <a:avLst/>
                <a:gdLst>
                  <a:gd name="T0" fmla="*/ 15 w 45"/>
                  <a:gd name="T1" fmla="*/ 63 h 63"/>
                  <a:gd name="T2" fmla="*/ 23 w 45"/>
                  <a:gd name="T3" fmla="*/ 59 h 63"/>
                  <a:gd name="T4" fmla="*/ 33 w 45"/>
                  <a:gd name="T5" fmla="*/ 54 h 63"/>
                  <a:gd name="T6" fmla="*/ 39 w 45"/>
                  <a:gd name="T7" fmla="*/ 46 h 63"/>
                  <a:gd name="T8" fmla="*/ 44 w 45"/>
                  <a:gd name="T9" fmla="*/ 40 h 63"/>
                  <a:gd name="T10" fmla="*/ 45 w 45"/>
                  <a:gd name="T11" fmla="*/ 32 h 63"/>
                  <a:gd name="T12" fmla="*/ 43 w 45"/>
                  <a:gd name="T13" fmla="*/ 22 h 63"/>
                  <a:gd name="T14" fmla="*/ 34 w 45"/>
                  <a:gd name="T15" fmla="*/ 10 h 63"/>
                  <a:gd name="T16" fmla="*/ 26 w 45"/>
                  <a:gd name="T17" fmla="*/ 0 h 63"/>
                  <a:gd name="T18" fmla="*/ 21 w 45"/>
                  <a:gd name="T19" fmla="*/ 3 h 63"/>
                  <a:gd name="T20" fmla="*/ 16 w 45"/>
                  <a:gd name="T21" fmla="*/ 5 h 63"/>
                  <a:gd name="T22" fmla="*/ 12 w 45"/>
                  <a:gd name="T23" fmla="*/ 9 h 63"/>
                  <a:gd name="T24" fmla="*/ 9 w 45"/>
                  <a:gd name="T25" fmla="*/ 13 h 63"/>
                  <a:gd name="T26" fmla="*/ 6 w 45"/>
                  <a:gd name="T27" fmla="*/ 17 h 63"/>
                  <a:gd name="T28" fmla="*/ 6 w 45"/>
                  <a:gd name="T29" fmla="*/ 27 h 63"/>
                  <a:gd name="T30" fmla="*/ 5 w 45"/>
                  <a:gd name="T31" fmla="*/ 38 h 63"/>
                  <a:gd name="T32" fmla="*/ 4 w 45"/>
                  <a:gd name="T33" fmla="*/ 46 h 63"/>
                  <a:gd name="T34" fmla="*/ 1 w 45"/>
                  <a:gd name="T35" fmla="*/ 51 h 63"/>
                  <a:gd name="T36" fmla="*/ 0 w 45"/>
                  <a:gd name="T37" fmla="*/ 55 h 63"/>
                  <a:gd name="T38" fmla="*/ 0 w 45"/>
                  <a:gd name="T39" fmla="*/ 57 h 63"/>
                  <a:gd name="T40" fmla="*/ 0 w 45"/>
                  <a:gd name="T41" fmla="*/ 59 h 63"/>
                  <a:gd name="T42" fmla="*/ 1 w 45"/>
                  <a:gd name="T43" fmla="*/ 60 h 63"/>
                  <a:gd name="T44" fmla="*/ 5 w 45"/>
                  <a:gd name="T45" fmla="*/ 61 h 63"/>
                  <a:gd name="T46" fmla="*/ 9 w 45"/>
                  <a:gd name="T47" fmla="*/ 62 h 63"/>
                  <a:gd name="T48" fmla="*/ 15 w 45"/>
                  <a:gd name="T4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63">
                    <a:moveTo>
                      <a:pt x="15" y="63"/>
                    </a:moveTo>
                    <a:lnTo>
                      <a:pt x="23" y="59"/>
                    </a:lnTo>
                    <a:lnTo>
                      <a:pt x="33" y="54"/>
                    </a:lnTo>
                    <a:lnTo>
                      <a:pt x="39" y="46"/>
                    </a:lnTo>
                    <a:lnTo>
                      <a:pt x="44" y="40"/>
                    </a:lnTo>
                    <a:lnTo>
                      <a:pt x="45" y="32"/>
                    </a:lnTo>
                    <a:lnTo>
                      <a:pt x="43" y="22"/>
                    </a:lnTo>
                    <a:lnTo>
                      <a:pt x="34" y="10"/>
                    </a:lnTo>
                    <a:lnTo>
                      <a:pt x="26" y="0"/>
                    </a:lnTo>
                    <a:lnTo>
                      <a:pt x="21" y="3"/>
                    </a:lnTo>
                    <a:lnTo>
                      <a:pt x="16" y="5"/>
                    </a:lnTo>
                    <a:lnTo>
                      <a:pt x="12" y="9"/>
                    </a:lnTo>
                    <a:lnTo>
                      <a:pt x="9" y="13"/>
                    </a:lnTo>
                    <a:lnTo>
                      <a:pt x="6" y="17"/>
                    </a:lnTo>
                    <a:lnTo>
                      <a:pt x="6" y="27"/>
                    </a:lnTo>
                    <a:lnTo>
                      <a:pt x="5" y="38"/>
                    </a:lnTo>
                    <a:lnTo>
                      <a:pt x="4" y="46"/>
                    </a:lnTo>
                    <a:lnTo>
                      <a:pt x="1" y="5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9"/>
                    </a:lnTo>
                    <a:lnTo>
                      <a:pt x="1" y="60"/>
                    </a:lnTo>
                    <a:lnTo>
                      <a:pt x="5" y="61"/>
                    </a:lnTo>
                    <a:lnTo>
                      <a:pt x="9" y="62"/>
                    </a:lnTo>
                    <a:lnTo>
                      <a:pt x="15" y="6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7" name="Freeform 122"/>
              <p:cNvSpPr/>
              <p:nvPr/>
            </p:nvSpPr>
            <p:spPr bwMode="auto">
              <a:xfrm>
                <a:off x="1366838" y="2725738"/>
                <a:ext cx="6350" cy="6350"/>
              </a:xfrm>
              <a:custGeom>
                <a:avLst/>
                <a:gdLst>
                  <a:gd name="T0" fmla="*/ 22 w 23"/>
                  <a:gd name="T1" fmla="*/ 14 h 19"/>
                  <a:gd name="T2" fmla="*/ 23 w 23"/>
                  <a:gd name="T3" fmla="*/ 0 h 19"/>
                  <a:gd name="T4" fmla="*/ 16 w 23"/>
                  <a:gd name="T5" fmla="*/ 1 h 19"/>
                  <a:gd name="T6" fmla="*/ 10 w 23"/>
                  <a:gd name="T7" fmla="*/ 2 h 19"/>
                  <a:gd name="T8" fmla="*/ 4 w 23"/>
                  <a:gd name="T9" fmla="*/ 5 h 19"/>
                  <a:gd name="T10" fmla="*/ 0 w 23"/>
                  <a:gd name="T11" fmla="*/ 8 h 19"/>
                  <a:gd name="T12" fmla="*/ 0 w 23"/>
                  <a:gd name="T13" fmla="*/ 14 h 19"/>
                  <a:gd name="T14" fmla="*/ 3 w 23"/>
                  <a:gd name="T15" fmla="*/ 19 h 19"/>
                  <a:gd name="T16" fmla="*/ 6 w 23"/>
                  <a:gd name="T17" fmla="*/ 19 h 19"/>
                  <a:gd name="T18" fmla="*/ 11 w 23"/>
                  <a:gd name="T19" fmla="*/ 18 h 19"/>
                  <a:gd name="T20" fmla="*/ 17 w 23"/>
                  <a:gd name="T21" fmla="*/ 15 h 19"/>
                  <a:gd name="T22" fmla="*/ 22 w 23"/>
                  <a:gd name="T2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19">
                    <a:moveTo>
                      <a:pt x="22" y="14"/>
                    </a:moveTo>
                    <a:lnTo>
                      <a:pt x="23" y="0"/>
                    </a:lnTo>
                    <a:lnTo>
                      <a:pt x="16" y="1"/>
                    </a:lnTo>
                    <a:lnTo>
                      <a:pt x="10" y="2"/>
                    </a:lnTo>
                    <a:lnTo>
                      <a:pt x="4" y="5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11" y="18"/>
                    </a:lnTo>
                    <a:lnTo>
                      <a:pt x="17" y="15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8" name="Freeform 123"/>
              <p:cNvSpPr/>
              <p:nvPr/>
            </p:nvSpPr>
            <p:spPr bwMode="auto">
              <a:xfrm>
                <a:off x="1212850" y="2581275"/>
                <a:ext cx="6350" cy="9525"/>
              </a:xfrm>
              <a:custGeom>
                <a:avLst/>
                <a:gdLst>
                  <a:gd name="T0" fmla="*/ 10 w 17"/>
                  <a:gd name="T1" fmla="*/ 0 h 27"/>
                  <a:gd name="T2" fmla="*/ 2 w 17"/>
                  <a:gd name="T3" fmla="*/ 3 h 27"/>
                  <a:gd name="T4" fmla="*/ 0 w 17"/>
                  <a:gd name="T5" fmla="*/ 27 h 27"/>
                  <a:gd name="T6" fmla="*/ 6 w 17"/>
                  <a:gd name="T7" fmla="*/ 25 h 27"/>
                  <a:gd name="T8" fmla="*/ 11 w 17"/>
                  <a:gd name="T9" fmla="*/ 21 h 27"/>
                  <a:gd name="T10" fmla="*/ 15 w 17"/>
                  <a:gd name="T11" fmla="*/ 17 h 27"/>
                  <a:gd name="T12" fmla="*/ 17 w 17"/>
                  <a:gd name="T13" fmla="*/ 14 h 27"/>
                  <a:gd name="T14" fmla="*/ 16 w 17"/>
                  <a:gd name="T15" fmla="*/ 8 h 27"/>
                  <a:gd name="T16" fmla="*/ 10 w 17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7">
                    <a:moveTo>
                      <a:pt x="10" y="0"/>
                    </a:moveTo>
                    <a:lnTo>
                      <a:pt x="2" y="3"/>
                    </a:lnTo>
                    <a:lnTo>
                      <a:pt x="0" y="27"/>
                    </a:lnTo>
                    <a:lnTo>
                      <a:pt x="6" y="25"/>
                    </a:lnTo>
                    <a:lnTo>
                      <a:pt x="11" y="21"/>
                    </a:lnTo>
                    <a:lnTo>
                      <a:pt x="15" y="17"/>
                    </a:lnTo>
                    <a:lnTo>
                      <a:pt x="17" y="14"/>
                    </a:lnTo>
                    <a:lnTo>
                      <a:pt x="16" y="8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9" name="Freeform 124"/>
              <p:cNvSpPr/>
              <p:nvPr/>
            </p:nvSpPr>
            <p:spPr bwMode="auto">
              <a:xfrm>
                <a:off x="1206500" y="2735263"/>
                <a:ext cx="14287" cy="22225"/>
              </a:xfrm>
              <a:custGeom>
                <a:avLst/>
                <a:gdLst>
                  <a:gd name="T0" fmla="*/ 1 w 45"/>
                  <a:gd name="T1" fmla="*/ 0 h 71"/>
                  <a:gd name="T2" fmla="*/ 0 w 45"/>
                  <a:gd name="T3" fmla="*/ 11 h 71"/>
                  <a:gd name="T4" fmla="*/ 4 w 45"/>
                  <a:gd name="T5" fmla="*/ 20 h 71"/>
                  <a:gd name="T6" fmla="*/ 10 w 45"/>
                  <a:gd name="T7" fmla="*/ 26 h 71"/>
                  <a:gd name="T8" fmla="*/ 18 w 45"/>
                  <a:gd name="T9" fmla="*/ 31 h 71"/>
                  <a:gd name="T10" fmla="*/ 27 w 45"/>
                  <a:gd name="T11" fmla="*/ 34 h 71"/>
                  <a:gd name="T12" fmla="*/ 26 w 45"/>
                  <a:gd name="T13" fmla="*/ 44 h 71"/>
                  <a:gd name="T14" fmla="*/ 27 w 45"/>
                  <a:gd name="T15" fmla="*/ 51 h 71"/>
                  <a:gd name="T16" fmla="*/ 29 w 45"/>
                  <a:gd name="T17" fmla="*/ 60 h 71"/>
                  <a:gd name="T18" fmla="*/ 34 w 45"/>
                  <a:gd name="T19" fmla="*/ 66 h 71"/>
                  <a:gd name="T20" fmla="*/ 43 w 45"/>
                  <a:gd name="T21" fmla="*/ 71 h 71"/>
                  <a:gd name="T22" fmla="*/ 45 w 45"/>
                  <a:gd name="T23" fmla="*/ 26 h 71"/>
                  <a:gd name="T24" fmla="*/ 41 w 45"/>
                  <a:gd name="T25" fmla="*/ 26 h 71"/>
                  <a:gd name="T26" fmla="*/ 37 w 45"/>
                  <a:gd name="T27" fmla="*/ 26 h 71"/>
                  <a:gd name="T28" fmla="*/ 32 w 45"/>
                  <a:gd name="T29" fmla="*/ 18 h 71"/>
                  <a:gd name="T30" fmla="*/ 27 w 45"/>
                  <a:gd name="T31" fmla="*/ 10 h 71"/>
                  <a:gd name="T32" fmla="*/ 21 w 45"/>
                  <a:gd name="T33" fmla="*/ 4 h 71"/>
                  <a:gd name="T34" fmla="*/ 12 w 45"/>
                  <a:gd name="T35" fmla="*/ 0 h 71"/>
                  <a:gd name="T36" fmla="*/ 1 w 45"/>
                  <a:gd name="T3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71">
                    <a:moveTo>
                      <a:pt x="1" y="0"/>
                    </a:moveTo>
                    <a:lnTo>
                      <a:pt x="0" y="11"/>
                    </a:lnTo>
                    <a:lnTo>
                      <a:pt x="4" y="20"/>
                    </a:lnTo>
                    <a:lnTo>
                      <a:pt x="10" y="26"/>
                    </a:lnTo>
                    <a:lnTo>
                      <a:pt x="18" y="31"/>
                    </a:lnTo>
                    <a:lnTo>
                      <a:pt x="27" y="34"/>
                    </a:lnTo>
                    <a:lnTo>
                      <a:pt x="26" y="44"/>
                    </a:lnTo>
                    <a:lnTo>
                      <a:pt x="27" y="51"/>
                    </a:lnTo>
                    <a:lnTo>
                      <a:pt x="29" y="60"/>
                    </a:lnTo>
                    <a:lnTo>
                      <a:pt x="34" y="66"/>
                    </a:lnTo>
                    <a:lnTo>
                      <a:pt x="43" y="71"/>
                    </a:lnTo>
                    <a:lnTo>
                      <a:pt x="45" y="26"/>
                    </a:lnTo>
                    <a:lnTo>
                      <a:pt x="41" y="26"/>
                    </a:lnTo>
                    <a:lnTo>
                      <a:pt x="37" y="26"/>
                    </a:lnTo>
                    <a:lnTo>
                      <a:pt x="32" y="18"/>
                    </a:lnTo>
                    <a:lnTo>
                      <a:pt x="27" y="10"/>
                    </a:lnTo>
                    <a:lnTo>
                      <a:pt x="21" y="4"/>
                    </a:lnTo>
                    <a:lnTo>
                      <a:pt x="12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0" name="Freeform 125"/>
              <p:cNvSpPr/>
              <p:nvPr/>
            </p:nvSpPr>
            <p:spPr bwMode="auto">
              <a:xfrm>
                <a:off x="1490663" y="2982913"/>
                <a:ext cx="9525" cy="6350"/>
              </a:xfrm>
              <a:custGeom>
                <a:avLst/>
                <a:gdLst>
                  <a:gd name="T0" fmla="*/ 28 w 28"/>
                  <a:gd name="T1" fmla="*/ 19 h 23"/>
                  <a:gd name="T2" fmla="*/ 20 w 28"/>
                  <a:gd name="T3" fmla="*/ 0 h 23"/>
                  <a:gd name="T4" fmla="*/ 0 w 28"/>
                  <a:gd name="T5" fmla="*/ 9 h 23"/>
                  <a:gd name="T6" fmla="*/ 4 w 28"/>
                  <a:gd name="T7" fmla="*/ 17 h 23"/>
                  <a:gd name="T8" fmla="*/ 9 w 28"/>
                  <a:gd name="T9" fmla="*/ 22 h 23"/>
                  <a:gd name="T10" fmla="*/ 14 w 28"/>
                  <a:gd name="T11" fmla="*/ 23 h 23"/>
                  <a:gd name="T12" fmla="*/ 21 w 28"/>
                  <a:gd name="T13" fmla="*/ 22 h 23"/>
                  <a:gd name="T14" fmla="*/ 28 w 28"/>
                  <a:gd name="T15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3">
                    <a:moveTo>
                      <a:pt x="28" y="19"/>
                    </a:moveTo>
                    <a:lnTo>
                      <a:pt x="20" y="0"/>
                    </a:lnTo>
                    <a:lnTo>
                      <a:pt x="0" y="9"/>
                    </a:lnTo>
                    <a:lnTo>
                      <a:pt x="4" y="17"/>
                    </a:lnTo>
                    <a:lnTo>
                      <a:pt x="9" y="22"/>
                    </a:lnTo>
                    <a:lnTo>
                      <a:pt x="14" y="23"/>
                    </a:lnTo>
                    <a:lnTo>
                      <a:pt x="21" y="22"/>
                    </a:lnTo>
                    <a:lnTo>
                      <a:pt x="28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1" name="Freeform 126"/>
              <p:cNvSpPr/>
              <p:nvPr/>
            </p:nvSpPr>
            <p:spPr bwMode="auto">
              <a:xfrm>
                <a:off x="2027238" y="2371725"/>
                <a:ext cx="7937" cy="7938"/>
              </a:xfrm>
              <a:custGeom>
                <a:avLst/>
                <a:gdLst>
                  <a:gd name="T0" fmla="*/ 11 w 21"/>
                  <a:gd name="T1" fmla="*/ 26 h 26"/>
                  <a:gd name="T2" fmla="*/ 17 w 21"/>
                  <a:gd name="T3" fmla="*/ 22 h 26"/>
                  <a:gd name="T4" fmla="*/ 20 w 21"/>
                  <a:gd name="T5" fmla="*/ 14 h 26"/>
                  <a:gd name="T6" fmla="*/ 21 w 21"/>
                  <a:gd name="T7" fmla="*/ 7 h 26"/>
                  <a:gd name="T8" fmla="*/ 21 w 21"/>
                  <a:gd name="T9" fmla="*/ 0 h 26"/>
                  <a:gd name="T10" fmla="*/ 4 w 21"/>
                  <a:gd name="T11" fmla="*/ 8 h 26"/>
                  <a:gd name="T12" fmla="*/ 2 w 21"/>
                  <a:gd name="T13" fmla="*/ 10 h 26"/>
                  <a:gd name="T14" fmla="*/ 0 w 21"/>
                  <a:gd name="T15" fmla="*/ 12 h 26"/>
                  <a:gd name="T16" fmla="*/ 0 w 21"/>
                  <a:gd name="T17" fmla="*/ 14 h 26"/>
                  <a:gd name="T18" fmla="*/ 2 w 21"/>
                  <a:gd name="T19" fmla="*/ 17 h 26"/>
                  <a:gd name="T20" fmla="*/ 11 w 21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26">
                    <a:moveTo>
                      <a:pt x="11" y="26"/>
                    </a:moveTo>
                    <a:lnTo>
                      <a:pt x="17" y="22"/>
                    </a:lnTo>
                    <a:lnTo>
                      <a:pt x="20" y="14"/>
                    </a:lnTo>
                    <a:lnTo>
                      <a:pt x="21" y="7"/>
                    </a:lnTo>
                    <a:lnTo>
                      <a:pt x="21" y="0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11" y="2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526" name="Group 525"/>
            <p:cNvGrpSpPr/>
            <p:nvPr/>
          </p:nvGrpSpPr>
          <p:grpSpPr>
            <a:xfrm>
              <a:off x="5453966" y="2486353"/>
              <a:ext cx="361294" cy="361294"/>
              <a:chOff x="5321300" y="2841625"/>
              <a:chExt cx="457200" cy="457200"/>
            </a:xfrm>
            <a:solidFill>
              <a:schemeClr val="bg1"/>
            </a:solidFill>
          </p:grpSpPr>
          <p:sp>
            <p:nvSpPr>
              <p:cNvPr id="527" name="Freeform 33"/>
              <p:cNvSpPr/>
              <p:nvPr/>
            </p:nvSpPr>
            <p:spPr bwMode="auto">
              <a:xfrm>
                <a:off x="5580063" y="3017838"/>
                <a:ext cx="84138" cy="44450"/>
              </a:xfrm>
              <a:custGeom>
                <a:avLst/>
                <a:gdLst>
                  <a:gd name="T0" fmla="*/ 588 w 634"/>
                  <a:gd name="T1" fmla="*/ 1 h 346"/>
                  <a:gd name="T2" fmla="*/ 615 w 634"/>
                  <a:gd name="T3" fmla="*/ 14 h 346"/>
                  <a:gd name="T4" fmla="*/ 630 w 634"/>
                  <a:gd name="T5" fmla="*/ 40 h 346"/>
                  <a:gd name="T6" fmla="*/ 632 w 634"/>
                  <a:gd name="T7" fmla="*/ 70 h 346"/>
                  <a:gd name="T8" fmla="*/ 618 w 634"/>
                  <a:gd name="T9" fmla="*/ 95 h 346"/>
                  <a:gd name="T10" fmla="*/ 593 w 634"/>
                  <a:gd name="T11" fmla="*/ 112 h 346"/>
                  <a:gd name="T12" fmla="*/ 538 w 634"/>
                  <a:gd name="T13" fmla="*/ 131 h 346"/>
                  <a:gd name="T14" fmla="*/ 476 w 634"/>
                  <a:gd name="T15" fmla="*/ 156 h 346"/>
                  <a:gd name="T16" fmla="*/ 410 w 634"/>
                  <a:gd name="T17" fmla="*/ 184 h 346"/>
                  <a:gd name="T18" fmla="*/ 343 w 634"/>
                  <a:gd name="T19" fmla="*/ 214 h 346"/>
                  <a:gd name="T20" fmla="*/ 277 w 634"/>
                  <a:gd name="T21" fmla="*/ 245 h 346"/>
                  <a:gd name="T22" fmla="*/ 217 w 634"/>
                  <a:gd name="T23" fmla="*/ 274 h 346"/>
                  <a:gd name="T24" fmla="*/ 163 w 634"/>
                  <a:gd name="T25" fmla="*/ 299 h 346"/>
                  <a:gd name="T26" fmla="*/ 122 w 634"/>
                  <a:gd name="T27" fmla="*/ 320 h 346"/>
                  <a:gd name="T28" fmla="*/ 94 w 634"/>
                  <a:gd name="T29" fmla="*/ 334 h 346"/>
                  <a:gd name="T30" fmla="*/ 83 w 634"/>
                  <a:gd name="T31" fmla="*/ 339 h 346"/>
                  <a:gd name="T32" fmla="*/ 58 w 634"/>
                  <a:gd name="T33" fmla="*/ 346 h 346"/>
                  <a:gd name="T34" fmla="*/ 28 w 634"/>
                  <a:gd name="T35" fmla="*/ 337 h 346"/>
                  <a:gd name="T36" fmla="*/ 7 w 634"/>
                  <a:gd name="T37" fmla="*/ 314 h 346"/>
                  <a:gd name="T38" fmla="*/ 0 w 634"/>
                  <a:gd name="T39" fmla="*/ 285 h 346"/>
                  <a:gd name="T40" fmla="*/ 9 w 634"/>
                  <a:gd name="T41" fmla="*/ 256 h 346"/>
                  <a:gd name="T42" fmla="*/ 32 w 634"/>
                  <a:gd name="T43" fmla="*/ 236 h 346"/>
                  <a:gd name="T44" fmla="*/ 47 w 634"/>
                  <a:gd name="T45" fmla="*/ 229 h 346"/>
                  <a:gd name="T46" fmla="*/ 79 w 634"/>
                  <a:gd name="T47" fmla="*/ 213 h 346"/>
                  <a:gd name="T48" fmla="*/ 126 w 634"/>
                  <a:gd name="T49" fmla="*/ 189 h 346"/>
                  <a:gd name="T50" fmla="*/ 185 w 634"/>
                  <a:gd name="T51" fmla="*/ 161 h 346"/>
                  <a:gd name="T52" fmla="*/ 251 w 634"/>
                  <a:gd name="T53" fmla="*/ 129 h 346"/>
                  <a:gd name="T54" fmla="*/ 323 w 634"/>
                  <a:gd name="T55" fmla="*/ 96 h 346"/>
                  <a:gd name="T56" fmla="*/ 395 w 634"/>
                  <a:gd name="T57" fmla="*/ 65 h 346"/>
                  <a:gd name="T58" fmla="*/ 465 w 634"/>
                  <a:gd name="T59" fmla="*/ 36 h 346"/>
                  <a:gd name="T60" fmla="*/ 530 w 634"/>
                  <a:gd name="T61" fmla="*/ 12 h 346"/>
                  <a:gd name="T62" fmla="*/ 574 w 634"/>
                  <a:gd name="T6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4" h="346">
                    <a:moveTo>
                      <a:pt x="574" y="0"/>
                    </a:moveTo>
                    <a:lnTo>
                      <a:pt x="588" y="1"/>
                    </a:lnTo>
                    <a:lnTo>
                      <a:pt x="602" y="6"/>
                    </a:lnTo>
                    <a:lnTo>
                      <a:pt x="615" y="14"/>
                    </a:lnTo>
                    <a:lnTo>
                      <a:pt x="624" y="26"/>
                    </a:lnTo>
                    <a:lnTo>
                      <a:pt x="630" y="40"/>
                    </a:lnTo>
                    <a:lnTo>
                      <a:pt x="634" y="55"/>
                    </a:lnTo>
                    <a:lnTo>
                      <a:pt x="632" y="70"/>
                    </a:lnTo>
                    <a:lnTo>
                      <a:pt x="626" y="84"/>
                    </a:lnTo>
                    <a:lnTo>
                      <a:pt x="618" y="95"/>
                    </a:lnTo>
                    <a:lnTo>
                      <a:pt x="607" y="106"/>
                    </a:lnTo>
                    <a:lnTo>
                      <a:pt x="593" y="112"/>
                    </a:lnTo>
                    <a:lnTo>
                      <a:pt x="566" y="121"/>
                    </a:lnTo>
                    <a:lnTo>
                      <a:pt x="538" y="131"/>
                    </a:lnTo>
                    <a:lnTo>
                      <a:pt x="508" y="143"/>
                    </a:lnTo>
                    <a:lnTo>
                      <a:pt x="476" y="156"/>
                    </a:lnTo>
                    <a:lnTo>
                      <a:pt x="444" y="170"/>
                    </a:lnTo>
                    <a:lnTo>
                      <a:pt x="410" y="184"/>
                    </a:lnTo>
                    <a:lnTo>
                      <a:pt x="376" y="199"/>
                    </a:lnTo>
                    <a:lnTo>
                      <a:pt x="343" y="214"/>
                    </a:lnTo>
                    <a:lnTo>
                      <a:pt x="309" y="230"/>
                    </a:lnTo>
                    <a:lnTo>
                      <a:pt x="277" y="245"/>
                    </a:lnTo>
                    <a:lnTo>
                      <a:pt x="246" y="259"/>
                    </a:lnTo>
                    <a:lnTo>
                      <a:pt x="217" y="274"/>
                    </a:lnTo>
                    <a:lnTo>
                      <a:pt x="188" y="287"/>
                    </a:lnTo>
                    <a:lnTo>
                      <a:pt x="163" y="299"/>
                    </a:lnTo>
                    <a:lnTo>
                      <a:pt x="141" y="310"/>
                    </a:lnTo>
                    <a:lnTo>
                      <a:pt x="122" y="320"/>
                    </a:lnTo>
                    <a:lnTo>
                      <a:pt x="106" y="328"/>
                    </a:lnTo>
                    <a:lnTo>
                      <a:pt x="94" y="334"/>
                    </a:lnTo>
                    <a:lnTo>
                      <a:pt x="87" y="337"/>
                    </a:lnTo>
                    <a:lnTo>
                      <a:pt x="83" y="339"/>
                    </a:lnTo>
                    <a:lnTo>
                      <a:pt x="71" y="343"/>
                    </a:lnTo>
                    <a:lnTo>
                      <a:pt x="58" y="346"/>
                    </a:lnTo>
                    <a:lnTo>
                      <a:pt x="42" y="343"/>
                    </a:lnTo>
                    <a:lnTo>
                      <a:pt x="28" y="337"/>
                    </a:lnTo>
                    <a:lnTo>
                      <a:pt x="15" y="328"/>
                    </a:lnTo>
                    <a:lnTo>
                      <a:pt x="7" y="314"/>
                    </a:lnTo>
                    <a:lnTo>
                      <a:pt x="1" y="299"/>
                    </a:lnTo>
                    <a:lnTo>
                      <a:pt x="0" y="285"/>
                    </a:lnTo>
                    <a:lnTo>
                      <a:pt x="3" y="270"/>
                    </a:lnTo>
                    <a:lnTo>
                      <a:pt x="9" y="256"/>
                    </a:lnTo>
                    <a:lnTo>
                      <a:pt x="18" y="245"/>
                    </a:lnTo>
                    <a:lnTo>
                      <a:pt x="32" y="236"/>
                    </a:lnTo>
                    <a:lnTo>
                      <a:pt x="36" y="234"/>
                    </a:lnTo>
                    <a:lnTo>
                      <a:pt x="47" y="229"/>
                    </a:lnTo>
                    <a:lnTo>
                      <a:pt x="60" y="222"/>
                    </a:lnTo>
                    <a:lnTo>
                      <a:pt x="79" y="213"/>
                    </a:lnTo>
                    <a:lnTo>
                      <a:pt x="101" y="202"/>
                    </a:lnTo>
                    <a:lnTo>
                      <a:pt x="126" y="189"/>
                    </a:lnTo>
                    <a:lnTo>
                      <a:pt x="155" y="175"/>
                    </a:lnTo>
                    <a:lnTo>
                      <a:pt x="185" y="161"/>
                    </a:lnTo>
                    <a:lnTo>
                      <a:pt x="218" y="146"/>
                    </a:lnTo>
                    <a:lnTo>
                      <a:pt x="251" y="129"/>
                    </a:lnTo>
                    <a:lnTo>
                      <a:pt x="287" y="113"/>
                    </a:lnTo>
                    <a:lnTo>
                      <a:pt x="323" y="96"/>
                    </a:lnTo>
                    <a:lnTo>
                      <a:pt x="359" y="81"/>
                    </a:lnTo>
                    <a:lnTo>
                      <a:pt x="395" y="65"/>
                    </a:lnTo>
                    <a:lnTo>
                      <a:pt x="430" y="50"/>
                    </a:lnTo>
                    <a:lnTo>
                      <a:pt x="465" y="36"/>
                    </a:lnTo>
                    <a:lnTo>
                      <a:pt x="498" y="24"/>
                    </a:lnTo>
                    <a:lnTo>
                      <a:pt x="530" y="12"/>
                    </a:lnTo>
                    <a:lnTo>
                      <a:pt x="558" y="2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28" name="Freeform 34"/>
              <p:cNvSpPr/>
              <p:nvPr/>
            </p:nvSpPr>
            <p:spPr bwMode="auto">
              <a:xfrm>
                <a:off x="5580063" y="2925763"/>
                <a:ext cx="84138" cy="46038"/>
              </a:xfrm>
              <a:custGeom>
                <a:avLst/>
                <a:gdLst>
                  <a:gd name="T0" fmla="*/ 588 w 634"/>
                  <a:gd name="T1" fmla="*/ 1 h 346"/>
                  <a:gd name="T2" fmla="*/ 615 w 634"/>
                  <a:gd name="T3" fmla="*/ 15 h 346"/>
                  <a:gd name="T4" fmla="*/ 630 w 634"/>
                  <a:gd name="T5" fmla="*/ 40 h 346"/>
                  <a:gd name="T6" fmla="*/ 632 w 634"/>
                  <a:gd name="T7" fmla="*/ 70 h 346"/>
                  <a:gd name="T8" fmla="*/ 618 w 634"/>
                  <a:gd name="T9" fmla="*/ 97 h 346"/>
                  <a:gd name="T10" fmla="*/ 593 w 634"/>
                  <a:gd name="T11" fmla="*/ 112 h 346"/>
                  <a:gd name="T12" fmla="*/ 538 w 634"/>
                  <a:gd name="T13" fmla="*/ 131 h 346"/>
                  <a:gd name="T14" fmla="*/ 476 w 634"/>
                  <a:gd name="T15" fmla="*/ 157 h 346"/>
                  <a:gd name="T16" fmla="*/ 410 w 634"/>
                  <a:gd name="T17" fmla="*/ 185 h 346"/>
                  <a:gd name="T18" fmla="*/ 343 w 634"/>
                  <a:gd name="T19" fmla="*/ 214 h 346"/>
                  <a:gd name="T20" fmla="*/ 277 w 634"/>
                  <a:gd name="T21" fmla="*/ 245 h 346"/>
                  <a:gd name="T22" fmla="*/ 217 w 634"/>
                  <a:gd name="T23" fmla="*/ 274 h 346"/>
                  <a:gd name="T24" fmla="*/ 163 w 634"/>
                  <a:gd name="T25" fmla="*/ 300 h 346"/>
                  <a:gd name="T26" fmla="*/ 122 w 634"/>
                  <a:gd name="T27" fmla="*/ 321 h 346"/>
                  <a:gd name="T28" fmla="*/ 94 w 634"/>
                  <a:gd name="T29" fmla="*/ 334 h 346"/>
                  <a:gd name="T30" fmla="*/ 83 w 634"/>
                  <a:gd name="T31" fmla="*/ 340 h 346"/>
                  <a:gd name="T32" fmla="*/ 58 w 634"/>
                  <a:gd name="T33" fmla="*/ 346 h 346"/>
                  <a:gd name="T34" fmla="*/ 28 w 634"/>
                  <a:gd name="T35" fmla="*/ 337 h 346"/>
                  <a:gd name="T36" fmla="*/ 7 w 634"/>
                  <a:gd name="T37" fmla="*/ 314 h 346"/>
                  <a:gd name="T38" fmla="*/ 0 w 634"/>
                  <a:gd name="T39" fmla="*/ 285 h 346"/>
                  <a:gd name="T40" fmla="*/ 9 w 634"/>
                  <a:gd name="T41" fmla="*/ 258 h 346"/>
                  <a:gd name="T42" fmla="*/ 32 w 634"/>
                  <a:gd name="T43" fmla="*/ 237 h 346"/>
                  <a:gd name="T44" fmla="*/ 47 w 634"/>
                  <a:gd name="T45" fmla="*/ 229 h 346"/>
                  <a:gd name="T46" fmla="*/ 79 w 634"/>
                  <a:gd name="T47" fmla="*/ 213 h 346"/>
                  <a:gd name="T48" fmla="*/ 126 w 634"/>
                  <a:gd name="T49" fmla="*/ 190 h 346"/>
                  <a:gd name="T50" fmla="*/ 185 w 634"/>
                  <a:gd name="T51" fmla="*/ 162 h 346"/>
                  <a:gd name="T52" fmla="*/ 251 w 634"/>
                  <a:gd name="T53" fmla="*/ 130 h 346"/>
                  <a:gd name="T54" fmla="*/ 323 w 634"/>
                  <a:gd name="T55" fmla="*/ 98 h 346"/>
                  <a:gd name="T56" fmla="*/ 395 w 634"/>
                  <a:gd name="T57" fmla="*/ 65 h 346"/>
                  <a:gd name="T58" fmla="*/ 465 w 634"/>
                  <a:gd name="T59" fmla="*/ 37 h 346"/>
                  <a:gd name="T60" fmla="*/ 530 w 634"/>
                  <a:gd name="T61" fmla="*/ 13 h 346"/>
                  <a:gd name="T62" fmla="*/ 574 w 634"/>
                  <a:gd name="T6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4" h="346">
                    <a:moveTo>
                      <a:pt x="574" y="0"/>
                    </a:moveTo>
                    <a:lnTo>
                      <a:pt x="588" y="1"/>
                    </a:lnTo>
                    <a:lnTo>
                      <a:pt x="602" y="6"/>
                    </a:lnTo>
                    <a:lnTo>
                      <a:pt x="615" y="15"/>
                    </a:lnTo>
                    <a:lnTo>
                      <a:pt x="624" y="26"/>
                    </a:lnTo>
                    <a:lnTo>
                      <a:pt x="630" y="40"/>
                    </a:lnTo>
                    <a:lnTo>
                      <a:pt x="634" y="56"/>
                    </a:lnTo>
                    <a:lnTo>
                      <a:pt x="632" y="70"/>
                    </a:lnTo>
                    <a:lnTo>
                      <a:pt x="626" y="84"/>
                    </a:lnTo>
                    <a:lnTo>
                      <a:pt x="618" y="97"/>
                    </a:lnTo>
                    <a:lnTo>
                      <a:pt x="607" y="106"/>
                    </a:lnTo>
                    <a:lnTo>
                      <a:pt x="593" y="112"/>
                    </a:lnTo>
                    <a:lnTo>
                      <a:pt x="566" y="122"/>
                    </a:lnTo>
                    <a:lnTo>
                      <a:pt x="538" y="131"/>
                    </a:lnTo>
                    <a:lnTo>
                      <a:pt x="508" y="144"/>
                    </a:lnTo>
                    <a:lnTo>
                      <a:pt x="476" y="157"/>
                    </a:lnTo>
                    <a:lnTo>
                      <a:pt x="444" y="170"/>
                    </a:lnTo>
                    <a:lnTo>
                      <a:pt x="410" y="185"/>
                    </a:lnTo>
                    <a:lnTo>
                      <a:pt x="376" y="200"/>
                    </a:lnTo>
                    <a:lnTo>
                      <a:pt x="343" y="214"/>
                    </a:lnTo>
                    <a:lnTo>
                      <a:pt x="309" y="230"/>
                    </a:lnTo>
                    <a:lnTo>
                      <a:pt x="277" y="245"/>
                    </a:lnTo>
                    <a:lnTo>
                      <a:pt x="246" y="260"/>
                    </a:lnTo>
                    <a:lnTo>
                      <a:pt x="217" y="274"/>
                    </a:lnTo>
                    <a:lnTo>
                      <a:pt x="188" y="288"/>
                    </a:lnTo>
                    <a:lnTo>
                      <a:pt x="163" y="300"/>
                    </a:lnTo>
                    <a:lnTo>
                      <a:pt x="141" y="311"/>
                    </a:lnTo>
                    <a:lnTo>
                      <a:pt x="122" y="321"/>
                    </a:lnTo>
                    <a:lnTo>
                      <a:pt x="106" y="328"/>
                    </a:lnTo>
                    <a:lnTo>
                      <a:pt x="94" y="334"/>
                    </a:lnTo>
                    <a:lnTo>
                      <a:pt x="87" y="338"/>
                    </a:lnTo>
                    <a:lnTo>
                      <a:pt x="83" y="340"/>
                    </a:lnTo>
                    <a:lnTo>
                      <a:pt x="71" y="345"/>
                    </a:lnTo>
                    <a:lnTo>
                      <a:pt x="58" y="346"/>
                    </a:lnTo>
                    <a:lnTo>
                      <a:pt x="42" y="344"/>
                    </a:lnTo>
                    <a:lnTo>
                      <a:pt x="28" y="337"/>
                    </a:lnTo>
                    <a:lnTo>
                      <a:pt x="15" y="328"/>
                    </a:lnTo>
                    <a:lnTo>
                      <a:pt x="7" y="314"/>
                    </a:lnTo>
                    <a:lnTo>
                      <a:pt x="1" y="300"/>
                    </a:lnTo>
                    <a:lnTo>
                      <a:pt x="0" y="285"/>
                    </a:lnTo>
                    <a:lnTo>
                      <a:pt x="3" y="270"/>
                    </a:lnTo>
                    <a:lnTo>
                      <a:pt x="9" y="258"/>
                    </a:lnTo>
                    <a:lnTo>
                      <a:pt x="18" y="246"/>
                    </a:lnTo>
                    <a:lnTo>
                      <a:pt x="32" y="237"/>
                    </a:lnTo>
                    <a:lnTo>
                      <a:pt x="36" y="234"/>
                    </a:lnTo>
                    <a:lnTo>
                      <a:pt x="47" y="229"/>
                    </a:lnTo>
                    <a:lnTo>
                      <a:pt x="60" y="222"/>
                    </a:lnTo>
                    <a:lnTo>
                      <a:pt x="79" y="213"/>
                    </a:lnTo>
                    <a:lnTo>
                      <a:pt x="101" y="202"/>
                    </a:lnTo>
                    <a:lnTo>
                      <a:pt x="126" y="190"/>
                    </a:lnTo>
                    <a:lnTo>
                      <a:pt x="155" y="177"/>
                    </a:lnTo>
                    <a:lnTo>
                      <a:pt x="185" y="162"/>
                    </a:lnTo>
                    <a:lnTo>
                      <a:pt x="218" y="146"/>
                    </a:lnTo>
                    <a:lnTo>
                      <a:pt x="251" y="130"/>
                    </a:lnTo>
                    <a:lnTo>
                      <a:pt x="287" y="114"/>
                    </a:lnTo>
                    <a:lnTo>
                      <a:pt x="323" y="98"/>
                    </a:lnTo>
                    <a:lnTo>
                      <a:pt x="359" y="81"/>
                    </a:lnTo>
                    <a:lnTo>
                      <a:pt x="395" y="65"/>
                    </a:lnTo>
                    <a:lnTo>
                      <a:pt x="430" y="50"/>
                    </a:lnTo>
                    <a:lnTo>
                      <a:pt x="465" y="37"/>
                    </a:lnTo>
                    <a:lnTo>
                      <a:pt x="498" y="24"/>
                    </a:lnTo>
                    <a:lnTo>
                      <a:pt x="530" y="13"/>
                    </a:lnTo>
                    <a:lnTo>
                      <a:pt x="558" y="3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29" name="Freeform 35"/>
              <p:cNvSpPr/>
              <p:nvPr/>
            </p:nvSpPr>
            <p:spPr bwMode="auto">
              <a:xfrm>
                <a:off x="5321300" y="2841625"/>
                <a:ext cx="457200" cy="457200"/>
              </a:xfrm>
              <a:custGeom>
                <a:avLst/>
                <a:gdLst>
                  <a:gd name="T0" fmla="*/ 2876 w 3454"/>
                  <a:gd name="T1" fmla="*/ 43 h 3457"/>
                  <a:gd name="T2" fmla="*/ 2780 w 3454"/>
                  <a:gd name="T3" fmla="*/ 2495 h 3457"/>
                  <a:gd name="T4" fmla="*/ 2371 w 3454"/>
                  <a:gd name="T5" fmla="*/ 2664 h 3457"/>
                  <a:gd name="T6" fmla="*/ 2019 w 3454"/>
                  <a:gd name="T7" fmla="*/ 2841 h 3457"/>
                  <a:gd name="T8" fmla="*/ 1797 w 3454"/>
                  <a:gd name="T9" fmla="*/ 2964 h 3457"/>
                  <a:gd name="T10" fmla="*/ 1713 w 3454"/>
                  <a:gd name="T11" fmla="*/ 2994 h 3457"/>
                  <a:gd name="T12" fmla="*/ 1648 w 3454"/>
                  <a:gd name="T13" fmla="*/ 661 h 3457"/>
                  <a:gd name="T14" fmla="*/ 1372 w 3454"/>
                  <a:gd name="T15" fmla="*/ 588 h 3457"/>
                  <a:gd name="T16" fmla="*/ 879 w 3454"/>
                  <a:gd name="T17" fmla="*/ 591 h 3457"/>
                  <a:gd name="T18" fmla="*/ 448 w 3454"/>
                  <a:gd name="T19" fmla="*/ 654 h 3457"/>
                  <a:gd name="T20" fmla="*/ 470 w 3454"/>
                  <a:gd name="T21" fmla="*/ 3068 h 3457"/>
                  <a:gd name="T22" fmla="*/ 947 w 3454"/>
                  <a:gd name="T23" fmla="*/ 3005 h 3457"/>
                  <a:gd name="T24" fmla="*/ 1439 w 3454"/>
                  <a:gd name="T25" fmla="*/ 3017 h 3457"/>
                  <a:gd name="T26" fmla="*/ 1710 w 3454"/>
                  <a:gd name="T27" fmla="*/ 3097 h 3457"/>
                  <a:gd name="T28" fmla="*/ 1927 w 3454"/>
                  <a:gd name="T29" fmla="*/ 3046 h 3457"/>
                  <a:gd name="T30" fmla="*/ 2303 w 3454"/>
                  <a:gd name="T31" fmla="*/ 2995 h 3457"/>
                  <a:gd name="T32" fmla="*/ 2867 w 3454"/>
                  <a:gd name="T33" fmla="*/ 3041 h 3457"/>
                  <a:gd name="T34" fmla="*/ 3087 w 3454"/>
                  <a:gd name="T35" fmla="*/ 676 h 3457"/>
                  <a:gd name="T36" fmla="*/ 2989 w 3454"/>
                  <a:gd name="T37" fmla="*/ 599 h 3457"/>
                  <a:gd name="T38" fmla="*/ 3114 w 3454"/>
                  <a:gd name="T39" fmla="*/ 564 h 3457"/>
                  <a:gd name="T40" fmla="*/ 3206 w 3454"/>
                  <a:gd name="T41" fmla="*/ 591 h 3457"/>
                  <a:gd name="T42" fmla="*/ 3209 w 3454"/>
                  <a:gd name="T43" fmla="*/ 3206 h 3457"/>
                  <a:gd name="T44" fmla="*/ 3119 w 3454"/>
                  <a:gd name="T45" fmla="*/ 3215 h 3457"/>
                  <a:gd name="T46" fmla="*/ 2861 w 3454"/>
                  <a:gd name="T47" fmla="*/ 3157 h 3457"/>
                  <a:gd name="T48" fmla="*/ 2385 w 3454"/>
                  <a:gd name="T49" fmla="*/ 3112 h 3457"/>
                  <a:gd name="T50" fmla="*/ 1994 w 3454"/>
                  <a:gd name="T51" fmla="*/ 3149 h 3457"/>
                  <a:gd name="T52" fmla="*/ 1784 w 3454"/>
                  <a:gd name="T53" fmla="*/ 3341 h 3457"/>
                  <a:gd name="T54" fmla="*/ 3315 w 3454"/>
                  <a:gd name="T55" fmla="*/ 3256 h 3457"/>
                  <a:gd name="T56" fmla="*/ 3362 w 3454"/>
                  <a:gd name="T57" fmla="*/ 875 h 3457"/>
                  <a:gd name="T58" fmla="*/ 3454 w 3454"/>
                  <a:gd name="T59" fmla="*/ 921 h 3457"/>
                  <a:gd name="T60" fmla="*/ 3354 w 3454"/>
                  <a:gd name="T61" fmla="*/ 3386 h 3457"/>
                  <a:gd name="T62" fmla="*/ 246 w 3454"/>
                  <a:gd name="T63" fmla="*/ 3453 h 3457"/>
                  <a:gd name="T64" fmla="*/ 27 w 3454"/>
                  <a:gd name="T65" fmla="*/ 3289 h 3457"/>
                  <a:gd name="T66" fmla="*/ 23 w 3454"/>
                  <a:gd name="T67" fmla="*/ 875 h 3457"/>
                  <a:gd name="T68" fmla="*/ 115 w 3454"/>
                  <a:gd name="T69" fmla="*/ 921 h 3457"/>
                  <a:gd name="T70" fmla="*/ 201 w 3454"/>
                  <a:gd name="T71" fmla="*/ 3318 h 3457"/>
                  <a:gd name="T72" fmla="*/ 1620 w 3454"/>
                  <a:gd name="T73" fmla="*/ 3186 h 3457"/>
                  <a:gd name="T74" fmla="*/ 1320 w 3454"/>
                  <a:gd name="T75" fmla="*/ 3117 h 3457"/>
                  <a:gd name="T76" fmla="*/ 839 w 3454"/>
                  <a:gd name="T77" fmla="*/ 3130 h 3457"/>
                  <a:gd name="T78" fmla="*/ 454 w 3454"/>
                  <a:gd name="T79" fmla="*/ 3189 h 3457"/>
                  <a:gd name="T80" fmla="*/ 303 w 3454"/>
                  <a:gd name="T81" fmla="*/ 3224 h 3457"/>
                  <a:gd name="T82" fmla="*/ 233 w 3454"/>
                  <a:gd name="T83" fmla="*/ 3186 h 3457"/>
                  <a:gd name="T84" fmla="*/ 272 w 3454"/>
                  <a:gd name="T85" fmla="*/ 577 h 3457"/>
                  <a:gd name="T86" fmla="*/ 434 w 3454"/>
                  <a:gd name="T87" fmla="*/ 539 h 3457"/>
                  <a:gd name="T88" fmla="*/ 827 w 3454"/>
                  <a:gd name="T89" fmla="*/ 480 h 3457"/>
                  <a:gd name="T90" fmla="*/ 1317 w 3454"/>
                  <a:gd name="T91" fmla="*/ 465 h 3457"/>
                  <a:gd name="T92" fmla="*/ 1623 w 3454"/>
                  <a:gd name="T93" fmla="*/ 530 h 3457"/>
                  <a:gd name="T94" fmla="*/ 1753 w 3454"/>
                  <a:gd name="T95" fmla="*/ 581 h 3457"/>
                  <a:gd name="T96" fmla="*/ 1861 w 3454"/>
                  <a:gd name="T97" fmla="*/ 2795 h 3457"/>
                  <a:gd name="T98" fmla="*/ 2259 w 3454"/>
                  <a:gd name="T99" fmla="*/ 2589 h 3457"/>
                  <a:gd name="T100" fmla="*/ 2763 w 3454"/>
                  <a:gd name="T101" fmla="*/ 2378 h 3457"/>
                  <a:gd name="T102" fmla="*/ 2428 w 3454"/>
                  <a:gd name="T103" fmla="*/ 292 h 3457"/>
                  <a:gd name="T104" fmla="*/ 2111 w 3454"/>
                  <a:gd name="T105" fmla="*/ 461 h 3457"/>
                  <a:gd name="T106" fmla="*/ 1941 w 3454"/>
                  <a:gd name="T107" fmla="*/ 560 h 3457"/>
                  <a:gd name="T108" fmla="*/ 1861 w 3454"/>
                  <a:gd name="T109" fmla="*/ 560 h 3457"/>
                  <a:gd name="T110" fmla="*/ 1869 w 3454"/>
                  <a:gd name="T111" fmla="*/ 469 h 3457"/>
                  <a:gd name="T112" fmla="*/ 1979 w 3454"/>
                  <a:gd name="T113" fmla="*/ 403 h 3457"/>
                  <a:gd name="T114" fmla="*/ 2256 w 3454"/>
                  <a:gd name="T115" fmla="*/ 251 h 3457"/>
                  <a:gd name="T116" fmla="*/ 2628 w 3454"/>
                  <a:gd name="T117" fmla="*/ 73 h 3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54" h="3457">
                    <a:moveTo>
                      <a:pt x="2813" y="0"/>
                    </a:moveTo>
                    <a:lnTo>
                      <a:pt x="2828" y="0"/>
                    </a:lnTo>
                    <a:lnTo>
                      <a:pt x="2841" y="3"/>
                    </a:lnTo>
                    <a:lnTo>
                      <a:pt x="2853" y="10"/>
                    </a:lnTo>
                    <a:lnTo>
                      <a:pt x="2864" y="19"/>
                    </a:lnTo>
                    <a:lnTo>
                      <a:pt x="2871" y="31"/>
                    </a:lnTo>
                    <a:lnTo>
                      <a:pt x="2876" y="43"/>
                    </a:lnTo>
                    <a:lnTo>
                      <a:pt x="2878" y="57"/>
                    </a:lnTo>
                    <a:lnTo>
                      <a:pt x="2878" y="2419"/>
                    </a:lnTo>
                    <a:lnTo>
                      <a:pt x="2875" y="2437"/>
                    </a:lnTo>
                    <a:lnTo>
                      <a:pt x="2867" y="2453"/>
                    </a:lnTo>
                    <a:lnTo>
                      <a:pt x="2854" y="2465"/>
                    </a:lnTo>
                    <a:lnTo>
                      <a:pt x="2838" y="2474"/>
                    </a:lnTo>
                    <a:lnTo>
                      <a:pt x="2780" y="2495"/>
                    </a:lnTo>
                    <a:lnTo>
                      <a:pt x="2721" y="2516"/>
                    </a:lnTo>
                    <a:lnTo>
                      <a:pt x="2662" y="2539"/>
                    </a:lnTo>
                    <a:lnTo>
                      <a:pt x="2603" y="2562"/>
                    </a:lnTo>
                    <a:lnTo>
                      <a:pt x="2544" y="2587"/>
                    </a:lnTo>
                    <a:lnTo>
                      <a:pt x="2486" y="2612"/>
                    </a:lnTo>
                    <a:lnTo>
                      <a:pt x="2428" y="2638"/>
                    </a:lnTo>
                    <a:lnTo>
                      <a:pt x="2371" y="2664"/>
                    </a:lnTo>
                    <a:lnTo>
                      <a:pt x="2316" y="2690"/>
                    </a:lnTo>
                    <a:lnTo>
                      <a:pt x="2262" y="2717"/>
                    </a:lnTo>
                    <a:lnTo>
                      <a:pt x="2209" y="2742"/>
                    </a:lnTo>
                    <a:lnTo>
                      <a:pt x="2159" y="2768"/>
                    </a:lnTo>
                    <a:lnTo>
                      <a:pt x="2110" y="2793"/>
                    </a:lnTo>
                    <a:lnTo>
                      <a:pt x="2063" y="2817"/>
                    </a:lnTo>
                    <a:lnTo>
                      <a:pt x="2019" y="2841"/>
                    </a:lnTo>
                    <a:lnTo>
                      <a:pt x="1977" y="2863"/>
                    </a:lnTo>
                    <a:lnTo>
                      <a:pt x="1940" y="2884"/>
                    </a:lnTo>
                    <a:lnTo>
                      <a:pt x="1904" y="2904"/>
                    </a:lnTo>
                    <a:lnTo>
                      <a:pt x="1871" y="2922"/>
                    </a:lnTo>
                    <a:lnTo>
                      <a:pt x="1843" y="2937"/>
                    </a:lnTo>
                    <a:lnTo>
                      <a:pt x="1818" y="2952"/>
                    </a:lnTo>
                    <a:lnTo>
                      <a:pt x="1797" y="2964"/>
                    </a:lnTo>
                    <a:lnTo>
                      <a:pt x="1780" y="2973"/>
                    </a:lnTo>
                    <a:lnTo>
                      <a:pt x="1767" y="2980"/>
                    </a:lnTo>
                    <a:lnTo>
                      <a:pt x="1760" y="2986"/>
                    </a:lnTo>
                    <a:lnTo>
                      <a:pt x="1757" y="2988"/>
                    </a:lnTo>
                    <a:lnTo>
                      <a:pt x="1742" y="2993"/>
                    </a:lnTo>
                    <a:lnTo>
                      <a:pt x="1727" y="2995"/>
                    </a:lnTo>
                    <a:lnTo>
                      <a:pt x="1713" y="2994"/>
                    </a:lnTo>
                    <a:lnTo>
                      <a:pt x="1698" y="2988"/>
                    </a:lnTo>
                    <a:lnTo>
                      <a:pt x="1686" y="2979"/>
                    </a:lnTo>
                    <a:lnTo>
                      <a:pt x="1677" y="2967"/>
                    </a:lnTo>
                    <a:lnTo>
                      <a:pt x="1672" y="2953"/>
                    </a:lnTo>
                    <a:lnTo>
                      <a:pt x="1670" y="2938"/>
                    </a:lnTo>
                    <a:lnTo>
                      <a:pt x="1670" y="671"/>
                    </a:lnTo>
                    <a:lnTo>
                      <a:pt x="1648" y="661"/>
                    </a:lnTo>
                    <a:lnTo>
                      <a:pt x="1620" y="652"/>
                    </a:lnTo>
                    <a:lnTo>
                      <a:pt x="1589" y="640"/>
                    </a:lnTo>
                    <a:lnTo>
                      <a:pt x="1553" y="629"/>
                    </a:lnTo>
                    <a:lnTo>
                      <a:pt x="1512" y="617"/>
                    </a:lnTo>
                    <a:lnTo>
                      <a:pt x="1469" y="607"/>
                    </a:lnTo>
                    <a:lnTo>
                      <a:pt x="1422" y="596"/>
                    </a:lnTo>
                    <a:lnTo>
                      <a:pt x="1372" y="588"/>
                    </a:lnTo>
                    <a:lnTo>
                      <a:pt x="1320" y="581"/>
                    </a:lnTo>
                    <a:lnTo>
                      <a:pt x="1265" y="577"/>
                    </a:lnTo>
                    <a:lnTo>
                      <a:pt x="1209" y="575"/>
                    </a:lnTo>
                    <a:lnTo>
                      <a:pt x="1123" y="576"/>
                    </a:lnTo>
                    <a:lnTo>
                      <a:pt x="1039" y="579"/>
                    </a:lnTo>
                    <a:lnTo>
                      <a:pt x="957" y="585"/>
                    </a:lnTo>
                    <a:lnTo>
                      <a:pt x="879" y="591"/>
                    </a:lnTo>
                    <a:lnTo>
                      <a:pt x="804" y="598"/>
                    </a:lnTo>
                    <a:lnTo>
                      <a:pt x="733" y="607"/>
                    </a:lnTo>
                    <a:lnTo>
                      <a:pt x="667" y="616"/>
                    </a:lnTo>
                    <a:lnTo>
                      <a:pt x="605" y="626"/>
                    </a:lnTo>
                    <a:lnTo>
                      <a:pt x="547" y="635"/>
                    </a:lnTo>
                    <a:lnTo>
                      <a:pt x="496" y="646"/>
                    </a:lnTo>
                    <a:lnTo>
                      <a:pt x="448" y="654"/>
                    </a:lnTo>
                    <a:lnTo>
                      <a:pt x="407" y="663"/>
                    </a:lnTo>
                    <a:lnTo>
                      <a:pt x="374" y="671"/>
                    </a:lnTo>
                    <a:lnTo>
                      <a:pt x="345" y="678"/>
                    </a:lnTo>
                    <a:lnTo>
                      <a:pt x="345" y="3094"/>
                    </a:lnTo>
                    <a:lnTo>
                      <a:pt x="381" y="3087"/>
                    </a:lnTo>
                    <a:lnTo>
                      <a:pt x="423" y="3077"/>
                    </a:lnTo>
                    <a:lnTo>
                      <a:pt x="470" y="3068"/>
                    </a:lnTo>
                    <a:lnTo>
                      <a:pt x="524" y="3057"/>
                    </a:lnTo>
                    <a:lnTo>
                      <a:pt x="583" y="3048"/>
                    </a:lnTo>
                    <a:lnTo>
                      <a:pt x="647" y="3037"/>
                    </a:lnTo>
                    <a:lnTo>
                      <a:pt x="716" y="3028"/>
                    </a:lnTo>
                    <a:lnTo>
                      <a:pt x="789" y="3019"/>
                    </a:lnTo>
                    <a:lnTo>
                      <a:pt x="866" y="3011"/>
                    </a:lnTo>
                    <a:lnTo>
                      <a:pt x="947" y="3005"/>
                    </a:lnTo>
                    <a:lnTo>
                      <a:pt x="1031" y="3000"/>
                    </a:lnTo>
                    <a:lnTo>
                      <a:pt x="1118" y="2997"/>
                    </a:lnTo>
                    <a:lnTo>
                      <a:pt x="1209" y="2995"/>
                    </a:lnTo>
                    <a:lnTo>
                      <a:pt x="1270" y="2997"/>
                    </a:lnTo>
                    <a:lnTo>
                      <a:pt x="1328" y="3001"/>
                    </a:lnTo>
                    <a:lnTo>
                      <a:pt x="1385" y="3009"/>
                    </a:lnTo>
                    <a:lnTo>
                      <a:pt x="1439" y="3017"/>
                    </a:lnTo>
                    <a:lnTo>
                      <a:pt x="1489" y="3028"/>
                    </a:lnTo>
                    <a:lnTo>
                      <a:pt x="1536" y="3039"/>
                    </a:lnTo>
                    <a:lnTo>
                      <a:pt x="1579" y="3052"/>
                    </a:lnTo>
                    <a:lnTo>
                      <a:pt x="1619" y="3064"/>
                    </a:lnTo>
                    <a:lnTo>
                      <a:pt x="1654" y="3076"/>
                    </a:lnTo>
                    <a:lnTo>
                      <a:pt x="1684" y="3088"/>
                    </a:lnTo>
                    <a:lnTo>
                      <a:pt x="1710" y="3097"/>
                    </a:lnTo>
                    <a:lnTo>
                      <a:pt x="1730" y="3105"/>
                    </a:lnTo>
                    <a:lnTo>
                      <a:pt x="1749" y="3098"/>
                    </a:lnTo>
                    <a:lnTo>
                      <a:pt x="1776" y="3090"/>
                    </a:lnTo>
                    <a:lnTo>
                      <a:pt x="1807" y="3079"/>
                    </a:lnTo>
                    <a:lnTo>
                      <a:pt x="1843" y="3069"/>
                    </a:lnTo>
                    <a:lnTo>
                      <a:pt x="1883" y="3057"/>
                    </a:lnTo>
                    <a:lnTo>
                      <a:pt x="1927" y="3046"/>
                    </a:lnTo>
                    <a:lnTo>
                      <a:pt x="1974" y="3035"/>
                    </a:lnTo>
                    <a:lnTo>
                      <a:pt x="2025" y="3025"/>
                    </a:lnTo>
                    <a:lnTo>
                      <a:pt x="2077" y="3015"/>
                    </a:lnTo>
                    <a:lnTo>
                      <a:pt x="2132" y="3007"/>
                    </a:lnTo>
                    <a:lnTo>
                      <a:pt x="2187" y="3001"/>
                    </a:lnTo>
                    <a:lnTo>
                      <a:pt x="2245" y="2997"/>
                    </a:lnTo>
                    <a:lnTo>
                      <a:pt x="2303" y="2995"/>
                    </a:lnTo>
                    <a:lnTo>
                      <a:pt x="2396" y="2997"/>
                    </a:lnTo>
                    <a:lnTo>
                      <a:pt x="2487" y="3000"/>
                    </a:lnTo>
                    <a:lnTo>
                      <a:pt x="2573" y="3006"/>
                    </a:lnTo>
                    <a:lnTo>
                      <a:pt x="2654" y="3013"/>
                    </a:lnTo>
                    <a:lnTo>
                      <a:pt x="2730" y="3021"/>
                    </a:lnTo>
                    <a:lnTo>
                      <a:pt x="2801" y="3031"/>
                    </a:lnTo>
                    <a:lnTo>
                      <a:pt x="2867" y="3041"/>
                    </a:lnTo>
                    <a:lnTo>
                      <a:pt x="2927" y="3052"/>
                    </a:lnTo>
                    <a:lnTo>
                      <a:pt x="2981" y="3062"/>
                    </a:lnTo>
                    <a:lnTo>
                      <a:pt x="3030" y="3073"/>
                    </a:lnTo>
                    <a:lnTo>
                      <a:pt x="3073" y="3082"/>
                    </a:lnTo>
                    <a:lnTo>
                      <a:pt x="3108" y="3092"/>
                    </a:lnTo>
                    <a:lnTo>
                      <a:pt x="3108" y="680"/>
                    </a:lnTo>
                    <a:lnTo>
                      <a:pt x="3087" y="676"/>
                    </a:lnTo>
                    <a:lnTo>
                      <a:pt x="3063" y="671"/>
                    </a:lnTo>
                    <a:lnTo>
                      <a:pt x="3035" y="666"/>
                    </a:lnTo>
                    <a:lnTo>
                      <a:pt x="3018" y="660"/>
                    </a:lnTo>
                    <a:lnTo>
                      <a:pt x="3003" y="649"/>
                    </a:lnTo>
                    <a:lnTo>
                      <a:pt x="2994" y="634"/>
                    </a:lnTo>
                    <a:lnTo>
                      <a:pt x="2989" y="617"/>
                    </a:lnTo>
                    <a:lnTo>
                      <a:pt x="2989" y="599"/>
                    </a:lnTo>
                    <a:lnTo>
                      <a:pt x="2995" y="581"/>
                    </a:lnTo>
                    <a:lnTo>
                      <a:pt x="3006" y="568"/>
                    </a:lnTo>
                    <a:lnTo>
                      <a:pt x="3020" y="557"/>
                    </a:lnTo>
                    <a:lnTo>
                      <a:pt x="3038" y="552"/>
                    </a:lnTo>
                    <a:lnTo>
                      <a:pt x="3056" y="553"/>
                    </a:lnTo>
                    <a:lnTo>
                      <a:pt x="3087" y="558"/>
                    </a:lnTo>
                    <a:lnTo>
                      <a:pt x="3114" y="564"/>
                    </a:lnTo>
                    <a:lnTo>
                      <a:pt x="3137" y="568"/>
                    </a:lnTo>
                    <a:lnTo>
                      <a:pt x="3155" y="572"/>
                    </a:lnTo>
                    <a:lnTo>
                      <a:pt x="3167" y="574"/>
                    </a:lnTo>
                    <a:lnTo>
                      <a:pt x="3176" y="576"/>
                    </a:lnTo>
                    <a:lnTo>
                      <a:pt x="3179" y="577"/>
                    </a:lnTo>
                    <a:lnTo>
                      <a:pt x="3193" y="583"/>
                    </a:lnTo>
                    <a:lnTo>
                      <a:pt x="3206" y="591"/>
                    </a:lnTo>
                    <a:lnTo>
                      <a:pt x="3215" y="604"/>
                    </a:lnTo>
                    <a:lnTo>
                      <a:pt x="3221" y="617"/>
                    </a:lnTo>
                    <a:lnTo>
                      <a:pt x="3224" y="633"/>
                    </a:lnTo>
                    <a:lnTo>
                      <a:pt x="3224" y="3169"/>
                    </a:lnTo>
                    <a:lnTo>
                      <a:pt x="3222" y="3182"/>
                    </a:lnTo>
                    <a:lnTo>
                      <a:pt x="3218" y="3195"/>
                    </a:lnTo>
                    <a:lnTo>
                      <a:pt x="3209" y="3206"/>
                    </a:lnTo>
                    <a:lnTo>
                      <a:pt x="3200" y="3215"/>
                    </a:lnTo>
                    <a:lnTo>
                      <a:pt x="3183" y="3223"/>
                    </a:lnTo>
                    <a:lnTo>
                      <a:pt x="3165" y="3226"/>
                    </a:lnTo>
                    <a:lnTo>
                      <a:pt x="3147" y="3223"/>
                    </a:lnTo>
                    <a:lnTo>
                      <a:pt x="3144" y="3222"/>
                    </a:lnTo>
                    <a:lnTo>
                      <a:pt x="3135" y="3219"/>
                    </a:lnTo>
                    <a:lnTo>
                      <a:pt x="3119" y="3215"/>
                    </a:lnTo>
                    <a:lnTo>
                      <a:pt x="3098" y="3209"/>
                    </a:lnTo>
                    <a:lnTo>
                      <a:pt x="3071" y="3201"/>
                    </a:lnTo>
                    <a:lnTo>
                      <a:pt x="3038" y="3194"/>
                    </a:lnTo>
                    <a:lnTo>
                      <a:pt x="3001" y="3185"/>
                    </a:lnTo>
                    <a:lnTo>
                      <a:pt x="2959" y="3176"/>
                    </a:lnTo>
                    <a:lnTo>
                      <a:pt x="2912" y="3166"/>
                    </a:lnTo>
                    <a:lnTo>
                      <a:pt x="2861" y="3157"/>
                    </a:lnTo>
                    <a:lnTo>
                      <a:pt x="2804" y="3149"/>
                    </a:lnTo>
                    <a:lnTo>
                      <a:pt x="2744" y="3140"/>
                    </a:lnTo>
                    <a:lnTo>
                      <a:pt x="2679" y="3132"/>
                    </a:lnTo>
                    <a:lnTo>
                      <a:pt x="2611" y="3124"/>
                    </a:lnTo>
                    <a:lnTo>
                      <a:pt x="2539" y="3119"/>
                    </a:lnTo>
                    <a:lnTo>
                      <a:pt x="2464" y="3115"/>
                    </a:lnTo>
                    <a:lnTo>
                      <a:pt x="2385" y="3112"/>
                    </a:lnTo>
                    <a:lnTo>
                      <a:pt x="2303" y="3111"/>
                    </a:lnTo>
                    <a:lnTo>
                      <a:pt x="2248" y="3112"/>
                    </a:lnTo>
                    <a:lnTo>
                      <a:pt x="2195" y="3116"/>
                    </a:lnTo>
                    <a:lnTo>
                      <a:pt x="2142" y="3122"/>
                    </a:lnTo>
                    <a:lnTo>
                      <a:pt x="2091" y="3130"/>
                    </a:lnTo>
                    <a:lnTo>
                      <a:pt x="2041" y="3139"/>
                    </a:lnTo>
                    <a:lnTo>
                      <a:pt x="1994" y="3149"/>
                    </a:lnTo>
                    <a:lnTo>
                      <a:pt x="1949" y="3159"/>
                    </a:lnTo>
                    <a:lnTo>
                      <a:pt x="1908" y="3171"/>
                    </a:lnTo>
                    <a:lnTo>
                      <a:pt x="1870" y="3181"/>
                    </a:lnTo>
                    <a:lnTo>
                      <a:pt x="1837" y="3192"/>
                    </a:lnTo>
                    <a:lnTo>
                      <a:pt x="1808" y="3201"/>
                    </a:lnTo>
                    <a:lnTo>
                      <a:pt x="1784" y="3209"/>
                    </a:lnTo>
                    <a:lnTo>
                      <a:pt x="1784" y="3341"/>
                    </a:lnTo>
                    <a:lnTo>
                      <a:pt x="3166" y="3341"/>
                    </a:lnTo>
                    <a:lnTo>
                      <a:pt x="3197" y="3339"/>
                    </a:lnTo>
                    <a:lnTo>
                      <a:pt x="3226" y="3330"/>
                    </a:lnTo>
                    <a:lnTo>
                      <a:pt x="3253" y="3318"/>
                    </a:lnTo>
                    <a:lnTo>
                      <a:pt x="3277" y="3301"/>
                    </a:lnTo>
                    <a:lnTo>
                      <a:pt x="3297" y="3280"/>
                    </a:lnTo>
                    <a:lnTo>
                      <a:pt x="3315" y="3256"/>
                    </a:lnTo>
                    <a:lnTo>
                      <a:pt x="3328" y="3228"/>
                    </a:lnTo>
                    <a:lnTo>
                      <a:pt x="3335" y="3199"/>
                    </a:lnTo>
                    <a:lnTo>
                      <a:pt x="3338" y="3169"/>
                    </a:lnTo>
                    <a:lnTo>
                      <a:pt x="3338" y="921"/>
                    </a:lnTo>
                    <a:lnTo>
                      <a:pt x="3341" y="903"/>
                    </a:lnTo>
                    <a:lnTo>
                      <a:pt x="3350" y="887"/>
                    </a:lnTo>
                    <a:lnTo>
                      <a:pt x="3362" y="875"/>
                    </a:lnTo>
                    <a:lnTo>
                      <a:pt x="3378" y="866"/>
                    </a:lnTo>
                    <a:lnTo>
                      <a:pt x="3396" y="863"/>
                    </a:lnTo>
                    <a:lnTo>
                      <a:pt x="3414" y="866"/>
                    </a:lnTo>
                    <a:lnTo>
                      <a:pt x="3430" y="875"/>
                    </a:lnTo>
                    <a:lnTo>
                      <a:pt x="3442" y="887"/>
                    </a:lnTo>
                    <a:lnTo>
                      <a:pt x="3451" y="903"/>
                    </a:lnTo>
                    <a:lnTo>
                      <a:pt x="3454" y="921"/>
                    </a:lnTo>
                    <a:lnTo>
                      <a:pt x="3454" y="3169"/>
                    </a:lnTo>
                    <a:lnTo>
                      <a:pt x="3451" y="3211"/>
                    </a:lnTo>
                    <a:lnTo>
                      <a:pt x="3441" y="3252"/>
                    </a:lnTo>
                    <a:lnTo>
                      <a:pt x="3427" y="3289"/>
                    </a:lnTo>
                    <a:lnTo>
                      <a:pt x="3408" y="3325"/>
                    </a:lnTo>
                    <a:lnTo>
                      <a:pt x="3382" y="3358"/>
                    </a:lnTo>
                    <a:lnTo>
                      <a:pt x="3354" y="3386"/>
                    </a:lnTo>
                    <a:lnTo>
                      <a:pt x="3323" y="3410"/>
                    </a:lnTo>
                    <a:lnTo>
                      <a:pt x="3287" y="3429"/>
                    </a:lnTo>
                    <a:lnTo>
                      <a:pt x="3249" y="3444"/>
                    </a:lnTo>
                    <a:lnTo>
                      <a:pt x="3208" y="3453"/>
                    </a:lnTo>
                    <a:lnTo>
                      <a:pt x="3166" y="3457"/>
                    </a:lnTo>
                    <a:lnTo>
                      <a:pt x="288" y="3457"/>
                    </a:lnTo>
                    <a:lnTo>
                      <a:pt x="246" y="3453"/>
                    </a:lnTo>
                    <a:lnTo>
                      <a:pt x="205" y="3444"/>
                    </a:lnTo>
                    <a:lnTo>
                      <a:pt x="167" y="3429"/>
                    </a:lnTo>
                    <a:lnTo>
                      <a:pt x="131" y="3410"/>
                    </a:lnTo>
                    <a:lnTo>
                      <a:pt x="99" y="3386"/>
                    </a:lnTo>
                    <a:lnTo>
                      <a:pt x="70" y="3358"/>
                    </a:lnTo>
                    <a:lnTo>
                      <a:pt x="46" y="3325"/>
                    </a:lnTo>
                    <a:lnTo>
                      <a:pt x="27" y="3289"/>
                    </a:lnTo>
                    <a:lnTo>
                      <a:pt x="13" y="3252"/>
                    </a:lnTo>
                    <a:lnTo>
                      <a:pt x="3" y="3211"/>
                    </a:lnTo>
                    <a:lnTo>
                      <a:pt x="0" y="3169"/>
                    </a:lnTo>
                    <a:lnTo>
                      <a:pt x="0" y="921"/>
                    </a:lnTo>
                    <a:lnTo>
                      <a:pt x="3" y="903"/>
                    </a:lnTo>
                    <a:lnTo>
                      <a:pt x="12" y="887"/>
                    </a:lnTo>
                    <a:lnTo>
                      <a:pt x="23" y="875"/>
                    </a:lnTo>
                    <a:lnTo>
                      <a:pt x="40" y="866"/>
                    </a:lnTo>
                    <a:lnTo>
                      <a:pt x="58" y="863"/>
                    </a:lnTo>
                    <a:lnTo>
                      <a:pt x="76" y="866"/>
                    </a:lnTo>
                    <a:lnTo>
                      <a:pt x="91" y="875"/>
                    </a:lnTo>
                    <a:lnTo>
                      <a:pt x="104" y="887"/>
                    </a:lnTo>
                    <a:lnTo>
                      <a:pt x="112" y="903"/>
                    </a:lnTo>
                    <a:lnTo>
                      <a:pt x="115" y="921"/>
                    </a:lnTo>
                    <a:lnTo>
                      <a:pt x="115" y="3169"/>
                    </a:lnTo>
                    <a:lnTo>
                      <a:pt x="118" y="3199"/>
                    </a:lnTo>
                    <a:lnTo>
                      <a:pt x="126" y="3228"/>
                    </a:lnTo>
                    <a:lnTo>
                      <a:pt x="139" y="3256"/>
                    </a:lnTo>
                    <a:lnTo>
                      <a:pt x="155" y="3280"/>
                    </a:lnTo>
                    <a:lnTo>
                      <a:pt x="176" y="3301"/>
                    </a:lnTo>
                    <a:lnTo>
                      <a:pt x="201" y="3318"/>
                    </a:lnTo>
                    <a:lnTo>
                      <a:pt x="228" y="3330"/>
                    </a:lnTo>
                    <a:lnTo>
                      <a:pt x="257" y="3339"/>
                    </a:lnTo>
                    <a:lnTo>
                      <a:pt x="288" y="3341"/>
                    </a:lnTo>
                    <a:lnTo>
                      <a:pt x="1670" y="3341"/>
                    </a:lnTo>
                    <a:lnTo>
                      <a:pt x="1670" y="3205"/>
                    </a:lnTo>
                    <a:lnTo>
                      <a:pt x="1648" y="3197"/>
                    </a:lnTo>
                    <a:lnTo>
                      <a:pt x="1620" y="3186"/>
                    </a:lnTo>
                    <a:lnTo>
                      <a:pt x="1589" y="3176"/>
                    </a:lnTo>
                    <a:lnTo>
                      <a:pt x="1553" y="3164"/>
                    </a:lnTo>
                    <a:lnTo>
                      <a:pt x="1513" y="3153"/>
                    </a:lnTo>
                    <a:lnTo>
                      <a:pt x="1469" y="3142"/>
                    </a:lnTo>
                    <a:lnTo>
                      <a:pt x="1422" y="3132"/>
                    </a:lnTo>
                    <a:lnTo>
                      <a:pt x="1372" y="3123"/>
                    </a:lnTo>
                    <a:lnTo>
                      <a:pt x="1320" y="3117"/>
                    </a:lnTo>
                    <a:lnTo>
                      <a:pt x="1265" y="3113"/>
                    </a:lnTo>
                    <a:lnTo>
                      <a:pt x="1209" y="3111"/>
                    </a:lnTo>
                    <a:lnTo>
                      <a:pt x="1130" y="3112"/>
                    </a:lnTo>
                    <a:lnTo>
                      <a:pt x="1053" y="3114"/>
                    </a:lnTo>
                    <a:lnTo>
                      <a:pt x="980" y="3118"/>
                    </a:lnTo>
                    <a:lnTo>
                      <a:pt x="907" y="3123"/>
                    </a:lnTo>
                    <a:lnTo>
                      <a:pt x="839" y="3130"/>
                    </a:lnTo>
                    <a:lnTo>
                      <a:pt x="773" y="3137"/>
                    </a:lnTo>
                    <a:lnTo>
                      <a:pt x="710" y="3145"/>
                    </a:lnTo>
                    <a:lnTo>
                      <a:pt x="651" y="3154"/>
                    </a:lnTo>
                    <a:lnTo>
                      <a:pt x="595" y="3162"/>
                    </a:lnTo>
                    <a:lnTo>
                      <a:pt x="544" y="3172"/>
                    </a:lnTo>
                    <a:lnTo>
                      <a:pt x="497" y="3180"/>
                    </a:lnTo>
                    <a:lnTo>
                      <a:pt x="454" y="3189"/>
                    </a:lnTo>
                    <a:lnTo>
                      <a:pt x="416" y="3197"/>
                    </a:lnTo>
                    <a:lnTo>
                      <a:pt x="383" y="3204"/>
                    </a:lnTo>
                    <a:lnTo>
                      <a:pt x="356" y="3211"/>
                    </a:lnTo>
                    <a:lnTo>
                      <a:pt x="334" y="3216"/>
                    </a:lnTo>
                    <a:lnTo>
                      <a:pt x="317" y="3220"/>
                    </a:lnTo>
                    <a:lnTo>
                      <a:pt x="308" y="3223"/>
                    </a:lnTo>
                    <a:lnTo>
                      <a:pt x="303" y="3224"/>
                    </a:lnTo>
                    <a:lnTo>
                      <a:pt x="296" y="3225"/>
                    </a:lnTo>
                    <a:lnTo>
                      <a:pt x="288" y="3226"/>
                    </a:lnTo>
                    <a:lnTo>
                      <a:pt x="275" y="3224"/>
                    </a:lnTo>
                    <a:lnTo>
                      <a:pt x="264" y="3221"/>
                    </a:lnTo>
                    <a:lnTo>
                      <a:pt x="253" y="3215"/>
                    </a:lnTo>
                    <a:lnTo>
                      <a:pt x="240" y="3202"/>
                    </a:lnTo>
                    <a:lnTo>
                      <a:pt x="233" y="3186"/>
                    </a:lnTo>
                    <a:lnTo>
                      <a:pt x="230" y="3169"/>
                    </a:lnTo>
                    <a:lnTo>
                      <a:pt x="230" y="633"/>
                    </a:lnTo>
                    <a:lnTo>
                      <a:pt x="232" y="618"/>
                    </a:lnTo>
                    <a:lnTo>
                      <a:pt x="237" y="605"/>
                    </a:lnTo>
                    <a:lnTo>
                      <a:pt x="247" y="593"/>
                    </a:lnTo>
                    <a:lnTo>
                      <a:pt x="258" y="584"/>
                    </a:lnTo>
                    <a:lnTo>
                      <a:pt x="272" y="577"/>
                    </a:lnTo>
                    <a:lnTo>
                      <a:pt x="278" y="576"/>
                    </a:lnTo>
                    <a:lnTo>
                      <a:pt x="290" y="573"/>
                    </a:lnTo>
                    <a:lnTo>
                      <a:pt x="308" y="568"/>
                    </a:lnTo>
                    <a:lnTo>
                      <a:pt x="331" y="563"/>
                    </a:lnTo>
                    <a:lnTo>
                      <a:pt x="360" y="555"/>
                    </a:lnTo>
                    <a:lnTo>
                      <a:pt x="394" y="548"/>
                    </a:lnTo>
                    <a:lnTo>
                      <a:pt x="434" y="539"/>
                    </a:lnTo>
                    <a:lnTo>
                      <a:pt x="478" y="531"/>
                    </a:lnTo>
                    <a:lnTo>
                      <a:pt x="526" y="522"/>
                    </a:lnTo>
                    <a:lnTo>
                      <a:pt x="579" y="513"/>
                    </a:lnTo>
                    <a:lnTo>
                      <a:pt x="635" y="504"/>
                    </a:lnTo>
                    <a:lnTo>
                      <a:pt x="696" y="495"/>
                    </a:lnTo>
                    <a:lnTo>
                      <a:pt x="760" y="487"/>
                    </a:lnTo>
                    <a:lnTo>
                      <a:pt x="827" y="480"/>
                    </a:lnTo>
                    <a:lnTo>
                      <a:pt x="899" y="473"/>
                    </a:lnTo>
                    <a:lnTo>
                      <a:pt x="972" y="468"/>
                    </a:lnTo>
                    <a:lnTo>
                      <a:pt x="1049" y="464"/>
                    </a:lnTo>
                    <a:lnTo>
                      <a:pt x="1128" y="462"/>
                    </a:lnTo>
                    <a:lnTo>
                      <a:pt x="1209" y="461"/>
                    </a:lnTo>
                    <a:lnTo>
                      <a:pt x="1264" y="462"/>
                    </a:lnTo>
                    <a:lnTo>
                      <a:pt x="1317" y="465"/>
                    </a:lnTo>
                    <a:lnTo>
                      <a:pt x="1368" y="471"/>
                    </a:lnTo>
                    <a:lnTo>
                      <a:pt x="1418" y="478"/>
                    </a:lnTo>
                    <a:lnTo>
                      <a:pt x="1465" y="488"/>
                    </a:lnTo>
                    <a:lnTo>
                      <a:pt x="1509" y="497"/>
                    </a:lnTo>
                    <a:lnTo>
                      <a:pt x="1550" y="508"/>
                    </a:lnTo>
                    <a:lnTo>
                      <a:pt x="1589" y="519"/>
                    </a:lnTo>
                    <a:lnTo>
                      <a:pt x="1623" y="530"/>
                    </a:lnTo>
                    <a:lnTo>
                      <a:pt x="1655" y="542"/>
                    </a:lnTo>
                    <a:lnTo>
                      <a:pt x="1682" y="551"/>
                    </a:lnTo>
                    <a:lnTo>
                      <a:pt x="1705" y="560"/>
                    </a:lnTo>
                    <a:lnTo>
                      <a:pt x="1724" y="569"/>
                    </a:lnTo>
                    <a:lnTo>
                      <a:pt x="1739" y="575"/>
                    </a:lnTo>
                    <a:lnTo>
                      <a:pt x="1748" y="579"/>
                    </a:lnTo>
                    <a:lnTo>
                      <a:pt x="1753" y="581"/>
                    </a:lnTo>
                    <a:lnTo>
                      <a:pt x="1765" y="591"/>
                    </a:lnTo>
                    <a:lnTo>
                      <a:pt x="1776" y="603"/>
                    </a:lnTo>
                    <a:lnTo>
                      <a:pt x="1782" y="617"/>
                    </a:lnTo>
                    <a:lnTo>
                      <a:pt x="1784" y="633"/>
                    </a:lnTo>
                    <a:lnTo>
                      <a:pt x="1784" y="2837"/>
                    </a:lnTo>
                    <a:lnTo>
                      <a:pt x="1820" y="2817"/>
                    </a:lnTo>
                    <a:lnTo>
                      <a:pt x="1861" y="2795"/>
                    </a:lnTo>
                    <a:lnTo>
                      <a:pt x="1906" y="2770"/>
                    </a:lnTo>
                    <a:lnTo>
                      <a:pt x="1956" y="2743"/>
                    </a:lnTo>
                    <a:lnTo>
                      <a:pt x="2010" y="2714"/>
                    </a:lnTo>
                    <a:lnTo>
                      <a:pt x="2068" y="2685"/>
                    </a:lnTo>
                    <a:lnTo>
                      <a:pt x="2129" y="2653"/>
                    </a:lnTo>
                    <a:lnTo>
                      <a:pt x="2192" y="2622"/>
                    </a:lnTo>
                    <a:lnTo>
                      <a:pt x="2259" y="2589"/>
                    </a:lnTo>
                    <a:lnTo>
                      <a:pt x="2327" y="2558"/>
                    </a:lnTo>
                    <a:lnTo>
                      <a:pt x="2397" y="2525"/>
                    </a:lnTo>
                    <a:lnTo>
                      <a:pt x="2469" y="2494"/>
                    </a:lnTo>
                    <a:lnTo>
                      <a:pt x="2541" y="2463"/>
                    </a:lnTo>
                    <a:lnTo>
                      <a:pt x="2615" y="2433"/>
                    </a:lnTo>
                    <a:lnTo>
                      <a:pt x="2689" y="2404"/>
                    </a:lnTo>
                    <a:lnTo>
                      <a:pt x="2763" y="2378"/>
                    </a:lnTo>
                    <a:lnTo>
                      <a:pt x="2763" y="141"/>
                    </a:lnTo>
                    <a:lnTo>
                      <a:pt x="2705" y="165"/>
                    </a:lnTo>
                    <a:lnTo>
                      <a:pt x="2648" y="189"/>
                    </a:lnTo>
                    <a:lnTo>
                      <a:pt x="2592" y="215"/>
                    </a:lnTo>
                    <a:lnTo>
                      <a:pt x="2536" y="240"/>
                    </a:lnTo>
                    <a:lnTo>
                      <a:pt x="2481" y="266"/>
                    </a:lnTo>
                    <a:lnTo>
                      <a:pt x="2428" y="292"/>
                    </a:lnTo>
                    <a:lnTo>
                      <a:pt x="2376" y="318"/>
                    </a:lnTo>
                    <a:lnTo>
                      <a:pt x="2327" y="344"/>
                    </a:lnTo>
                    <a:lnTo>
                      <a:pt x="2279" y="369"/>
                    </a:lnTo>
                    <a:lnTo>
                      <a:pt x="2233" y="393"/>
                    </a:lnTo>
                    <a:lnTo>
                      <a:pt x="2189" y="416"/>
                    </a:lnTo>
                    <a:lnTo>
                      <a:pt x="2149" y="440"/>
                    </a:lnTo>
                    <a:lnTo>
                      <a:pt x="2111" y="461"/>
                    </a:lnTo>
                    <a:lnTo>
                      <a:pt x="2075" y="481"/>
                    </a:lnTo>
                    <a:lnTo>
                      <a:pt x="2044" y="499"/>
                    </a:lnTo>
                    <a:lnTo>
                      <a:pt x="2015" y="515"/>
                    </a:lnTo>
                    <a:lnTo>
                      <a:pt x="1991" y="530"/>
                    </a:lnTo>
                    <a:lnTo>
                      <a:pt x="1970" y="543"/>
                    </a:lnTo>
                    <a:lnTo>
                      <a:pt x="1953" y="552"/>
                    </a:lnTo>
                    <a:lnTo>
                      <a:pt x="1941" y="560"/>
                    </a:lnTo>
                    <a:lnTo>
                      <a:pt x="1933" y="565"/>
                    </a:lnTo>
                    <a:lnTo>
                      <a:pt x="1930" y="567"/>
                    </a:lnTo>
                    <a:lnTo>
                      <a:pt x="1915" y="573"/>
                    </a:lnTo>
                    <a:lnTo>
                      <a:pt x="1901" y="575"/>
                    </a:lnTo>
                    <a:lnTo>
                      <a:pt x="1886" y="574"/>
                    </a:lnTo>
                    <a:lnTo>
                      <a:pt x="1872" y="569"/>
                    </a:lnTo>
                    <a:lnTo>
                      <a:pt x="1861" y="560"/>
                    </a:lnTo>
                    <a:lnTo>
                      <a:pt x="1850" y="549"/>
                    </a:lnTo>
                    <a:lnTo>
                      <a:pt x="1844" y="534"/>
                    </a:lnTo>
                    <a:lnTo>
                      <a:pt x="1842" y="519"/>
                    </a:lnTo>
                    <a:lnTo>
                      <a:pt x="1843" y="505"/>
                    </a:lnTo>
                    <a:lnTo>
                      <a:pt x="1848" y="491"/>
                    </a:lnTo>
                    <a:lnTo>
                      <a:pt x="1857" y="478"/>
                    </a:lnTo>
                    <a:lnTo>
                      <a:pt x="1869" y="469"/>
                    </a:lnTo>
                    <a:lnTo>
                      <a:pt x="1872" y="467"/>
                    </a:lnTo>
                    <a:lnTo>
                      <a:pt x="1880" y="463"/>
                    </a:lnTo>
                    <a:lnTo>
                      <a:pt x="1891" y="455"/>
                    </a:lnTo>
                    <a:lnTo>
                      <a:pt x="1908" y="446"/>
                    </a:lnTo>
                    <a:lnTo>
                      <a:pt x="1928" y="433"/>
                    </a:lnTo>
                    <a:lnTo>
                      <a:pt x="1952" y="420"/>
                    </a:lnTo>
                    <a:lnTo>
                      <a:pt x="1979" y="403"/>
                    </a:lnTo>
                    <a:lnTo>
                      <a:pt x="2010" y="385"/>
                    </a:lnTo>
                    <a:lnTo>
                      <a:pt x="2045" y="366"/>
                    </a:lnTo>
                    <a:lnTo>
                      <a:pt x="2081" y="345"/>
                    </a:lnTo>
                    <a:lnTo>
                      <a:pt x="2121" y="323"/>
                    </a:lnTo>
                    <a:lnTo>
                      <a:pt x="2163" y="300"/>
                    </a:lnTo>
                    <a:lnTo>
                      <a:pt x="2208" y="276"/>
                    </a:lnTo>
                    <a:lnTo>
                      <a:pt x="2256" y="251"/>
                    </a:lnTo>
                    <a:lnTo>
                      <a:pt x="2304" y="226"/>
                    </a:lnTo>
                    <a:lnTo>
                      <a:pt x="2355" y="200"/>
                    </a:lnTo>
                    <a:lnTo>
                      <a:pt x="2408" y="175"/>
                    </a:lnTo>
                    <a:lnTo>
                      <a:pt x="2461" y="148"/>
                    </a:lnTo>
                    <a:lnTo>
                      <a:pt x="2516" y="123"/>
                    </a:lnTo>
                    <a:lnTo>
                      <a:pt x="2572" y="97"/>
                    </a:lnTo>
                    <a:lnTo>
                      <a:pt x="2628" y="73"/>
                    </a:lnTo>
                    <a:lnTo>
                      <a:pt x="2685" y="49"/>
                    </a:lnTo>
                    <a:lnTo>
                      <a:pt x="2743" y="25"/>
                    </a:lnTo>
                    <a:lnTo>
                      <a:pt x="2801" y="3"/>
                    </a:lnTo>
                    <a:lnTo>
                      <a:pt x="28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30" name="Freeform 36"/>
              <p:cNvSpPr/>
              <p:nvPr/>
            </p:nvSpPr>
            <p:spPr bwMode="auto">
              <a:xfrm>
                <a:off x="5580063" y="2971800"/>
                <a:ext cx="84138" cy="46038"/>
              </a:xfrm>
              <a:custGeom>
                <a:avLst/>
                <a:gdLst>
                  <a:gd name="T0" fmla="*/ 588 w 634"/>
                  <a:gd name="T1" fmla="*/ 1 h 346"/>
                  <a:gd name="T2" fmla="*/ 615 w 634"/>
                  <a:gd name="T3" fmla="*/ 15 h 346"/>
                  <a:gd name="T4" fmla="*/ 630 w 634"/>
                  <a:gd name="T5" fmla="*/ 40 h 346"/>
                  <a:gd name="T6" fmla="*/ 632 w 634"/>
                  <a:gd name="T7" fmla="*/ 70 h 346"/>
                  <a:gd name="T8" fmla="*/ 618 w 634"/>
                  <a:gd name="T9" fmla="*/ 97 h 346"/>
                  <a:gd name="T10" fmla="*/ 593 w 634"/>
                  <a:gd name="T11" fmla="*/ 112 h 346"/>
                  <a:gd name="T12" fmla="*/ 538 w 634"/>
                  <a:gd name="T13" fmla="*/ 131 h 346"/>
                  <a:gd name="T14" fmla="*/ 476 w 634"/>
                  <a:gd name="T15" fmla="*/ 156 h 346"/>
                  <a:gd name="T16" fmla="*/ 410 w 634"/>
                  <a:gd name="T17" fmla="*/ 185 h 346"/>
                  <a:gd name="T18" fmla="*/ 343 w 634"/>
                  <a:gd name="T19" fmla="*/ 214 h 346"/>
                  <a:gd name="T20" fmla="*/ 277 w 634"/>
                  <a:gd name="T21" fmla="*/ 245 h 346"/>
                  <a:gd name="T22" fmla="*/ 217 w 634"/>
                  <a:gd name="T23" fmla="*/ 274 h 346"/>
                  <a:gd name="T24" fmla="*/ 163 w 634"/>
                  <a:gd name="T25" fmla="*/ 299 h 346"/>
                  <a:gd name="T26" fmla="*/ 122 w 634"/>
                  <a:gd name="T27" fmla="*/ 320 h 346"/>
                  <a:gd name="T28" fmla="*/ 94 w 634"/>
                  <a:gd name="T29" fmla="*/ 334 h 346"/>
                  <a:gd name="T30" fmla="*/ 83 w 634"/>
                  <a:gd name="T31" fmla="*/ 339 h 346"/>
                  <a:gd name="T32" fmla="*/ 58 w 634"/>
                  <a:gd name="T33" fmla="*/ 346 h 346"/>
                  <a:gd name="T34" fmla="*/ 28 w 634"/>
                  <a:gd name="T35" fmla="*/ 337 h 346"/>
                  <a:gd name="T36" fmla="*/ 7 w 634"/>
                  <a:gd name="T37" fmla="*/ 314 h 346"/>
                  <a:gd name="T38" fmla="*/ 0 w 634"/>
                  <a:gd name="T39" fmla="*/ 285 h 346"/>
                  <a:gd name="T40" fmla="*/ 9 w 634"/>
                  <a:gd name="T41" fmla="*/ 256 h 346"/>
                  <a:gd name="T42" fmla="*/ 32 w 634"/>
                  <a:gd name="T43" fmla="*/ 236 h 346"/>
                  <a:gd name="T44" fmla="*/ 47 w 634"/>
                  <a:gd name="T45" fmla="*/ 229 h 346"/>
                  <a:gd name="T46" fmla="*/ 79 w 634"/>
                  <a:gd name="T47" fmla="*/ 213 h 346"/>
                  <a:gd name="T48" fmla="*/ 126 w 634"/>
                  <a:gd name="T49" fmla="*/ 189 h 346"/>
                  <a:gd name="T50" fmla="*/ 185 w 634"/>
                  <a:gd name="T51" fmla="*/ 161 h 346"/>
                  <a:gd name="T52" fmla="*/ 251 w 634"/>
                  <a:gd name="T53" fmla="*/ 130 h 346"/>
                  <a:gd name="T54" fmla="*/ 323 w 634"/>
                  <a:gd name="T55" fmla="*/ 98 h 346"/>
                  <a:gd name="T56" fmla="*/ 395 w 634"/>
                  <a:gd name="T57" fmla="*/ 65 h 346"/>
                  <a:gd name="T58" fmla="*/ 465 w 634"/>
                  <a:gd name="T59" fmla="*/ 37 h 346"/>
                  <a:gd name="T60" fmla="*/ 530 w 634"/>
                  <a:gd name="T61" fmla="*/ 12 h 346"/>
                  <a:gd name="T62" fmla="*/ 574 w 634"/>
                  <a:gd name="T6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4" h="346">
                    <a:moveTo>
                      <a:pt x="574" y="0"/>
                    </a:moveTo>
                    <a:lnTo>
                      <a:pt x="588" y="1"/>
                    </a:lnTo>
                    <a:lnTo>
                      <a:pt x="602" y="6"/>
                    </a:lnTo>
                    <a:lnTo>
                      <a:pt x="615" y="15"/>
                    </a:lnTo>
                    <a:lnTo>
                      <a:pt x="624" y="26"/>
                    </a:lnTo>
                    <a:lnTo>
                      <a:pt x="630" y="40"/>
                    </a:lnTo>
                    <a:lnTo>
                      <a:pt x="634" y="56"/>
                    </a:lnTo>
                    <a:lnTo>
                      <a:pt x="632" y="70"/>
                    </a:lnTo>
                    <a:lnTo>
                      <a:pt x="626" y="84"/>
                    </a:lnTo>
                    <a:lnTo>
                      <a:pt x="618" y="97"/>
                    </a:lnTo>
                    <a:lnTo>
                      <a:pt x="607" y="106"/>
                    </a:lnTo>
                    <a:lnTo>
                      <a:pt x="593" y="112"/>
                    </a:lnTo>
                    <a:lnTo>
                      <a:pt x="566" y="121"/>
                    </a:lnTo>
                    <a:lnTo>
                      <a:pt x="538" y="131"/>
                    </a:lnTo>
                    <a:lnTo>
                      <a:pt x="508" y="143"/>
                    </a:lnTo>
                    <a:lnTo>
                      <a:pt x="476" y="156"/>
                    </a:lnTo>
                    <a:lnTo>
                      <a:pt x="444" y="170"/>
                    </a:lnTo>
                    <a:lnTo>
                      <a:pt x="410" y="185"/>
                    </a:lnTo>
                    <a:lnTo>
                      <a:pt x="376" y="200"/>
                    </a:lnTo>
                    <a:lnTo>
                      <a:pt x="343" y="214"/>
                    </a:lnTo>
                    <a:lnTo>
                      <a:pt x="309" y="230"/>
                    </a:lnTo>
                    <a:lnTo>
                      <a:pt x="277" y="245"/>
                    </a:lnTo>
                    <a:lnTo>
                      <a:pt x="246" y="259"/>
                    </a:lnTo>
                    <a:lnTo>
                      <a:pt x="217" y="274"/>
                    </a:lnTo>
                    <a:lnTo>
                      <a:pt x="188" y="287"/>
                    </a:lnTo>
                    <a:lnTo>
                      <a:pt x="163" y="299"/>
                    </a:lnTo>
                    <a:lnTo>
                      <a:pt x="141" y="311"/>
                    </a:lnTo>
                    <a:lnTo>
                      <a:pt x="122" y="320"/>
                    </a:lnTo>
                    <a:lnTo>
                      <a:pt x="106" y="328"/>
                    </a:lnTo>
                    <a:lnTo>
                      <a:pt x="94" y="334"/>
                    </a:lnTo>
                    <a:lnTo>
                      <a:pt x="87" y="337"/>
                    </a:lnTo>
                    <a:lnTo>
                      <a:pt x="83" y="339"/>
                    </a:lnTo>
                    <a:lnTo>
                      <a:pt x="71" y="344"/>
                    </a:lnTo>
                    <a:lnTo>
                      <a:pt x="58" y="346"/>
                    </a:lnTo>
                    <a:lnTo>
                      <a:pt x="42" y="344"/>
                    </a:lnTo>
                    <a:lnTo>
                      <a:pt x="28" y="337"/>
                    </a:lnTo>
                    <a:lnTo>
                      <a:pt x="15" y="328"/>
                    </a:lnTo>
                    <a:lnTo>
                      <a:pt x="7" y="314"/>
                    </a:lnTo>
                    <a:lnTo>
                      <a:pt x="1" y="299"/>
                    </a:lnTo>
                    <a:lnTo>
                      <a:pt x="0" y="285"/>
                    </a:lnTo>
                    <a:lnTo>
                      <a:pt x="3" y="270"/>
                    </a:lnTo>
                    <a:lnTo>
                      <a:pt x="9" y="256"/>
                    </a:lnTo>
                    <a:lnTo>
                      <a:pt x="18" y="246"/>
                    </a:lnTo>
                    <a:lnTo>
                      <a:pt x="32" y="236"/>
                    </a:lnTo>
                    <a:lnTo>
                      <a:pt x="36" y="234"/>
                    </a:lnTo>
                    <a:lnTo>
                      <a:pt x="47" y="229"/>
                    </a:lnTo>
                    <a:lnTo>
                      <a:pt x="60" y="222"/>
                    </a:lnTo>
                    <a:lnTo>
                      <a:pt x="79" y="213"/>
                    </a:lnTo>
                    <a:lnTo>
                      <a:pt x="101" y="202"/>
                    </a:lnTo>
                    <a:lnTo>
                      <a:pt x="126" y="189"/>
                    </a:lnTo>
                    <a:lnTo>
                      <a:pt x="155" y="175"/>
                    </a:lnTo>
                    <a:lnTo>
                      <a:pt x="185" y="161"/>
                    </a:lnTo>
                    <a:lnTo>
                      <a:pt x="218" y="146"/>
                    </a:lnTo>
                    <a:lnTo>
                      <a:pt x="251" y="130"/>
                    </a:lnTo>
                    <a:lnTo>
                      <a:pt x="287" y="113"/>
                    </a:lnTo>
                    <a:lnTo>
                      <a:pt x="323" y="98"/>
                    </a:lnTo>
                    <a:lnTo>
                      <a:pt x="359" y="81"/>
                    </a:lnTo>
                    <a:lnTo>
                      <a:pt x="395" y="65"/>
                    </a:lnTo>
                    <a:lnTo>
                      <a:pt x="430" y="50"/>
                    </a:lnTo>
                    <a:lnTo>
                      <a:pt x="465" y="37"/>
                    </a:lnTo>
                    <a:lnTo>
                      <a:pt x="498" y="24"/>
                    </a:lnTo>
                    <a:lnTo>
                      <a:pt x="530" y="12"/>
                    </a:lnTo>
                    <a:lnTo>
                      <a:pt x="558" y="3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31" name="Freeform 37"/>
              <p:cNvSpPr/>
              <p:nvPr/>
            </p:nvSpPr>
            <p:spPr bwMode="auto">
              <a:xfrm>
                <a:off x="5580063" y="3062288"/>
                <a:ext cx="84138" cy="46038"/>
              </a:xfrm>
              <a:custGeom>
                <a:avLst/>
                <a:gdLst>
                  <a:gd name="T0" fmla="*/ 588 w 634"/>
                  <a:gd name="T1" fmla="*/ 1 h 345"/>
                  <a:gd name="T2" fmla="*/ 615 w 634"/>
                  <a:gd name="T3" fmla="*/ 14 h 345"/>
                  <a:gd name="T4" fmla="*/ 630 w 634"/>
                  <a:gd name="T5" fmla="*/ 40 h 345"/>
                  <a:gd name="T6" fmla="*/ 632 w 634"/>
                  <a:gd name="T7" fmla="*/ 70 h 345"/>
                  <a:gd name="T8" fmla="*/ 618 w 634"/>
                  <a:gd name="T9" fmla="*/ 95 h 345"/>
                  <a:gd name="T10" fmla="*/ 593 w 634"/>
                  <a:gd name="T11" fmla="*/ 112 h 345"/>
                  <a:gd name="T12" fmla="*/ 538 w 634"/>
                  <a:gd name="T13" fmla="*/ 131 h 345"/>
                  <a:gd name="T14" fmla="*/ 476 w 634"/>
                  <a:gd name="T15" fmla="*/ 155 h 345"/>
                  <a:gd name="T16" fmla="*/ 410 w 634"/>
                  <a:gd name="T17" fmla="*/ 184 h 345"/>
                  <a:gd name="T18" fmla="*/ 343 w 634"/>
                  <a:gd name="T19" fmla="*/ 214 h 345"/>
                  <a:gd name="T20" fmla="*/ 277 w 634"/>
                  <a:gd name="T21" fmla="*/ 244 h 345"/>
                  <a:gd name="T22" fmla="*/ 217 w 634"/>
                  <a:gd name="T23" fmla="*/ 273 h 345"/>
                  <a:gd name="T24" fmla="*/ 163 w 634"/>
                  <a:gd name="T25" fmla="*/ 299 h 345"/>
                  <a:gd name="T26" fmla="*/ 122 w 634"/>
                  <a:gd name="T27" fmla="*/ 319 h 345"/>
                  <a:gd name="T28" fmla="*/ 94 w 634"/>
                  <a:gd name="T29" fmla="*/ 334 h 345"/>
                  <a:gd name="T30" fmla="*/ 83 w 634"/>
                  <a:gd name="T31" fmla="*/ 339 h 345"/>
                  <a:gd name="T32" fmla="*/ 58 w 634"/>
                  <a:gd name="T33" fmla="*/ 345 h 345"/>
                  <a:gd name="T34" fmla="*/ 28 w 634"/>
                  <a:gd name="T35" fmla="*/ 337 h 345"/>
                  <a:gd name="T36" fmla="*/ 7 w 634"/>
                  <a:gd name="T37" fmla="*/ 314 h 345"/>
                  <a:gd name="T38" fmla="*/ 0 w 634"/>
                  <a:gd name="T39" fmla="*/ 284 h 345"/>
                  <a:gd name="T40" fmla="*/ 9 w 634"/>
                  <a:gd name="T41" fmla="*/ 256 h 345"/>
                  <a:gd name="T42" fmla="*/ 32 w 634"/>
                  <a:gd name="T43" fmla="*/ 236 h 345"/>
                  <a:gd name="T44" fmla="*/ 47 w 634"/>
                  <a:gd name="T45" fmla="*/ 229 h 345"/>
                  <a:gd name="T46" fmla="*/ 79 w 634"/>
                  <a:gd name="T47" fmla="*/ 212 h 345"/>
                  <a:gd name="T48" fmla="*/ 126 w 634"/>
                  <a:gd name="T49" fmla="*/ 189 h 345"/>
                  <a:gd name="T50" fmla="*/ 185 w 634"/>
                  <a:gd name="T51" fmla="*/ 160 h 345"/>
                  <a:gd name="T52" fmla="*/ 251 w 634"/>
                  <a:gd name="T53" fmla="*/ 129 h 345"/>
                  <a:gd name="T54" fmla="*/ 323 w 634"/>
                  <a:gd name="T55" fmla="*/ 96 h 345"/>
                  <a:gd name="T56" fmla="*/ 395 w 634"/>
                  <a:gd name="T57" fmla="*/ 65 h 345"/>
                  <a:gd name="T58" fmla="*/ 465 w 634"/>
                  <a:gd name="T59" fmla="*/ 36 h 345"/>
                  <a:gd name="T60" fmla="*/ 530 w 634"/>
                  <a:gd name="T61" fmla="*/ 12 h 345"/>
                  <a:gd name="T62" fmla="*/ 574 w 634"/>
                  <a:gd name="T63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4" h="345">
                    <a:moveTo>
                      <a:pt x="574" y="0"/>
                    </a:moveTo>
                    <a:lnTo>
                      <a:pt x="588" y="1"/>
                    </a:lnTo>
                    <a:lnTo>
                      <a:pt x="602" y="6"/>
                    </a:lnTo>
                    <a:lnTo>
                      <a:pt x="615" y="14"/>
                    </a:lnTo>
                    <a:lnTo>
                      <a:pt x="624" y="26"/>
                    </a:lnTo>
                    <a:lnTo>
                      <a:pt x="630" y="40"/>
                    </a:lnTo>
                    <a:lnTo>
                      <a:pt x="634" y="55"/>
                    </a:lnTo>
                    <a:lnTo>
                      <a:pt x="632" y="70"/>
                    </a:lnTo>
                    <a:lnTo>
                      <a:pt x="626" y="84"/>
                    </a:lnTo>
                    <a:lnTo>
                      <a:pt x="618" y="95"/>
                    </a:lnTo>
                    <a:lnTo>
                      <a:pt x="607" y="106"/>
                    </a:lnTo>
                    <a:lnTo>
                      <a:pt x="593" y="112"/>
                    </a:lnTo>
                    <a:lnTo>
                      <a:pt x="566" y="120"/>
                    </a:lnTo>
                    <a:lnTo>
                      <a:pt x="538" y="131"/>
                    </a:lnTo>
                    <a:lnTo>
                      <a:pt x="508" y="143"/>
                    </a:lnTo>
                    <a:lnTo>
                      <a:pt x="476" y="155"/>
                    </a:lnTo>
                    <a:lnTo>
                      <a:pt x="444" y="170"/>
                    </a:lnTo>
                    <a:lnTo>
                      <a:pt x="410" y="184"/>
                    </a:lnTo>
                    <a:lnTo>
                      <a:pt x="376" y="199"/>
                    </a:lnTo>
                    <a:lnTo>
                      <a:pt x="343" y="214"/>
                    </a:lnTo>
                    <a:lnTo>
                      <a:pt x="309" y="230"/>
                    </a:lnTo>
                    <a:lnTo>
                      <a:pt x="277" y="244"/>
                    </a:lnTo>
                    <a:lnTo>
                      <a:pt x="246" y="259"/>
                    </a:lnTo>
                    <a:lnTo>
                      <a:pt x="217" y="273"/>
                    </a:lnTo>
                    <a:lnTo>
                      <a:pt x="188" y="287"/>
                    </a:lnTo>
                    <a:lnTo>
                      <a:pt x="163" y="299"/>
                    </a:lnTo>
                    <a:lnTo>
                      <a:pt x="141" y="310"/>
                    </a:lnTo>
                    <a:lnTo>
                      <a:pt x="122" y="319"/>
                    </a:lnTo>
                    <a:lnTo>
                      <a:pt x="106" y="328"/>
                    </a:lnTo>
                    <a:lnTo>
                      <a:pt x="94" y="334"/>
                    </a:lnTo>
                    <a:lnTo>
                      <a:pt x="87" y="337"/>
                    </a:lnTo>
                    <a:lnTo>
                      <a:pt x="83" y="339"/>
                    </a:lnTo>
                    <a:lnTo>
                      <a:pt x="71" y="343"/>
                    </a:lnTo>
                    <a:lnTo>
                      <a:pt x="58" y="345"/>
                    </a:lnTo>
                    <a:lnTo>
                      <a:pt x="42" y="343"/>
                    </a:lnTo>
                    <a:lnTo>
                      <a:pt x="28" y="337"/>
                    </a:lnTo>
                    <a:lnTo>
                      <a:pt x="15" y="326"/>
                    </a:lnTo>
                    <a:lnTo>
                      <a:pt x="7" y="314"/>
                    </a:lnTo>
                    <a:lnTo>
                      <a:pt x="1" y="299"/>
                    </a:lnTo>
                    <a:lnTo>
                      <a:pt x="0" y="284"/>
                    </a:lnTo>
                    <a:lnTo>
                      <a:pt x="3" y="270"/>
                    </a:lnTo>
                    <a:lnTo>
                      <a:pt x="9" y="256"/>
                    </a:lnTo>
                    <a:lnTo>
                      <a:pt x="18" y="244"/>
                    </a:lnTo>
                    <a:lnTo>
                      <a:pt x="32" y="236"/>
                    </a:lnTo>
                    <a:lnTo>
                      <a:pt x="36" y="234"/>
                    </a:lnTo>
                    <a:lnTo>
                      <a:pt x="47" y="229"/>
                    </a:lnTo>
                    <a:lnTo>
                      <a:pt x="60" y="221"/>
                    </a:lnTo>
                    <a:lnTo>
                      <a:pt x="79" y="212"/>
                    </a:lnTo>
                    <a:lnTo>
                      <a:pt x="101" y="201"/>
                    </a:lnTo>
                    <a:lnTo>
                      <a:pt x="126" y="189"/>
                    </a:lnTo>
                    <a:lnTo>
                      <a:pt x="155" y="175"/>
                    </a:lnTo>
                    <a:lnTo>
                      <a:pt x="185" y="160"/>
                    </a:lnTo>
                    <a:lnTo>
                      <a:pt x="218" y="145"/>
                    </a:lnTo>
                    <a:lnTo>
                      <a:pt x="251" y="129"/>
                    </a:lnTo>
                    <a:lnTo>
                      <a:pt x="287" y="113"/>
                    </a:lnTo>
                    <a:lnTo>
                      <a:pt x="323" y="96"/>
                    </a:lnTo>
                    <a:lnTo>
                      <a:pt x="359" y="80"/>
                    </a:lnTo>
                    <a:lnTo>
                      <a:pt x="395" y="65"/>
                    </a:lnTo>
                    <a:lnTo>
                      <a:pt x="430" y="50"/>
                    </a:lnTo>
                    <a:lnTo>
                      <a:pt x="465" y="36"/>
                    </a:lnTo>
                    <a:lnTo>
                      <a:pt x="498" y="23"/>
                    </a:lnTo>
                    <a:lnTo>
                      <a:pt x="530" y="12"/>
                    </a:lnTo>
                    <a:lnTo>
                      <a:pt x="558" y="2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32" name="Freeform 38"/>
              <p:cNvSpPr/>
              <p:nvPr/>
            </p:nvSpPr>
            <p:spPr bwMode="auto">
              <a:xfrm>
                <a:off x="5397500" y="2979738"/>
                <a:ext cx="114300" cy="22225"/>
              </a:xfrm>
              <a:custGeom>
                <a:avLst/>
                <a:gdLst>
                  <a:gd name="T0" fmla="*/ 593 w 864"/>
                  <a:gd name="T1" fmla="*/ 2 h 172"/>
                  <a:gd name="T2" fmla="*/ 706 w 864"/>
                  <a:gd name="T3" fmla="*/ 11 h 172"/>
                  <a:gd name="T4" fmla="*/ 820 w 864"/>
                  <a:gd name="T5" fmla="*/ 31 h 172"/>
                  <a:gd name="T6" fmla="*/ 846 w 864"/>
                  <a:gd name="T7" fmla="*/ 46 h 172"/>
                  <a:gd name="T8" fmla="*/ 862 w 864"/>
                  <a:gd name="T9" fmla="*/ 71 h 172"/>
                  <a:gd name="T10" fmla="*/ 863 w 864"/>
                  <a:gd name="T11" fmla="*/ 101 h 172"/>
                  <a:gd name="T12" fmla="*/ 848 w 864"/>
                  <a:gd name="T13" fmla="*/ 127 h 172"/>
                  <a:gd name="T14" fmla="*/ 824 w 864"/>
                  <a:gd name="T15" fmla="*/ 143 h 172"/>
                  <a:gd name="T16" fmla="*/ 793 w 864"/>
                  <a:gd name="T17" fmla="*/ 144 h 172"/>
                  <a:gd name="T18" fmla="*/ 688 w 864"/>
                  <a:gd name="T19" fmla="*/ 125 h 172"/>
                  <a:gd name="T20" fmla="*/ 582 w 864"/>
                  <a:gd name="T21" fmla="*/ 116 h 172"/>
                  <a:gd name="T22" fmla="*/ 478 w 864"/>
                  <a:gd name="T23" fmla="*/ 115 h 172"/>
                  <a:gd name="T24" fmla="*/ 381 w 864"/>
                  <a:gd name="T25" fmla="*/ 122 h 172"/>
                  <a:gd name="T26" fmla="*/ 290 w 864"/>
                  <a:gd name="T27" fmla="*/ 130 h 172"/>
                  <a:gd name="T28" fmla="*/ 212 w 864"/>
                  <a:gd name="T29" fmla="*/ 142 h 172"/>
                  <a:gd name="T30" fmla="*/ 147 w 864"/>
                  <a:gd name="T31" fmla="*/ 153 h 172"/>
                  <a:gd name="T32" fmla="*/ 102 w 864"/>
                  <a:gd name="T33" fmla="*/ 164 h 172"/>
                  <a:gd name="T34" fmla="*/ 77 w 864"/>
                  <a:gd name="T35" fmla="*/ 169 h 172"/>
                  <a:gd name="T36" fmla="*/ 66 w 864"/>
                  <a:gd name="T37" fmla="*/ 172 h 172"/>
                  <a:gd name="T38" fmla="*/ 43 w 864"/>
                  <a:gd name="T39" fmla="*/ 170 h 172"/>
                  <a:gd name="T40" fmla="*/ 18 w 864"/>
                  <a:gd name="T41" fmla="*/ 156 h 172"/>
                  <a:gd name="T42" fmla="*/ 3 w 864"/>
                  <a:gd name="T43" fmla="*/ 130 h 172"/>
                  <a:gd name="T44" fmla="*/ 3 w 864"/>
                  <a:gd name="T45" fmla="*/ 100 h 172"/>
                  <a:gd name="T46" fmla="*/ 17 w 864"/>
                  <a:gd name="T47" fmla="*/ 74 h 172"/>
                  <a:gd name="T48" fmla="*/ 43 w 864"/>
                  <a:gd name="T49" fmla="*/ 60 h 172"/>
                  <a:gd name="T50" fmla="*/ 61 w 864"/>
                  <a:gd name="T51" fmla="*/ 54 h 172"/>
                  <a:gd name="T52" fmla="*/ 101 w 864"/>
                  <a:gd name="T53" fmla="*/ 45 h 172"/>
                  <a:gd name="T54" fmla="*/ 161 w 864"/>
                  <a:gd name="T55" fmla="*/ 33 h 172"/>
                  <a:gd name="T56" fmla="*/ 238 w 864"/>
                  <a:gd name="T57" fmla="*/ 21 h 172"/>
                  <a:gd name="T58" fmla="*/ 328 w 864"/>
                  <a:gd name="T59" fmla="*/ 10 h 172"/>
                  <a:gd name="T60" fmla="*/ 429 w 864"/>
                  <a:gd name="T61" fmla="*/ 2 h 172"/>
                  <a:gd name="T62" fmla="*/ 537 w 864"/>
                  <a:gd name="T6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64" h="172">
                    <a:moveTo>
                      <a:pt x="537" y="0"/>
                    </a:moveTo>
                    <a:lnTo>
                      <a:pt x="593" y="2"/>
                    </a:lnTo>
                    <a:lnTo>
                      <a:pt x="649" y="5"/>
                    </a:lnTo>
                    <a:lnTo>
                      <a:pt x="706" y="11"/>
                    </a:lnTo>
                    <a:lnTo>
                      <a:pt x="763" y="20"/>
                    </a:lnTo>
                    <a:lnTo>
                      <a:pt x="820" y="31"/>
                    </a:lnTo>
                    <a:lnTo>
                      <a:pt x="834" y="38"/>
                    </a:lnTo>
                    <a:lnTo>
                      <a:pt x="846" y="46"/>
                    </a:lnTo>
                    <a:lnTo>
                      <a:pt x="855" y="57"/>
                    </a:lnTo>
                    <a:lnTo>
                      <a:pt x="862" y="71"/>
                    </a:lnTo>
                    <a:lnTo>
                      <a:pt x="864" y="86"/>
                    </a:lnTo>
                    <a:lnTo>
                      <a:pt x="863" y="101"/>
                    </a:lnTo>
                    <a:lnTo>
                      <a:pt x="857" y="115"/>
                    </a:lnTo>
                    <a:lnTo>
                      <a:pt x="848" y="127"/>
                    </a:lnTo>
                    <a:lnTo>
                      <a:pt x="836" y="136"/>
                    </a:lnTo>
                    <a:lnTo>
                      <a:pt x="824" y="143"/>
                    </a:lnTo>
                    <a:lnTo>
                      <a:pt x="809" y="146"/>
                    </a:lnTo>
                    <a:lnTo>
                      <a:pt x="793" y="144"/>
                    </a:lnTo>
                    <a:lnTo>
                      <a:pt x="741" y="133"/>
                    </a:lnTo>
                    <a:lnTo>
                      <a:pt x="688" y="125"/>
                    </a:lnTo>
                    <a:lnTo>
                      <a:pt x="636" y="120"/>
                    </a:lnTo>
                    <a:lnTo>
                      <a:pt x="582" y="116"/>
                    </a:lnTo>
                    <a:lnTo>
                      <a:pt x="530" y="115"/>
                    </a:lnTo>
                    <a:lnTo>
                      <a:pt x="478" y="115"/>
                    </a:lnTo>
                    <a:lnTo>
                      <a:pt x="429" y="117"/>
                    </a:lnTo>
                    <a:lnTo>
                      <a:pt x="381" y="122"/>
                    </a:lnTo>
                    <a:lnTo>
                      <a:pt x="334" y="126"/>
                    </a:lnTo>
                    <a:lnTo>
                      <a:pt x="290" y="130"/>
                    </a:lnTo>
                    <a:lnTo>
                      <a:pt x="249" y="136"/>
                    </a:lnTo>
                    <a:lnTo>
                      <a:pt x="212" y="142"/>
                    </a:lnTo>
                    <a:lnTo>
                      <a:pt x="178" y="148"/>
                    </a:lnTo>
                    <a:lnTo>
                      <a:pt x="147" y="153"/>
                    </a:lnTo>
                    <a:lnTo>
                      <a:pt x="122" y="158"/>
                    </a:lnTo>
                    <a:lnTo>
                      <a:pt x="102" y="164"/>
                    </a:lnTo>
                    <a:lnTo>
                      <a:pt x="87" y="167"/>
                    </a:lnTo>
                    <a:lnTo>
                      <a:pt x="77" y="169"/>
                    </a:lnTo>
                    <a:lnTo>
                      <a:pt x="73" y="170"/>
                    </a:lnTo>
                    <a:lnTo>
                      <a:pt x="66" y="172"/>
                    </a:lnTo>
                    <a:lnTo>
                      <a:pt x="58" y="172"/>
                    </a:lnTo>
                    <a:lnTo>
                      <a:pt x="43" y="170"/>
                    </a:lnTo>
                    <a:lnTo>
                      <a:pt x="30" y="165"/>
                    </a:lnTo>
                    <a:lnTo>
                      <a:pt x="18" y="156"/>
                    </a:lnTo>
                    <a:lnTo>
                      <a:pt x="9" y="144"/>
                    </a:lnTo>
                    <a:lnTo>
                      <a:pt x="3" y="130"/>
                    </a:lnTo>
                    <a:lnTo>
                      <a:pt x="0" y="114"/>
                    </a:lnTo>
                    <a:lnTo>
                      <a:pt x="3" y="100"/>
                    </a:lnTo>
                    <a:lnTo>
                      <a:pt x="8" y="86"/>
                    </a:lnTo>
                    <a:lnTo>
                      <a:pt x="17" y="74"/>
                    </a:lnTo>
                    <a:lnTo>
                      <a:pt x="29" y="65"/>
                    </a:lnTo>
                    <a:lnTo>
                      <a:pt x="43" y="60"/>
                    </a:lnTo>
                    <a:lnTo>
                      <a:pt x="49" y="57"/>
                    </a:lnTo>
                    <a:lnTo>
                      <a:pt x="61" y="54"/>
                    </a:lnTo>
                    <a:lnTo>
                      <a:pt x="78" y="50"/>
                    </a:lnTo>
                    <a:lnTo>
                      <a:pt x="101" y="45"/>
                    </a:lnTo>
                    <a:lnTo>
                      <a:pt x="130" y="40"/>
                    </a:lnTo>
                    <a:lnTo>
                      <a:pt x="161" y="33"/>
                    </a:lnTo>
                    <a:lnTo>
                      <a:pt x="198" y="27"/>
                    </a:lnTo>
                    <a:lnTo>
                      <a:pt x="238" y="21"/>
                    </a:lnTo>
                    <a:lnTo>
                      <a:pt x="282" y="15"/>
                    </a:lnTo>
                    <a:lnTo>
                      <a:pt x="328" y="10"/>
                    </a:lnTo>
                    <a:lnTo>
                      <a:pt x="377" y="5"/>
                    </a:lnTo>
                    <a:lnTo>
                      <a:pt x="429" y="2"/>
                    </a:lnTo>
                    <a:lnTo>
                      <a:pt x="482" y="0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33" name="Freeform 39"/>
              <p:cNvSpPr/>
              <p:nvPr/>
            </p:nvSpPr>
            <p:spPr bwMode="auto">
              <a:xfrm>
                <a:off x="5397500" y="3024188"/>
                <a:ext cx="114300" cy="23813"/>
              </a:xfrm>
              <a:custGeom>
                <a:avLst/>
                <a:gdLst>
                  <a:gd name="T0" fmla="*/ 593 w 864"/>
                  <a:gd name="T1" fmla="*/ 2 h 172"/>
                  <a:gd name="T2" fmla="*/ 706 w 864"/>
                  <a:gd name="T3" fmla="*/ 11 h 172"/>
                  <a:gd name="T4" fmla="*/ 820 w 864"/>
                  <a:gd name="T5" fmla="*/ 31 h 172"/>
                  <a:gd name="T6" fmla="*/ 846 w 864"/>
                  <a:gd name="T7" fmla="*/ 46 h 172"/>
                  <a:gd name="T8" fmla="*/ 862 w 864"/>
                  <a:gd name="T9" fmla="*/ 71 h 172"/>
                  <a:gd name="T10" fmla="*/ 863 w 864"/>
                  <a:gd name="T11" fmla="*/ 100 h 172"/>
                  <a:gd name="T12" fmla="*/ 848 w 864"/>
                  <a:gd name="T13" fmla="*/ 127 h 172"/>
                  <a:gd name="T14" fmla="*/ 824 w 864"/>
                  <a:gd name="T15" fmla="*/ 142 h 172"/>
                  <a:gd name="T16" fmla="*/ 793 w 864"/>
                  <a:gd name="T17" fmla="*/ 144 h 172"/>
                  <a:gd name="T18" fmla="*/ 688 w 864"/>
                  <a:gd name="T19" fmla="*/ 125 h 172"/>
                  <a:gd name="T20" fmla="*/ 582 w 864"/>
                  <a:gd name="T21" fmla="*/ 116 h 172"/>
                  <a:gd name="T22" fmla="*/ 478 w 864"/>
                  <a:gd name="T23" fmla="*/ 115 h 172"/>
                  <a:gd name="T24" fmla="*/ 381 w 864"/>
                  <a:gd name="T25" fmla="*/ 120 h 172"/>
                  <a:gd name="T26" fmla="*/ 290 w 864"/>
                  <a:gd name="T27" fmla="*/ 130 h 172"/>
                  <a:gd name="T28" fmla="*/ 212 w 864"/>
                  <a:gd name="T29" fmla="*/ 141 h 172"/>
                  <a:gd name="T30" fmla="*/ 147 w 864"/>
                  <a:gd name="T31" fmla="*/ 153 h 172"/>
                  <a:gd name="T32" fmla="*/ 102 w 864"/>
                  <a:gd name="T33" fmla="*/ 164 h 172"/>
                  <a:gd name="T34" fmla="*/ 77 w 864"/>
                  <a:gd name="T35" fmla="*/ 169 h 172"/>
                  <a:gd name="T36" fmla="*/ 66 w 864"/>
                  <a:gd name="T37" fmla="*/ 172 h 172"/>
                  <a:gd name="T38" fmla="*/ 43 w 864"/>
                  <a:gd name="T39" fmla="*/ 170 h 172"/>
                  <a:gd name="T40" fmla="*/ 18 w 864"/>
                  <a:gd name="T41" fmla="*/ 155 h 172"/>
                  <a:gd name="T42" fmla="*/ 3 w 864"/>
                  <a:gd name="T43" fmla="*/ 130 h 172"/>
                  <a:gd name="T44" fmla="*/ 3 w 864"/>
                  <a:gd name="T45" fmla="*/ 99 h 172"/>
                  <a:gd name="T46" fmla="*/ 17 w 864"/>
                  <a:gd name="T47" fmla="*/ 74 h 172"/>
                  <a:gd name="T48" fmla="*/ 43 w 864"/>
                  <a:gd name="T49" fmla="*/ 58 h 172"/>
                  <a:gd name="T50" fmla="*/ 61 w 864"/>
                  <a:gd name="T51" fmla="*/ 54 h 172"/>
                  <a:gd name="T52" fmla="*/ 101 w 864"/>
                  <a:gd name="T53" fmla="*/ 45 h 172"/>
                  <a:gd name="T54" fmla="*/ 161 w 864"/>
                  <a:gd name="T55" fmla="*/ 33 h 172"/>
                  <a:gd name="T56" fmla="*/ 238 w 864"/>
                  <a:gd name="T57" fmla="*/ 21 h 172"/>
                  <a:gd name="T58" fmla="*/ 328 w 864"/>
                  <a:gd name="T59" fmla="*/ 10 h 172"/>
                  <a:gd name="T60" fmla="*/ 429 w 864"/>
                  <a:gd name="T61" fmla="*/ 2 h 172"/>
                  <a:gd name="T62" fmla="*/ 537 w 864"/>
                  <a:gd name="T6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64" h="172">
                    <a:moveTo>
                      <a:pt x="537" y="0"/>
                    </a:moveTo>
                    <a:lnTo>
                      <a:pt x="593" y="2"/>
                    </a:lnTo>
                    <a:lnTo>
                      <a:pt x="649" y="5"/>
                    </a:lnTo>
                    <a:lnTo>
                      <a:pt x="706" y="11"/>
                    </a:lnTo>
                    <a:lnTo>
                      <a:pt x="763" y="19"/>
                    </a:lnTo>
                    <a:lnTo>
                      <a:pt x="820" y="31"/>
                    </a:lnTo>
                    <a:lnTo>
                      <a:pt x="834" y="37"/>
                    </a:lnTo>
                    <a:lnTo>
                      <a:pt x="846" y="46"/>
                    </a:lnTo>
                    <a:lnTo>
                      <a:pt x="855" y="57"/>
                    </a:lnTo>
                    <a:lnTo>
                      <a:pt x="862" y="71"/>
                    </a:lnTo>
                    <a:lnTo>
                      <a:pt x="864" y="86"/>
                    </a:lnTo>
                    <a:lnTo>
                      <a:pt x="863" y="100"/>
                    </a:lnTo>
                    <a:lnTo>
                      <a:pt x="857" y="115"/>
                    </a:lnTo>
                    <a:lnTo>
                      <a:pt x="848" y="127"/>
                    </a:lnTo>
                    <a:lnTo>
                      <a:pt x="836" y="136"/>
                    </a:lnTo>
                    <a:lnTo>
                      <a:pt x="824" y="142"/>
                    </a:lnTo>
                    <a:lnTo>
                      <a:pt x="809" y="145"/>
                    </a:lnTo>
                    <a:lnTo>
                      <a:pt x="793" y="144"/>
                    </a:lnTo>
                    <a:lnTo>
                      <a:pt x="741" y="133"/>
                    </a:lnTo>
                    <a:lnTo>
                      <a:pt x="688" y="125"/>
                    </a:lnTo>
                    <a:lnTo>
                      <a:pt x="636" y="119"/>
                    </a:lnTo>
                    <a:lnTo>
                      <a:pt x="582" y="116"/>
                    </a:lnTo>
                    <a:lnTo>
                      <a:pt x="530" y="115"/>
                    </a:lnTo>
                    <a:lnTo>
                      <a:pt x="478" y="115"/>
                    </a:lnTo>
                    <a:lnTo>
                      <a:pt x="429" y="117"/>
                    </a:lnTo>
                    <a:lnTo>
                      <a:pt x="381" y="120"/>
                    </a:lnTo>
                    <a:lnTo>
                      <a:pt x="334" y="125"/>
                    </a:lnTo>
                    <a:lnTo>
                      <a:pt x="290" y="130"/>
                    </a:lnTo>
                    <a:lnTo>
                      <a:pt x="249" y="136"/>
                    </a:lnTo>
                    <a:lnTo>
                      <a:pt x="212" y="141"/>
                    </a:lnTo>
                    <a:lnTo>
                      <a:pt x="178" y="148"/>
                    </a:lnTo>
                    <a:lnTo>
                      <a:pt x="147" y="153"/>
                    </a:lnTo>
                    <a:lnTo>
                      <a:pt x="122" y="158"/>
                    </a:lnTo>
                    <a:lnTo>
                      <a:pt x="102" y="164"/>
                    </a:lnTo>
                    <a:lnTo>
                      <a:pt x="87" y="167"/>
                    </a:lnTo>
                    <a:lnTo>
                      <a:pt x="77" y="169"/>
                    </a:lnTo>
                    <a:lnTo>
                      <a:pt x="73" y="170"/>
                    </a:lnTo>
                    <a:lnTo>
                      <a:pt x="66" y="172"/>
                    </a:lnTo>
                    <a:lnTo>
                      <a:pt x="58" y="172"/>
                    </a:lnTo>
                    <a:lnTo>
                      <a:pt x="43" y="170"/>
                    </a:lnTo>
                    <a:lnTo>
                      <a:pt x="30" y="165"/>
                    </a:lnTo>
                    <a:lnTo>
                      <a:pt x="18" y="155"/>
                    </a:lnTo>
                    <a:lnTo>
                      <a:pt x="9" y="144"/>
                    </a:lnTo>
                    <a:lnTo>
                      <a:pt x="3" y="130"/>
                    </a:lnTo>
                    <a:lnTo>
                      <a:pt x="0" y="114"/>
                    </a:lnTo>
                    <a:lnTo>
                      <a:pt x="3" y="99"/>
                    </a:lnTo>
                    <a:lnTo>
                      <a:pt x="8" y="86"/>
                    </a:lnTo>
                    <a:lnTo>
                      <a:pt x="17" y="74"/>
                    </a:lnTo>
                    <a:lnTo>
                      <a:pt x="29" y="65"/>
                    </a:lnTo>
                    <a:lnTo>
                      <a:pt x="43" y="58"/>
                    </a:lnTo>
                    <a:lnTo>
                      <a:pt x="49" y="57"/>
                    </a:lnTo>
                    <a:lnTo>
                      <a:pt x="61" y="54"/>
                    </a:lnTo>
                    <a:lnTo>
                      <a:pt x="78" y="50"/>
                    </a:lnTo>
                    <a:lnTo>
                      <a:pt x="101" y="45"/>
                    </a:lnTo>
                    <a:lnTo>
                      <a:pt x="130" y="39"/>
                    </a:lnTo>
                    <a:lnTo>
                      <a:pt x="161" y="33"/>
                    </a:lnTo>
                    <a:lnTo>
                      <a:pt x="198" y="27"/>
                    </a:lnTo>
                    <a:lnTo>
                      <a:pt x="238" y="21"/>
                    </a:lnTo>
                    <a:lnTo>
                      <a:pt x="282" y="15"/>
                    </a:lnTo>
                    <a:lnTo>
                      <a:pt x="328" y="10"/>
                    </a:lnTo>
                    <a:lnTo>
                      <a:pt x="377" y="5"/>
                    </a:lnTo>
                    <a:lnTo>
                      <a:pt x="429" y="2"/>
                    </a:lnTo>
                    <a:lnTo>
                      <a:pt x="482" y="0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34" name="Freeform 40"/>
              <p:cNvSpPr/>
              <p:nvPr/>
            </p:nvSpPr>
            <p:spPr bwMode="auto">
              <a:xfrm>
                <a:off x="5580063" y="3108325"/>
                <a:ext cx="84138" cy="46038"/>
              </a:xfrm>
              <a:custGeom>
                <a:avLst/>
                <a:gdLst>
                  <a:gd name="T0" fmla="*/ 588 w 634"/>
                  <a:gd name="T1" fmla="*/ 1 h 346"/>
                  <a:gd name="T2" fmla="*/ 615 w 634"/>
                  <a:gd name="T3" fmla="*/ 15 h 346"/>
                  <a:gd name="T4" fmla="*/ 630 w 634"/>
                  <a:gd name="T5" fmla="*/ 40 h 346"/>
                  <a:gd name="T6" fmla="*/ 632 w 634"/>
                  <a:gd name="T7" fmla="*/ 71 h 346"/>
                  <a:gd name="T8" fmla="*/ 618 w 634"/>
                  <a:gd name="T9" fmla="*/ 96 h 346"/>
                  <a:gd name="T10" fmla="*/ 593 w 634"/>
                  <a:gd name="T11" fmla="*/ 113 h 346"/>
                  <a:gd name="T12" fmla="*/ 538 w 634"/>
                  <a:gd name="T13" fmla="*/ 132 h 346"/>
                  <a:gd name="T14" fmla="*/ 476 w 634"/>
                  <a:gd name="T15" fmla="*/ 156 h 346"/>
                  <a:gd name="T16" fmla="*/ 410 w 634"/>
                  <a:gd name="T17" fmla="*/ 184 h 346"/>
                  <a:gd name="T18" fmla="*/ 343 w 634"/>
                  <a:gd name="T19" fmla="*/ 215 h 346"/>
                  <a:gd name="T20" fmla="*/ 277 w 634"/>
                  <a:gd name="T21" fmla="*/ 245 h 346"/>
                  <a:gd name="T22" fmla="*/ 217 w 634"/>
                  <a:gd name="T23" fmla="*/ 274 h 346"/>
                  <a:gd name="T24" fmla="*/ 163 w 634"/>
                  <a:gd name="T25" fmla="*/ 300 h 346"/>
                  <a:gd name="T26" fmla="*/ 122 w 634"/>
                  <a:gd name="T27" fmla="*/ 320 h 346"/>
                  <a:gd name="T28" fmla="*/ 94 w 634"/>
                  <a:gd name="T29" fmla="*/ 334 h 346"/>
                  <a:gd name="T30" fmla="*/ 83 w 634"/>
                  <a:gd name="T31" fmla="*/ 340 h 346"/>
                  <a:gd name="T32" fmla="*/ 58 w 634"/>
                  <a:gd name="T33" fmla="*/ 346 h 346"/>
                  <a:gd name="T34" fmla="*/ 28 w 634"/>
                  <a:gd name="T35" fmla="*/ 338 h 346"/>
                  <a:gd name="T36" fmla="*/ 7 w 634"/>
                  <a:gd name="T37" fmla="*/ 315 h 346"/>
                  <a:gd name="T38" fmla="*/ 0 w 634"/>
                  <a:gd name="T39" fmla="*/ 285 h 346"/>
                  <a:gd name="T40" fmla="*/ 9 w 634"/>
                  <a:gd name="T41" fmla="*/ 257 h 346"/>
                  <a:gd name="T42" fmla="*/ 32 w 634"/>
                  <a:gd name="T43" fmla="*/ 237 h 346"/>
                  <a:gd name="T44" fmla="*/ 47 w 634"/>
                  <a:gd name="T45" fmla="*/ 230 h 346"/>
                  <a:gd name="T46" fmla="*/ 79 w 634"/>
                  <a:gd name="T47" fmla="*/ 213 h 346"/>
                  <a:gd name="T48" fmla="*/ 126 w 634"/>
                  <a:gd name="T49" fmla="*/ 190 h 346"/>
                  <a:gd name="T50" fmla="*/ 185 w 634"/>
                  <a:gd name="T51" fmla="*/ 161 h 346"/>
                  <a:gd name="T52" fmla="*/ 251 w 634"/>
                  <a:gd name="T53" fmla="*/ 130 h 346"/>
                  <a:gd name="T54" fmla="*/ 323 w 634"/>
                  <a:gd name="T55" fmla="*/ 97 h 346"/>
                  <a:gd name="T56" fmla="*/ 395 w 634"/>
                  <a:gd name="T57" fmla="*/ 66 h 346"/>
                  <a:gd name="T58" fmla="*/ 465 w 634"/>
                  <a:gd name="T59" fmla="*/ 36 h 346"/>
                  <a:gd name="T60" fmla="*/ 530 w 634"/>
                  <a:gd name="T61" fmla="*/ 12 h 346"/>
                  <a:gd name="T62" fmla="*/ 574 w 634"/>
                  <a:gd name="T63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34" h="346">
                    <a:moveTo>
                      <a:pt x="574" y="0"/>
                    </a:moveTo>
                    <a:lnTo>
                      <a:pt x="588" y="1"/>
                    </a:lnTo>
                    <a:lnTo>
                      <a:pt x="602" y="7"/>
                    </a:lnTo>
                    <a:lnTo>
                      <a:pt x="615" y="15"/>
                    </a:lnTo>
                    <a:lnTo>
                      <a:pt x="624" y="27"/>
                    </a:lnTo>
                    <a:lnTo>
                      <a:pt x="630" y="40"/>
                    </a:lnTo>
                    <a:lnTo>
                      <a:pt x="634" y="55"/>
                    </a:lnTo>
                    <a:lnTo>
                      <a:pt x="632" y="71"/>
                    </a:lnTo>
                    <a:lnTo>
                      <a:pt x="626" y="85"/>
                    </a:lnTo>
                    <a:lnTo>
                      <a:pt x="618" y="96"/>
                    </a:lnTo>
                    <a:lnTo>
                      <a:pt x="607" y="106"/>
                    </a:lnTo>
                    <a:lnTo>
                      <a:pt x="593" y="113"/>
                    </a:lnTo>
                    <a:lnTo>
                      <a:pt x="566" y="121"/>
                    </a:lnTo>
                    <a:lnTo>
                      <a:pt x="538" y="132"/>
                    </a:lnTo>
                    <a:lnTo>
                      <a:pt x="508" y="143"/>
                    </a:lnTo>
                    <a:lnTo>
                      <a:pt x="476" y="156"/>
                    </a:lnTo>
                    <a:lnTo>
                      <a:pt x="444" y="170"/>
                    </a:lnTo>
                    <a:lnTo>
                      <a:pt x="410" y="184"/>
                    </a:lnTo>
                    <a:lnTo>
                      <a:pt x="376" y="199"/>
                    </a:lnTo>
                    <a:lnTo>
                      <a:pt x="343" y="215"/>
                    </a:lnTo>
                    <a:lnTo>
                      <a:pt x="309" y="230"/>
                    </a:lnTo>
                    <a:lnTo>
                      <a:pt x="277" y="245"/>
                    </a:lnTo>
                    <a:lnTo>
                      <a:pt x="246" y="260"/>
                    </a:lnTo>
                    <a:lnTo>
                      <a:pt x="217" y="274"/>
                    </a:lnTo>
                    <a:lnTo>
                      <a:pt x="188" y="287"/>
                    </a:lnTo>
                    <a:lnTo>
                      <a:pt x="163" y="300"/>
                    </a:lnTo>
                    <a:lnTo>
                      <a:pt x="141" y="311"/>
                    </a:lnTo>
                    <a:lnTo>
                      <a:pt x="122" y="320"/>
                    </a:lnTo>
                    <a:lnTo>
                      <a:pt x="106" y="328"/>
                    </a:lnTo>
                    <a:lnTo>
                      <a:pt x="94" y="334"/>
                    </a:lnTo>
                    <a:lnTo>
                      <a:pt x="87" y="338"/>
                    </a:lnTo>
                    <a:lnTo>
                      <a:pt x="83" y="340"/>
                    </a:lnTo>
                    <a:lnTo>
                      <a:pt x="71" y="344"/>
                    </a:lnTo>
                    <a:lnTo>
                      <a:pt x="58" y="346"/>
                    </a:lnTo>
                    <a:lnTo>
                      <a:pt x="42" y="343"/>
                    </a:lnTo>
                    <a:lnTo>
                      <a:pt x="28" y="338"/>
                    </a:lnTo>
                    <a:lnTo>
                      <a:pt x="15" y="327"/>
                    </a:lnTo>
                    <a:lnTo>
                      <a:pt x="7" y="315"/>
                    </a:lnTo>
                    <a:lnTo>
                      <a:pt x="1" y="300"/>
                    </a:lnTo>
                    <a:lnTo>
                      <a:pt x="0" y="285"/>
                    </a:lnTo>
                    <a:lnTo>
                      <a:pt x="3" y="271"/>
                    </a:lnTo>
                    <a:lnTo>
                      <a:pt x="9" y="257"/>
                    </a:lnTo>
                    <a:lnTo>
                      <a:pt x="18" y="245"/>
                    </a:lnTo>
                    <a:lnTo>
                      <a:pt x="32" y="237"/>
                    </a:lnTo>
                    <a:lnTo>
                      <a:pt x="36" y="235"/>
                    </a:lnTo>
                    <a:lnTo>
                      <a:pt x="47" y="230"/>
                    </a:lnTo>
                    <a:lnTo>
                      <a:pt x="60" y="222"/>
                    </a:lnTo>
                    <a:lnTo>
                      <a:pt x="79" y="213"/>
                    </a:lnTo>
                    <a:lnTo>
                      <a:pt x="101" y="202"/>
                    </a:lnTo>
                    <a:lnTo>
                      <a:pt x="126" y="190"/>
                    </a:lnTo>
                    <a:lnTo>
                      <a:pt x="155" y="176"/>
                    </a:lnTo>
                    <a:lnTo>
                      <a:pt x="185" y="161"/>
                    </a:lnTo>
                    <a:lnTo>
                      <a:pt x="218" y="145"/>
                    </a:lnTo>
                    <a:lnTo>
                      <a:pt x="251" y="130"/>
                    </a:lnTo>
                    <a:lnTo>
                      <a:pt x="287" y="114"/>
                    </a:lnTo>
                    <a:lnTo>
                      <a:pt x="323" y="97"/>
                    </a:lnTo>
                    <a:lnTo>
                      <a:pt x="359" y="81"/>
                    </a:lnTo>
                    <a:lnTo>
                      <a:pt x="395" y="66"/>
                    </a:lnTo>
                    <a:lnTo>
                      <a:pt x="430" y="51"/>
                    </a:lnTo>
                    <a:lnTo>
                      <a:pt x="465" y="36"/>
                    </a:lnTo>
                    <a:lnTo>
                      <a:pt x="498" y="24"/>
                    </a:lnTo>
                    <a:lnTo>
                      <a:pt x="530" y="12"/>
                    </a:lnTo>
                    <a:lnTo>
                      <a:pt x="558" y="3"/>
                    </a:lnTo>
                    <a:lnTo>
                      <a:pt x="5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35" name="Freeform 41"/>
              <p:cNvSpPr/>
              <p:nvPr/>
            </p:nvSpPr>
            <p:spPr bwMode="auto">
              <a:xfrm>
                <a:off x="5397500" y="3070225"/>
                <a:ext cx="114300" cy="23813"/>
              </a:xfrm>
              <a:custGeom>
                <a:avLst/>
                <a:gdLst>
                  <a:gd name="T0" fmla="*/ 593 w 864"/>
                  <a:gd name="T1" fmla="*/ 1 h 173"/>
                  <a:gd name="T2" fmla="*/ 706 w 864"/>
                  <a:gd name="T3" fmla="*/ 12 h 173"/>
                  <a:gd name="T4" fmla="*/ 820 w 864"/>
                  <a:gd name="T5" fmla="*/ 32 h 173"/>
                  <a:gd name="T6" fmla="*/ 846 w 864"/>
                  <a:gd name="T7" fmla="*/ 47 h 173"/>
                  <a:gd name="T8" fmla="*/ 862 w 864"/>
                  <a:gd name="T9" fmla="*/ 71 h 173"/>
                  <a:gd name="T10" fmla="*/ 863 w 864"/>
                  <a:gd name="T11" fmla="*/ 101 h 173"/>
                  <a:gd name="T12" fmla="*/ 848 w 864"/>
                  <a:gd name="T13" fmla="*/ 128 h 173"/>
                  <a:gd name="T14" fmla="*/ 824 w 864"/>
                  <a:gd name="T15" fmla="*/ 143 h 173"/>
                  <a:gd name="T16" fmla="*/ 793 w 864"/>
                  <a:gd name="T17" fmla="*/ 144 h 173"/>
                  <a:gd name="T18" fmla="*/ 688 w 864"/>
                  <a:gd name="T19" fmla="*/ 125 h 173"/>
                  <a:gd name="T20" fmla="*/ 582 w 864"/>
                  <a:gd name="T21" fmla="*/ 117 h 173"/>
                  <a:gd name="T22" fmla="*/ 478 w 864"/>
                  <a:gd name="T23" fmla="*/ 116 h 173"/>
                  <a:gd name="T24" fmla="*/ 381 w 864"/>
                  <a:gd name="T25" fmla="*/ 121 h 173"/>
                  <a:gd name="T26" fmla="*/ 290 w 864"/>
                  <a:gd name="T27" fmla="*/ 131 h 173"/>
                  <a:gd name="T28" fmla="*/ 212 w 864"/>
                  <a:gd name="T29" fmla="*/ 142 h 173"/>
                  <a:gd name="T30" fmla="*/ 147 w 864"/>
                  <a:gd name="T31" fmla="*/ 154 h 173"/>
                  <a:gd name="T32" fmla="*/ 102 w 864"/>
                  <a:gd name="T33" fmla="*/ 164 h 173"/>
                  <a:gd name="T34" fmla="*/ 77 w 864"/>
                  <a:gd name="T35" fmla="*/ 170 h 173"/>
                  <a:gd name="T36" fmla="*/ 66 w 864"/>
                  <a:gd name="T37" fmla="*/ 173 h 173"/>
                  <a:gd name="T38" fmla="*/ 43 w 864"/>
                  <a:gd name="T39" fmla="*/ 171 h 173"/>
                  <a:gd name="T40" fmla="*/ 18 w 864"/>
                  <a:gd name="T41" fmla="*/ 156 h 173"/>
                  <a:gd name="T42" fmla="*/ 3 w 864"/>
                  <a:gd name="T43" fmla="*/ 130 h 173"/>
                  <a:gd name="T44" fmla="*/ 3 w 864"/>
                  <a:gd name="T45" fmla="*/ 100 h 173"/>
                  <a:gd name="T46" fmla="*/ 17 w 864"/>
                  <a:gd name="T47" fmla="*/ 75 h 173"/>
                  <a:gd name="T48" fmla="*/ 43 w 864"/>
                  <a:gd name="T49" fmla="*/ 59 h 173"/>
                  <a:gd name="T50" fmla="*/ 61 w 864"/>
                  <a:gd name="T51" fmla="*/ 55 h 173"/>
                  <a:gd name="T52" fmla="*/ 101 w 864"/>
                  <a:gd name="T53" fmla="*/ 46 h 173"/>
                  <a:gd name="T54" fmla="*/ 161 w 864"/>
                  <a:gd name="T55" fmla="*/ 34 h 173"/>
                  <a:gd name="T56" fmla="*/ 238 w 864"/>
                  <a:gd name="T57" fmla="*/ 21 h 173"/>
                  <a:gd name="T58" fmla="*/ 328 w 864"/>
                  <a:gd name="T59" fmla="*/ 10 h 173"/>
                  <a:gd name="T60" fmla="*/ 429 w 864"/>
                  <a:gd name="T61" fmla="*/ 2 h 173"/>
                  <a:gd name="T62" fmla="*/ 537 w 864"/>
                  <a:gd name="T63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64" h="173">
                    <a:moveTo>
                      <a:pt x="537" y="0"/>
                    </a:moveTo>
                    <a:lnTo>
                      <a:pt x="593" y="1"/>
                    </a:lnTo>
                    <a:lnTo>
                      <a:pt x="649" y="6"/>
                    </a:lnTo>
                    <a:lnTo>
                      <a:pt x="706" y="12"/>
                    </a:lnTo>
                    <a:lnTo>
                      <a:pt x="763" y="20"/>
                    </a:lnTo>
                    <a:lnTo>
                      <a:pt x="820" y="32"/>
                    </a:lnTo>
                    <a:lnTo>
                      <a:pt x="834" y="37"/>
                    </a:lnTo>
                    <a:lnTo>
                      <a:pt x="846" y="47"/>
                    </a:lnTo>
                    <a:lnTo>
                      <a:pt x="855" y="58"/>
                    </a:lnTo>
                    <a:lnTo>
                      <a:pt x="862" y="71"/>
                    </a:lnTo>
                    <a:lnTo>
                      <a:pt x="864" y="86"/>
                    </a:lnTo>
                    <a:lnTo>
                      <a:pt x="863" y="101"/>
                    </a:lnTo>
                    <a:lnTo>
                      <a:pt x="857" y="116"/>
                    </a:lnTo>
                    <a:lnTo>
                      <a:pt x="848" y="128"/>
                    </a:lnTo>
                    <a:lnTo>
                      <a:pt x="836" y="137"/>
                    </a:lnTo>
                    <a:lnTo>
                      <a:pt x="824" y="143"/>
                    </a:lnTo>
                    <a:lnTo>
                      <a:pt x="809" y="145"/>
                    </a:lnTo>
                    <a:lnTo>
                      <a:pt x="793" y="144"/>
                    </a:lnTo>
                    <a:lnTo>
                      <a:pt x="741" y="134"/>
                    </a:lnTo>
                    <a:lnTo>
                      <a:pt x="688" y="125"/>
                    </a:lnTo>
                    <a:lnTo>
                      <a:pt x="636" y="120"/>
                    </a:lnTo>
                    <a:lnTo>
                      <a:pt x="582" y="117"/>
                    </a:lnTo>
                    <a:lnTo>
                      <a:pt x="530" y="116"/>
                    </a:lnTo>
                    <a:lnTo>
                      <a:pt x="478" y="116"/>
                    </a:lnTo>
                    <a:lnTo>
                      <a:pt x="429" y="118"/>
                    </a:lnTo>
                    <a:lnTo>
                      <a:pt x="381" y="121"/>
                    </a:lnTo>
                    <a:lnTo>
                      <a:pt x="334" y="125"/>
                    </a:lnTo>
                    <a:lnTo>
                      <a:pt x="290" y="131"/>
                    </a:lnTo>
                    <a:lnTo>
                      <a:pt x="249" y="137"/>
                    </a:lnTo>
                    <a:lnTo>
                      <a:pt x="212" y="142"/>
                    </a:lnTo>
                    <a:lnTo>
                      <a:pt x="178" y="149"/>
                    </a:lnTo>
                    <a:lnTo>
                      <a:pt x="147" y="154"/>
                    </a:lnTo>
                    <a:lnTo>
                      <a:pt x="122" y="159"/>
                    </a:lnTo>
                    <a:lnTo>
                      <a:pt x="102" y="164"/>
                    </a:lnTo>
                    <a:lnTo>
                      <a:pt x="87" y="168"/>
                    </a:lnTo>
                    <a:lnTo>
                      <a:pt x="77" y="170"/>
                    </a:lnTo>
                    <a:lnTo>
                      <a:pt x="73" y="171"/>
                    </a:lnTo>
                    <a:lnTo>
                      <a:pt x="66" y="173"/>
                    </a:lnTo>
                    <a:lnTo>
                      <a:pt x="58" y="173"/>
                    </a:lnTo>
                    <a:lnTo>
                      <a:pt x="43" y="171"/>
                    </a:lnTo>
                    <a:lnTo>
                      <a:pt x="30" y="165"/>
                    </a:lnTo>
                    <a:lnTo>
                      <a:pt x="18" y="156"/>
                    </a:lnTo>
                    <a:lnTo>
                      <a:pt x="9" y="144"/>
                    </a:lnTo>
                    <a:lnTo>
                      <a:pt x="3" y="130"/>
                    </a:lnTo>
                    <a:lnTo>
                      <a:pt x="0" y="115"/>
                    </a:lnTo>
                    <a:lnTo>
                      <a:pt x="3" y="100"/>
                    </a:lnTo>
                    <a:lnTo>
                      <a:pt x="8" y="87"/>
                    </a:lnTo>
                    <a:lnTo>
                      <a:pt x="17" y="75"/>
                    </a:lnTo>
                    <a:lnTo>
                      <a:pt x="29" y="66"/>
                    </a:lnTo>
                    <a:lnTo>
                      <a:pt x="43" y="59"/>
                    </a:lnTo>
                    <a:lnTo>
                      <a:pt x="49" y="58"/>
                    </a:lnTo>
                    <a:lnTo>
                      <a:pt x="61" y="55"/>
                    </a:lnTo>
                    <a:lnTo>
                      <a:pt x="78" y="51"/>
                    </a:lnTo>
                    <a:lnTo>
                      <a:pt x="101" y="46"/>
                    </a:lnTo>
                    <a:lnTo>
                      <a:pt x="130" y="40"/>
                    </a:lnTo>
                    <a:lnTo>
                      <a:pt x="161" y="34"/>
                    </a:lnTo>
                    <a:lnTo>
                      <a:pt x="198" y="28"/>
                    </a:lnTo>
                    <a:lnTo>
                      <a:pt x="238" y="21"/>
                    </a:lnTo>
                    <a:lnTo>
                      <a:pt x="282" y="15"/>
                    </a:lnTo>
                    <a:lnTo>
                      <a:pt x="328" y="10"/>
                    </a:lnTo>
                    <a:lnTo>
                      <a:pt x="377" y="6"/>
                    </a:lnTo>
                    <a:lnTo>
                      <a:pt x="429" y="2"/>
                    </a:lnTo>
                    <a:lnTo>
                      <a:pt x="482" y="0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36" name="Freeform 42"/>
              <p:cNvSpPr/>
              <p:nvPr/>
            </p:nvSpPr>
            <p:spPr bwMode="auto">
              <a:xfrm>
                <a:off x="5397500" y="3162300"/>
                <a:ext cx="114300" cy="22225"/>
              </a:xfrm>
              <a:custGeom>
                <a:avLst/>
                <a:gdLst>
                  <a:gd name="T0" fmla="*/ 593 w 864"/>
                  <a:gd name="T1" fmla="*/ 1 h 172"/>
                  <a:gd name="T2" fmla="*/ 706 w 864"/>
                  <a:gd name="T3" fmla="*/ 12 h 172"/>
                  <a:gd name="T4" fmla="*/ 820 w 864"/>
                  <a:gd name="T5" fmla="*/ 32 h 172"/>
                  <a:gd name="T6" fmla="*/ 846 w 864"/>
                  <a:gd name="T7" fmla="*/ 46 h 172"/>
                  <a:gd name="T8" fmla="*/ 862 w 864"/>
                  <a:gd name="T9" fmla="*/ 71 h 172"/>
                  <a:gd name="T10" fmla="*/ 863 w 864"/>
                  <a:gd name="T11" fmla="*/ 101 h 172"/>
                  <a:gd name="T12" fmla="*/ 848 w 864"/>
                  <a:gd name="T13" fmla="*/ 127 h 172"/>
                  <a:gd name="T14" fmla="*/ 824 w 864"/>
                  <a:gd name="T15" fmla="*/ 143 h 172"/>
                  <a:gd name="T16" fmla="*/ 793 w 864"/>
                  <a:gd name="T17" fmla="*/ 144 h 172"/>
                  <a:gd name="T18" fmla="*/ 688 w 864"/>
                  <a:gd name="T19" fmla="*/ 125 h 172"/>
                  <a:gd name="T20" fmla="*/ 582 w 864"/>
                  <a:gd name="T21" fmla="*/ 117 h 172"/>
                  <a:gd name="T22" fmla="*/ 478 w 864"/>
                  <a:gd name="T23" fmla="*/ 116 h 172"/>
                  <a:gd name="T24" fmla="*/ 381 w 864"/>
                  <a:gd name="T25" fmla="*/ 121 h 172"/>
                  <a:gd name="T26" fmla="*/ 290 w 864"/>
                  <a:gd name="T27" fmla="*/ 130 h 172"/>
                  <a:gd name="T28" fmla="*/ 212 w 864"/>
                  <a:gd name="T29" fmla="*/ 142 h 172"/>
                  <a:gd name="T30" fmla="*/ 147 w 864"/>
                  <a:gd name="T31" fmla="*/ 154 h 172"/>
                  <a:gd name="T32" fmla="*/ 102 w 864"/>
                  <a:gd name="T33" fmla="*/ 163 h 172"/>
                  <a:gd name="T34" fmla="*/ 77 w 864"/>
                  <a:gd name="T35" fmla="*/ 169 h 172"/>
                  <a:gd name="T36" fmla="*/ 66 w 864"/>
                  <a:gd name="T37" fmla="*/ 171 h 172"/>
                  <a:gd name="T38" fmla="*/ 43 w 864"/>
                  <a:gd name="T39" fmla="*/ 170 h 172"/>
                  <a:gd name="T40" fmla="*/ 18 w 864"/>
                  <a:gd name="T41" fmla="*/ 156 h 172"/>
                  <a:gd name="T42" fmla="*/ 3 w 864"/>
                  <a:gd name="T43" fmla="*/ 129 h 172"/>
                  <a:gd name="T44" fmla="*/ 3 w 864"/>
                  <a:gd name="T45" fmla="*/ 99 h 172"/>
                  <a:gd name="T46" fmla="*/ 17 w 864"/>
                  <a:gd name="T47" fmla="*/ 74 h 172"/>
                  <a:gd name="T48" fmla="*/ 43 w 864"/>
                  <a:gd name="T49" fmla="*/ 59 h 172"/>
                  <a:gd name="T50" fmla="*/ 61 w 864"/>
                  <a:gd name="T51" fmla="*/ 55 h 172"/>
                  <a:gd name="T52" fmla="*/ 101 w 864"/>
                  <a:gd name="T53" fmla="*/ 45 h 172"/>
                  <a:gd name="T54" fmla="*/ 161 w 864"/>
                  <a:gd name="T55" fmla="*/ 34 h 172"/>
                  <a:gd name="T56" fmla="*/ 238 w 864"/>
                  <a:gd name="T57" fmla="*/ 21 h 172"/>
                  <a:gd name="T58" fmla="*/ 328 w 864"/>
                  <a:gd name="T59" fmla="*/ 10 h 172"/>
                  <a:gd name="T60" fmla="*/ 429 w 864"/>
                  <a:gd name="T61" fmla="*/ 2 h 172"/>
                  <a:gd name="T62" fmla="*/ 537 w 864"/>
                  <a:gd name="T63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64" h="172">
                    <a:moveTo>
                      <a:pt x="537" y="0"/>
                    </a:moveTo>
                    <a:lnTo>
                      <a:pt x="593" y="1"/>
                    </a:lnTo>
                    <a:lnTo>
                      <a:pt x="649" y="5"/>
                    </a:lnTo>
                    <a:lnTo>
                      <a:pt x="706" y="12"/>
                    </a:lnTo>
                    <a:lnTo>
                      <a:pt x="763" y="20"/>
                    </a:lnTo>
                    <a:lnTo>
                      <a:pt x="820" y="32"/>
                    </a:lnTo>
                    <a:lnTo>
                      <a:pt x="834" y="37"/>
                    </a:lnTo>
                    <a:lnTo>
                      <a:pt x="846" y="46"/>
                    </a:lnTo>
                    <a:lnTo>
                      <a:pt x="855" y="57"/>
                    </a:lnTo>
                    <a:lnTo>
                      <a:pt x="862" y="71"/>
                    </a:lnTo>
                    <a:lnTo>
                      <a:pt x="864" y="85"/>
                    </a:lnTo>
                    <a:lnTo>
                      <a:pt x="863" y="101"/>
                    </a:lnTo>
                    <a:lnTo>
                      <a:pt x="857" y="115"/>
                    </a:lnTo>
                    <a:lnTo>
                      <a:pt x="848" y="127"/>
                    </a:lnTo>
                    <a:lnTo>
                      <a:pt x="836" y="137"/>
                    </a:lnTo>
                    <a:lnTo>
                      <a:pt x="824" y="143"/>
                    </a:lnTo>
                    <a:lnTo>
                      <a:pt x="809" y="145"/>
                    </a:lnTo>
                    <a:lnTo>
                      <a:pt x="793" y="144"/>
                    </a:lnTo>
                    <a:lnTo>
                      <a:pt x="741" y="133"/>
                    </a:lnTo>
                    <a:lnTo>
                      <a:pt x="688" y="125"/>
                    </a:lnTo>
                    <a:lnTo>
                      <a:pt x="636" y="120"/>
                    </a:lnTo>
                    <a:lnTo>
                      <a:pt x="582" y="117"/>
                    </a:lnTo>
                    <a:lnTo>
                      <a:pt x="530" y="115"/>
                    </a:lnTo>
                    <a:lnTo>
                      <a:pt x="478" y="116"/>
                    </a:lnTo>
                    <a:lnTo>
                      <a:pt x="429" y="118"/>
                    </a:lnTo>
                    <a:lnTo>
                      <a:pt x="381" y="121"/>
                    </a:lnTo>
                    <a:lnTo>
                      <a:pt x="334" y="125"/>
                    </a:lnTo>
                    <a:lnTo>
                      <a:pt x="290" y="130"/>
                    </a:lnTo>
                    <a:lnTo>
                      <a:pt x="249" y="136"/>
                    </a:lnTo>
                    <a:lnTo>
                      <a:pt x="212" y="142"/>
                    </a:lnTo>
                    <a:lnTo>
                      <a:pt x="178" y="148"/>
                    </a:lnTo>
                    <a:lnTo>
                      <a:pt x="147" y="154"/>
                    </a:lnTo>
                    <a:lnTo>
                      <a:pt x="122" y="159"/>
                    </a:lnTo>
                    <a:lnTo>
                      <a:pt x="102" y="163"/>
                    </a:lnTo>
                    <a:lnTo>
                      <a:pt x="87" y="167"/>
                    </a:lnTo>
                    <a:lnTo>
                      <a:pt x="77" y="169"/>
                    </a:lnTo>
                    <a:lnTo>
                      <a:pt x="73" y="170"/>
                    </a:lnTo>
                    <a:lnTo>
                      <a:pt x="66" y="171"/>
                    </a:lnTo>
                    <a:lnTo>
                      <a:pt x="58" y="172"/>
                    </a:lnTo>
                    <a:lnTo>
                      <a:pt x="43" y="170"/>
                    </a:lnTo>
                    <a:lnTo>
                      <a:pt x="30" y="165"/>
                    </a:lnTo>
                    <a:lnTo>
                      <a:pt x="18" y="156"/>
                    </a:lnTo>
                    <a:lnTo>
                      <a:pt x="9" y="144"/>
                    </a:lnTo>
                    <a:lnTo>
                      <a:pt x="3" y="129"/>
                    </a:lnTo>
                    <a:lnTo>
                      <a:pt x="0" y="115"/>
                    </a:lnTo>
                    <a:lnTo>
                      <a:pt x="3" y="99"/>
                    </a:lnTo>
                    <a:lnTo>
                      <a:pt x="8" y="86"/>
                    </a:lnTo>
                    <a:lnTo>
                      <a:pt x="17" y="74"/>
                    </a:lnTo>
                    <a:lnTo>
                      <a:pt x="29" y="65"/>
                    </a:lnTo>
                    <a:lnTo>
                      <a:pt x="43" y="59"/>
                    </a:lnTo>
                    <a:lnTo>
                      <a:pt x="49" y="58"/>
                    </a:lnTo>
                    <a:lnTo>
                      <a:pt x="61" y="55"/>
                    </a:lnTo>
                    <a:lnTo>
                      <a:pt x="78" y="51"/>
                    </a:lnTo>
                    <a:lnTo>
                      <a:pt x="101" y="45"/>
                    </a:lnTo>
                    <a:lnTo>
                      <a:pt x="130" y="40"/>
                    </a:lnTo>
                    <a:lnTo>
                      <a:pt x="161" y="34"/>
                    </a:lnTo>
                    <a:lnTo>
                      <a:pt x="198" y="27"/>
                    </a:lnTo>
                    <a:lnTo>
                      <a:pt x="238" y="21"/>
                    </a:lnTo>
                    <a:lnTo>
                      <a:pt x="282" y="15"/>
                    </a:lnTo>
                    <a:lnTo>
                      <a:pt x="328" y="10"/>
                    </a:lnTo>
                    <a:lnTo>
                      <a:pt x="377" y="5"/>
                    </a:lnTo>
                    <a:lnTo>
                      <a:pt x="429" y="2"/>
                    </a:lnTo>
                    <a:lnTo>
                      <a:pt x="482" y="0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37" name="Freeform 43"/>
              <p:cNvSpPr/>
              <p:nvPr/>
            </p:nvSpPr>
            <p:spPr bwMode="auto">
              <a:xfrm>
                <a:off x="5397500" y="3116263"/>
                <a:ext cx="114300" cy="22225"/>
              </a:xfrm>
              <a:custGeom>
                <a:avLst/>
                <a:gdLst>
                  <a:gd name="T0" fmla="*/ 593 w 864"/>
                  <a:gd name="T1" fmla="*/ 1 h 173"/>
                  <a:gd name="T2" fmla="*/ 706 w 864"/>
                  <a:gd name="T3" fmla="*/ 12 h 173"/>
                  <a:gd name="T4" fmla="*/ 820 w 864"/>
                  <a:gd name="T5" fmla="*/ 32 h 173"/>
                  <a:gd name="T6" fmla="*/ 846 w 864"/>
                  <a:gd name="T7" fmla="*/ 46 h 173"/>
                  <a:gd name="T8" fmla="*/ 862 w 864"/>
                  <a:gd name="T9" fmla="*/ 71 h 173"/>
                  <a:gd name="T10" fmla="*/ 863 w 864"/>
                  <a:gd name="T11" fmla="*/ 101 h 173"/>
                  <a:gd name="T12" fmla="*/ 848 w 864"/>
                  <a:gd name="T13" fmla="*/ 127 h 173"/>
                  <a:gd name="T14" fmla="*/ 824 w 864"/>
                  <a:gd name="T15" fmla="*/ 143 h 173"/>
                  <a:gd name="T16" fmla="*/ 793 w 864"/>
                  <a:gd name="T17" fmla="*/ 144 h 173"/>
                  <a:gd name="T18" fmla="*/ 688 w 864"/>
                  <a:gd name="T19" fmla="*/ 125 h 173"/>
                  <a:gd name="T20" fmla="*/ 582 w 864"/>
                  <a:gd name="T21" fmla="*/ 117 h 173"/>
                  <a:gd name="T22" fmla="*/ 478 w 864"/>
                  <a:gd name="T23" fmla="*/ 116 h 173"/>
                  <a:gd name="T24" fmla="*/ 381 w 864"/>
                  <a:gd name="T25" fmla="*/ 121 h 173"/>
                  <a:gd name="T26" fmla="*/ 290 w 864"/>
                  <a:gd name="T27" fmla="*/ 131 h 173"/>
                  <a:gd name="T28" fmla="*/ 212 w 864"/>
                  <a:gd name="T29" fmla="*/ 142 h 173"/>
                  <a:gd name="T30" fmla="*/ 147 w 864"/>
                  <a:gd name="T31" fmla="*/ 154 h 173"/>
                  <a:gd name="T32" fmla="*/ 102 w 864"/>
                  <a:gd name="T33" fmla="*/ 163 h 173"/>
                  <a:gd name="T34" fmla="*/ 77 w 864"/>
                  <a:gd name="T35" fmla="*/ 169 h 173"/>
                  <a:gd name="T36" fmla="*/ 66 w 864"/>
                  <a:gd name="T37" fmla="*/ 172 h 173"/>
                  <a:gd name="T38" fmla="*/ 43 w 864"/>
                  <a:gd name="T39" fmla="*/ 171 h 173"/>
                  <a:gd name="T40" fmla="*/ 18 w 864"/>
                  <a:gd name="T41" fmla="*/ 156 h 173"/>
                  <a:gd name="T42" fmla="*/ 3 w 864"/>
                  <a:gd name="T43" fmla="*/ 130 h 173"/>
                  <a:gd name="T44" fmla="*/ 3 w 864"/>
                  <a:gd name="T45" fmla="*/ 100 h 173"/>
                  <a:gd name="T46" fmla="*/ 17 w 864"/>
                  <a:gd name="T47" fmla="*/ 75 h 173"/>
                  <a:gd name="T48" fmla="*/ 43 w 864"/>
                  <a:gd name="T49" fmla="*/ 59 h 173"/>
                  <a:gd name="T50" fmla="*/ 61 w 864"/>
                  <a:gd name="T51" fmla="*/ 55 h 173"/>
                  <a:gd name="T52" fmla="*/ 101 w 864"/>
                  <a:gd name="T53" fmla="*/ 45 h 173"/>
                  <a:gd name="T54" fmla="*/ 161 w 864"/>
                  <a:gd name="T55" fmla="*/ 34 h 173"/>
                  <a:gd name="T56" fmla="*/ 238 w 864"/>
                  <a:gd name="T57" fmla="*/ 21 h 173"/>
                  <a:gd name="T58" fmla="*/ 328 w 864"/>
                  <a:gd name="T59" fmla="*/ 10 h 173"/>
                  <a:gd name="T60" fmla="*/ 429 w 864"/>
                  <a:gd name="T61" fmla="*/ 2 h 173"/>
                  <a:gd name="T62" fmla="*/ 537 w 864"/>
                  <a:gd name="T63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64" h="173">
                    <a:moveTo>
                      <a:pt x="537" y="0"/>
                    </a:moveTo>
                    <a:lnTo>
                      <a:pt x="593" y="1"/>
                    </a:lnTo>
                    <a:lnTo>
                      <a:pt x="649" y="5"/>
                    </a:lnTo>
                    <a:lnTo>
                      <a:pt x="706" y="12"/>
                    </a:lnTo>
                    <a:lnTo>
                      <a:pt x="763" y="20"/>
                    </a:lnTo>
                    <a:lnTo>
                      <a:pt x="820" y="32"/>
                    </a:lnTo>
                    <a:lnTo>
                      <a:pt x="834" y="37"/>
                    </a:lnTo>
                    <a:lnTo>
                      <a:pt x="846" y="46"/>
                    </a:lnTo>
                    <a:lnTo>
                      <a:pt x="855" y="58"/>
                    </a:lnTo>
                    <a:lnTo>
                      <a:pt x="862" y="71"/>
                    </a:lnTo>
                    <a:lnTo>
                      <a:pt x="864" y="85"/>
                    </a:lnTo>
                    <a:lnTo>
                      <a:pt x="863" y="101"/>
                    </a:lnTo>
                    <a:lnTo>
                      <a:pt x="857" y="116"/>
                    </a:lnTo>
                    <a:lnTo>
                      <a:pt x="848" y="127"/>
                    </a:lnTo>
                    <a:lnTo>
                      <a:pt x="836" y="137"/>
                    </a:lnTo>
                    <a:lnTo>
                      <a:pt x="824" y="143"/>
                    </a:lnTo>
                    <a:lnTo>
                      <a:pt x="809" y="145"/>
                    </a:lnTo>
                    <a:lnTo>
                      <a:pt x="793" y="144"/>
                    </a:lnTo>
                    <a:lnTo>
                      <a:pt x="741" y="134"/>
                    </a:lnTo>
                    <a:lnTo>
                      <a:pt x="688" y="125"/>
                    </a:lnTo>
                    <a:lnTo>
                      <a:pt x="636" y="120"/>
                    </a:lnTo>
                    <a:lnTo>
                      <a:pt x="582" y="117"/>
                    </a:lnTo>
                    <a:lnTo>
                      <a:pt x="530" y="116"/>
                    </a:lnTo>
                    <a:lnTo>
                      <a:pt x="478" y="116"/>
                    </a:lnTo>
                    <a:lnTo>
                      <a:pt x="429" y="118"/>
                    </a:lnTo>
                    <a:lnTo>
                      <a:pt x="381" y="121"/>
                    </a:lnTo>
                    <a:lnTo>
                      <a:pt x="334" y="125"/>
                    </a:lnTo>
                    <a:lnTo>
                      <a:pt x="290" y="131"/>
                    </a:lnTo>
                    <a:lnTo>
                      <a:pt x="249" y="136"/>
                    </a:lnTo>
                    <a:lnTo>
                      <a:pt x="212" y="142"/>
                    </a:lnTo>
                    <a:lnTo>
                      <a:pt x="178" y="148"/>
                    </a:lnTo>
                    <a:lnTo>
                      <a:pt x="147" y="154"/>
                    </a:lnTo>
                    <a:lnTo>
                      <a:pt x="122" y="159"/>
                    </a:lnTo>
                    <a:lnTo>
                      <a:pt x="102" y="163"/>
                    </a:lnTo>
                    <a:lnTo>
                      <a:pt x="87" y="167"/>
                    </a:lnTo>
                    <a:lnTo>
                      <a:pt x="77" y="169"/>
                    </a:lnTo>
                    <a:lnTo>
                      <a:pt x="73" y="171"/>
                    </a:lnTo>
                    <a:lnTo>
                      <a:pt x="66" y="172"/>
                    </a:lnTo>
                    <a:lnTo>
                      <a:pt x="58" y="173"/>
                    </a:lnTo>
                    <a:lnTo>
                      <a:pt x="43" y="171"/>
                    </a:lnTo>
                    <a:lnTo>
                      <a:pt x="30" y="165"/>
                    </a:lnTo>
                    <a:lnTo>
                      <a:pt x="18" y="156"/>
                    </a:lnTo>
                    <a:lnTo>
                      <a:pt x="9" y="144"/>
                    </a:lnTo>
                    <a:lnTo>
                      <a:pt x="3" y="130"/>
                    </a:lnTo>
                    <a:lnTo>
                      <a:pt x="0" y="115"/>
                    </a:lnTo>
                    <a:lnTo>
                      <a:pt x="3" y="100"/>
                    </a:lnTo>
                    <a:lnTo>
                      <a:pt x="8" y="86"/>
                    </a:lnTo>
                    <a:lnTo>
                      <a:pt x="17" y="75"/>
                    </a:lnTo>
                    <a:lnTo>
                      <a:pt x="29" y="65"/>
                    </a:lnTo>
                    <a:lnTo>
                      <a:pt x="43" y="59"/>
                    </a:lnTo>
                    <a:lnTo>
                      <a:pt x="49" y="58"/>
                    </a:lnTo>
                    <a:lnTo>
                      <a:pt x="61" y="55"/>
                    </a:lnTo>
                    <a:lnTo>
                      <a:pt x="78" y="51"/>
                    </a:lnTo>
                    <a:lnTo>
                      <a:pt x="101" y="45"/>
                    </a:lnTo>
                    <a:lnTo>
                      <a:pt x="130" y="40"/>
                    </a:lnTo>
                    <a:lnTo>
                      <a:pt x="161" y="34"/>
                    </a:lnTo>
                    <a:lnTo>
                      <a:pt x="198" y="28"/>
                    </a:lnTo>
                    <a:lnTo>
                      <a:pt x="238" y="21"/>
                    </a:lnTo>
                    <a:lnTo>
                      <a:pt x="282" y="15"/>
                    </a:lnTo>
                    <a:lnTo>
                      <a:pt x="328" y="10"/>
                    </a:lnTo>
                    <a:lnTo>
                      <a:pt x="377" y="5"/>
                    </a:lnTo>
                    <a:lnTo>
                      <a:pt x="429" y="2"/>
                    </a:lnTo>
                    <a:lnTo>
                      <a:pt x="482" y="0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549" name="TextBox 548"/>
          <p:cNvSpPr txBox="1"/>
          <p:nvPr/>
        </p:nvSpPr>
        <p:spPr>
          <a:xfrm>
            <a:off x="4767914" y="3255962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03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4726986" y="3600225"/>
            <a:ext cx="154449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DeepFM</a:t>
            </a:r>
            <a:endParaRPr lang="en-US" sz="12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554" name="Group 553"/>
          <p:cNvGrpSpPr/>
          <p:nvPr/>
        </p:nvGrpSpPr>
        <p:grpSpPr>
          <a:xfrm>
            <a:off x="6718697" y="1962150"/>
            <a:ext cx="1270000" cy="1101725"/>
            <a:chOff x="6706394" y="2116138"/>
            <a:chExt cx="1270000" cy="1101725"/>
          </a:xfrm>
        </p:grpSpPr>
        <p:grpSp>
          <p:nvGrpSpPr>
            <p:cNvPr id="382" name="Group 381"/>
            <p:cNvGrpSpPr/>
            <p:nvPr/>
          </p:nvGrpSpPr>
          <p:grpSpPr>
            <a:xfrm>
              <a:off x="6706394" y="2116138"/>
              <a:ext cx="1270000" cy="1101725"/>
              <a:chOff x="1090613" y="2116138"/>
              <a:chExt cx="1270000" cy="1101725"/>
            </a:xfrm>
            <a:solidFill>
              <a:schemeClr val="accent2"/>
            </a:solidFill>
          </p:grpSpPr>
          <p:sp>
            <p:nvSpPr>
              <p:cNvPr id="383" name="Freeform 6"/>
              <p:cNvSpPr>
                <a:spLocks noEditPoints="1"/>
              </p:cNvSpPr>
              <p:nvPr/>
            </p:nvSpPr>
            <p:spPr bwMode="auto">
              <a:xfrm>
                <a:off x="1957388" y="2835275"/>
                <a:ext cx="403225" cy="303213"/>
              </a:xfrm>
              <a:custGeom>
                <a:avLst/>
                <a:gdLst>
                  <a:gd name="T0" fmla="*/ 1156 w 1268"/>
                  <a:gd name="T1" fmla="*/ 2 h 954"/>
                  <a:gd name="T2" fmla="*/ 1022 w 1268"/>
                  <a:gd name="T3" fmla="*/ 52 h 954"/>
                  <a:gd name="T4" fmla="*/ 949 w 1268"/>
                  <a:gd name="T5" fmla="*/ 88 h 954"/>
                  <a:gd name="T6" fmla="*/ 949 w 1268"/>
                  <a:gd name="T7" fmla="*/ 112 h 954"/>
                  <a:gd name="T8" fmla="*/ 989 w 1268"/>
                  <a:gd name="T9" fmla="*/ 109 h 954"/>
                  <a:gd name="T10" fmla="*/ 938 w 1268"/>
                  <a:gd name="T11" fmla="*/ 166 h 954"/>
                  <a:gd name="T12" fmla="*/ 835 w 1268"/>
                  <a:gd name="T13" fmla="*/ 240 h 954"/>
                  <a:gd name="T14" fmla="*/ 742 w 1268"/>
                  <a:gd name="T15" fmla="*/ 326 h 954"/>
                  <a:gd name="T16" fmla="*/ 617 w 1268"/>
                  <a:gd name="T17" fmla="*/ 429 h 954"/>
                  <a:gd name="T18" fmla="*/ 523 w 1268"/>
                  <a:gd name="T19" fmla="*/ 510 h 954"/>
                  <a:gd name="T20" fmla="*/ 501 w 1268"/>
                  <a:gd name="T21" fmla="*/ 521 h 954"/>
                  <a:gd name="T22" fmla="*/ 378 w 1268"/>
                  <a:gd name="T23" fmla="*/ 587 h 954"/>
                  <a:gd name="T24" fmla="*/ 316 w 1268"/>
                  <a:gd name="T25" fmla="*/ 623 h 954"/>
                  <a:gd name="T26" fmla="*/ 239 w 1268"/>
                  <a:gd name="T27" fmla="*/ 697 h 954"/>
                  <a:gd name="T28" fmla="*/ 166 w 1268"/>
                  <a:gd name="T29" fmla="*/ 746 h 954"/>
                  <a:gd name="T30" fmla="*/ 72 w 1268"/>
                  <a:gd name="T31" fmla="*/ 823 h 954"/>
                  <a:gd name="T32" fmla="*/ 58 w 1268"/>
                  <a:gd name="T33" fmla="*/ 883 h 954"/>
                  <a:gd name="T34" fmla="*/ 1 w 1268"/>
                  <a:gd name="T35" fmla="*/ 929 h 954"/>
                  <a:gd name="T36" fmla="*/ 32 w 1268"/>
                  <a:gd name="T37" fmla="*/ 912 h 954"/>
                  <a:gd name="T38" fmla="*/ 75 w 1268"/>
                  <a:gd name="T39" fmla="*/ 914 h 954"/>
                  <a:gd name="T40" fmla="*/ 137 w 1268"/>
                  <a:gd name="T41" fmla="*/ 880 h 954"/>
                  <a:gd name="T42" fmla="*/ 183 w 1268"/>
                  <a:gd name="T43" fmla="*/ 853 h 954"/>
                  <a:gd name="T44" fmla="*/ 220 w 1268"/>
                  <a:gd name="T45" fmla="*/ 815 h 954"/>
                  <a:gd name="T46" fmla="*/ 285 w 1268"/>
                  <a:gd name="T47" fmla="*/ 752 h 954"/>
                  <a:gd name="T48" fmla="*/ 322 w 1268"/>
                  <a:gd name="T49" fmla="*/ 753 h 954"/>
                  <a:gd name="T50" fmla="*/ 384 w 1268"/>
                  <a:gd name="T51" fmla="*/ 726 h 954"/>
                  <a:gd name="T52" fmla="*/ 413 w 1268"/>
                  <a:gd name="T53" fmla="*/ 696 h 954"/>
                  <a:gd name="T54" fmla="*/ 498 w 1268"/>
                  <a:gd name="T55" fmla="*/ 652 h 954"/>
                  <a:gd name="T56" fmla="*/ 565 w 1268"/>
                  <a:gd name="T57" fmla="*/ 579 h 954"/>
                  <a:gd name="T58" fmla="*/ 660 w 1268"/>
                  <a:gd name="T59" fmla="*/ 550 h 954"/>
                  <a:gd name="T60" fmla="*/ 689 w 1268"/>
                  <a:gd name="T61" fmla="*/ 532 h 954"/>
                  <a:gd name="T62" fmla="*/ 724 w 1268"/>
                  <a:gd name="T63" fmla="*/ 513 h 954"/>
                  <a:gd name="T64" fmla="*/ 916 w 1268"/>
                  <a:gd name="T65" fmla="*/ 407 h 954"/>
                  <a:gd name="T66" fmla="*/ 1096 w 1268"/>
                  <a:gd name="T67" fmla="*/ 297 h 954"/>
                  <a:gd name="T68" fmla="*/ 1209 w 1268"/>
                  <a:gd name="T69" fmla="*/ 150 h 954"/>
                  <a:gd name="T70" fmla="*/ 1058 w 1268"/>
                  <a:gd name="T71" fmla="*/ 224 h 954"/>
                  <a:gd name="T72" fmla="*/ 963 w 1268"/>
                  <a:gd name="T73" fmla="*/ 279 h 954"/>
                  <a:gd name="T74" fmla="*/ 876 w 1268"/>
                  <a:gd name="T75" fmla="*/ 338 h 954"/>
                  <a:gd name="T76" fmla="*/ 717 w 1268"/>
                  <a:gd name="T77" fmla="*/ 399 h 954"/>
                  <a:gd name="T78" fmla="*/ 787 w 1268"/>
                  <a:gd name="T79" fmla="*/ 349 h 954"/>
                  <a:gd name="T80" fmla="*/ 894 w 1268"/>
                  <a:gd name="T81" fmla="*/ 281 h 954"/>
                  <a:gd name="T82" fmla="*/ 962 w 1268"/>
                  <a:gd name="T83" fmla="*/ 245 h 954"/>
                  <a:gd name="T84" fmla="*/ 1007 w 1268"/>
                  <a:gd name="T85" fmla="*/ 183 h 954"/>
                  <a:gd name="T86" fmla="*/ 1087 w 1268"/>
                  <a:gd name="T87" fmla="*/ 141 h 954"/>
                  <a:gd name="T88" fmla="*/ 1133 w 1268"/>
                  <a:gd name="T89" fmla="*/ 127 h 954"/>
                  <a:gd name="T90" fmla="*/ 1203 w 1268"/>
                  <a:gd name="T91" fmla="*/ 81 h 954"/>
                  <a:gd name="T92" fmla="*/ 193 w 1268"/>
                  <a:gd name="T93" fmla="*/ 783 h 954"/>
                  <a:gd name="T94" fmla="*/ 154 w 1268"/>
                  <a:gd name="T95" fmla="*/ 784 h 954"/>
                  <a:gd name="T96" fmla="*/ 205 w 1268"/>
                  <a:gd name="T97" fmla="*/ 798 h 954"/>
                  <a:gd name="T98" fmla="*/ 219 w 1268"/>
                  <a:gd name="T99" fmla="*/ 786 h 954"/>
                  <a:gd name="T100" fmla="*/ 422 w 1268"/>
                  <a:gd name="T101" fmla="*/ 638 h 954"/>
                  <a:gd name="T102" fmla="*/ 375 w 1268"/>
                  <a:gd name="T103" fmla="*/ 680 h 954"/>
                  <a:gd name="T104" fmla="*/ 401 w 1268"/>
                  <a:gd name="T105" fmla="*/ 633 h 954"/>
                  <a:gd name="T106" fmla="*/ 503 w 1268"/>
                  <a:gd name="T107" fmla="*/ 601 h 954"/>
                  <a:gd name="T108" fmla="*/ 626 w 1268"/>
                  <a:gd name="T109" fmla="*/ 550 h 954"/>
                  <a:gd name="T110" fmla="*/ 630 w 1268"/>
                  <a:gd name="T111" fmla="*/ 459 h 954"/>
                  <a:gd name="T112" fmla="*/ 972 w 1268"/>
                  <a:gd name="T113" fmla="*/ 331 h 954"/>
                  <a:gd name="T114" fmla="*/ 959 w 1268"/>
                  <a:gd name="T115" fmla="*/ 303 h 954"/>
                  <a:gd name="T116" fmla="*/ 804 w 1268"/>
                  <a:gd name="T117" fmla="*/ 298 h 954"/>
                  <a:gd name="T118" fmla="*/ 944 w 1268"/>
                  <a:gd name="T119" fmla="*/ 205 h 954"/>
                  <a:gd name="T120" fmla="*/ 1045 w 1268"/>
                  <a:gd name="T121" fmla="*/ 98 h 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8" h="954">
                    <a:moveTo>
                      <a:pt x="1261" y="12"/>
                    </a:moveTo>
                    <a:lnTo>
                      <a:pt x="1257" y="9"/>
                    </a:lnTo>
                    <a:lnTo>
                      <a:pt x="1252" y="8"/>
                    </a:lnTo>
                    <a:lnTo>
                      <a:pt x="1249" y="8"/>
                    </a:lnTo>
                    <a:lnTo>
                      <a:pt x="1244" y="9"/>
                    </a:lnTo>
                    <a:lnTo>
                      <a:pt x="1226" y="10"/>
                    </a:lnTo>
                    <a:lnTo>
                      <a:pt x="1207" y="15"/>
                    </a:lnTo>
                    <a:lnTo>
                      <a:pt x="1190" y="21"/>
                    </a:lnTo>
                    <a:lnTo>
                      <a:pt x="1187" y="20"/>
                    </a:lnTo>
                    <a:lnTo>
                      <a:pt x="1186" y="21"/>
                    </a:lnTo>
                    <a:lnTo>
                      <a:pt x="1184" y="21"/>
                    </a:lnTo>
                    <a:lnTo>
                      <a:pt x="1183" y="18"/>
                    </a:lnTo>
                    <a:lnTo>
                      <a:pt x="1182" y="14"/>
                    </a:lnTo>
                    <a:lnTo>
                      <a:pt x="1180" y="12"/>
                    </a:lnTo>
                    <a:lnTo>
                      <a:pt x="1176" y="10"/>
                    </a:lnTo>
                    <a:lnTo>
                      <a:pt x="1173" y="8"/>
                    </a:lnTo>
                    <a:lnTo>
                      <a:pt x="1171" y="6"/>
                    </a:lnTo>
                    <a:lnTo>
                      <a:pt x="1169" y="3"/>
                    </a:lnTo>
                    <a:lnTo>
                      <a:pt x="1163" y="0"/>
                    </a:lnTo>
                    <a:lnTo>
                      <a:pt x="1156" y="2"/>
                    </a:lnTo>
                    <a:lnTo>
                      <a:pt x="1152" y="3"/>
                    </a:lnTo>
                    <a:lnTo>
                      <a:pt x="1147" y="4"/>
                    </a:lnTo>
                    <a:lnTo>
                      <a:pt x="1143" y="7"/>
                    </a:lnTo>
                    <a:lnTo>
                      <a:pt x="1141" y="9"/>
                    </a:lnTo>
                    <a:lnTo>
                      <a:pt x="1139" y="13"/>
                    </a:lnTo>
                    <a:lnTo>
                      <a:pt x="1138" y="17"/>
                    </a:lnTo>
                    <a:lnTo>
                      <a:pt x="1139" y="21"/>
                    </a:lnTo>
                    <a:lnTo>
                      <a:pt x="1135" y="27"/>
                    </a:lnTo>
                    <a:lnTo>
                      <a:pt x="1125" y="25"/>
                    </a:lnTo>
                    <a:lnTo>
                      <a:pt x="1125" y="25"/>
                    </a:lnTo>
                    <a:lnTo>
                      <a:pt x="1125" y="20"/>
                    </a:lnTo>
                    <a:lnTo>
                      <a:pt x="1125" y="17"/>
                    </a:lnTo>
                    <a:lnTo>
                      <a:pt x="1122" y="13"/>
                    </a:lnTo>
                    <a:lnTo>
                      <a:pt x="1119" y="9"/>
                    </a:lnTo>
                    <a:lnTo>
                      <a:pt x="1113" y="9"/>
                    </a:lnTo>
                    <a:lnTo>
                      <a:pt x="1076" y="23"/>
                    </a:lnTo>
                    <a:lnTo>
                      <a:pt x="1041" y="38"/>
                    </a:lnTo>
                    <a:lnTo>
                      <a:pt x="1036" y="46"/>
                    </a:lnTo>
                    <a:lnTo>
                      <a:pt x="1022" y="49"/>
                    </a:lnTo>
                    <a:lnTo>
                      <a:pt x="1022" y="52"/>
                    </a:lnTo>
                    <a:lnTo>
                      <a:pt x="1022" y="54"/>
                    </a:lnTo>
                    <a:lnTo>
                      <a:pt x="1022" y="54"/>
                    </a:lnTo>
                    <a:lnTo>
                      <a:pt x="1022" y="54"/>
                    </a:lnTo>
                    <a:lnTo>
                      <a:pt x="995" y="60"/>
                    </a:lnTo>
                    <a:lnTo>
                      <a:pt x="993" y="63"/>
                    </a:lnTo>
                    <a:lnTo>
                      <a:pt x="989" y="65"/>
                    </a:lnTo>
                    <a:lnTo>
                      <a:pt x="986" y="67"/>
                    </a:lnTo>
                    <a:lnTo>
                      <a:pt x="983" y="69"/>
                    </a:lnTo>
                    <a:lnTo>
                      <a:pt x="979" y="70"/>
                    </a:lnTo>
                    <a:lnTo>
                      <a:pt x="973" y="66"/>
                    </a:lnTo>
                    <a:lnTo>
                      <a:pt x="966" y="64"/>
                    </a:lnTo>
                    <a:lnTo>
                      <a:pt x="960" y="64"/>
                    </a:lnTo>
                    <a:lnTo>
                      <a:pt x="955" y="66"/>
                    </a:lnTo>
                    <a:lnTo>
                      <a:pt x="950" y="76"/>
                    </a:lnTo>
                    <a:lnTo>
                      <a:pt x="953" y="78"/>
                    </a:lnTo>
                    <a:lnTo>
                      <a:pt x="955" y="81"/>
                    </a:lnTo>
                    <a:lnTo>
                      <a:pt x="954" y="81"/>
                    </a:lnTo>
                    <a:lnTo>
                      <a:pt x="954" y="81"/>
                    </a:lnTo>
                    <a:lnTo>
                      <a:pt x="949" y="82"/>
                    </a:lnTo>
                    <a:lnTo>
                      <a:pt x="949" y="88"/>
                    </a:lnTo>
                    <a:lnTo>
                      <a:pt x="946" y="92"/>
                    </a:lnTo>
                    <a:lnTo>
                      <a:pt x="943" y="95"/>
                    </a:lnTo>
                    <a:lnTo>
                      <a:pt x="938" y="98"/>
                    </a:lnTo>
                    <a:lnTo>
                      <a:pt x="936" y="101"/>
                    </a:lnTo>
                    <a:lnTo>
                      <a:pt x="933" y="114"/>
                    </a:lnTo>
                    <a:lnTo>
                      <a:pt x="933" y="116"/>
                    </a:lnTo>
                    <a:lnTo>
                      <a:pt x="933" y="118"/>
                    </a:lnTo>
                    <a:lnTo>
                      <a:pt x="932" y="121"/>
                    </a:lnTo>
                    <a:lnTo>
                      <a:pt x="933" y="123"/>
                    </a:lnTo>
                    <a:lnTo>
                      <a:pt x="934" y="126"/>
                    </a:lnTo>
                    <a:lnTo>
                      <a:pt x="938" y="127"/>
                    </a:lnTo>
                    <a:lnTo>
                      <a:pt x="940" y="127"/>
                    </a:lnTo>
                    <a:lnTo>
                      <a:pt x="943" y="127"/>
                    </a:lnTo>
                    <a:lnTo>
                      <a:pt x="944" y="126"/>
                    </a:lnTo>
                    <a:lnTo>
                      <a:pt x="945" y="125"/>
                    </a:lnTo>
                    <a:lnTo>
                      <a:pt x="945" y="122"/>
                    </a:lnTo>
                    <a:lnTo>
                      <a:pt x="946" y="121"/>
                    </a:lnTo>
                    <a:lnTo>
                      <a:pt x="946" y="118"/>
                    </a:lnTo>
                    <a:lnTo>
                      <a:pt x="948" y="115"/>
                    </a:lnTo>
                    <a:lnTo>
                      <a:pt x="949" y="112"/>
                    </a:lnTo>
                    <a:lnTo>
                      <a:pt x="951" y="111"/>
                    </a:lnTo>
                    <a:lnTo>
                      <a:pt x="955" y="111"/>
                    </a:lnTo>
                    <a:lnTo>
                      <a:pt x="956" y="111"/>
                    </a:lnTo>
                    <a:lnTo>
                      <a:pt x="957" y="111"/>
                    </a:lnTo>
                    <a:lnTo>
                      <a:pt x="957" y="111"/>
                    </a:lnTo>
                    <a:lnTo>
                      <a:pt x="957" y="117"/>
                    </a:lnTo>
                    <a:lnTo>
                      <a:pt x="960" y="122"/>
                    </a:lnTo>
                    <a:lnTo>
                      <a:pt x="963" y="127"/>
                    </a:lnTo>
                    <a:lnTo>
                      <a:pt x="967" y="131"/>
                    </a:lnTo>
                    <a:lnTo>
                      <a:pt x="971" y="132"/>
                    </a:lnTo>
                    <a:lnTo>
                      <a:pt x="974" y="133"/>
                    </a:lnTo>
                    <a:lnTo>
                      <a:pt x="978" y="134"/>
                    </a:lnTo>
                    <a:lnTo>
                      <a:pt x="982" y="133"/>
                    </a:lnTo>
                    <a:lnTo>
                      <a:pt x="984" y="131"/>
                    </a:lnTo>
                    <a:lnTo>
                      <a:pt x="986" y="128"/>
                    </a:lnTo>
                    <a:lnTo>
                      <a:pt x="989" y="125"/>
                    </a:lnTo>
                    <a:lnTo>
                      <a:pt x="990" y="121"/>
                    </a:lnTo>
                    <a:lnTo>
                      <a:pt x="990" y="115"/>
                    </a:lnTo>
                    <a:lnTo>
                      <a:pt x="989" y="108"/>
                    </a:lnTo>
                    <a:lnTo>
                      <a:pt x="989" y="109"/>
                    </a:lnTo>
                    <a:lnTo>
                      <a:pt x="993" y="106"/>
                    </a:lnTo>
                    <a:lnTo>
                      <a:pt x="996" y="104"/>
                    </a:lnTo>
                    <a:lnTo>
                      <a:pt x="995" y="111"/>
                    </a:lnTo>
                    <a:lnTo>
                      <a:pt x="995" y="116"/>
                    </a:lnTo>
                    <a:lnTo>
                      <a:pt x="995" y="121"/>
                    </a:lnTo>
                    <a:lnTo>
                      <a:pt x="996" y="126"/>
                    </a:lnTo>
                    <a:lnTo>
                      <a:pt x="999" y="131"/>
                    </a:lnTo>
                    <a:lnTo>
                      <a:pt x="993" y="134"/>
                    </a:lnTo>
                    <a:lnTo>
                      <a:pt x="989" y="139"/>
                    </a:lnTo>
                    <a:lnTo>
                      <a:pt x="986" y="144"/>
                    </a:lnTo>
                    <a:lnTo>
                      <a:pt x="976" y="150"/>
                    </a:lnTo>
                    <a:lnTo>
                      <a:pt x="976" y="151"/>
                    </a:lnTo>
                    <a:lnTo>
                      <a:pt x="974" y="151"/>
                    </a:lnTo>
                    <a:lnTo>
                      <a:pt x="971" y="152"/>
                    </a:lnTo>
                    <a:lnTo>
                      <a:pt x="967" y="155"/>
                    </a:lnTo>
                    <a:lnTo>
                      <a:pt x="962" y="160"/>
                    </a:lnTo>
                    <a:lnTo>
                      <a:pt x="955" y="162"/>
                    </a:lnTo>
                    <a:lnTo>
                      <a:pt x="948" y="165"/>
                    </a:lnTo>
                    <a:lnTo>
                      <a:pt x="940" y="165"/>
                    </a:lnTo>
                    <a:lnTo>
                      <a:pt x="938" y="166"/>
                    </a:lnTo>
                    <a:lnTo>
                      <a:pt x="936" y="166"/>
                    </a:lnTo>
                    <a:lnTo>
                      <a:pt x="933" y="168"/>
                    </a:lnTo>
                    <a:lnTo>
                      <a:pt x="932" y="169"/>
                    </a:lnTo>
                    <a:lnTo>
                      <a:pt x="931" y="173"/>
                    </a:lnTo>
                    <a:lnTo>
                      <a:pt x="929" y="177"/>
                    </a:lnTo>
                    <a:lnTo>
                      <a:pt x="931" y="180"/>
                    </a:lnTo>
                    <a:lnTo>
                      <a:pt x="929" y="182"/>
                    </a:lnTo>
                    <a:lnTo>
                      <a:pt x="927" y="183"/>
                    </a:lnTo>
                    <a:lnTo>
                      <a:pt x="927" y="184"/>
                    </a:lnTo>
                    <a:lnTo>
                      <a:pt x="912" y="189"/>
                    </a:lnTo>
                    <a:lnTo>
                      <a:pt x="900" y="195"/>
                    </a:lnTo>
                    <a:lnTo>
                      <a:pt x="888" y="203"/>
                    </a:lnTo>
                    <a:lnTo>
                      <a:pt x="882" y="205"/>
                    </a:lnTo>
                    <a:lnTo>
                      <a:pt x="876" y="208"/>
                    </a:lnTo>
                    <a:lnTo>
                      <a:pt x="870" y="212"/>
                    </a:lnTo>
                    <a:lnTo>
                      <a:pt x="864" y="217"/>
                    </a:lnTo>
                    <a:lnTo>
                      <a:pt x="858" y="224"/>
                    </a:lnTo>
                    <a:lnTo>
                      <a:pt x="851" y="229"/>
                    </a:lnTo>
                    <a:lnTo>
                      <a:pt x="842" y="234"/>
                    </a:lnTo>
                    <a:lnTo>
                      <a:pt x="835" y="240"/>
                    </a:lnTo>
                    <a:lnTo>
                      <a:pt x="830" y="248"/>
                    </a:lnTo>
                    <a:lnTo>
                      <a:pt x="830" y="251"/>
                    </a:lnTo>
                    <a:lnTo>
                      <a:pt x="831" y="252"/>
                    </a:lnTo>
                    <a:lnTo>
                      <a:pt x="815" y="264"/>
                    </a:lnTo>
                    <a:lnTo>
                      <a:pt x="801" y="276"/>
                    </a:lnTo>
                    <a:lnTo>
                      <a:pt x="796" y="276"/>
                    </a:lnTo>
                    <a:lnTo>
                      <a:pt x="790" y="280"/>
                    </a:lnTo>
                    <a:lnTo>
                      <a:pt x="786" y="282"/>
                    </a:lnTo>
                    <a:lnTo>
                      <a:pt x="783" y="285"/>
                    </a:lnTo>
                    <a:lnTo>
                      <a:pt x="769" y="288"/>
                    </a:lnTo>
                    <a:lnTo>
                      <a:pt x="768" y="291"/>
                    </a:lnTo>
                    <a:lnTo>
                      <a:pt x="768" y="294"/>
                    </a:lnTo>
                    <a:lnTo>
                      <a:pt x="768" y="296"/>
                    </a:lnTo>
                    <a:lnTo>
                      <a:pt x="769" y="297"/>
                    </a:lnTo>
                    <a:lnTo>
                      <a:pt x="766" y="300"/>
                    </a:lnTo>
                    <a:lnTo>
                      <a:pt x="761" y="303"/>
                    </a:lnTo>
                    <a:lnTo>
                      <a:pt x="756" y="305"/>
                    </a:lnTo>
                    <a:lnTo>
                      <a:pt x="749" y="310"/>
                    </a:lnTo>
                    <a:lnTo>
                      <a:pt x="744" y="317"/>
                    </a:lnTo>
                    <a:lnTo>
                      <a:pt x="742" y="326"/>
                    </a:lnTo>
                    <a:lnTo>
                      <a:pt x="742" y="327"/>
                    </a:lnTo>
                    <a:lnTo>
                      <a:pt x="732" y="325"/>
                    </a:lnTo>
                    <a:lnTo>
                      <a:pt x="723" y="327"/>
                    </a:lnTo>
                    <a:lnTo>
                      <a:pt x="717" y="333"/>
                    </a:lnTo>
                    <a:lnTo>
                      <a:pt x="713" y="345"/>
                    </a:lnTo>
                    <a:lnTo>
                      <a:pt x="711" y="344"/>
                    </a:lnTo>
                    <a:lnTo>
                      <a:pt x="701" y="345"/>
                    </a:lnTo>
                    <a:lnTo>
                      <a:pt x="691" y="349"/>
                    </a:lnTo>
                    <a:lnTo>
                      <a:pt x="682" y="354"/>
                    </a:lnTo>
                    <a:lnTo>
                      <a:pt x="673" y="361"/>
                    </a:lnTo>
                    <a:lnTo>
                      <a:pt x="666" y="367"/>
                    </a:lnTo>
                    <a:lnTo>
                      <a:pt x="660" y="376"/>
                    </a:lnTo>
                    <a:lnTo>
                      <a:pt x="656" y="385"/>
                    </a:lnTo>
                    <a:lnTo>
                      <a:pt x="653" y="396"/>
                    </a:lnTo>
                    <a:lnTo>
                      <a:pt x="650" y="395"/>
                    </a:lnTo>
                    <a:lnTo>
                      <a:pt x="644" y="396"/>
                    </a:lnTo>
                    <a:lnTo>
                      <a:pt x="639" y="397"/>
                    </a:lnTo>
                    <a:lnTo>
                      <a:pt x="636" y="401"/>
                    </a:lnTo>
                    <a:lnTo>
                      <a:pt x="627" y="417"/>
                    </a:lnTo>
                    <a:lnTo>
                      <a:pt x="617" y="429"/>
                    </a:lnTo>
                    <a:lnTo>
                      <a:pt x="604" y="440"/>
                    </a:lnTo>
                    <a:lnTo>
                      <a:pt x="590" y="448"/>
                    </a:lnTo>
                    <a:lnTo>
                      <a:pt x="586" y="451"/>
                    </a:lnTo>
                    <a:lnTo>
                      <a:pt x="582" y="454"/>
                    </a:lnTo>
                    <a:lnTo>
                      <a:pt x="581" y="458"/>
                    </a:lnTo>
                    <a:lnTo>
                      <a:pt x="580" y="463"/>
                    </a:lnTo>
                    <a:lnTo>
                      <a:pt x="580" y="468"/>
                    </a:lnTo>
                    <a:lnTo>
                      <a:pt x="582" y="471"/>
                    </a:lnTo>
                    <a:lnTo>
                      <a:pt x="568" y="475"/>
                    </a:lnTo>
                    <a:lnTo>
                      <a:pt x="564" y="473"/>
                    </a:lnTo>
                    <a:lnTo>
                      <a:pt x="562" y="469"/>
                    </a:lnTo>
                    <a:lnTo>
                      <a:pt x="560" y="464"/>
                    </a:lnTo>
                    <a:lnTo>
                      <a:pt x="558" y="460"/>
                    </a:lnTo>
                    <a:lnTo>
                      <a:pt x="554" y="458"/>
                    </a:lnTo>
                    <a:lnTo>
                      <a:pt x="548" y="458"/>
                    </a:lnTo>
                    <a:lnTo>
                      <a:pt x="546" y="469"/>
                    </a:lnTo>
                    <a:lnTo>
                      <a:pt x="540" y="480"/>
                    </a:lnTo>
                    <a:lnTo>
                      <a:pt x="532" y="490"/>
                    </a:lnTo>
                    <a:lnTo>
                      <a:pt x="526" y="499"/>
                    </a:lnTo>
                    <a:lnTo>
                      <a:pt x="523" y="510"/>
                    </a:lnTo>
                    <a:lnTo>
                      <a:pt x="526" y="513"/>
                    </a:lnTo>
                    <a:lnTo>
                      <a:pt x="525" y="513"/>
                    </a:lnTo>
                    <a:lnTo>
                      <a:pt x="525" y="513"/>
                    </a:lnTo>
                    <a:lnTo>
                      <a:pt x="523" y="513"/>
                    </a:lnTo>
                    <a:lnTo>
                      <a:pt x="520" y="514"/>
                    </a:lnTo>
                    <a:lnTo>
                      <a:pt x="519" y="516"/>
                    </a:lnTo>
                    <a:lnTo>
                      <a:pt x="519" y="517"/>
                    </a:lnTo>
                    <a:lnTo>
                      <a:pt x="519" y="520"/>
                    </a:lnTo>
                    <a:lnTo>
                      <a:pt x="519" y="522"/>
                    </a:lnTo>
                    <a:lnTo>
                      <a:pt x="518" y="525"/>
                    </a:lnTo>
                    <a:lnTo>
                      <a:pt x="518" y="526"/>
                    </a:lnTo>
                    <a:lnTo>
                      <a:pt x="519" y="531"/>
                    </a:lnTo>
                    <a:lnTo>
                      <a:pt x="518" y="532"/>
                    </a:lnTo>
                    <a:lnTo>
                      <a:pt x="517" y="533"/>
                    </a:lnTo>
                    <a:lnTo>
                      <a:pt x="515" y="536"/>
                    </a:lnTo>
                    <a:lnTo>
                      <a:pt x="513" y="532"/>
                    </a:lnTo>
                    <a:lnTo>
                      <a:pt x="511" y="528"/>
                    </a:lnTo>
                    <a:lnTo>
                      <a:pt x="507" y="526"/>
                    </a:lnTo>
                    <a:lnTo>
                      <a:pt x="503" y="522"/>
                    </a:lnTo>
                    <a:lnTo>
                      <a:pt x="501" y="521"/>
                    </a:lnTo>
                    <a:lnTo>
                      <a:pt x="497" y="521"/>
                    </a:lnTo>
                    <a:lnTo>
                      <a:pt x="494" y="521"/>
                    </a:lnTo>
                    <a:lnTo>
                      <a:pt x="490" y="528"/>
                    </a:lnTo>
                    <a:lnTo>
                      <a:pt x="485" y="536"/>
                    </a:lnTo>
                    <a:lnTo>
                      <a:pt x="480" y="543"/>
                    </a:lnTo>
                    <a:lnTo>
                      <a:pt x="478" y="551"/>
                    </a:lnTo>
                    <a:lnTo>
                      <a:pt x="477" y="550"/>
                    </a:lnTo>
                    <a:lnTo>
                      <a:pt x="464" y="545"/>
                    </a:lnTo>
                    <a:lnTo>
                      <a:pt x="452" y="542"/>
                    </a:lnTo>
                    <a:lnTo>
                      <a:pt x="440" y="542"/>
                    </a:lnTo>
                    <a:lnTo>
                      <a:pt x="427" y="548"/>
                    </a:lnTo>
                    <a:lnTo>
                      <a:pt x="424" y="550"/>
                    </a:lnTo>
                    <a:lnTo>
                      <a:pt x="422" y="553"/>
                    </a:lnTo>
                    <a:lnTo>
                      <a:pt x="421" y="556"/>
                    </a:lnTo>
                    <a:lnTo>
                      <a:pt x="421" y="560"/>
                    </a:lnTo>
                    <a:lnTo>
                      <a:pt x="407" y="564"/>
                    </a:lnTo>
                    <a:lnTo>
                      <a:pt x="403" y="568"/>
                    </a:lnTo>
                    <a:lnTo>
                      <a:pt x="401" y="570"/>
                    </a:lnTo>
                    <a:lnTo>
                      <a:pt x="389" y="577"/>
                    </a:lnTo>
                    <a:lnTo>
                      <a:pt x="378" y="587"/>
                    </a:lnTo>
                    <a:lnTo>
                      <a:pt x="375" y="587"/>
                    </a:lnTo>
                    <a:lnTo>
                      <a:pt x="371" y="588"/>
                    </a:lnTo>
                    <a:lnTo>
                      <a:pt x="369" y="589"/>
                    </a:lnTo>
                    <a:lnTo>
                      <a:pt x="366" y="590"/>
                    </a:lnTo>
                    <a:lnTo>
                      <a:pt x="365" y="593"/>
                    </a:lnTo>
                    <a:lnTo>
                      <a:pt x="364" y="596"/>
                    </a:lnTo>
                    <a:lnTo>
                      <a:pt x="364" y="601"/>
                    </a:lnTo>
                    <a:lnTo>
                      <a:pt x="359" y="601"/>
                    </a:lnTo>
                    <a:lnTo>
                      <a:pt x="358" y="601"/>
                    </a:lnTo>
                    <a:lnTo>
                      <a:pt x="355" y="601"/>
                    </a:lnTo>
                    <a:lnTo>
                      <a:pt x="353" y="602"/>
                    </a:lnTo>
                    <a:lnTo>
                      <a:pt x="353" y="604"/>
                    </a:lnTo>
                    <a:lnTo>
                      <a:pt x="343" y="606"/>
                    </a:lnTo>
                    <a:lnTo>
                      <a:pt x="338" y="606"/>
                    </a:lnTo>
                    <a:lnTo>
                      <a:pt x="335" y="608"/>
                    </a:lnTo>
                    <a:lnTo>
                      <a:pt x="330" y="611"/>
                    </a:lnTo>
                    <a:lnTo>
                      <a:pt x="329" y="615"/>
                    </a:lnTo>
                    <a:lnTo>
                      <a:pt x="322" y="617"/>
                    </a:lnTo>
                    <a:lnTo>
                      <a:pt x="319" y="619"/>
                    </a:lnTo>
                    <a:lnTo>
                      <a:pt x="316" y="623"/>
                    </a:lnTo>
                    <a:lnTo>
                      <a:pt x="315" y="627"/>
                    </a:lnTo>
                    <a:lnTo>
                      <a:pt x="315" y="632"/>
                    </a:lnTo>
                    <a:lnTo>
                      <a:pt x="315" y="635"/>
                    </a:lnTo>
                    <a:lnTo>
                      <a:pt x="316" y="636"/>
                    </a:lnTo>
                    <a:lnTo>
                      <a:pt x="316" y="636"/>
                    </a:lnTo>
                    <a:lnTo>
                      <a:pt x="315" y="635"/>
                    </a:lnTo>
                    <a:lnTo>
                      <a:pt x="314" y="633"/>
                    </a:lnTo>
                    <a:lnTo>
                      <a:pt x="301" y="638"/>
                    </a:lnTo>
                    <a:lnTo>
                      <a:pt x="288" y="645"/>
                    </a:lnTo>
                    <a:lnTo>
                      <a:pt x="276" y="651"/>
                    </a:lnTo>
                    <a:lnTo>
                      <a:pt x="274" y="655"/>
                    </a:lnTo>
                    <a:lnTo>
                      <a:pt x="273" y="658"/>
                    </a:lnTo>
                    <a:lnTo>
                      <a:pt x="273" y="662"/>
                    </a:lnTo>
                    <a:lnTo>
                      <a:pt x="273" y="665"/>
                    </a:lnTo>
                    <a:lnTo>
                      <a:pt x="274" y="665"/>
                    </a:lnTo>
                    <a:lnTo>
                      <a:pt x="261" y="670"/>
                    </a:lnTo>
                    <a:lnTo>
                      <a:pt x="251" y="679"/>
                    </a:lnTo>
                    <a:lnTo>
                      <a:pt x="246" y="691"/>
                    </a:lnTo>
                    <a:lnTo>
                      <a:pt x="241" y="695"/>
                    </a:lnTo>
                    <a:lnTo>
                      <a:pt x="239" y="697"/>
                    </a:lnTo>
                    <a:lnTo>
                      <a:pt x="228" y="699"/>
                    </a:lnTo>
                    <a:lnTo>
                      <a:pt x="225" y="712"/>
                    </a:lnTo>
                    <a:lnTo>
                      <a:pt x="225" y="712"/>
                    </a:lnTo>
                    <a:lnTo>
                      <a:pt x="217" y="709"/>
                    </a:lnTo>
                    <a:lnTo>
                      <a:pt x="210" y="712"/>
                    </a:lnTo>
                    <a:lnTo>
                      <a:pt x="205" y="716"/>
                    </a:lnTo>
                    <a:lnTo>
                      <a:pt x="200" y="724"/>
                    </a:lnTo>
                    <a:lnTo>
                      <a:pt x="200" y="724"/>
                    </a:lnTo>
                    <a:lnTo>
                      <a:pt x="197" y="725"/>
                    </a:lnTo>
                    <a:lnTo>
                      <a:pt x="195" y="726"/>
                    </a:lnTo>
                    <a:lnTo>
                      <a:pt x="193" y="729"/>
                    </a:lnTo>
                    <a:lnTo>
                      <a:pt x="191" y="731"/>
                    </a:lnTo>
                    <a:lnTo>
                      <a:pt x="191" y="735"/>
                    </a:lnTo>
                    <a:lnTo>
                      <a:pt x="186" y="733"/>
                    </a:lnTo>
                    <a:lnTo>
                      <a:pt x="183" y="735"/>
                    </a:lnTo>
                    <a:lnTo>
                      <a:pt x="179" y="737"/>
                    </a:lnTo>
                    <a:lnTo>
                      <a:pt x="171" y="748"/>
                    </a:lnTo>
                    <a:lnTo>
                      <a:pt x="171" y="748"/>
                    </a:lnTo>
                    <a:lnTo>
                      <a:pt x="169" y="746"/>
                    </a:lnTo>
                    <a:lnTo>
                      <a:pt x="166" y="746"/>
                    </a:lnTo>
                    <a:lnTo>
                      <a:pt x="161" y="746"/>
                    </a:lnTo>
                    <a:lnTo>
                      <a:pt x="159" y="748"/>
                    </a:lnTo>
                    <a:lnTo>
                      <a:pt x="155" y="749"/>
                    </a:lnTo>
                    <a:lnTo>
                      <a:pt x="152" y="753"/>
                    </a:lnTo>
                    <a:lnTo>
                      <a:pt x="150" y="756"/>
                    </a:lnTo>
                    <a:lnTo>
                      <a:pt x="142" y="765"/>
                    </a:lnTo>
                    <a:lnTo>
                      <a:pt x="135" y="770"/>
                    </a:lnTo>
                    <a:lnTo>
                      <a:pt x="128" y="775"/>
                    </a:lnTo>
                    <a:lnTo>
                      <a:pt x="122" y="779"/>
                    </a:lnTo>
                    <a:lnTo>
                      <a:pt x="118" y="787"/>
                    </a:lnTo>
                    <a:lnTo>
                      <a:pt x="118" y="787"/>
                    </a:lnTo>
                    <a:lnTo>
                      <a:pt x="105" y="801"/>
                    </a:lnTo>
                    <a:lnTo>
                      <a:pt x="104" y="800"/>
                    </a:lnTo>
                    <a:lnTo>
                      <a:pt x="101" y="800"/>
                    </a:lnTo>
                    <a:lnTo>
                      <a:pt x="98" y="800"/>
                    </a:lnTo>
                    <a:lnTo>
                      <a:pt x="94" y="801"/>
                    </a:lnTo>
                    <a:lnTo>
                      <a:pt x="91" y="803"/>
                    </a:lnTo>
                    <a:lnTo>
                      <a:pt x="88" y="805"/>
                    </a:lnTo>
                    <a:lnTo>
                      <a:pt x="75" y="820"/>
                    </a:lnTo>
                    <a:lnTo>
                      <a:pt x="72" y="823"/>
                    </a:lnTo>
                    <a:lnTo>
                      <a:pt x="70" y="826"/>
                    </a:lnTo>
                    <a:lnTo>
                      <a:pt x="66" y="829"/>
                    </a:lnTo>
                    <a:lnTo>
                      <a:pt x="64" y="832"/>
                    </a:lnTo>
                    <a:lnTo>
                      <a:pt x="61" y="834"/>
                    </a:lnTo>
                    <a:lnTo>
                      <a:pt x="61" y="834"/>
                    </a:lnTo>
                    <a:lnTo>
                      <a:pt x="63" y="844"/>
                    </a:lnTo>
                    <a:lnTo>
                      <a:pt x="67" y="850"/>
                    </a:lnTo>
                    <a:lnTo>
                      <a:pt x="74" y="857"/>
                    </a:lnTo>
                    <a:lnTo>
                      <a:pt x="78" y="864"/>
                    </a:lnTo>
                    <a:lnTo>
                      <a:pt x="74" y="863"/>
                    </a:lnTo>
                    <a:lnTo>
                      <a:pt x="70" y="864"/>
                    </a:lnTo>
                    <a:lnTo>
                      <a:pt x="67" y="864"/>
                    </a:lnTo>
                    <a:lnTo>
                      <a:pt x="66" y="867"/>
                    </a:lnTo>
                    <a:lnTo>
                      <a:pt x="65" y="869"/>
                    </a:lnTo>
                    <a:lnTo>
                      <a:pt x="64" y="872"/>
                    </a:lnTo>
                    <a:lnTo>
                      <a:pt x="64" y="874"/>
                    </a:lnTo>
                    <a:lnTo>
                      <a:pt x="63" y="877"/>
                    </a:lnTo>
                    <a:lnTo>
                      <a:pt x="63" y="879"/>
                    </a:lnTo>
                    <a:lnTo>
                      <a:pt x="61" y="880"/>
                    </a:lnTo>
                    <a:lnTo>
                      <a:pt x="58" y="883"/>
                    </a:lnTo>
                    <a:lnTo>
                      <a:pt x="55" y="885"/>
                    </a:lnTo>
                    <a:lnTo>
                      <a:pt x="55" y="886"/>
                    </a:lnTo>
                    <a:lnTo>
                      <a:pt x="49" y="883"/>
                    </a:lnTo>
                    <a:lnTo>
                      <a:pt x="40" y="880"/>
                    </a:lnTo>
                    <a:lnTo>
                      <a:pt x="32" y="883"/>
                    </a:lnTo>
                    <a:lnTo>
                      <a:pt x="26" y="886"/>
                    </a:lnTo>
                    <a:lnTo>
                      <a:pt x="23" y="892"/>
                    </a:lnTo>
                    <a:lnTo>
                      <a:pt x="19" y="900"/>
                    </a:lnTo>
                    <a:lnTo>
                      <a:pt x="15" y="907"/>
                    </a:lnTo>
                    <a:lnTo>
                      <a:pt x="15" y="907"/>
                    </a:lnTo>
                    <a:lnTo>
                      <a:pt x="13" y="909"/>
                    </a:lnTo>
                    <a:lnTo>
                      <a:pt x="12" y="910"/>
                    </a:lnTo>
                    <a:lnTo>
                      <a:pt x="9" y="910"/>
                    </a:lnTo>
                    <a:lnTo>
                      <a:pt x="6" y="912"/>
                    </a:lnTo>
                    <a:lnTo>
                      <a:pt x="3" y="913"/>
                    </a:lnTo>
                    <a:lnTo>
                      <a:pt x="2" y="914"/>
                    </a:lnTo>
                    <a:lnTo>
                      <a:pt x="1" y="917"/>
                    </a:lnTo>
                    <a:lnTo>
                      <a:pt x="0" y="920"/>
                    </a:lnTo>
                    <a:lnTo>
                      <a:pt x="0" y="925"/>
                    </a:lnTo>
                    <a:lnTo>
                      <a:pt x="1" y="929"/>
                    </a:lnTo>
                    <a:lnTo>
                      <a:pt x="4" y="932"/>
                    </a:lnTo>
                    <a:lnTo>
                      <a:pt x="3" y="934"/>
                    </a:lnTo>
                    <a:lnTo>
                      <a:pt x="3" y="936"/>
                    </a:lnTo>
                    <a:lnTo>
                      <a:pt x="3" y="938"/>
                    </a:lnTo>
                    <a:lnTo>
                      <a:pt x="3" y="940"/>
                    </a:lnTo>
                    <a:lnTo>
                      <a:pt x="3" y="942"/>
                    </a:lnTo>
                    <a:lnTo>
                      <a:pt x="6" y="943"/>
                    </a:lnTo>
                    <a:lnTo>
                      <a:pt x="8" y="951"/>
                    </a:lnTo>
                    <a:lnTo>
                      <a:pt x="12" y="954"/>
                    </a:lnTo>
                    <a:lnTo>
                      <a:pt x="17" y="954"/>
                    </a:lnTo>
                    <a:lnTo>
                      <a:pt x="21" y="952"/>
                    </a:lnTo>
                    <a:lnTo>
                      <a:pt x="26" y="949"/>
                    </a:lnTo>
                    <a:lnTo>
                      <a:pt x="31" y="949"/>
                    </a:lnTo>
                    <a:lnTo>
                      <a:pt x="40" y="941"/>
                    </a:lnTo>
                    <a:lnTo>
                      <a:pt x="41" y="935"/>
                    </a:lnTo>
                    <a:lnTo>
                      <a:pt x="38" y="930"/>
                    </a:lnTo>
                    <a:lnTo>
                      <a:pt x="34" y="925"/>
                    </a:lnTo>
                    <a:lnTo>
                      <a:pt x="30" y="920"/>
                    </a:lnTo>
                    <a:lnTo>
                      <a:pt x="29" y="915"/>
                    </a:lnTo>
                    <a:lnTo>
                      <a:pt x="32" y="912"/>
                    </a:lnTo>
                    <a:lnTo>
                      <a:pt x="37" y="906"/>
                    </a:lnTo>
                    <a:lnTo>
                      <a:pt x="41" y="902"/>
                    </a:lnTo>
                    <a:lnTo>
                      <a:pt x="47" y="901"/>
                    </a:lnTo>
                    <a:lnTo>
                      <a:pt x="54" y="903"/>
                    </a:lnTo>
                    <a:lnTo>
                      <a:pt x="50" y="907"/>
                    </a:lnTo>
                    <a:lnTo>
                      <a:pt x="48" y="909"/>
                    </a:lnTo>
                    <a:lnTo>
                      <a:pt x="46" y="912"/>
                    </a:lnTo>
                    <a:lnTo>
                      <a:pt x="44" y="915"/>
                    </a:lnTo>
                    <a:lnTo>
                      <a:pt x="46" y="918"/>
                    </a:lnTo>
                    <a:lnTo>
                      <a:pt x="47" y="920"/>
                    </a:lnTo>
                    <a:lnTo>
                      <a:pt x="49" y="921"/>
                    </a:lnTo>
                    <a:lnTo>
                      <a:pt x="52" y="921"/>
                    </a:lnTo>
                    <a:lnTo>
                      <a:pt x="55" y="920"/>
                    </a:lnTo>
                    <a:lnTo>
                      <a:pt x="58" y="920"/>
                    </a:lnTo>
                    <a:lnTo>
                      <a:pt x="60" y="919"/>
                    </a:lnTo>
                    <a:lnTo>
                      <a:pt x="64" y="918"/>
                    </a:lnTo>
                    <a:lnTo>
                      <a:pt x="64" y="918"/>
                    </a:lnTo>
                    <a:lnTo>
                      <a:pt x="67" y="918"/>
                    </a:lnTo>
                    <a:lnTo>
                      <a:pt x="71" y="917"/>
                    </a:lnTo>
                    <a:lnTo>
                      <a:pt x="75" y="914"/>
                    </a:lnTo>
                    <a:lnTo>
                      <a:pt x="77" y="910"/>
                    </a:lnTo>
                    <a:lnTo>
                      <a:pt x="78" y="908"/>
                    </a:lnTo>
                    <a:lnTo>
                      <a:pt x="81" y="904"/>
                    </a:lnTo>
                    <a:lnTo>
                      <a:pt x="82" y="904"/>
                    </a:lnTo>
                    <a:lnTo>
                      <a:pt x="84" y="904"/>
                    </a:lnTo>
                    <a:lnTo>
                      <a:pt x="86" y="903"/>
                    </a:lnTo>
                    <a:lnTo>
                      <a:pt x="87" y="902"/>
                    </a:lnTo>
                    <a:lnTo>
                      <a:pt x="89" y="901"/>
                    </a:lnTo>
                    <a:lnTo>
                      <a:pt x="91" y="900"/>
                    </a:lnTo>
                    <a:lnTo>
                      <a:pt x="92" y="898"/>
                    </a:lnTo>
                    <a:lnTo>
                      <a:pt x="94" y="897"/>
                    </a:lnTo>
                    <a:lnTo>
                      <a:pt x="97" y="897"/>
                    </a:lnTo>
                    <a:lnTo>
                      <a:pt x="98" y="900"/>
                    </a:lnTo>
                    <a:lnTo>
                      <a:pt x="109" y="901"/>
                    </a:lnTo>
                    <a:lnTo>
                      <a:pt x="118" y="900"/>
                    </a:lnTo>
                    <a:lnTo>
                      <a:pt x="127" y="896"/>
                    </a:lnTo>
                    <a:lnTo>
                      <a:pt x="137" y="892"/>
                    </a:lnTo>
                    <a:lnTo>
                      <a:pt x="138" y="889"/>
                    </a:lnTo>
                    <a:lnTo>
                      <a:pt x="138" y="885"/>
                    </a:lnTo>
                    <a:lnTo>
                      <a:pt x="137" y="880"/>
                    </a:lnTo>
                    <a:lnTo>
                      <a:pt x="135" y="879"/>
                    </a:lnTo>
                    <a:lnTo>
                      <a:pt x="138" y="878"/>
                    </a:lnTo>
                    <a:lnTo>
                      <a:pt x="142" y="878"/>
                    </a:lnTo>
                    <a:lnTo>
                      <a:pt x="144" y="877"/>
                    </a:lnTo>
                    <a:lnTo>
                      <a:pt x="146" y="875"/>
                    </a:lnTo>
                    <a:lnTo>
                      <a:pt x="149" y="874"/>
                    </a:lnTo>
                    <a:lnTo>
                      <a:pt x="152" y="872"/>
                    </a:lnTo>
                    <a:lnTo>
                      <a:pt x="155" y="870"/>
                    </a:lnTo>
                    <a:lnTo>
                      <a:pt x="156" y="868"/>
                    </a:lnTo>
                    <a:lnTo>
                      <a:pt x="159" y="867"/>
                    </a:lnTo>
                    <a:lnTo>
                      <a:pt x="161" y="866"/>
                    </a:lnTo>
                    <a:lnTo>
                      <a:pt x="163" y="864"/>
                    </a:lnTo>
                    <a:lnTo>
                      <a:pt x="166" y="864"/>
                    </a:lnTo>
                    <a:lnTo>
                      <a:pt x="167" y="863"/>
                    </a:lnTo>
                    <a:lnTo>
                      <a:pt x="169" y="861"/>
                    </a:lnTo>
                    <a:lnTo>
                      <a:pt x="173" y="860"/>
                    </a:lnTo>
                    <a:lnTo>
                      <a:pt x="176" y="860"/>
                    </a:lnTo>
                    <a:lnTo>
                      <a:pt x="178" y="857"/>
                    </a:lnTo>
                    <a:lnTo>
                      <a:pt x="180" y="856"/>
                    </a:lnTo>
                    <a:lnTo>
                      <a:pt x="183" y="853"/>
                    </a:lnTo>
                    <a:lnTo>
                      <a:pt x="184" y="850"/>
                    </a:lnTo>
                    <a:lnTo>
                      <a:pt x="184" y="846"/>
                    </a:lnTo>
                    <a:lnTo>
                      <a:pt x="183" y="844"/>
                    </a:lnTo>
                    <a:lnTo>
                      <a:pt x="180" y="841"/>
                    </a:lnTo>
                    <a:lnTo>
                      <a:pt x="180" y="838"/>
                    </a:lnTo>
                    <a:lnTo>
                      <a:pt x="182" y="835"/>
                    </a:lnTo>
                    <a:lnTo>
                      <a:pt x="183" y="833"/>
                    </a:lnTo>
                    <a:lnTo>
                      <a:pt x="184" y="832"/>
                    </a:lnTo>
                    <a:lnTo>
                      <a:pt x="185" y="830"/>
                    </a:lnTo>
                    <a:lnTo>
                      <a:pt x="189" y="830"/>
                    </a:lnTo>
                    <a:lnTo>
                      <a:pt x="191" y="830"/>
                    </a:lnTo>
                    <a:lnTo>
                      <a:pt x="196" y="832"/>
                    </a:lnTo>
                    <a:lnTo>
                      <a:pt x="197" y="828"/>
                    </a:lnTo>
                    <a:lnTo>
                      <a:pt x="200" y="826"/>
                    </a:lnTo>
                    <a:lnTo>
                      <a:pt x="202" y="823"/>
                    </a:lnTo>
                    <a:lnTo>
                      <a:pt x="205" y="821"/>
                    </a:lnTo>
                    <a:lnTo>
                      <a:pt x="207" y="820"/>
                    </a:lnTo>
                    <a:lnTo>
                      <a:pt x="211" y="818"/>
                    </a:lnTo>
                    <a:lnTo>
                      <a:pt x="212" y="817"/>
                    </a:lnTo>
                    <a:lnTo>
                      <a:pt x="220" y="815"/>
                    </a:lnTo>
                    <a:lnTo>
                      <a:pt x="220" y="811"/>
                    </a:lnTo>
                    <a:lnTo>
                      <a:pt x="220" y="809"/>
                    </a:lnTo>
                    <a:lnTo>
                      <a:pt x="222" y="805"/>
                    </a:lnTo>
                    <a:lnTo>
                      <a:pt x="224" y="803"/>
                    </a:lnTo>
                    <a:lnTo>
                      <a:pt x="234" y="801"/>
                    </a:lnTo>
                    <a:lnTo>
                      <a:pt x="244" y="796"/>
                    </a:lnTo>
                    <a:lnTo>
                      <a:pt x="252" y="790"/>
                    </a:lnTo>
                    <a:lnTo>
                      <a:pt x="261" y="786"/>
                    </a:lnTo>
                    <a:lnTo>
                      <a:pt x="270" y="782"/>
                    </a:lnTo>
                    <a:lnTo>
                      <a:pt x="281" y="783"/>
                    </a:lnTo>
                    <a:lnTo>
                      <a:pt x="281" y="779"/>
                    </a:lnTo>
                    <a:lnTo>
                      <a:pt x="282" y="777"/>
                    </a:lnTo>
                    <a:lnTo>
                      <a:pt x="284" y="773"/>
                    </a:lnTo>
                    <a:lnTo>
                      <a:pt x="286" y="772"/>
                    </a:lnTo>
                    <a:lnTo>
                      <a:pt x="290" y="771"/>
                    </a:lnTo>
                    <a:lnTo>
                      <a:pt x="291" y="767"/>
                    </a:lnTo>
                    <a:lnTo>
                      <a:pt x="292" y="764"/>
                    </a:lnTo>
                    <a:lnTo>
                      <a:pt x="290" y="759"/>
                    </a:lnTo>
                    <a:lnTo>
                      <a:pt x="287" y="755"/>
                    </a:lnTo>
                    <a:lnTo>
                      <a:pt x="285" y="752"/>
                    </a:lnTo>
                    <a:lnTo>
                      <a:pt x="280" y="749"/>
                    </a:lnTo>
                    <a:lnTo>
                      <a:pt x="282" y="748"/>
                    </a:lnTo>
                    <a:lnTo>
                      <a:pt x="285" y="746"/>
                    </a:lnTo>
                    <a:lnTo>
                      <a:pt x="286" y="743"/>
                    </a:lnTo>
                    <a:lnTo>
                      <a:pt x="290" y="742"/>
                    </a:lnTo>
                    <a:lnTo>
                      <a:pt x="301" y="746"/>
                    </a:lnTo>
                    <a:lnTo>
                      <a:pt x="307" y="749"/>
                    </a:lnTo>
                    <a:lnTo>
                      <a:pt x="301" y="754"/>
                    </a:lnTo>
                    <a:lnTo>
                      <a:pt x="298" y="760"/>
                    </a:lnTo>
                    <a:lnTo>
                      <a:pt x="298" y="766"/>
                    </a:lnTo>
                    <a:lnTo>
                      <a:pt x="301" y="773"/>
                    </a:lnTo>
                    <a:lnTo>
                      <a:pt x="303" y="778"/>
                    </a:lnTo>
                    <a:lnTo>
                      <a:pt x="307" y="778"/>
                    </a:lnTo>
                    <a:lnTo>
                      <a:pt x="310" y="777"/>
                    </a:lnTo>
                    <a:lnTo>
                      <a:pt x="313" y="775"/>
                    </a:lnTo>
                    <a:lnTo>
                      <a:pt x="315" y="772"/>
                    </a:lnTo>
                    <a:lnTo>
                      <a:pt x="316" y="769"/>
                    </a:lnTo>
                    <a:lnTo>
                      <a:pt x="318" y="765"/>
                    </a:lnTo>
                    <a:lnTo>
                      <a:pt x="321" y="762"/>
                    </a:lnTo>
                    <a:lnTo>
                      <a:pt x="322" y="753"/>
                    </a:lnTo>
                    <a:lnTo>
                      <a:pt x="329" y="746"/>
                    </a:lnTo>
                    <a:lnTo>
                      <a:pt x="338" y="743"/>
                    </a:lnTo>
                    <a:lnTo>
                      <a:pt x="339" y="746"/>
                    </a:lnTo>
                    <a:lnTo>
                      <a:pt x="341" y="748"/>
                    </a:lnTo>
                    <a:lnTo>
                      <a:pt x="344" y="749"/>
                    </a:lnTo>
                    <a:lnTo>
                      <a:pt x="348" y="750"/>
                    </a:lnTo>
                    <a:lnTo>
                      <a:pt x="350" y="749"/>
                    </a:lnTo>
                    <a:lnTo>
                      <a:pt x="353" y="748"/>
                    </a:lnTo>
                    <a:lnTo>
                      <a:pt x="355" y="747"/>
                    </a:lnTo>
                    <a:lnTo>
                      <a:pt x="356" y="743"/>
                    </a:lnTo>
                    <a:lnTo>
                      <a:pt x="356" y="741"/>
                    </a:lnTo>
                    <a:lnTo>
                      <a:pt x="356" y="738"/>
                    </a:lnTo>
                    <a:lnTo>
                      <a:pt x="355" y="737"/>
                    </a:lnTo>
                    <a:lnTo>
                      <a:pt x="355" y="735"/>
                    </a:lnTo>
                    <a:lnTo>
                      <a:pt x="356" y="733"/>
                    </a:lnTo>
                    <a:lnTo>
                      <a:pt x="358" y="732"/>
                    </a:lnTo>
                    <a:lnTo>
                      <a:pt x="360" y="731"/>
                    </a:lnTo>
                    <a:lnTo>
                      <a:pt x="364" y="730"/>
                    </a:lnTo>
                    <a:lnTo>
                      <a:pt x="373" y="730"/>
                    </a:lnTo>
                    <a:lnTo>
                      <a:pt x="384" y="726"/>
                    </a:lnTo>
                    <a:lnTo>
                      <a:pt x="393" y="719"/>
                    </a:lnTo>
                    <a:lnTo>
                      <a:pt x="390" y="716"/>
                    </a:lnTo>
                    <a:lnTo>
                      <a:pt x="389" y="715"/>
                    </a:lnTo>
                    <a:lnTo>
                      <a:pt x="387" y="698"/>
                    </a:lnTo>
                    <a:lnTo>
                      <a:pt x="386" y="697"/>
                    </a:lnTo>
                    <a:lnTo>
                      <a:pt x="387" y="697"/>
                    </a:lnTo>
                    <a:lnTo>
                      <a:pt x="387" y="697"/>
                    </a:lnTo>
                    <a:lnTo>
                      <a:pt x="387" y="697"/>
                    </a:lnTo>
                    <a:lnTo>
                      <a:pt x="387" y="698"/>
                    </a:lnTo>
                    <a:lnTo>
                      <a:pt x="387" y="698"/>
                    </a:lnTo>
                    <a:lnTo>
                      <a:pt x="398" y="696"/>
                    </a:lnTo>
                    <a:lnTo>
                      <a:pt x="398" y="696"/>
                    </a:lnTo>
                    <a:lnTo>
                      <a:pt x="400" y="698"/>
                    </a:lnTo>
                    <a:lnTo>
                      <a:pt x="403" y="699"/>
                    </a:lnTo>
                    <a:lnTo>
                      <a:pt x="405" y="702"/>
                    </a:lnTo>
                    <a:lnTo>
                      <a:pt x="406" y="702"/>
                    </a:lnTo>
                    <a:lnTo>
                      <a:pt x="409" y="702"/>
                    </a:lnTo>
                    <a:lnTo>
                      <a:pt x="410" y="702"/>
                    </a:lnTo>
                    <a:lnTo>
                      <a:pt x="412" y="699"/>
                    </a:lnTo>
                    <a:lnTo>
                      <a:pt x="413" y="696"/>
                    </a:lnTo>
                    <a:lnTo>
                      <a:pt x="413" y="692"/>
                    </a:lnTo>
                    <a:lnTo>
                      <a:pt x="418" y="690"/>
                    </a:lnTo>
                    <a:lnTo>
                      <a:pt x="418" y="690"/>
                    </a:lnTo>
                    <a:lnTo>
                      <a:pt x="422" y="687"/>
                    </a:lnTo>
                    <a:lnTo>
                      <a:pt x="427" y="686"/>
                    </a:lnTo>
                    <a:lnTo>
                      <a:pt x="430" y="686"/>
                    </a:lnTo>
                    <a:lnTo>
                      <a:pt x="435" y="687"/>
                    </a:lnTo>
                    <a:lnTo>
                      <a:pt x="440" y="686"/>
                    </a:lnTo>
                    <a:lnTo>
                      <a:pt x="441" y="674"/>
                    </a:lnTo>
                    <a:lnTo>
                      <a:pt x="435" y="663"/>
                    </a:lnTo>
                    <a:lnTo>
                      <a:pt x="435" y="663"/>
                    </a:lnTo>
                    <a:lnTo>
                      <a:pt x="460" y="670"/>
                    </a:lnTo>
                    <a:lnTo>
                      <a:pt x="469" y="667"/>
                    </a:lnTo>
                    <a:lnTo>
                      <a:pt x="469" y="662"/>
                    </a:lnTo>
                    <a:lnTo>
                      <a:pt x="485" y="658"/>
                    </a:lnTo>
                    <a:lnTo>
                      <a:pt x="488" y="657"/>
                    </a:lnTo>
                    <a:lnTo>
                      <a:pt x="491" y="657"/>
                    </a:lnTo>
                    <a:lnTo>
                      <a:pt x="494" y="656"/>
                    </a:lnTo>
                    <a:lnTo>
                      <a:pt x="496" y="655"/>
                    </a:lnTo>
                    <a:lnTo>
                      <a:pt x="498" y="652"/>
                    </a:lnTo>
                    <a:lnTo>
                      <a:pt x="501" y="650"/>
                    </a:lnTo>
                    <a:lnTo>
                      <a:pt x="508" y="642"/>
                    </a:lnTo>
                    <a:lnTo>
                      <a:pt x="518" y="639"/>
                    </a:lnTo>
                    <a:lnTo>
                      <a:pt x="528" y="635"/>
                    </a:lnTo>
                    <a:lnTo>
                      <a:pt x="535" y="629"/>
                    </a:lnTo>
                    <a:lnTo>
                      <a:pt x="541" y="628"/>
                    </a:lnTo>
                    <a:lnTo>
                      <a:pt x="546" y="628"/>
                    </a:lnTo>
                    <a:lnTo>
                      <a:pt x="552" y="625"/>
                    </a:lnTo>
                    <a:lnTo>
                      <a:pt x="551" y="622"/>
                    </a:lnTo>
                    <a:lnTo>
                      <a:pt x="552" y="619"/>
                    </a:lnTo>
                    <a:lnTo>
                      <a:pt x="553" y="617"/>
                    </a:lnTo>
                    <a:lnTo>
                      <a:pt x="554" y="615"/>
                    </a:lnTo>
                    <a:lnTo>
                      <a:pt x="557" y="613"/>
                    </a:lnTo>
                    <a:lnTo>
                      <a:pt x="560" y="612"/>
                    </a:lnTo>
                    <a:lnTo>
                      <a:pt x="569" y="600"/>
                    </a:lnTo>
                    <a:lnTo>
                      <a:pt x="562" y="595"/>
                    </a:lnTo>
                    <a:lnTo>
                      <a:pt x="562" y="590"/>
                    </a:lnTo>
                    <a:lnTo>
                      <a:pt x="562" y="585"/>
                    </a:lnTo>
                    <a:lnTo>
                      <a:pt x="563" y="582"/>
                    </a:lnTo>
                    <a:lnTo>
                      <a:pt x="565" y="579"/>
                    </a:lnTo>
                    <a:lnTo>
                      <a:pt x="568" y="578"/>
                    </a:lnTo>
                    <a:lnTo>
                      <a:pt x="573" y="578"/>
                    </a:lnTo>
                    <a:lnTo>
                      <a:pt x="576" y="578"/>
                    </a:lnTo>
                    <a:lnTo>
                      <a:pt x="576" y="582"/>
                    </a:lnTo>
                    <a:lnTo>
                      <a:pt x="582" y="589"/>
                    </a:lnTo>
                    <a:lnTo>
                      <a:pt x="587" y="591"/>
                    </a:lnTo>
                    <a:lnTo>
                      <a:pt x="590" y="590"/>
                    </a:lnTo>
                    <a:lnTo>
                      <a:pt x="592" y="585"/>
                    </a:lnTo>
                    <a:lnTo>
                      <a:pt x="594" y="581"/>
                    </a:lnTo>
                    <a:lnTo>
                      <a:pt x="597" y="576"/>
                    </a:lnTo>
                    <a:lnTo>
                      <a:pt x="608" y="573"/>
                    </a:lnTo>
                    <a:lnTo>
                      <a:pt x="616" y="577"/>
                    </a:lnTo>
                    <a:lnTo>
                      <a:pt x="622" y="576"/>
                    </a:lnTo>
                    <a:lnTo>
                      <a:pt x="628" y="571"/>
                    </a:lnTo>
                    <a:lnTo>
                      <a:pt x="633" y="566"/>
                    </a:lnTo>
                    <a:lnTo>
                      <a:pt x="638" y="561"/>
                    </a:lnTo>
                    <a:lnTo>
                      <a:pt x="638" y="561"/>
                    </a:lnTo>
                    <a:lnTo>
                      <a:pt x="647" y="561"/>
                    </a:lnTo>
                    <a:lnTo>
                      <a:pt x="654" y="556"/>
                    </a:lnTo>
                    <a:lnTo>
                      <a:pt x="660" y="550"/>
                    </a:lnTo>
                    <a:lnTo>
                      <a:pt x="664" y="549"/>
                    </a:lnTo>
                    <a:lnTo>
                      <a:pt x="666" y="547"/>
                    </a:lnTo>
                    <a:lnTo>
                      <a:pt x="667" y="544"/>
                    </a:lnTo>
                    <a:lnTo>
                      <a:pt x="668" y="542"/>
                    </a:lnTo>
                    <a:lnTo>
                      <a:pt x="670" y="539"/>
                    </a:lnTo>
                    <a:lnTo>
                      <a:pt x="670" y="537"/>
                    </a:lnTo>
                    <a:lnTo>
                      <a:pt x="668" y="534"/>
                    </a:lnTo>
                    <a:lnTo>
                      <a:pt x="666" y="532"/>
                    </a:lnTo>
                    <a:lnTo>
                      <a:pt x="667" y="528"/>
                    </a:lnTo>
                    <a:lnTo>
                      <a:pt x="667" y="526"/>
                    </a:lnTo>
                    <a:lnTo>
                      <a:pt x="670" y="524"/>
                    </a:lnTo>
                    <a:lnTo>
                      <a:pt x="672" y="521"/>
                    </a:lnTo>
                    <a:lnTo>
                      <a:pt x="673" y="520"/>
                    </a:lnTo>
                    <a:lnTo>
                      <a:pt x="677" y="520"/>
                    </a:lnTo>
                    <a:lnTo>
                      <a:pt x="679" y="522"/>
                    </a:lnTo>
                    <a:lnTo>
                      <a:pt x="681" y="525"/>
                    </a:lnTo>
                    <a:lnTo>
                      <a:pt x="682" y="527"/>
                    </a:lnTo>
                    <a:lnTo>
                      <a:pt x="683" y="528"/>
                    </a:lnTo>
                    <a:lnTo>
                      <a:pt x="685" y="531"/>
                    </a:lnTo>
                    <a:lnTo>
                      <a:pt x="689" y="532"/>
                    </a:lnTo>
                    <a:lnTo>
                      <a:pt x="693" y="531"/>
                    </a:lnTo>
                    <a:lnTo>
                      <a:pt x="696" y="531"/>
                    </a:lnTo>
                    <a:lnTo>
                      <a:pt x="700" y="530"/>
                    </a:lnTo>
                    <a:lnTo>
                      <a:pt x="705" y="524"/>
                    </a:lnTo>
                    <a:lnTo>
                      <a:pt x="710" y="517"/>
                    </a:lnTo>
                    <a:lnTo>
                      <a:pt x="712" y="510"/>
                    </a:lnTo>
                    <a:lnTo>
                      <a:pt x="713" y="510"/>
                    </a:lnTo>
                    <a:lnTo>
                      <a:pt x="715" y="509"/>
                    </a:lnTo>
                    <a:lnTo>
                      <a:pt x="715" y="507"/>
                    </a:lnTo>
                    <a:lnTo>
                      <a:pt x="715" y="503"/>
                    </a:lnTo>
                    <a:lnTo>
                      <a:pt x="716" y="501"/>
                    </a:lnTo>
                    <a:lnTo>
                      <a:pt x="716" y="498"/>
                    </a:lnTo>
                    <a:lnTo>
                      <a:pt x="717" y="497"/>
                    </a:lnTo>
                    <a:lnTo>
                      <a:pt x="721" y="494"/>
                    </a:lnTo>
                    <a:lnTo>
                      <a:pt x="719" y="498"/>
                    </a:lnTo>
                    <a:lnTo>
                      <a:pt x="719" y="502"/>
                    </a:lnTo>
                    <a:lnTo>
                      <a:pt x="719" y="504"/>
                    </a:lnTo>
                    <a:lnTo>
                      <a:pt x="719" y="508"/>
                    </a:lnTo>
                    <a:lnTo>
                      <a:pt x="722" y="510"/>
                    </a:lnTo>
                    <a:lnTo>
                      <a:pt x="724" y="513"/>
                    </a:lnTo>
                    <a:lnTo>
                      <a:pt x="738" y="510"/>
                    </a:lnTo>
                    <a:lnTo>
                      <a:pt x="750" y="507"/>
                    </a:lnTo>
                    <a:lnTo>
                      <a:pt x="761" y="498"/>
                    </a:lnTo>
                    <a:lnTo>
                      <a:pt x="762" y="494"/>
                    </a:lnTo>
                    <a:lnTo>
                      <a:pt x="764" y="492"/>
                    </a:lnTo>
                    <a:lnTo>
                      <a:pt x="767" y="490"/>
                    </a:lnTo>
                    <a:lnTo>
                      <a:pt x="769" y="487"/>
                    </a:lnTo>
                    <a:lnTo>
                      <a:pt x="773" y="486"/>
                    </a:lnTo>
                    <a:lnTo>
                      <a:pt x="790" y="477"/>
                    </a:lnTo>
                    <a:lnTo>
                      <a:pt x="806" y="470"/>
                    </a:lnTo>
                    <a:lnTo>
                      <a:pt x="821" y="462"/>
                    </a:lnTo>
                    <a:lnTo>
                      <a:pt x="835" y="450"/>
                    </a:lnTo>
                    <a:lnTo>
                      <a:pt x="849" y="447"/>
                    </a:lnTo>
                    <a:lnTo>
                      <a:pt x="863" y="444"/>
                    </a:lnTo>
                    <a:lnTo>
                      <a:pt x="876" y="437"/>
                    </a:lnTo>
                    <a:lnTo>
                      <a:pt x="881" y="431"/>
                    </a:lnTo>
                    <a:lnTo>
                      <a:pt x="888" y="425"/>
                    </a:lnTo>
                    <a:lnTo>
                      <a:pt x="898" y="420"/>
                    </a:lnTo>
                    <a:lnTo>
                      <a:pt x="906" y="416"/>
                    </a:lnTo>
                    <a:lnTo>
                      <a:pt x="916" y="407"/>
                    </a:lnTo>
                    <a:lnTo>
                      <a:pt x="921" y="402"/>
                    </a:lnTo>
                    <a:lnTo>
                      <a:pt x="927" y="396"/>
                    </a:lnTo>
                    <a:lnTo>
                      <a:pt x="936" y="394"/>
                    </a:lnTo>
                    <a:lnTo>
                      <a:pt x="944" y="389"/>
                    </a:lnTo>
                    <a:lnTo>
                      <a:pt x="949" y="383"/>
                    </a:lnTo>
                    <a:lnTo>
                      <a:pt x="963" y="377"/>
                    </a:lnTo>
                    <a:lnTo>
                      <a:pt x="978" y="371"/>
                    </a:lnTo>
                    <a:lnTo>
                      <a:pt x="991" y="362"/>
                    </a:lnTo>
                    <a:lnTo>
                      <a:pt x="991" y="362"/>
                    </a:lnTo>
                    <a:lnTo>
                      <a:pt x="995" y="357"/>
                    </a:lnTo>
                    <a:lnTo>
                      <a:pt x="995" y="357"/>
                    </a:lnTo>
                    <a:lnTo>
                      <a:pt x="1011" y="349"/>
                    </a:lnTo>
                    <a:lnTo>
                      <a:pt x="1025" y="339"/>
                    </a:lnTo>
                    <a:lnTo>
                      <a:pt x="1039" y="327"/>
                    </a:lnTo>
                    <a:lnTo>
                      <a:pt x="1048" y="326"/>
                    </a:lnTo>
                    <a:lnTo>
                      <a:pt x="1057" y="321"/>
                    </a:lnTo>
                    <a:lnTo>
                      <a:pt x="1063" y="315"/>
                    </a:lnTo>
                    <a:lnTo>
                      <a:pt x="1070" y="308"/>
                    </a:lnTo>
                    <a:lnTo>
                      <a:pt x="1078" y="304"/>
                    </a:lnTo>
                    <a:lnTo>
                      <a:pt x="1096" y="297"/>
                    </a:lnTo>
                    <a:lnTo>
                      <a:pt x="1110" y="286"/>
                    </a:lnTo>
                    <a:lnTo>
                      <a:pt x="1121" y="271"/>
                    </a:lnTo>
                    <a:lnTo>
                      <a:pt x="1121" y="271"/>
                    </a:lnTo>
                    <a:lnTo>
                      <a:pt x="1133" y="272"/>
                    </a:lnTo>
                    <a:lnTo>
                      <a:pt x="1143" y="270"/>
                    </a:lnTo>
                    <a:lnTo>
                      <a:pt x="1152" y="264"/>
                    </a:lnTo>
                    <a:lnTo>
                      <a:pt x="1159" y="256"/>
                    </a:lnTo>
                    <a:lnTo>
                      <a:pt x="1221" y="212"/>
                    </a:lnTo>
                    <a:lnTo>
                      <a:pt x="1227" y="208"/>
                    </a:lnTo>
                    <a:lnTo>
                      <a:pt x="1232" y="205"/>
                    </a:lnTo>
                    <a:lnTo>
                      <a:pt x="1237" y="200"/>
                    </a:lnTo>
                    <a:lnTo>
                      <a:pt x="1238" y="195"/>
                    </a:lnTo>
                    <a:lnTo>
                      <a:pt x="1234" y="186"/>
                    </a:lnTo>
                    <a:lnTo>
                      <a:pt x="1234" y="175"/>
                    </a:lnTo>
                    <a:lnTo>
                      <a:pt x="1233" y="166"/>
                    </a:lnTo>
                    <a:lnTo>
                      <a:pt x="1228" y="157"/>
                    </a:lnTo>
                    <a:lnTo>
                      <a:pt x="1220" y="151"/>
                    </a:lnTo>
                    <a:lnTo>
                      <a:pt x="1216" y="150"/>
                    </a:lnTo>
                    <a:lnTo>
                      <a:pt x="1212" y="150"/>
                    </a:lnTo>
                    <a:lnTo>
                      <a:pt x="1209" y="150"/>
                    </a:lnTo>
                    <a:lnTo>
                      <a:pt x="1205" y="151"/>
                    </a:lnTo>
                    <a:lnTo>
                      <a:pt x="1200" y="152"/>
                    </a:lnTo>
                    <a:lnTo>
                      <a:pt x="1194" y="156"/>
                    </a:lnTo>
                    <a:lnTo>
                      <a:pt x="1189" y="160"/>
                    </a:lnTo>
                    <a:lnTo>
                      <a:pt x="1183" y="163"/>
                    </a:lnTo>
                    <a:lnTo>
                      <a:pt x="1178" y="167"/>
                    </a:lnTo>
                    <a:lnTo>
                      <a:pt x="1176" y="168"/>
                    </a:lnTo>
                    <a:lnTo>
                      <a:pt x="1173" y="169"/>
                    </a:lnTo>
                    <a:lnTo>
                      <a:pt x="1171" y="173"/>
                    </a:lnTo>
                    <a:lnTo>
                      <a:pt x="1167" y="173"/>
                    </a:lnTo>
                    <a:lnTo>
                      <a:pt x="1164" y="174"/>
                    </a:lnTo>
                    <a:lnTo>
                      <a:pt x="1159" y="174"/>
                    </a:lnTo>
                    <a:lnTo>
                      <a:pt x="1155" y="172"/>
                    </a:lnTo>
                    <a:lnTo>
                      <a:pt x="1133" y="183"/>
                    </a:lnTo>
                    <a:lnTo>
                      <a:pt x="1112" y="195"/>
                    </a:lnTo>
                    <a:lnTo>
                      <a:pt x="1091" y="208"/>
                    </a:lnTo>
                    <a:lnTo>
                      <a:pt x="1081" y="213"/>
                    </a:lnTo>
                    <a:lnTo>
                      <a:pt x="1071" y="218"/>
                    </a:lnTo>
                    <a:lnTo>
                      <a:pt x="1061" y="222"/>
                    </a:lnTo>
                    <a:lnTo>
                      <a:pt x="1058" y="224"/>
                    </a:lnTo>
                    <a:lnTo>
                      <a:pt x="1057" y="228"/>
                    </a:lnTo>
                    <a:lnTo>
                      <a:pt x="1057" y="228"/>
                    </a:lnTo>
                    <a:lnTo>
                      <a:pt x="1056" y="229"/>
                    </a:lnTo>
                    <a:lnTo>
                      <a:pt x="1047" y="234"/>
                    </a:lnTo>
                    <a:lnTo>
                      <a:pt x="1039" y="237"/>
                    </a:lnTo>
                    <a:lnTo>
                      <a:pt x="1031" y="245"/>
                    </a:lnTo>
                    <a:lnTo>
                      <a:pt x="1011" y="249"/>
                    </a:lnTo>
                    <a:lnTo>
                      <a:pt x="1008" y="252"/>
                    </a:lnTo>
                    <a:lnTo>
                      <a:pt x="1008" y="253"/>
                    </a:lnTo>
                    <a:lnTo>
                      <a:pt x="1006" y="253"/>
                    </a:lnTo>
                    <a:lnTo>
                      <a:pt x="996" y="254"/>
                    </a:lnTo>
                    <a:lnTo>
                      <a:pt x="988" y="259"/>
                    </a:lnTo>
                    <a:lnTo>
                      <a:pt x="979" y="264"/>
                    </a:lnTo>
                    <a:lnTo>
                      <a:pt x="977" y="268"/>
                    </a:lnTo>
                    <a:lnTo>
                      <a:pt x="976" y="272"/>
                    </a:lnTo>
                    <a:lnTo>
                      <a:pt x="976" y="272"/>
                    </a:lnTo>
                    <a:lnTo>
                      <a:pt x="972" y="272"/>
                    </a:lnTo>
                    <a:lnTo>
                      <a:pt x="968" y="275"/>
                    </a:lnTo>
                    <a:lnTo>
                      <a:pt x="966" y="277"/>
                    </a:lnTo>
                    <a:lnTo>
                      <a:pt x="963" y="279"/>
                    </a:lnTo>
                    <a:lnTo>
                      <a:pt x="962" y="281"/>
                    </a:lnTo>
                    <a:lnTo>
                      <a:pt x="961" y="283"/>
                    </a:lnTo>
                    <a:lnTo>
                      <a:pt x="950" y="286"/>
                    </a:lnTo>
                    <a:lnTo>
                      <a:pt x="936" y="296"/>
                    </a:lnTo>
                    <a:lnTo>
                      <a:pt x="937" y="300"/>
                    </a:lnTo>
                    <a:lnTo>
                      <a:pt x="937" y="300"/>
                    </a:lnTo>
                    <a:lnTo>
                      <a:pt x="932" y="302"/>
                    </a:lnTo>
                    <a:lnTo>
                      <a:pt x="931" y="298"/>
                    </a:lnTo>
                    <a:lnTo>
                      <a:pt x="922" y="293"/>
                    </a:lnTo>
                    <a:lnTo>
                      <a:pt x="917" y="293"/>
                    </a:lnTo>
                    <a:lnTo>
                      <a:pt x="914" y="296"/>
                    </a:lnTo>
                    <a:lnTo>
                      <a:pt x="910" y="300"/>
                    </a:lnTo>
                    <a:lnTo>
                      <a:pt x="908" y="305"/>
                    </a:lnTo>
                    <a:lnTo>
                      <a:pt x="904" y="309"/>
                    </a:lnTo>
                    <a:lnTo>
                      <a:pt x="902" y="313"/>
                    </a:lnTo>
                    <a:lnTo>
                      <a:pt x="902" y="316"/>
                    </a:lnTo>
                    <a:lnTo>
                      <a:pt x="902" y="320"/>
                    </a:lnTo>
                    <a:lnTo>
                      <a:pt x="902" y="320"/>
                    </a:lnTo>
                    <a:lnTo>
                      <a:pt x="902" y="320"/>
                    </a:lnTo>
                    <a:lnTo>
                      <a:pt x="876" y="338"/>
                    </a:lnTo>
                    <a:lnTo>
                      <a:pt x="848" y="354"/>
                    </a:lnTo>
                    <a:lnTo>
                      <a:pt x="821" y="370"/>
                    </a:lnTo>
                    <a:lnTo>
                      <a:pt x="800" y="380"/>
                    </a:lnTo>
                    <a:lnTo>
                      <a:pt x="780" y="394"/>
                    </a:lnTo>
                    <a:lnTo>
                      <a:pt x="764" y="403"/>
                    </a:lnTo>
                    <a:lnTo>
                      <a:pt x="749" y="413"/>
                    </a:lnTo>
                    <a:lnTo>
                      <a:pt x="746" y="417"/>
                    </a:lnTo>
                    <a:lnTo>
                      <a:pt x="744" y="416"/>
                    </a:lnTo>
                    <a:lnTo>
                      <a:pt x="740" y="414"/>
                    </a:lnTo>
                    <a:lnTo>
                      <a:pt x="736" y="414"/>
                    </a:lnTo>
                    <a:lnTo>
                      <a:pt x="735" y="416"/>
                    </a:lnTo>
                    <a:lnTo>
                      <a:pt x="734" y="410"/>
                    </a:lnTo>
                    <a:lnTo>
                      <a:pt x="732" y="406"/>
                    </a:lnTo>
                    <a:lnTo>
                      <a:pt x="728" y="403"/>
                    </a:lnTo>
                    <a:lnTo>
                      <a:pt x="724" y="402"/>
                    </a:lnTo>
                    <a:lnTo>
                      <a:pt x="721" y="402"/>
                    </a:lnTo>
                    <a:lnTo>
                      <a:pt x="716" y="403"/>
                    </a:lnTo>
                    <a:lnTo>
                      <a:pt x="716" y="403"/>
                    </a:lnTo>
                    <a:lnTo>
                      <a:pt x="715" y="400"/>
                    </a:lnTo>
                    <a:lnTo>
                      <a:pt x="717" y="399"/>
                    </a:lnTo>
                    <a:lnTo>
                      <a:pt x="721" y="393"/>
                    </a:lnTo>
                    <a:lnTo>
                      <a:pt x="723" y="386"/>
                    </a:lnTo>
                    <a:lnTo>
                      <a:pt x="725" y="382"/>
                    </a:lnTo>
                    <a:lnTo>
                      <a:pt x="732" y="386"/>
                    </a:lnTo>
                    <a:lnTo>
                      <a:pt x="738" y="389"/>
                    </a:lnTo>
                    <a:lnTo>
                      <a:pt x="746" y="389"/>
                    </a:lnTo>
                    <a:lnTo>
                      <a:pt x="750" y="368"/>
                    </a:lnTo>
                    <a:lnTo>
                      <a:pt x="757" y="367"/>
                    </a:lnTo>
                    <a:lnTo>
                      <a:pt x="763" y="366"/>
                    </a:lnTo>
                    <a:lnTo>
                      <a:pt x="767" y="365"/>
                    </a:lnTo>
                    <a:lnTo>
                      <a:pt x="769" y="361"/>
                    </a:lnTo>
                    <a:lnTo>
                      <a:pt x="772" y="361"/>
                    </a:lnTo>
                    <a:lnTo>
                      <a:pt x="774" y="360"/>
                    </a:lnTo>
                    <a:lnTo>
                      <a:pt x="776" y="360"/>
                    </a:lnTo>
                    <a:lnTo>
                      <a:pt x="779" y="359"/>
                    </a:lnTo>
                    <a:lnTo>
                      <a:pt x="781" y="357"/>
                    </a:lnTo>
                    <a:lnTo>
                      <a:pt x="784" y="356"/>
                    </a:lnTo>
                    <a:lnTo>
                      <a:pt x="786" y="355"/>
                    </a:lnTo>
                    <a:lnTo>
                      <a:pt x="787" y="353"/>
                    </a:lnTo>
                    <a:lnTo>
                      <a:pt x="787" y="349"/>
                    </a:lnTo>
                    <a:lnTo>
                      <a:pt x="787" y="345"/>
                    </a:lnTo>
                    <a:lnTo>
                      <a:pt x="787" y="340"/>
                    </a:lnTo>
                    <a:lnTo>
                      <a:pt x="802" y="336"/>
                    </a:lnTo>
                    <a:lnTo>
                      <a:pt x="807" y="338"/>
                    </a:lnTo>
                    <a:lnTo>
                      <a:pt x="810" y="338"/>
                    </a:lnTo>
                    <a:lnTo>
                      <a:pt x="813" y="337"/>
                    </a:lnTo>
                    <a:lnTo>
                      <a:pt x="815" y="334"/>
                    </a:lnTo>
                    <a:lnTo>
                      <a:pt x="818" y="331"/>
                    </a:lnTo>
                    <a:lnTo>
                      <a:pt x="815" y="316"/>
                    </a:lnTo>
                    <a:lnTo>
                      <a:pt x="823" y="319"/>
                    </a:lnTo>
                    <a:lnTo>
                      <a:pt x="830" y="319"/>
                    </a:lnTo>
                    <a:lnTo>
                      <a:pt x="837" y="317"/>
                    </a:lnTo>
                    <a:lnTo>
                      <a:pt x="842" y="310"/>
                    </a:lnTo>
                    <a:lnTo>
                      <a:pt x="844" y="302"/>
                    </a:lnTo>
                    <a:lnTo>
                      <a:pt x="849" y="296"/>
                    </a:lnTo>
                    <a:lnTo>
                      <a:pt x="857" y="292"/>
                    </a:lnTo>
                    <a:lnTo>
                      <a:pt x="864" y="289"/>
                    </a:lnTo>
                    <a:lnTo>
                      <a:pt x="871" y="287"/>
                    </a:lnTo>
                    <a:lnTo>
                      <a:pt x="882" y="286"/>
                    </a:lnTo>
                    <a:lnTo>
                      <a:pt x="894" y="281"/>
                    </a:lnTo>
                    <a:lnTo>
                      <a:pt x="906" y="275"/>
                    </a:lnTo>
                    <a:lnTo>
                      <a:pt x="915" y="268"/>
                    </a:lnTo>
                    <a:lnTo>
                      <a:pt x="922" y="268"/>
                    </a:lnTo>
                    <a:lnTo>
                      <a:pt x="926" y="265"/>
                    </a:lnTo>
                    <a:lnTo>
                      <a:pt x="927" y="260"/>
                    </a:lnTo>
                    <a:lnTo>
                      <a:pt x="927" y="256"/>
                    </a:lnTo>
                    <a:lnTo>
                      <a:pt x="927" y="249"/>
                    </a:lnTo>
                    <a:lnTo>
                      <a:pt x="928" y="245"/>
                    </a:lnTo>
                    <a:lnTo>
                      <a:pt x="928" y="245"/>
                    </a:lnTo>
                    <a:lnTo>
                      <a:pt x="928" y="245"/>
                    </a:lnTo>
                    <a:lnTo>
                      <a:pt x="928" y="240"/>
                    </a:lnTo>
                    <a:lnTo>
                      <a:pt x="949" y="258"/>
                    </a:lnTo>
                    <a:lnTo>
                      <a:pt x="953" y="258"/>
                    </a:lnTo>
                    <a:lnTo>
                      <a:pt x="954" y="257"/>
                    </a:lnTo>
                    <a:lnTo>
                      <a:pt x="955" y="254"/>
                    </a:lnTo>
                    <a:lnTo>
                      <a:pt x="956" y="253"/>
                    </a:lnTo>
                    <a:lnTo>
                      <a:pt x="957" y="251"/>
                    </a:lnTo>
                    <a:lnTo>
                      <a:pt x="957" y="247"/>
                    </a:lnTo>
                    <a:lnTo>
                      <a:pt x="960" y="246"/>
                    </a:lnTo>
                    <a:lnTo>
                      <a:pt x="962" y="245"/>
                    </a:lnTo>
                    <a:lnTo>
                      <a:pt x="963" y="242"/>
                    </a:lnTo>
                    <a:lnTo>
                      <a:pt x="965" y="240"/>
                    </a:lnTo>
                    <a:lnTo>
                      <a:pt x="966" y="236"/>
                    </a:lnTo>
                    <a:lnTo>
                      <a:pt x="966" y="236"/>
                    </a:lnTo>
                    <a:lnTo>
                      <a:pt x="968" y="237"/>
                    </a:lnTo>
                    <a:lnTo>
                      <a:pt x="971" y="237"/>
                    </a:lnTo>
                    <a:lnTo>
                      <a:pt x="974" y="236"/>
                    </a:lnTo>
                    <a:lnTo>
                      <a:pt x="977" y="234"/>
                    </a:lnTo>
                    <a:lnTo>
                      <a:pt x="976" y="225"/>
                    </a:lnTo>
                    <a:lnTo>
                      <a:pt x="979" y="226"/>
                    </a:lnTo>
                    <a:lnTo>
                      <a:pt x="986" y="226"/>
                    </a:lnTo>
                    <a:lnTo>
                      <a:pt x="994" y="224"/>
                    </a:lnTo>
                    <a:lnTo>
                      <a:pt x="999" y="219"/>
                    </a:lnTo>
                    <a:lnTo>
                      <a:pt x="1001" y="212"/>
                    </a:lnTo>
                    <a:lnTo>
                      <a:pt x="1000" y="209"/>
                    </a:lnTo>
                    <a:lnTo>
                      <a:pt x="1000" y="207"/>
                    </a:lnTo>
                    <a:lnTo>
                      <a:pt x="997" y="196"/>
                    </a:lnTo>
                    <a:lnTo>
                      <a:pt x="1001" y="192"/>
                    </a:lnTo>
                    <a:lnTo>
                      <a:pt x="1005" y="188"/>
                    </a:lnTo>
                    <a:lnTo>
                      <a:pt x="1007" y="183"/>
                    </a:lnTo>
                    <a:lnTo>
                      <a:pt x="1010" y="178"/>
                    </a:lnTo>
                    <a:lnTo>
                      <a:pt x="1010" y="178"/>
                    </a:lnTo>
                    <a:lnTo>
                      <a:pt x="1016" y="171"/>
                    </a:lnTo>
                    <a:lnTo>
                      <a:pt x="1024" y="166"/>
                    </a:lnTo>
                    <a:lnTo>
                      <a:pt x="1031" y="160"/>
                    </a:lnTo>
                    <a:lnTo>
                      <a:pt x="1031" y="160"/>
                    </a:lnTo>
                    <a:lnTo>
                      <a:pt x="1034" y="158"/>
                    </a:lnTo>
                    <a:lnTo>
                      <a:pt x="1034" y="158"/>
                    </a:lnTo>
                    <a:lnTo>
                      <a:pt x="1035" y="156"/>
                    </a:lnTo>
                    <a:lnTo>
                      <a:pt x="1036" y="155"/>
                    </a:lnTo>
                    <a:lnTo>
                      <a:pt x="1037" y="154"/>
                    </a:lnTo>
                    <a:lnTo>
                      <a:pt x="1039" y="155"/>
                    </a:lnTo>
                    <a:lnTo>
                      <a:pt x="1040" y="156"/>
                    </a:lnTo>
                    <a:lnTo>
                      <a:pt x="1048" y="161"/>
                    </a:lnTo>
                    <a:lnTo>
                      <a:pt x="1053" y="161"/>
                    </a:lnTo>
                    <a:lnTo>
                      <a:pt x="1058" y="156"/>
                    </a:lnTo>
                    <a:lnTo>
                      <a:pt x="1061" y="148"/>
                    </a:lnTo>
                    <a:lnTo>
                      <a:pt x="1061" y="148"/>
                    </a:lnTo>
                    <a:lnTo>
                      <a:pt x="1073" y="141"/>
                    </a:lnTo>
                    <a:lnTo>
                      <a:pt x="1087" y="141"/>
                    </a:lnTo>
                    <a:lnTo>
                      <a:pt x="1096" y="155"/>
                    </a:lnTo>
                    <a:lnTo>
                      <a:pt x="1099" y="151"/>
                    </a:lnTo>
                    <a:lnTo>
                      <a:pt x="1098" y="146"/>
                    </a:lnTo>
                    <a:lnTo>
                      <a:pt x="1097" y="141"/>
                    </a:lnTo>
                    <a:lnTo>
                      <a:pt x="1095" y="137"/>
                    </a:lnTo>
                    <a:lnTo>
                      <a:pt x="1095" y="132"/>
                    </a:lnTo>
                    <a:lnTo>
                      <a:pt x="1097" y="128"/>
                    </a:lnTo>
                    <a:lnTo>
                      <a:pt x="1104" y="126"/>
                    </a:lnTo>
                    <a:lnTo>
                      <a:pt x="1104" y="129"/>
                    </a:lnTo>
                    <a:lnTo>
                      <a:pt x="1104" y="133"/>
                    </a:lnTo>
                    <a:lnTo>
                      <a:pt x="1105" y="135"/>
                    </a:lnTo>
                    <a:lnTo>
                      <a:pt x="1108" y="137"/>
                    </a:lnTo>
                    <a:lnTo>
                      <a:pt x="1110" y="138"/>
                    </a:lnTo>
                    <a:lnTo>
                      <a:pt x="1113" y="138"/>
                    </a:lnTo>
                    <a:lnTo>
                      <a:pt x="1115" y="138"/>
                    </a:lnTo>
                    <a:lnTo>
                      <a:pt x="1118" y="139"/>
                    </a:lnTo>
                    <a:lnTo>
                      <a:pt x="1120" y="139"/>
                    </a:lnTo>
                    <a:lnTo>
                      <a:pt x="1126" y="137"/>
                    </a:lnTo>
                    <a:lnTo>
                      <a:pt x="1130" y="132"/>
                    </a:lnTo>
                    <a:lnTo>
                      <a:pt x="1133" y="127"/>
                    </a:lnTo>
                    <a:lnTo>
                      <a:pt x="1138" y="123"/>
                    </a:lnTo>
                    <a:lnTo>
                      <a:pt x="1146" y="122"/>
                    </a:lnTo>
                    <a:lnTo>
                      <a:pt x="1147" y="116"/>
                    </a:lnTo>
                    <a:lnTo>
                      <a:pt x="1149" y="110"/>
                    </a:lnTo>
                    <a:lnTo>
                      <a:pt x="1152" y="106"/>
                    </a:lnTo>
                    <a:lnTo>
                      <a:pt x="1158" y="106"/>
                    </a:lnTo>
                    <a:lnTo>
                      <a:pt x="1165" y="112"/>
                    </a:lnTo>
                    <a:lnTo>
                      <a:pt x="1175" y="99"/>
                    </a:lnTo>
                    <a:lnTo>
                      <a:pt x="1177" y="98"/>
                    </a:lnTo>
                    <a:lnTo>
                      <a:pt x="1181" y="98"/>
                    </a:lnTo>
                    <a:lnTo>
                      <a:pt x="1183" y="97"/>
                    </a:lnTo>
                    <a:lnTo>
                      <a:pt x="1187" y="95"/>
                    </a:lnTo>
                    <a:lnTo>
                      <a:pt x="1189" y="94"/>
                    </a:lnTo>
                    <a:lnTo>
                      <a:pt x="1192" y="92"/>
                    </a:lnTo>
                    <a:lnTo>
                      <a:pt x="1193" y="88"/>
                    </a:lnTo>
                    <a:lnTo>
                      <a:pt x="1194" y="88"/>
                    </a:lnTo>
                    <a:lnTo>
                      <a:pt x="1195" y="86"/>
                    </a:lnTo>
                    <a:lnTo>
                      <a:pt x="1197" y="83"/>
                    </a:lnTo>
                    <a:lnTo>
                      <a:pt x="1199" y="82"/>
                    </a:lnTo>
                    <a:lnTo>
                      <a:pt x="1203" y="81"/>
                    </a:lnTo>
                    <a:lnTo>
                      <a:pt x="1205" y="80"/>
                    </a:lnTo>
                    <a:lnTo>
                      <a:pt x="1207" y="78"/>
                    </a:lnTo>
                    <a:lnTo>
                      <a:pt x="1210" y="77"/>
                    </a:lnTo>
                    <a:lnTo>
                      <a:pt x="1212" y="76"/>
                    </a:lnTo>
                    <a:lnTo>
                      <a:pt x="1214" y="74"/>
                    </a:lnTo>
                    <a:lnTo>
                      <a:pt x="1222" y="65"/>
                    </a:lnTo>
                    <a:lnTo>
                      <a:pt x="1224" y="61"/>
                    </a:lnTo>
                    <a:lnTo>
                      <a:pt x="1228" y="60"/>
                    </a:lnTo>
                    <a:lnTo>
                      <a:pt x="1232" y="59"/>
                    </a:lnTo>
                    <a:lnTo>
                      <a:pt x="1235" y="58"/>
                    </a:lnTo>
                    <a:lnTo>
                      <a:pt x="1238" y="57"/>
                    </a:lnTo>
                    <a:lnTo>
                      <a:pt x="1251" y="51"/>
                    </a:lnTo>
                    <a:lnTo>
                      <a:pt x="1261" y="46"/>
                    </a:lnTo>
                    <a:lnTo>
                      <a:pt x="1266" y="40"/>
                    </a:lnTo>
                    <a:lnTo>
                      <a:pt x="1268" y="34"/>
                    </a:lnTo>
                    <a:lnTo>
                      <a:pt x="1266" y="24"/>
                    </a:lnTo>
                    <a:lnTo>
                      <a:pt x="1261" y="12"/>
                    </a:lnTo>
                    <a:close/>
                    <a:moveTo>
                      <a:pt x="201" y="783"/>
                    </a:moveTo>
                    <a:lnTo>
                      <a:pt x="196" y="783"/>
                    </a:lnTo>
                    <a:lnTo>
                      <a:pt x="193" y="783"/>
                    </a:lnTo>
                    <a:lnTo>
                      <a:pt x="189" y="786"/>
                    </a:lnTo>
                    <a:lnTo>
                      <a:pt x="189" y="786"/>
                    </a:lnTo>
                    <a:lnTo>
                      <a:pt x="184" y="784"/>
                    </a:lnTo>
                    <a:lnTo>
                      <a:pt x="180" y="784"/>
                    </a:lnTo>
                    <a:lnTo>
                      <a:pt x="176" y="786"/>
                    </a:lnTo>
                    <a:lnTo>
                      <a:pt x="171" y="788"/>
                    </a:lnTo>
                    <a:lnTo>
                      <a:pt x="162" y="794"/>
                    </a:lnTo>
                    <a:lnTo>
                      <a:pt x="155" y="803"/>
                    </a:lnTo>
                    <a:lnTo>
                      <a:pt x="150" y="812"/>
                    </a:lnTo>
                    <a:lnTo>
                      <a:pt x="148" y="812"/>
                    </a:lnTo>
                    <a:lnTo>
                      <a:pt x="144" y="812"/>
                    </a:lnTo>
                    <a:lnTo>
                      <a:pt x="146" y="809"/>
                    </a:lnTo>
                    <a:lnTo>
                      <a:pt x="148" y="805"/>
                    </a:lnTo>
                    <a:lnTo>
                      <a:pt x="149" y="801"/>
                    </a:lnTo>
                    <a:lnTo>
                      <a:pt x="150" y="798"/>
                    </a:lnTo>
                    <a:lnTo>
                      <a:pt x="150" y="794"/>
                    </a:lnTo>
                    <a:lnTo>
                      <a:pt x="149" y="790"/>
                    </a:lnTo>
                    <a:lnTo>
                      <a:pt x="150" y="789"/>
                    </a:lnTo>
                    <a:lnTo>
                      <a:pt x="152" y="787"/>
                    </a:lnTo>
                    <a:lnTo>
                      <a:pt x="154" y="784"/>
                    </a:lnTo>
                    <a:lnTo>
                      <a:pt x="155" y="782"/>
                    </a:lnTo>
                    <a:lnTo>
                      <a:pt x="156" y="779"/>
                    </a:lnTo>
                    <a:lnTo>
                      <a:pt x="159" y="777"/>
                    </a:lnTo>
                    <a:lnTo>
                      <a:pt x="161" y="777"/>
                    </a:lnTo>
                    <a:lnTo>
                      <a:pt x="161" y="778"/>
                    </a:lnTo>
                    <a:lnTo>
                      <a:pt x="162" y="782"/>
                    </a:lnTo>
                    <a:lnTo>
                      <a:pt x="169" y="783"/>
                    </a:lnTo>
                    <a:lnTo>
                      <a:pt x="174" y="781"/>
                    </a:lnTo>
                    <a:lnTo>
                      <a:pt x="179" y="776"/>
                    </a:lnTo>
                    <a:lnTo>
                      <a:pt x="184" y="771"/>
                    </a:lnTo>
                    <a:lnTo>
                      <a:pt x="190" y="770"/>
                    </a:lnTo>
                    <a:lnTo>
                      <a:pt x="191" y="769"/>
                    </a:lnTo>
                    <a:lnTo>
                      <a:pt x="195" y="771"/>
                    </a:lnTo>
                    <a:lnTo>
                      <a:pt x="197" y="773"/>
                    </a:lnTo>
                    <a:lnTo>
                      <a:pt x="200" y="777"/>
                    </a:lnTo>
                    <a:lnTo>
                      <a:pt x="202" y="781"/>
                    </a:lnTo>
                    <a:lnTo>
                      <a:pt x="202" y="784"/>
                    </a:lnTo>
                    <a:lnTo>
                      <a:pt x="201" y="783"/>
                    </a:lnTo>
                    <a:lnTo>
                      <a:pt x="201" y="783"/>
                    </a:lnTo>
                    <a:close/>
                    <a:moveTo>
                      <a:pt x="205" y="798"/>
                    </a:moveTo>
                    <a:lnTo>
                      <a:pt x="207" y="798"/>
                    </a:lnTo>
                    <a:lnTo>
                      <a:pt x="208" y="796"/>
                    </a:lnTo>
                    <a:lnTo>
                      <a:pt x="211" y="795"/>
                    </a:lnTo>
                    <a:lnTo>
                      <a:pt x="210" y="798"/>
                    </a:lnTo>
                    <a:lnTo>
                      <a:pt x="211" y="801"/>
                    </a:lnTo>
                    <a:lnTo>
                      <a:pt x="212" y="804"/>
                    </a:lnTo>
                    <a:lnTo>
                      <a:pt x="211" y="804"/>
                    </a:lnTo>
                    <a:lnTo>
                      <a:pt x="208" y="804"/>
                    </a:lnTo>
                    <a:lnTo>
                      <a:pt x="207" y="804"/>
                    </a:lnTo>
                    <a:lnTo>
                      <a:pt x="205" y="804"/>
                    </a:lnTo>
                    <a:lnTo>
                      <a:pt x="203" y="804"/>
                    </a:lnTo>
                    <a:lnTo>
                      <a:pt x="203" y="803"/>
                    </a:lnTo>
                    <a:lnTo>
                      <a:pt x="203" y="800"/>
                    </a:lnTo>
                    <a:lnTo>
                      <a:pt x="205" y="798"/>
                    </a:lnTo>
                    <a:close/>
                    <a:moveTo>
                      <a:pt x="213" y="788"/>
                    </a:moveTo>
                    <a:lnTo>
                      <a:pt x="212" y="792"/>
                    </a:lnTo>
                    <a:lnTo>
                      <a:pt x="213" y="787"/>
                    </a:lnTo>
                    <a:lnTo>
                      <a:pt x="213" y="783"/>
                    </a:lnTo>
                    <a:lnTo>
                      <a:pt x="217" y="784"/>
                    </a:lnTo>
                    <a:lnTo>
                      <a:pt x="219" y="786"/>
                    </a:lnTo>
                    <a:lnTo>
                      <a:pt x="216" y="787"/>
                    </a:lnTo>
                    <a:lnTo>
                      <a:pt x="213" y="788"/>
                    </a:lnTo>
                    <a:close/>
                    <a:moveTo>
                      <a:pt x="222" y="788"/>
                    </a:moveTo>
                    <a:lnTo>
                      <a:pt x="220" y="787"/>
                    </a:lnTo>
                    <a:lnTo>
                      <a:pt x="223" y="787"/>
                    </a:lnTo>
                    <a:lnTo>
                      <a:pt x="222" y="788"/>
                    </a:lnTo>
                    <a:close/>
                    <a:moveTo>
                      <a:pt x="225" y="712"/>
                    </a:moveTo>
                    <a:lnTo>
                      <a:pt x="225" y="712"/>
                    </a:lnTo>
                    <a:lnTo>
                      <a:pt x="225" y="712"/>
                    </a:lnTo>
                    <a:lnTo>
                      <a:pt x="225" y="712"/>
                    </a:lnTo>
                    <a:close/>
                    <a:moveTo>
                      <a:pt x="320" y="695"/>
                    </a:moveTo>
                    <a:lnTo>
                      <a:pt x="321" y="693"/>
                    </a:lnTo>
                    <a:lnTo>
                      <a:pt x="322" y="691"/>
                    </a:lnTo>
                    <a:lnTo>
                      <a:pt x="324" y="693"/>
                    </a:lnTo>
                    <a:lnTo>
                      <a:pt x="326" y="697"/>
                    </a:lnTo>
                    <a:lnTo>
                      <a:pt x="327" y="699"/>
                    </a:lnTo>
                    <a:lnTo>
                      <a:pt x="324" y="697"/>
                    </a:lnTo>
                    <a:lnTo>
                      <a:pt x="320" y="695"/>
                    </a:lnTo>
                    <a:close/>
                    <a:moveTo>
                      <a:pt x="424" y="636"/>
                    </a:moveTo>
                    <a:lnTo>
                      <a:pt x="422" y="638"/>
                    </a:lnTo>
                    <a:lnTo>
                      <a:pt x="420" y="644"/>
                    </a:lnTo>
                    <a:lnTo>
                      <a:pt x="418" y="648"/>
                    </a:lnTo>
                    <a:lnTo>
                      <a:pt x="418" y="653"/>
                    </a:lnTo>
                    <a:lnTo>
                      <a:pt x="415" y="653"/>
                    </a:lnTo>
                    <a:lnTo>
                      <a:pt x="411" y="655"/>
                    </a:lnTo>
                    <a:lnTo>
                      <a:pt x="407" y="656"/>
                    </a:lnTo>
                    <a:lnTo>
                      <a:pt x="406" y="659"/>
                    </a:lnTo>
                    <a:lnTo>
                      <a:pt x="406" y="659"/>
                    </a:lnTo>
                    <a:lnTo>
                      <a:pt x="404" y="657"/>
                    </a:lnTo>
                    <a:lnTo>
                      <a:pt x="401" y="655"/>
                    </a:lnTo>
                    <a:lnTo>
                      <a:pt x="399" y="653"/>
                    </a:lnTo>
                    <a:lnTo>
                      <a:pt x="395" y="653"/>
                    </a:lnTo>
                    <a:lnTo>
                      <a:pt x="393" y="656"/>
                    </a:lnTo>
                    <a:lnTo>
                      <a:pt x="390" y="656"/>
                    </a:lnTo>
                    <a:lnTo>
                      <a:pt x="387" y="656"/>
                    </a:lnTo>
                    <a:lnTo>
                      <a:pt x="382" y="662"/>
                    </a:lnTo>
                    <a:lnTo>
                      <a:pt x="378" y="667"/>
                    </a:lnTo>
                    <a:lnTo>
                      <a:pt x="376" y="673"/>
                    </a:lnTo>
                    <a:lnTo>
                      <a:pt x="377" y="681"/>
                    </a:lnTo>
                    <a:lnTo>
                      <a:pt x="375" y="680"/>
                    </a:lnTo>
                    <a:lnTo>
                      <a:pt x="372" y="679"/>
                    </a:lnTo>
                    <a:lnTo>
                      <a:pt x="369" y="676"/>
                    </a:lnTo>
                    <a:lnTo>
                      <a:pt x="365" y="674"/>
                    </a:lnTo>
                    <a:lnTo>
                      <a:pt x="362" y="672"/>
                    </a:lnTo>
                    <a:lnTo>
                      <a:pt x="359" y="667"/>
                    </a:lnTo>
                    <a:lnTo>
                      <a:pt x="355" y="663"/>
                    </a:lnTo>
                    <a:lnTo>
                      <a:pt x="360" y="663"/>
                    </a:lnTo>
                    <a:lnTo>
                      <a:pt x="365" y="662"/>
                    </a:lnTo>
                    <a:lnTo>
                      <a:pt x="370" y="659"/>
                    </a:lnTo>
                    <a:lnTo>
                      <a:pt x="372" y="659"/>
                    </a:lnTo>
                    <a:lnTo>
                      <a:pt x="373" y="658"/>
                    </a:lnTo>
                    <a:lnTo>
                      <a:pt x="373" y="657"/>
                    </a:lnTo>
                    <a:lnTo>
                      <a:pt x="375" y="655"/>
                    </a:lnTo>
                    <a:lnTo>
                      <a:pt x="382" y="653"/>
                    </a:lnTo>
                    <a:lnTo>
                      <a:pt x="384" y="644"/>
                    </a:lnTo>
                    <a:lnTo>
                      <a:pt x="386" y="645"/>
                    </a:lnTo>
                    <a:lnTo>
                      <a:pt x="390" y="644"/>
                    </a:lnTo>
                    <a:lnTo>
                      <a:pt x="393" y="641"/>
                    </a:lnTo>
                    <a:lnTo>
                      <a:pt x="395" y="639"/>
                    </a:lnTo>
                    <a:lnTo>
                      <a:pt x="401" y="633"/>
                    </a:lnTo>
                    <a:lnTo>
                      <a:pt x="407" y="630"/>
                    </a:lnTo>
                    <a:lnTo>
                      <a:pt x="415" y="629"/>
                    </a:lnTo>
                    <a:lnTo>
                      <a:pt x="421" y="627"/>
                    </a:lnTo>
                    <a:lnTo>
                      <a:pt x="421" y="627"/>
                    </a:lnTo>
                    <a:lnTo>
                      <a:pt x="423" y="628"/>
                    </a:lnTo>
                    <a:lnTo>
                      <a:pt x="424" y="629"/>
                    </a:lnTo>
                    <a:lnTo>
                      <a:pt x="426" y="632"/>
                    </a:lnTo>
                    <a:lnTo>
                      <a:pt x="426" y="633"/>
                    </a:lnTo>
                    <a:lnTo>
                      <a:pt x="424" y="635"/>
                    </a:lnTo>
                    <a:lnTo>
                      <a:pt x="424" y="636"/>
                    </a:lnTo>
                    <a:close/>
                    <a:moveTo>
                      <a:pt x="508" y="618"/>
                    </a:moveTo>
                    <a:lnTo>
                      <a:pt x="508" y="619"/>
                    </a:lnTo>
                    <a:lnTo>
                      <a:pt x="500" y="621"/>
                    </a:lnTo>
                    <a:lnTo>
                      <a:pt x="501" y="617"/>
                    </a:lnTo>
                    <a:lnTo>
                      <a:pt x="500" y="615"/>
                    </a:lnTo>
                    <a:lnTo>
                      <a:pt x="498" y="612"/>
                    </a:lnTo>
                    <a:lnTo>
                      <a:pt x="500" y="610"/>
                    </a:lnTo>
                    <a:lnTo>
                      <a:pt x="501" y="607"/>
                    </a:lnTo>
                    <a:lnTo>
                      <a:pt x="502" y="605"/>
                    </a:lnTo>
                    <a:lnTo>
                      <a:pt x="503" y="601"/>
                    </a:lnTo>
                    <a:lnTo>
                      <a:pt x="505" y="605"/>
                    </a:lnTo>
                    <a:lnTo>
                      <a:pt x="507" y="608"/>
                    </a:lnTo>
                    <a:lnTo>
                      <a:pt x="509" y="612"/>
                    </a:lnTo>
                    <a:lnTo>
                      <a:pt x="513" y="615"/>
                    </a:lnTo>
                    <a:lnTo>
                      <a:pt x="511" y="616"/>
                    </a:lnTo>
                    <a:lnTo>
                      <a:pt x="508" y="618"/>
                    </a:lnTo>
                    <a:close/>
                    <a:moveTo>
                      <a:pt x="518" y="591"/>
                    </a:moveTo>
                    <a:lnTo>
                      <a:pt x="518" y="591"/>
                    </a:lnTo>
                    <a:lnTo>
                      <a:pt x="518" y="591"/>
                    </a:lnTo>
                    <a:lnTo>
                      <a:pt x="518" y="588"/>
                    </a:lnTo>
                    <a:lnTo>
                      <a:pt x="518" y="584"/>
                    </a:lnTo>
                    <a:lnTo>
                      <a:pt x="517" y="581"/>
                    </a:lnTo>
                    <a:lnTo>
                      <a:pt x="515" y="579"/>
                    </a:lnTo>
                    <a:lnTo>
                      <a:pt x="518" y="579"/>
                    </a:lnTo>
                    <a:lnTo>
                      <a:pt x="520" y="583"/>
                    </a:lnTo>
                    <a:lnTo>
                      <a:pt x="524" y="587"/>
                    </a:lnTo>
                    <a:lnTo>
                      <a:pt x="520" y="589"/>
                    </a:lnTo>
                    <a:lnTo>
                      <a:pt x="518" y="591"/>
                    </a:lnTo>
                    <a:close/>
                    <a:moveTo>
                      <a:pt x="628" y="550"/>
                    </a:moveTo>
                    <a:lnTo>
                      <a:pt x="626" y="550"/>
                    </a:lnTo>
                    <a:lnTo>
                      <a:pt x="622" y="550"/>
                    </a:lnTo>
                    <a:lnTo>
                      <a:pt x="620" y="551"/>
                    </a:lnTo>
                    <a:lnTo>
                      <a:pt x="619" y="554"/>
                    </a:lnTo>
                    <a:lnTo>
                      <a:pt x="617" y="556"/>
                    </a:lnTo>
                    <a:lnTo>
                      <a:pt x="617" y="553"/>
                    </a:lnTo>
                    <a:lnTo>
                      <a:pt x="619" y="549"/>
                    </a:lnTo>
                    <a:lnTo>
                      <a:pt x="621" y="547"/>
                    </a:lnTo>
                    <a:lnTo>
                      <a:pt x="624" y="544"/>
                    </a:lnTo>
                    <a:lnTo>
                      <a:pt x="626" y="542"/>
                    </a:lnTo>
                    <a:lnTo>
                      <a:pt x="628" y="538"/>
                    </a:lnTo>
                    <a:lnTo>
                      <a:pt x="630" y="543"/>
                    </a:lnTo>
                    <a:lnTo>
                      <a:pt x="628" y="547"/>
                    </a:lnTo>
                    <a:lnTo>
                      <a:pt x="628" y="550"/>
                    </a:lnTo>
                    <a:close/>
                    <a:moveTo>
                      <a:pt x="651" y="467"/>
                    </a:moveTo>
                    <a:lnTo>
                      <a:pt x="647" y="460"/>
                    </a:lnTo>
                    <a:lnTo>
                      <a:pt x="642" y="459"/>
                    </a:lnTo>
                    <a:lnTo>
                      <a:pt x="636" y="460"/>
                    </a:lnTo>
                    <a:lnTo>
                      <a:pt x="630" y="464"/>
                    </a:lnTo>
                    <a:lnTo>
                      <a:pt x="630" y="462"/>
                    </a:lnTo>
                    <a:lnTo>
                      <a:pt x="630" y="459"/>
                    </a:lnTo>
                    <a:lnTo>
                      <a:pt x="630" y="458"/>
                    </a:lnTo>
                    <a:lnTo>
                      <a:pt x="631" y="458"/>
                    </a:lnTo>
                    <a:lnTo>
                      <a:pt x="639" y="458"/>
                    </a:lnTo>
                    <a:lnTo>
                      <a:pt x="647" y="456"/>
                    </a:lnTo>
                    <a:lnTo>
                      <a:pt x="654" y="452"/>
                    </a:lnTo>
                    <a:lnTo>
                      <a:pt x="653" y="458"/>
                    </a:lnTo>
                    <a:lnTo>
                      <a:pt x="650" y="464"/>
                    </a:lnTo>
                    <a:lnTo>
                      <a:pt x="651" y="467"/>
                    </a:lnTo>
                    <a:close/>
                    <a:moveTo>
                      <a:pt x="999" y="315"/>
                    </a:moveTo>
                    <a:lnTo>
                      <a:pt x="1000" y="317"/>
                    </a:lnTo>
                    <a:lnTo>
                      <a:pt x="1002" y="320"/>
                    </a:lnTo>
                    <a:lnTo>
                      <a:pt x="1005" y="321"/>
                    </a:lnTo>
                    <a:lnTo>
                      <a:pt x="1001" y="326"/>
                    </a:lnTo>
                    <a:lnTo>
                      <a:pt x="996" y="321"/>
                    </a:lnTo>
                    <a:lnTo>
                      <a:pt x="993" y="316"/>
                    </a:lnTo>
                    <a:lnTo>
                      <a:pt x="999" y="315"/>
                    </a:lnTo>
                    <a:close/>
                    <a:moveTo>
                      <a:pt x="969" y="327"/>
                    </a:moveTo>
                    <a:lnTo>
                      <a:pt x="969" y="327"/>
                    </a:lnTo>
                    <a:lnTo>
                      <a:pt x="972" y="326"/>
                    </a:lnTo>
                    <a:lnTo>
                      <a:pt x="972" y="331"/>
                    </a:lnTo>
                    <a:lnTo>
                      <a:pt x="972" y="334"/>
                    </a:lnTo>
                    <a:lnTo>
                      <a:pt x="972" y="339"/>
                    </a:lnTo>
                    <a:lnTo>
                      <a:pt x="968" y="340"/>
                    </a:lnTo>
                    <a:lnTo>
                      <a:pt x="966" y="342"/>
                    </a:lnTo>
                    <a:lnTo>
                      <a:pt x="966" y="340"/>
                    </a:lnTo>
                    <a:lnTo>
                      <a:pt x="968" y="338"/>
                    </a:lnTo>
                    <a:lnTo>
                      <a:pt x="969" y="334"/>
                    </a:lnTo>
                    <a:lnTo>
                      <a:pt x="969" y="332"/>
                    </a:lnTo>
                    <a:lnTo>
                      <a:pt x="969" y="327"/>
                    </a:lnTo>
                    <a:close/>
                    <a:moveTo>
                      <a:pt x="963" y="294"/>
                    </a:moveTo>
                    <a:lnTo>
                      <a:pt x="965" y="297"/>
                    </a:lnTo>
                    <a:lnTo>
                      <a:pt x="965" y="302"/>
                    </a:lnTo>
                    <a:lnTo>
                      <a:pt x="963" y="305"/>
                    </a:lnTo>
                    <a:lnTo>
                      <a:pt x="962" y="309"/>
                    </a:lnTo>
                    <a:lnTo>
                      <a:pt x="960" y="313"/>
                    </a:lnTo>
                    <a:lnTo>
                      <a:pt x="960" y="316"/>
                    </a:lnTo>
                    <a:lnTo>
                      <a:pt x="961" y="320"/>
                    </a:lnTo>
                    <a:lnTo>
                      <a:pt x="956" y="317"/>
                    </a:lnTo>
                    <a:lnTo>
                      <a:pt x="959" y="310"/>
                    </a:lnTo>
                    <a:lnTo>
                      <a:pt x="959" y="303"/>
                    </a:lnTo>
                    <a:lnTo>
                      <a:pt x="954" y="297"/>
                    </a:lnTo>
                    <a:lnTo>
                      <a:pt x="963" y="294"/>
                    </a:lnTo>
                    <a:close/>
                    <a:moveTo>
                      <a:pt x="719" y="417"/>
                    </a:moveTo>
                    <a:lnTo>
                      <a:pt x="723" y="417"/>
                    </a:lnTo>
                    <a:lnTo>
                      <a:pt x="727" y="417"/>
                    </a:lnTo>
                    <a:lnTo>
                      <a:pt x="729" y="418"/>
                    </a:lnTo>
                    <a:lnTo>
                      <a:pt x="719" y="427"/>
                    </a:lnTo>
                    <a:lnTo>
                      <a:pt x="708" y="433"/>
                    </a:lnTo>
                    <a:lnTo>
                      <a:pt x="708" y="429"/>
                    </a:lnTo>
                    <a:lnTo>
                      <a:pt x="707" y="427"/>
                    </a:lnTo>
                    <a:lnTo>
                      <a:pt x="706" y="425"/>
                    </a:lnTo>
                    <a:lnTo>
                      <a:pt x="719" y="417"/>
                    </a:lnTo>
                    <a:close/>
                    <a:moveTo>
                      <a:pt x="798" y="315"/>
                    </a:moveTo>
                    <a:lnTo>
                      <a:pt x="798" y="315"/>
                    </a:lnTo>
                    <a:lnTo>
                      <a:pt x="798" y="315"/>
                    </a:lnTo>
                    <a:lnTo>
                      <a:pt x="798" y="315"/>
                    </a:lnTo>
                    <a:close/>
                    <a:moveTo>
                      <a:pt x="806" y="297"/>
                    </a:moveTo>
                    <a:lnTo>
                      <a:pt x="806" y="298"/>
                    </a:lnTo>
                    <a:lnTo>
                      <a:pt x="806" y="298"/>
                    </a:lnTo>
                    <a:lnTo>
                      <a:pt x="804" y="298"/>
                    </a:lnTo>
                    <a:lnTo>
                      <a:pt x="804" y="297"/>
                    </a:lnTo>
                    <a:lnTo>
                      <a:pt x="806" y="297"/>
                    </a:lnTo>
                    <a:lnTo>
                      <a:pt x="806" y="297"/>
                    </a:lnTo>
                    <a:close/>
                    <a:moveTo>
                      <a:pt x="836" y="259"/>
                    </a:moveTo>
                    <a:lnTo>
                      <a:pt x="838" y="260"/>
                    </a:lnTo>
                    <a:lnTo>
                      <a:pt x="838" y="260"/>
                    </a:lnTo>
                    <a:lnTo>
                      <a:pt x="836" y="260"/>
                    </a:lnTo>
                    <a:lnTo>
                      <a:pt x="836" y="259"/>
                    </a:lnTo>
                    <a:close/>
                    <a:moveTo>
                      <a:pt x="838" y="271"/>
                    </a:moveTo>
                    <a:lnTo>
                      <a:pt x="838" y="271"/>
                    </a:lnTo>
                    <a:lnTo>
                      <a:pt x="838" y="271"/>
                    </a:lnTo>
                    <a:lnTo>
                      <a:pt x="838" y="271"/>
                    </a:lnTo>
                    <a:lnTo>
                      <a:pt x="838" y="271"/>
                    </a:lnTo>
                    <a:close/>
                    <a:moveTo>
                      <a:pt x="932" y="211"/>
                    </a:moveTo>
                    <a:lnTo>
                      <a:pt x="932" y="208"/>
                    </a:lnTo>
                    <a:lnTo>
                      <a:pt x="932" y="207"/>
                    </a:lnTo>
                    <a:lnTo>
                      <a:pt x="932" y="208"/>
                    </a:lnTo>
                    <a:lnTo>
                      <a:pt x="933" y="211"/>
                    </a:lnTo>
                    <a:lnTo>
                      <a:pt x="932" y="211"/>
                    </a:lnTo>
                    <a:close/>
                    <a:moveTo>
                      <a:pt x="944" y="205"/>
                    </a:moveTo>
                    <a:lnTo>
                      <a:pt x="944" y="206"/>
                    </a:lnTo>
                    <a:lnTo>
                      <a:pt x="944" y="205"/>
                    </a:lnTo>
                    <a:close/>
                    <a:moveTo>
                      <a:pt x="1045" y="98"/>
                    </a:moveTo>
                    <a:lnTo>
                      <a:pt x="1045" y="93"/>
                    </a:lnTo>
                    <a:lnTo>
                      <a:pt x="1045" y="88"/>
                    </a:lnTo>
                    <a:lnTo>
                      <a:pt x="1045" y="84"/>
                    </a:lnTo>
                    <a:lnTo>
                      <a:pt x="1044" y="80"/>
                    </a:lnTo>
                    <a:lnTo>
                      <a:pt x="1048" y="77"/>
                    </a:lnTo>
                    <a:lnTo>
                      <a:pt x="1053" y="75"/>
                    </a:lnTo>
                    <a:lnTo>
                      <a:pt x="1058" y="72"/>
                    </a:lnTo>
                    <a:lnTo>
                      <a:pt x="1059" y="74"/>
                    </a:lnTo>
                    <a:lnTo>
                      <a:pt x="1061" y="75"/>
                    </a:lnTo>
                    <a:lnTo>
                      <a:pt x="1059" y="78"/>
                    </a:lnTo>
                    <a:lnTo>
                      <a:pt x="1059" y="81"/>
                    </a:lnTo>
                    <a:lnTo>
                      <a:pt x="1061" y="83"/>
                    </a:lnTo>
                    <a:lnTo>
                      <a:pt x="1062" y="84"/>
                    </a:lnTo>
                    <a:lnTo>
                      <a:pt x="1064" y="86"/>
                    </a:lnTo>
                    <a:lnTo>
                      <a:pt x="1067" y="87"/>
                    </a:lnTo>
                    <a:lnTo>
                      <a:pt x="1054" y="91"/>
                    </a:lnTo>
                    <a:lnTo>
                      <a:pt x="1045" y="98"/>
                    </a:lnTo>
                    <a:close/>
                    <a:moveTo>
                      <a:pt x="1108" y="121"/>
                    </a:moveTo>
                    <a:lnTo>
                      <a:pt x="1107" y="120"/>
                    </a:lnTo>
                    <a:lnTo>
                      <a:pt x="1112" y="116"/>
                    </a:lnTo>
                    <a:lnTo>
                      <a:pt x="1109" y="118"/>
                    </a:lnTo>
                    <a:lnTo>
                      <a:pt x="1108" y="121"/>
                    </a:lnTo>
                    <a:close/>
                    <a:moveTo>
                      <a:pt x="1113" y="116"/>
                    </a:moveTo>
                    <a:lnTo>
                      <a:pt x="1114" y="114"/>
                    </a:lnTo>
                    <a:lnTo>
                      <a:pt x="1115" y="111"/>
                    </a:lnTo>
                    <a:lnTo>
                      <a:pt x="1115" y="108"/>
                    </a:lnTo>
                    <a:lnTo>
                      <a:pt x="1118" y="109"/>
                    </a:lnTo>
                    <a:lnTo>
                      <a:pt x="1115" y="112"/>
                    </a:lnTo>
                    <a:lnTo>
                      <a:pt x="1113" y="116"/>
                    </a:lnTo>
                    <a:close/>
                    <a:moveTo>
                      <a:pt x="1127" y="42"/>
                    </a:moveTo>
                    <a:lnTo>
                      <a:pt x="1127" y="40"/>
                    </a:lnTo>
                    <a:lnTo>
                      <a:pt x="1129" y="37"/>
                    </a:lnTo>
                    <a:lnTo>
                      <a:pt x="1129" y="40"/>
                    </a:lnTo>
                    <a:lnTo>
                      <a:pt x="1127" y="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4" name="Freeform 7"/>
              <p:cNvSpPr>
                <a:spLocks noEditPoints="1"/>
              </p:cNvSpPr>
              <p:nvPr/>
            </p:nvSpPr>
            <p:spPr bwMode="auto">
              <a:xfrm>
                <a:off x="2076450" y="2801938"/>
                <a:ext cx="230187" cy="166688"/>
              </a:xfrm>
              <a:custGeom>
                <a:avLst/>
                <a:gdLst>
                  <a:gd name="T0" fmla="*/ 587 w 724"/>
                  <a:gd name="T1" fmla="*/ 44 h 524"/>
                  <a:gd name="T2" fmla="*/ 518 w 724"/>
                  <a:gd name="T3" fmla="*/ 79 h 524"/>
                  <a:gd name="T4" fmla="*/ 430 w 724"/>
                  <a:gd name="T5" fmla="*/ 110 h 524"/>
                  <a:gd name="T6" fmla="*/ 400 w 724"/>
                  <a:gd name="T7" fmla="*/ 158 h 524"/>
                  <a:gd name="T8" fmla="*/ 444 w 724"/>
                  <a:gd name="T9" fmla="*/ 168 h 524"/>
                  <a:gd name="T10" fmla="*/ 384 w 724"/>
                  <a:gd name="T11" fmla="*/ 190 h 524"/>
                  <a:gd name="T12" fmla="*/ 320 w 724"/>
                  <a:gd name="T13" fmla="*/ 205 h 524"/>
                  <a:gd name="T14" fmla="*/ 265 w 724"/>
                  <a:gd name="T15" fmla="*/ 250 h 524"/>
                  <a:gd name="T16" fmla="*/ 193 w 724"/>
                  <a:gd name="T17" fmla="*/ 283 h 524"/>
                  <a:gd name="T18" fmla="*/ 151 w 724"/>
                  <a:gd name="T19" fmla="*/ 309 h 524"/>
                  <a:gd name="T20" fmla="*/ 107 w 724"/>
                  <a:gd name="T21" fmla="*/ 353 h 524"/>
                  <a:gd name="T22" fmla="*/ 108 w 724"/>
                  <a:gd name="T23" fmla="*/ 380 h 524"/>
                  <a:gd name="T24" fmla="*/ 145 w 724"/>
                  <a:gd name="T25" fmla="*/ 363 h 524"/>
                  <a:gd name="T26" fmla="*/ 91 w 724"/>
                  <a:gd name="T27" fmla="*/ 398 h 524"/>
                  <a:gd name="T28" fmla="*/ 78 w 724"/>
                  <a:gd name="T29" fmla="*/ 415 h 524"/>
                  <a:gd name="T30" fmla="*/ 51 w 724"/>
                  <a:gd name="T31" fmla="*/ 398 h 524"/>
                  <a:gd name="T32" fmla="*/ 13 w 724"/>
                  <a:gd name="T33" fmla="*/ 430 h 524"/>
                  <a:gd name="T34" fmla="*/ 0 w 724"/>
                  <a:gd name="T35" fmla="*/ 480 h 524"/>
                  <a:gd name="T36" fmla="*/ 64 w 724"/>
                  <a:gd name="T37" fmla="*/ 450 h 524"/>
                  <a:gd name="T38" fmla="*/ 119 w 724"/>
                  <a:gd name="T39" fmla="*/ 474 h 524"/>
                  <a:gd name="T40" fmla="*/ 142 w 724"/>
                  <a:gd name="T41" fmla="*/ 501 h 524"/>
                  <a:gd name="T42" fmla="*/ 141 w 724"/>
                  <a:gd name="T43" fmla="*/ 512 h 524"/>
                  <a:gd name="T44" fmla="*/ 197 w 724"/>
                  <a:gd name="T45" fmla="*/ 465 h 524"/>
                  <a:gd name="T46" fmla="*/ 176 w 724"/>
                  <a:gd name="T47" fmla="*/ 464 h 524"/>
                  <a:gd name="T48" fmla="*/ 153 w 724"/>
                  <a:gd name="T49" fmla="*/ 447 h 524"/>
                  <a:gd name="T50" fmla="*/ 173 w 724"/>
                  <a:gd name="T51" fmla="*/ 410 h 524"/>
                  <a:gd name="T52" fmla="*/ 230 w 724"/>
                  <a:gd name="T53" fmla="*/ 384 h 524"/>
                  <a:gd name="T54" fmla="*/ 247 w 724"/>
                  <a:gd name="T55" fmla="*/ 363 h 524"/>
                  <a:gd name="T56" fmla="*/ 278 w 724"/>
                  <a:gd name="T57" fmla="*/ 346 h 524"/>
                  <a:gd name="T58" fmla="*/ 320 w 724"/>
                  <a:gd name="T59" fmla="*/ 327 h 524"/>
                  <a:gd name="T60" fmla="*/ 368 w 724"/>
                  <a:gd name="T61" fmla="*/ 299 h 524"/>
                  <a:gd name="T62" fmla="*/ 334 w 724"/>
                  <a:gd name="T63" fmla="*/ 329 h 524"/>
                  <a:gd name="T64" fmla="*/ 310 w 724"/>
                  <a:gd name="T65" fmla="*/ 360 h 524"/>
                  <a:gd name="T66" fmla="*/ 359 w 724"/>
                  <a:gd name="T67" fmla="*/ 358 h 524"/>
                  <a:gd name="T68" fmla="*/ 407 w 724"/>
                  <a:gd name="T69" fmla="*/ 313 h 524"/>
                  <a:gd name="T70" fmla="*/ 388 w 724"/>
                  <a:gd name="T71" fmla="*/ 249 h 524"/>
                  <a:gd name="T72" fmla="*/ 435 w 724"/>
                  <a:gd name="T73" fmla="*/ 250 h 524"/>
                  <a:gd name="T74" fmla="*/ 470 w 724"/>
                  <a:gd name="T75" fmla="*/ 199 h 524"/>
                  <a:gd name="T76" fmla="*/ 499 w 724"/>
                  <a:gd name="T77" fmla="*/ 207 h 524"/>
                  <a:gd name="T78" fmla="*/ 535 w 724"/>
                  <a:gd name="T79" fmla="*/ 179 h 524"/>
                  <a:gd name="T80" fmla="*/ 601 w 724"/>
                  <a:gd name="T81" fmla="*/ 144 h 524"/>
                  <a:gd name="T82" fmla="*/ 624 w 724"/>
                  <a:gd name="T83" fmla="*/ 121 h 524"/>
                  <a:gd name="T84" fmla="*/ 664 w 724"/>
                  <a:gd name="T85" fmla="*/ 105 h 524"/>
                  <a:gd name="T86" fmla="*/ 706 w 724"/>
                  <a:gd name="T87" fmla="*/ 27 h 524"/>
                  <a:gd name="T88" fmla="*/ 50 w 724"/>
                  <a:gd name="T89" fmla="*/ 429 h 524"/>
                  <a:gd name="T90" fmla="*/ 113 w 724"/>
                  <a:gd name="T91" fmla="*/ 441 h 524"/>
                  <a:gd name="T92" fmla="*/ 155 w 724"/>
                  <a:gd name="T93" fmla="*/ 341 h 524"/>
                  <a:gd name="T94" fmla="*/ 193 w 724"/>
                  <a:gd name="T95" fmla="*/ 363 h 524"/>
                  <a:gd name="T96" fmla="*/ 210 w 724"/>
                  <a:gd name="T97" fmla="*/ 372 h 524"/>
                  <a:gd name="T98" fmla="*/ 236 w 724"/>
                  <a:gd name="T99" fmla="*/ 329 h 524"/>
                  <a:gd name="T100" fmla="*/ 204 w 724"/>
                  <a:gd name="T101" fmla="*/ 305 h 524"/>
                  <a:gd name="T102" fmla="*/ 237 w 724"/>
                  <a:gd name="T103" fmla="*/ 292 h 524"/>
                  <a:gd name="T104" fmla="*/ 281 w 724"/>
                  <a:gd name="T105" fmla="*/ 265 h 524"/>
                  <a:gd name="T106" fmla="*/ 306 w 724"/>
                  <a:gd name="T107" fmla="*/ 270 h 524"/>
                  <a:gd name="T108" fmla="*/ 308 w 724"/>
                  <a:gd name="T109" fmla="*/ 237 h 524"/>
                  <a:gd name="T110" fmla="*/ 325 w 724"/>
                  <a:gd name="T111" fmla="*/ 260 h 524"/>
                  <a:gd name="T112" fmla="*/ 328 w 724"/>
                  <a:gd name="T113" fmla="*/ 220 h 524"/>
                  <a:gd name="T114" fmla="*/ 355 w 724"/>
                  <a:gd name="T115" fmla="*/ 224 h 524"/>
                  <a:gd name="T116" fmla="*/ 691 w 724"/>
                  <a:gd name="T117" fmla="*/ 36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24" h="524">
                    <a:moveTo>
                      <a:pt x="720" y="24"/>
                    </a:moveTo>
                    <a:lnTo>
                      <a:pt x="720" y="24"/>
                    </a:lnTo>
                    <a:lnTo>
                      <a:pt x="724" y="17"/>
                    </a:lnTo>
                    <a:lnTo>
                      <a:pt x="724" y="11"/>
                    </a:lnTo>
                    <a:lnTo>
                      <a:pt x="722" y="7"/>
                    </a:lnTo>
                    <a:lnTo>
                      <a:pt x="720" y="0"/>
                    </a:lnTo>
                    <a:lnTo>
                      <a:pt x="692" y="3"/>
                    </a:lnTo>
                    <a:lnTo>
                      <a:pt x="667" y="9"/>
                    </a:lnTo>
                    <a:lnTo>
                      <a:pt x="641" y="20"/>
                    </a:lnTo>
                    <a:lnTo>
                      <a:pt x="617" y="31"/>
                    </a:lnTo>
                    <a:lnTo>
                      <a:pt x="593" y="41"/>
                    </a:lnTo>
                    <a:lnTo>
                      <a:pt x="589" y="42"/>
                    </a:lnTo>
                    <a:lnTo>
                      <a:pt x="587" y="44"/>
                    </a:lnTo>
                    <a:lnTo>
                      <a:pt x="584" y="47"/>
                    </a:lnTo>
                    <a:lnTo>
                      <a:pt x="583" y="50"/>
                    </a:lnTo>
                    <a:lnTo>
                      <a:pt x="583" y="54"/>
                    </a:lnTo>
                    <a:lnTo>
                      <a:pt x="559" y="60"/>
                    </a:lnTo>
                    <a:lnTo>
                      <a:pt x="556" y="62"/>
                    </a:lnTo>
                    <a:lnTo>
                      <a:pt x="555" y="64"/>
                    </a:lnTo>
                    <a:lnTo>
                      <a:pt x="553" y="66"/>
                    </a:lnTo>
                    <a:lnTo>
                      <a:pt x="527" y="73"/>
                    </a:lnTo>
                    <a:lnTo>
                      <a:pt x="524" y="72"/>
                    </a:lnTo>
                    <a:lnTo>
                      <a:pt x="521" y="73"/>
                    </a:lnTo>
                    <a:lnTo>
                      <a:pt x="520" y="74"/>
                    </a:lnTo>
                    <a:lnTo>
                      <a:pt x="519" y="77"/>
                    </a:lnTo>
                    <a:lnTo>
                      <a:pt x="518" y="79"/>
                    </a:lnTo>
                    <a:lnTo>
                      <a:pt x="516" y="78"/>
                    </a:lnTo>
                    <a:lnTo>
                      <a:pt x="513" y="79"/>
                    </a:lnTo>
                    <a:lnTo>
                      <a:pt x="510" y="82"/>
                    </a:lnTo>
                    <a:lnTo>
                      <a:pt x="505" y="87"/>
                    </a:lnTo>
                    <a:lnTo>
                      <a:pt x="482" y="100"/>
                    </a:lnTo>
                    <a:lnTo>
                      <a:pt x="479" y="102"/>
                    </a:lnTo>
                    <a:lnTo>
                      <a:pt x="475" y="104"/>
                    </a:lnTo>
                    <a:lnTo>
                      <a:pt x="470" y="105"/>
                    </a:lnTo>
                    <a:lnTo>
                      <a:pt x="467" y="104"/>
                    </a:lnTo>
                    <a:lnTo>
                      <a:pt x="463" y="102"/>
                    </a:lnTo>
                    <a:lnTo>
                      <a:pt x="459" y="102"/>
                    </a:lnTo>
                    <a:lnTo>
                      <a:pt x="445" y="107"/>
                    </a:lnTo>
                    <a:lnTo>
                      <a:pt x="430" y="110"/>
                    </a:lnTo>
                    <a:lnTo>
                      <a:pt x="428" y="113"/>
                    </a:lnTo>
                    <a:lnTo>
                      <a:pt x="427" y="116"/>
                    </a:lnTo>
                    <a:lnTo>
                      <a:pt x="428" y="119"/>
                    </a:lnTo>
                    <a:lnTo>
                      <a:pt x="429" y="123"/>
                    </a:lnTo>
                    <a:lnTo>
                      <a:pt x="431" y="124"/>
                    </a:lnTo>
                    <a:lnTo>
                      <a:pt x="433" y="129"/>
                    </a:lnTo>
                    <a:lnTo>
                      <a:pt x="428" y="130"/>
                    </a:lnTo>
                    <a:lnTo>
                      <a:pt x="422" y="134"/>
                    </a:lnTo>
                    <a:lnTo>
                      <a:pt x="416" y="135"/>
                    </a:lnTo>
                    <a:lnTo>
                      <a:pt x="410" y="139"/>
                    </a:lnTo>
                    <a:lnTo>
                      <a:pt x="406" y="145"/>
                    </a:lnTo>
                    <a:lnTo>
                      <a:pt x="400" y="152"/>
                    </a:lnTo>
                    <a:lnTo>
                      <a:pt x="400" y="158"/>
                    </a:lnTo>
                    <a:lnTo>
                      <a:pt x="403" y="162"/>
                    </a:lnTo>
                    <a:lnTo>
                      <a:pt x="413" y="165"/>
                    </a:lnTo>
                    <a:lnTo>
                      <a:pt x="419" y="163"/>
                    </a:lnTo>
                    <a:lnTo>
                      <a:pt x="427" y="161"/>
                    </a:lnTo>
                    <a:lnTo>
                      <a:pt x="433" y="159"/>
                    </a:lnTo>
                    <a:lnTo>
                      <a:pt x="440" y="162"/>
                    </a:lnTo>
                    <a:lnTo>
                      <a:pt x="441" y="157"/>
                    </a:lnTo>
                    <a:lnTo>
                      <a:pt x="442" y="161"/>
                    </a:lnTo>
                    <a:lnTo>
                      <a:pt x="445" y="163"/>
                    </a:lnTo>
                    <a:lnTo>
                      <a:pt x="447" y="164"/>
                    </a:lnTo>
                    <a:lnTo>
                      <a:pt x="446" y="165"/>
                    </a:lnTo>
                    <a:lnTo>
                      <a:pt x="446" y="164"/>
                    </a:lnTo>
                    <a:lnTo>
                      <a:pt x="444" y="168"/>
                    </a:lnTo>
                    <a:lnTo>
                      <a:pt x="442" y="171"/>
                    </a:lnTo>
                    <a:lnTo>
                      <a:pt x="441" y="175"/>
                    </a:lnTo>
                    <a:lnTo>
                      <a:pt x="441" y="175"/>
                    </a:lnTo>
                    <a:lnTo>
                      <a:pt x="425" y="180"/>
                    </a:lnTo>
                    <a:lnTo>
                      <a:pt x="411" y="188"/>
                    </a:lnTo>
                    <a:lnTo>
                      <a:pt x="397" y="199"/>
                    </a:lnTo>
                    <a:lnTo>
                      <a:pt x="395" y="201"/>
                    </a:lnTo>
                    <a:lnTo>
                      <a:pt x="393" y="202"/>
                    </a:lnTo>
                    <a:lnTo>
                      <a:pt x="391" y="199"/>
                    </a:lnTo>
                    <a:lnTo>
                      <a:pt x="390" y="197"/>
                    </a:lnTo>
                    <a:lnTo>
                      <a:pt x="388" y="195"/>
                    </a:lnTo>
                    <a:lnTo>
                      <a:pt x="385" y="192"/>
                    </a:lnTo>
                    <a:lnTo>
                      <a:pt x="384" y="190"/>
                    </a:lnTo>
                    <a:lnTo>
                      <a:pt x="380" y="184"/>
                    </a:lnTo>
                    <a:lnTo>
                      <a:pt x="379" y="176"/>
                    </a:lnTo>
                    <a:lnTo>
                      <a:pt x="379" y="169"/>
                    </a:lnTo>
                    <a:lnTo>
                      <a:pt x="376" y="169"/>
                    </a:lnTo>
                    <a:lnTo>
                      <a:pt x="373" y="170"/>
                    </a:lnTo>
                    <a:lnTo>
                      <a:pt x="371" y="171"/>
                    </a:lnTo>
                    <a:lnTo>
                      <a:pt x="368" y="173"/>
                    </a:lnTo>
                    <a:lnTo>
                      <a:pt x="366" y="175"/>
                    </a:lnTo>
                    <a:lnTo>
                      <a:pt x="365" y="178"/>
                    </a:lnTo>
                    <a:lnTo>
                      <a:pt x="344" y="188"/>
                    </a:lnTo>
                    <a:lnTo>
                      <a:pt x="340" y="196"/>
                    </a:lnTo>
                    <a:lnTo>
                      <a:pt x="318" y="201"/>
                    </a:lnTo>
                    <a:lnTo>
                      <a:pt x="320" y="205"/>
                    </a:lnTo>
                    <a:lnTo>
                      <a:pt x="314" y="207"/>
                    </a:lnTo>
                    <a:lnTo>
                      <a:pt x="310" y="212"/>
                    </a:lnTo>
                    <a:lnTo>
                      <a:pt x="304" y="214"/>
                    </a:lnTo>
                    <a:lnTo>
                      <a:pt x="298" y="216"/>
                    </a:lnTo>
                    <a:lnTo>
                      <a:pt x="292" y="219"/>
                    </a:lnTo>
                    <a:lnTo>
                      <a:pt x="287" y="222"/>
                    </a:lnTo>
                    <a:lnTo>
                      <a:pt x="284" y="230"/>
                    </a:lnTo>
                    <a:lnTo>
                      <a:pt x="276" y="238"/>
                    </a:lnTo>
                    <a:lnTo>
                      <a:pt x="275" y="241"/>
                    </a:lnTo>
                    <a:lnTo>
                      <a:pt x="272" y="243"/>
                    </a:lnTo>
                    <a:lnTo>
                      <a:pt x="270" y="245"/>
                    </a:lnTo>
                    <a:lnTo>
                      <a:pt x="268" y="248"/>
                    </a:lnTo>
                    <a:lnTo>
                      <a:pt x="265" y="250"/>
                    </a:lnTo>
                    <a:lnTo>
                      <a:pt x="264" y="254"/>
                    </a:lnTo>
                    <a:lnTo>
                      <a:pt x="263" y="258"/>
                    </a:lnTo>
                    <a:lnTo>
                      <a:pt x="258" y="259"/>
                    </a:lnTo>
                    <a:lnTo>
                      <a:pt x="251" y="254"/>
                    </a:lnTo>
                    <a:lnTo>
                      <a:pt x="243" y="254"/>
                    </a:lnTo>
                    <a:lnTo>
                      <a:pt x="237" y="255"/>
                    </a:lnTo>
                    <a:lnTo>
                      <a:pt x="230" y="258"/>
                    </a:lnTo>
                    <a:lnTo>
                      <a:pt x="224" y="262"/>
                    </a:lnTo>
                    <a:lnTo>
                      <a:pt x="217" y="265"/>
                    </a:lnTo>
                    <a:lnTo>
                      <a:pt x="208" y="269"/>
                    </a:lnTo>
                    <a:lnTo>
                      <a:pt x="202" y="275"/>
                    </a:lnTo>
                    <a:lnTo>
                      <a:pt x="197" y="278"/>
                    </a:lnTo>
                    <a:lnTo>
                      <a:pt x="193" y="283"/>
                    </a:lnTo>
                    <a:lnTo>
                      <a:pt x="191" y="289"/>
                    </a:lnTo>
                    <a:lnTo>
                      <a:pt x="192" y="295"/>
                    </a:lnTo>
                    <a:lnTo>
                      <a:pt x="190" y="295"/>
                    </a:lnTo>
                    <a:lnTo>
                      <a:pt x="187" y="296"/>
                    </a:lnTo>
                    <a:lnTo>
                      <a:pt x="186" y="298"/>
                    </a:lnTo>
                    <a:lnTo>
                      <a:pt x="176" y="300"/>
                    </a:lnTo>
                    <a:lnTo>
                      <a:pt x="170" y="310"/>
                    </a:lnTo>
                    <a:lnTo>
                      <a:pt x="169" y="309"/>
                    </a:lnTo>
                    <a:lnTo>
                      <a:pt x="167" y="309"/>
                    </a:lnTo>
                    <a:lnTo>
                      <a:pt x="166" y="310"/>
                    </a:lnTo>
                    <a:lnTo>
                      <a:pt x="161" y="310"/>
                    </a:lnTo>
                    <a:lnTo>
                      <a:pt x="156" y="309"/>
                    </a:lnTo>
                    <a:lnTo>
                      <a:pt x="151" y="309"/>
                    </a:lnTo>
                    <a:lnTo>
                      <a:pt x="147" y="311"/>
                    </a:lnTo>
                    <a:lnTo>
                      <a:pt x="146" y="315"/>
                    </a:lnTo>
                    <a:lnTo>
                      <a:pt x="146" y="322"/>
                    </a:lnTo>
                    <a:lnTo>
                      <a:pt x="147" y="323"/>
                    </a:lnTo>
                    <a:lnTo>
                      <a:pt x="142" y="326"/>
                    </a:lnTo>
                    <a:lnTo>
                      <a:pt x="140" y="336"/>
                    </a:lnTo>
                    <a:lnTo>
                      <a:pt x="135" y="347"/>
                    </a:lnTo>
                    <a:lnTo>
                      <a:pt x="135" y="347"/>
                    </a:lnTo>
                    <a:lnTo>
                      <a:pt x="135" y="347"/>
                    </a:lnTo>
                    <a:lnTo>
                      <a:pt x="125" y="346"/>
                    </a:lnTo>
                    <a:lnTo>
                      <a:pt x="115" y="349"/>
                    </a:lnTo>
                    <a:lnTo>
                      <a:pt x="111" y="351"/>
                    </a:lnTo>
                    <a:lnTo>
                      <a:pt x="107" y="353"/>
                    </a:lnTo>
                    <a:lnTo>
                      <a:pt x="106" y="357"/>
                    </a:lnTo>
                    <a:lnTo>
                      <a:pt x="105" y="361"/>
                    </a:lnTo>
                    <a:lnTo>
                      <a:pt x="96" y="360"/>
                    </a:lnTo>
                    <a:lnTo>
                      <a:pt x="89" y="363"/>
                    </a:lnTo>
                    <a:lnTo>
                      <a:pt x="84" y="370"/>
                    </a:lnTo>
                    <a:lnTo>
                      <a:pt x="83" y="373"/>
                    </a:lnTo>
                    <a:lnTo>
                      <a:pt x="83" y="376"/>
                    </a:lnTo>
                    <a:lnTo>
                      <a:pt x="85" y="379"/>
                    </a:lnTo>
                    <a:lnTo>
                      <a:pt x="87" y="383"/>
                    </a:lnTo>
                    <a:lnTo>
                      <a:pt x="89" y="389"/>
                    </a:lnTo>
                    <a:lnTo>
                      <a:pt x="100" y="385"/>
                    </a:lnTo>
                    <a:lnTo>
                      <a:pt x="104" y="383"/>
                    </a:lnTo>
                    <a:lnTo>
                      <a:pt x="108" y="380"/>
                    </a:lnTo>
                    <a:lnTo>
                      <a:pt x="112" y="376"/>
                    </a:lnTo>
                    <a:lnTo>
                      <a:pt x="116" y="373"/>
                    </a:lnTo>
                    <a:lnTo>
                      <a:pt x="118" y="374"/>
                    </a:lnTo>
                    <a:lnTo>
                      <a:pt x="121" y="375"/>
                    </a:lnTo>
                    <a:lnTo>
                      <a:pt x="124" y="374"/>
                    </a:lnTo>
                    <a:lnTo>
                      <a:pt x="127" y="372"/>
                    </a:lnTo>
                    <a:lnTo>
                      <a:pt x="129" y="369"/>
                    </a:lnTo>
                    <a:lnTo>
                      <a:pt x="132" y="367"/>
                    </a:lnTo>
                    <a:lnTo>
                      <a:pt x="134" y="364"/>
                    </a:lnTo>
                    <a:lnTo>
                      <a:pt x="136" y="361"/>
                    </a:lnTo>
                    <a:lnTo>
                      <a:pt x="139" y="360"/>
                    </a:lnTo>
                    <a:lnTo>
                      <a:pt x="142" y="361"/>
                    </a:lnTo>
                    <a:lnTo>
                      <a:pt x="145" y="363"/>
                    </a:lnTo>
                    <a:lnTo>
                      <a:pt x="146" y="366"/>
                    </a:lnTo>
                    <a:lnTo>
                      <a:pt x="147" y="369"/>
                    </a:lnTo>
                    <a:lnTo>
                      <a:pt x="149" y="372"/>
                    </a:lnTo>
                    <a:lnTo>
                      <a:pt x="144" y="375"/>
                    </a:lnTo>
                    <a:lnTo>
                      <a:pt x="141" y="380"/>
                    </a:lnTo>
                    <a:lnTo>
                      <a:pt x="141" y="383"/>
                    </a:lnTo>
                    <a:lnTo>
                      <a:pt x="139" y="383"/>
                    </a:lnTo>
                    <a:lnTo>
                      <a:pt x="129" y="384"/>
                    </a:lnTo>
                    <a:lnTo>
                      <a:pt x="122" y="390"/>
                    </a:lnTo>
                    <a:lnTo>
                      <a:pt x="115" y="396"/>
                    </a:lnTo>
                    <a:lnTo>
                      <a:pt x="107" y="401"/>
                    </a:lnTo>
                    <a:lnTo>
                      <a:pt x="98" y="403"/>
                    </a:lnTo>
                    <a:lnTo>
                      <a:pt x="91" y="398"/>
                    </a:lnTo>
                    <a:lnTo>
                      <a:pt x="89" y="402"/>
                    </a:lnTo>
                    <a:lnTo>
                      <a:pt x="87" y="404"/>
                    </a:lnTo>
                    <a:lnTo>
                      <a:pt x="85" y="407"/>
                    </a:lnTo>
                    <a:lnTo>
                      <a:pt x="85" y="409"/>
                    </a:lnTo>
                    <a:lnTo>
                      <a:pt x="87" y="412"/>
                    </a:lnTo>
                    <a:lnTo>
                      <a:pt x="88" y="413"/>
                    </a:lnTo>
                    <a:lnTo>
                      <a:pt x="93" y="414"/>
                    </a:lnTo>
                    <a:lnTo>
                      <a:pt x="88" y="418"/>
                    </a:lnTo>
                    <a:lnTo>
                      <a:pt x="85" y="421"/>
                    </a:lnTo>
                    <a:lnTo>
                      <a:pt x="83" y="425"/>
                    </a:lnTo>
                    <a:lnTo>
                      <a:pt x="83" y="421"/>
                    </a:lnTo>
                    <a:lnTo>
                      <a:pt x="81" y="418"/>
                    </a:lnTo>
                    <a:lnTo>
                      <a:pt x="78" y="415"/>
                    </a:lnTo>
                    <a:lnTo>
                      <a:pt x="76" y="412"/>
                    </a:lnTo>
                    <a:lnTo>
                      <a:pt x="74" y="412"/>
                    </a:lnTo>
                    <a:lnTo>
                      <a:pt x="76" y="409"/>
                    </a:lnTo>
                    <a:lnTo>
                      <a:pt x="76" y="406"/>
                    </a:lnTo>
                    <a:lnTo>
                      <a:pt x="76" y="403"/>
                    </a:lnTo>
                    <a:lnTo>
                      <a:pt x="73" y="398"/>
                    </a:lnTo>
                    <a:lnTo>
                      <a:pt x="72" y="395"/>
                    </a:lnTo>
                    <a:lnTo>
                      <a:pt x="68" y="391"/>
                    </a:lnTo>
                    <a:lnTo>
                      <a:pt x="65" y="389"/>
                    </a:lnTo>
                    <a:lnTo>
                      <a:pt x="61" y="389"/>
                    </a:lnTo>
                    <a:lnTo>
                      <a:pt x="57" y="400"/>
                    </a:lnTo>
                    <a:lnTo>
                      <a:pt x="55" y="398"/>
                    </a:lnTo>
                    <a:lnTo>
                      <a:pt x="51" y="398"/>
                    </a:lnTo>
                    <a:lnTo>
                      <a:pt x="48" y="398"/>
                    </a:lnTo>
                    <a:lnTo>
                      <a:pt x="44" y="400"/>
                    </a:lnTo>
                    <a:lnTo>
                      <a:pt x="40" y="403"/>
                    </a:lnTo>
                    <a:lnTo>
                      <a:pt x="38" y="407"/>
                    </a:lnTo>
                    <a:lnTo>
                      <a:pt x="37" y="410"/>
                    </a:lnTo>
                    <a:lnTo>
                      <a:pt x="36" y="415"/>
                    </a:lnTo>
                    <a:lnTo>
                      <a:pt x="36" y="415"/>
                    </a:lnTo>
                    <a:lnTo>
                      <a:pt x="28" y="415"/>
                    </a:lnTo>
                    <a:lnTo>
                      <a:pt x="22" y="415"/>
                    </a:lnTo>
                    <a:lnTo>
                      <a:pt x="15" y="420"/>
                    </a:lnTo>
                    <a:lnTo>
                      <a:pt x="14" y="423"/>
                    </a:lnTo>
                    <a:lnTo>
                      <a:pt x="13" y="426"/>
                    </a:lnTo>
                    <a:lnTo>
                      <a:pt x="13" y="430"/>
                    </a:lnTo>
                    <a:lnTo>
                      <a:pt x="14" y="433"/>
                    </a:lnTo>
                    <a:lnTo>
                      <a:pt x="15" y="437"/>
                    </a:lnTo>
                    <a:lnTo>
                      <a:pt x="14" y="437"/>
                    </a:lnTo>
                    <a:lnTo>
                      <a:pt x="11" y="448"/>
                    </a:lnTo>
                    <a:lnTo>
                      <a:pt x="11" y="459"/>
                    </a:lnTo>
                    <a:lnTo>
                      <a:pt x="11" y="464"/>
                    </a:lnTo>
                    <a:lnTo>
                      <a:pt x="9" y="465"/>
                    </a:lnTo>
                    <a:lnTo>
                      <a:pt x="8" y="467"/>
                    </a:lnTo>
                    <a:lnTo>
                      <a:pt x="6" y="470"/>
                    </a:lnTo>
                    <a:lnTo>
                      <a:pt x="3" y="474"/>
                    </a:lnTo>
                    <a:lnTo>
                      <a:pt x="2" y="476"/>
                    </a:lnTo>
                    <a:lnTo>
                      <a:pt x="2" y="477"/>
                    </a:lnTo>
                    <a:lnTo>
                      <a:pt x="0" y="480"/>
                    </a:lnTo>
                    <a:lnTo>
                      <a:pt x="0" y="482"/>
                    </a:lnTo>
                    <a:lnTo>
                      <a:pt x="0" y="483"/>
                    </a:lnTo>
                    <a:lnTo>
                      <a:pt x="2" y="486"/>
                    </a:lnTo>
                    <a:lnTo>
                      <a:pt x="4" y="487"/>
                    </a:lnTo>
                    <a:lnTo>
                      <a:pt x="13" y="488"/>
                    </a:lnTo>
                    <a:lnTo>
                      <a:pt x="20" y="486"/>
                    </a:lnTo>
                    <a:lnTo>
                      <a:pt x="27" y="482"/>
                    </a:lnTo>
                    <a:lnTo>
                      <a:pt x="34" y="480"/>
                    </a:lnTo>
                    <a:lnTo>
                      <a:pt x="42" y="478"/>
                    </a:lnTo>
                    <a:lnTo>
                      <a:pt x="53" y="476"/>
                    </a:lnTo>
                    <a:lnTo>
                      <a:pt x="59" y="469"/>
                    </a:lnTo>
                    <a:lnTo>
                      <a:pt x="61" y="459"/>
                    </a:lnTo>
                    <a:lnTo>
                      <a:pt x="64" y="450"/>
                    </a:lnTo>
                    <a:lnTo>
                      <a:pt x="62" y="444"/>
                    </a:lnTo>
                    <a:lnTo>
                      <a:pt x="77" y="430"/>
                    </a:lnTo>
                    <a:lnTo>
                      <a:pt x="79" y="436"/>
                    </a:lnTo>
                    <a:lnTo>
                      <a:pt x="83" y="440"/>
                    </a:lnTo>
                    <a:lnTo>
                      <a:pt x="89" y="442"/>
                    </a:lnTo>
                    <a:lnTo>
                      <a:pt x="94" y="444"/>
                    </a:lnTo>
                    <a:lnTo>
                      <a:pt x="98" y="448"/>
                    </a:lnTo>
                    <a:lnTo>
                      <a:pt x="112" y="444"/>
                    </a:lnTo>
                    <a:lnTo>
                      <a:pt x="112" y="450"/>
                    </a:lnTo>
                    <a:lnTo>
                      <a:pt x="113" y="457"/>
                    </a:lnTo>
                    <a:lnTo>
                      <a:pt x="115" y="463"/>
                    </a:lnTo>
                    <a:lnTo>
                      <a:pt x="117" y="469"/>
                    </a:lnTo>
                    <a:lnTo>
                      <a:pt x="119" y="474"/>
                    </a:lnTo>
                    <a:lnTo>
                      <a:pt x="123" y="478"/>
                    </a:lnTo>
                    <a:lnTo>
                      <a:pt x="125" y="481"/>
                    </a:lnTo>
                    <a:lnTo>
                      <a:pt x="129" y="482"/>
                    </a:lnTo>
                    <a:lnTo>
                      <a:pt x="133" y="483"/>
                    </a:lnTo>
                    <a:lnTo>
                      <a:pt x="139" y="482"/>
                    </a:lnTo>
                    <a:lnTo>
                      <a:pt x="146" y="480"/>
                    </a:lnTo>
                    <a:lnTo>
                      <a:pt x="144" y="483"/>
                    </a:lnTo>
                    <a:lnTo>
                      <a:pt x="141" y="486"/>
                    </a:lnTo>
                    <a:lnTo>
                      <a:pt x="140" y="489"/>
                    </a:lnTo>
                    <a:lnTo>
                      <a:pt x="139" y="493"/>
                    </a:lnTo>
                    <a:lnTo>
                      <a:pt x="140" y="498"/>
                    </a:lnTo>
                    <a:lnTo>
                      <a:pt x="141" y="500"/>
                    </a:lnTo>
                    <a:lnTo>
                      <a:pt x="142" y="501"/>
                    </a:lnTo>
                    <a:lnTo>
                      <a:pt x="136" y="500"/>
                    </a:lnTo>
                    <a:lnTo>
                      <a:pt x="132" y="498"/>
                    </a:lnTo>
                    <a:lnTo>
                      <a:pt x="125" y="498"/>
                    </a:lnTo>
                    <a:lnTo>
                      <a:pt x="121" y="499"/>
                    </a:lnTo>
                    <a:lnTo>
                      <a:pt x="116" y="506"/>
                    </a:lnTo>
                    <a:lnTo>
                      <a:pt x="117" y="511"/>
                    </a:lnTo>
                    <a:lnTo>
                      <a:pt x="118" y="517"/>
                    </a:lnTo>
                    <a:lnTo>
                      <a:pt x="121" y="522"/>
                    </a:lnTo>
                    <a:lnTo>
                      <a:pt x="123" y="524"/>
                    </a:lnTo>
                    <a:lnTo>
                      <a:pt x="128" y="523"/>
                    </a:lnTo>
                    <a:lnTo>
                      <a:pt x="135" y="518"/>
                    </a:lnTo>
                    <a:lnTo>
                      <a:pt x="138" y="514"/>
                    </a:lnTo>
                    <a:lnTo>
                      <a:pt x="141" y="512"/>
                    </a:lnTo>
                    <a:lnTo>
                      <a:pt x="146" y="512"/>
                    </a:lnTo>
                    <a:lnTo>
                      <a:pt x="151" y="511"/>
                    </a:lnTo>
                    <a:lnTo>
                      <a:pt x="155" y="509"/>
                    </a:lnTo>
                    <a:lnTo>
                      <a:pt x="156" y="504"/>
                    </a:lnTo>
                    <a:lnTo>
                      <a:pt x="161" y="501"/>
                    </a:lnTo>
                    <a:lnTo>
                      <a:pt x="169" y="489"/>
                    </a:lnTo>
                    <a:lnTo>
                      <a:pt x="179" y="486"/>
                    </a:lnTo>
                    <a:lnTo>
                      <a:pt x="183" y="484"/>
                    </a:lnTo>
                    <a:lnTo>
                      <a:pt x="186" y="483"/>
                    </a:lnTo>
                    <a:lnTo>
                      <a:pt x="189" y="481"/>
                    </a:lnTo>
                    <a:lnTo>
                      <a:pt x="190" y="477"/>
                    </a:lnTo>
                    <a:lnTo>
                      <a:pt x="200" y="475"/>
                    </a:lnTo>
                    <a:lnTo>
                      <a:pt x="197" y="465"/>
                    </a:lnTo>
                    <a:lnTo>
                      <a:pt x="207" y="461"/>
                    </a:lnTo>
                    <a:lnTo>
                      <a:pt x="215" y="455"/>
                    </a:lnTo>
                    <a:lnTo>
                      <a:pt x="221" y="448"/>
                    </a:lnTo>
                    <a:lnTo>
                      <a:pt x="219" y="444"/>
                    </a:lnTo>
                    <a:lnTo>
                      <a:pt x="217" y="442"/>
                    </a:lnTo>
                    <a:lnTo>
                      <a:pt x="212" y="441"/>
                    </a:lnTo>
                    <a:lnTo>
                      <a:pt x="202" y="441"/>
                    </a:lnTo>
                    <a:lnTo>
                      <a:pt x="192" y="443"/>
                    </a:lnTo>
                    <a:lnTo>
                      <a:pt x="185" y="447"/>
                    </a:lnTo>
                    <a:lnTo>
                      <a:pt x="178" y="455"/>
                    </a:lnTo>
                    <a:lnTo>
                      <a:pt x="178" y="459"/>
                    </a:lnTo>
                    <a:lnTo>
                      <a:pt x="178" y="464"/>
                    </a:lnTo>
                    <a:lnTo>
                      <a:pt x="176" y="464"/>
                    </a:lnTo>
                    <a:lnTo>
                      <a:pt x="175" y="466"/>
                    </a:lnTo>
                    <a:lnTo>
                      <a:pt x="174" y="469"/>
                    </a:lnTo>
                    <a:lnTo>
                      <a:pt x="174" y="467"/>
                    </a:lnTo>
                    <a:lnTo>
                      <a:pt x="168" y="466"/>
                    </a:lnTo>
                    <a:lnTo>
                      <a:pt x="162" y="466"/>
                    </a:lnTo>
                    <a:lnTo>
                      <a:pt x="167" y="461"/>
                    </a:lnTo>
                    <a:lnTo>
                      <a:pt x="167" y="457"/>
                    </a:lnTo>
                    <a:lnTo>
                      <a:pt x="163" y="450"/>
                    </a:lnTo>
                    <a:lnTo>
                      <a:pt x="159" y="446"/>
                    </a:lnTo>
                    <a:lnTo>
                      <a:pt x="157" y="444"/>
                    </a:lnTo>
                    <a:lnTo>
                      <a:pt x="156" y="444"/>
                    </a:lnTo>
                    <a:lnTo>
                      <a:pt x="155" y="446"/>
                    </a:lnTo>
                    <a:lnTo>
                      <a:pt x="153" y="447"/>
                    </a:lnTo>
                    <a:lnTo>
                      <a:pt x="153" y="446"/>
                    </a:lnTo>
                    <a:lnTo>
                      <a:pt x="152" y="442"/>
                    </a:lnTo>
                    <a:lnTo>
                      <a:pt x="152" y="438"/>
                    </a:lnTo>
                    <a:lnTo>
                      <a:pt x="152" y="435"/>
                    </a:lnTo>
                    <a:lnTo>
                      <a:pt x="153" y="432"/>
                    </a:lnTo>
                    <a:lnTo>
                      <a:pt x="157" y="430"/>
                    </a:lnTo>
                    <a:lnTo>
                      <a:pt x="161" y="429"/>
                    </a:lnTo>
                    <a:lnTo>
                      <a:pt x="162" y="432"/>
                    </a:lnTo>
                    <a:lnTo>
                      <a:pt x="168" y="427"/>
                    </a:lnTo>
                    <a:lnTo>
                      <a:pt x="169" y="420"/>
                    </a:lnTo>
                    <a:lnTo>
                      <a:pt x="169" y="413"/>
                    </a:lnTo>
                    <a:lnTo>
                      <a:pt x="170" y="412"/>
                    </a:lnTo>
                    <a:lnTo>
                      <a:pt x="173" y="410"/>
                    </a:lnTo>
                    <a:lnTo>
                      <a:pt x="175" y="408"/>
                    </a:lnTo>
                    <a:lnTo>
                      <a:pt x="179" y="407"/>
                    </a:lnTo>
                    <a:lnTo>
                      <a:pt x="187" y="404"/>
                    </a:lnTo>
                    <a:lnTo>
                      <a:pt x="189" y="406"/>
                    </a:lnTo>
                    <a:lnTo>
                      <a:pt x="192" y="407"/>
                    </a:lnTo>
                    <a:lnTo>
                      <a:pt x="195" y="407"/>
                    </a:lnTo>
                    <a:lnTo>
                      <a:pt x="197" y="406"/>
                    </a:lnTo>
                    <a:lnTo>
                      <a:pt x="200" y="403"/>
                    </a:lnTo>
                    <a:lnTo>
                      <a:pt x="201" y="401"/>
                    </a:lnTo>
                    <a:lnTo>
                      <a:pt x="203" y="398"/>
                    </a:lnTo>
                    <a:lnTo>
                      <a:pt x="204" y="396"/>
                    </a:lnTo>
                    <a:lnTo>
                      <a:pt x="213" y="387"/>
                    </a:lnTo>
                    <a:lnTo>
                      <a:pt x="230" y="384"/>
                    </a:lnTo>
                    <a:lnTo>
                      <a:pt x="230" y="381"/>
                    </a:lnTo>
                    <a:lnTo>
                      <a:pt x="229" y="381"/>
                    </a:lnTo>
                    <a:lnTo>
                      <a:pt x="229" y="380"/>
                    </a:lnTo>
                    <a:lnTo>
                      <a:pt x="229" y="379"/>
                    </a:lnTo>
                    <a:lnTo>
                      <a:pt x="231" y="378"/>
                    </a:lnTo>
                    <a:lnTo>
                      <a:pt x="235" y="376"/>
                    </a:lnTo>
                    <a:lnTo>
                      <a:pt x="236" y="374"/>
                    </a:lnTo>
                    <a:lnTo>
                      <a:pt x="238" y="372"/>
                    </a:lnTo>
                    <a:lnTo>
                      <a:pt x="241" y="372"/>
                    </a:lnTo>
                    <a:lnTo>
                      <a:pt x="243" y="372"/>
                    </a:lnTo>
                    <a:lnTo>
                      <a:pt x="243" y="368"/>
                    </a:lnTo>
                    <a:lnTo>
                      <a:pt x="244" y="366"/>
                    </a:lnTo>
                    <a:lnTo>
                      <a:pt x="247" y="363"/>
                    </a:lnTo>
                    <a:lnTo>
                      <a:pt x="249" y="362"/>
                    </a:lnTo>
                    <a:lnTo>
                      <a:pt x="253" y="362"/>
                    </a:lnTo>
                    <a:lnTo>
                      <a:pt x="255" y="363"/>
                    </a:lnTo>
                    <a:lnTo>
                      <a:pt x="257" y="364"/>
                    </a:lnTo>
                    <a:lnTo>
                      <a:pt x="259" y="366"/>
                    </a:lnTo>
                    <a:lnTo>
                      <a:pt x="261" y="366"/>
                    </a:lnTo>
                    <a:lnTo>
                      <a:pt x="264" y="367"/>
                    </a:lnTo>
                    <a:lnTo>
                      <a:pt x="265" y="367"/>
                    </a:lnTo>
                    <a:lnTo>
                      <a:pt x="268" y="366"/>
                    </a:lnTo>
                    <a:lnTo>
                      <a:pt x="269" y="363"/>
                    </a:lnTo>
                    <a:lnTo>
                      <a:pt x="270" y="361"/>
                    </a:lnTo>
                    <a:lnTo>
                      <a:pt x="272" y="351"/>
                    </a:lnTo>
                    <a:lnTo>
                      <a:pt x="278" y="346"/>
                    </a:lnTo>
                    <a:lnTo>
                      <a:pt x="284" y="344"/>
                    </a:lnTo>
                    <a:lnTo>
                      <a:pt x="293" y="345"/>
                    </a:lnTo>
                    <a:lnTo>
                      <a:pt x="300" y="345"/>
                    </a:lnTo>
                    <a:lnTo>
                      <a:pt x="304" y="346"/>
                    </a:lnTo>
                    <a:lnTo>
                      <a:pt x="308" y="345"/>
                    </a:lnTo>
                    <a:lnTo>
                      <a:pt x="311" y="344"/>
                    </a:lnTo>
                    <a:lnTo>
                      <a:pt x="315" y="341"/>
                    </a:lnTo>
                    <a:lnTo>
                      <a:pt x="317" y="340"/>
                    </a:lnTo>
                    <a:lnTo>
                      <a:pt x="320" y="338"/>
                    </a:lnTo>
                    <a:lnTo>
                      <a:pt x="321" y="335"/>
                    </a:lnTo>
                    <a:lnTo>
                      <a:pt x="322" y="332"/>
                    </a:lnTo>
                    <a:lnTo>
                      <a:pt x="322" y="329"/>
                    </a:lnTo>
                    <a:lnTo>
                      <a:pt x="320" y="327"/>
                    </a:lnTo>
                    <a:lnTo>
                      <a:pt x="317" y="324"/>
                    </a:lnTo>
                    <a:lnTo>
                      <a:pt x="314" y="324"/>
                    </a:lnTo>
                    <a:lnTo>
                      <a:pt x="317" y="313"/>
                    </a:lnTo>
                    <a:lnTo>
                      <a:pt x="321" y="302"/>
                    </a:lnTo>
                    <a:lnTo>
                      <a:pt x="328" y="294"/>
                    </a:lnTo>
                    <a:lnTo>
                      <a:pt x="334" y="298"/>
                    </a:lnTo>
                    <a:lnTo>
                      <a:pt x="340" y="302"/>
                    </a:lnTo>
                    <a:lnTo>
                      <a:pt x="345" y="304"/>
                    </a:lnTo>
                    <a:lnTo>
                      <a:pt x="351" y="301"/>
                    </a:lnTo>
                    <a:lnTo>
                      <a:pt x="356" y="293"/>
                    </a:lnTo>
                    <a:lnTo>
                      <a:pt x="361" y="294"/>
                    </a:lnTo>
                    <a:lnTo>
                      <a:pt x="365" y="296"/>
                    </a:lnTo>
                    <a:lnTo>
                      <a:pt x="368" y="299"/>
                    </a:lnTo>
                    <a:lnTo>
                      <a:pt x="366" y="300"/>
                    </a:lnTo>
                    <a:lnTo>
                      <a:pt x="363" y="301"/>
                    </a:lnTo>
                    <a:lnTo>
                      <a:pt x="362" y="306"/>
                    </a:lnTo>
                    <a:lnTo>
                      <a:pt x="362" y="311"/>
                    </a:lnTo>
                    <a:lnTo>
                      <a:pt x="365" y="313"/>
                    </a:lnTo>
                    <a:lnTo>
                      <a:pt x="367" y="317"/>
                    </a:lnTo>
                    <a:lnTo>
                      <a:pt x="369" y="319"/>
                    </a:lnTo>
                    <a:lnTo>
                      <a:pt x="359" y="321"/>
                    </a:lnTo>
                    <a:lnTo>
                      <a:pt x="348" y="327"/>
                    </a:lnTo>
                    <a:lnTo>
                      <a:pt x="348" y="329"/>
                    </a:lnTo>
                    <a:lnTo>
                      <a:pt x="343" y="328"/>
                    </a:lnTo>
                    <a:lnTo>
                      <a:pt x="338" y="328"/>
                    </a:lnTo>
                    <a:lnTo>
                      <a:pt x="334" y="329"/>
                    </a:lnTo>
                    <a:lnTo>
                      <a:pt x="331" y="333"/>
                    </a:lnTo>
                    <a:lnTo>
                      <a:pt x="333" y="336"/>
                    </a:lnTo>
                    <a:lnTo>
                      <a:pt x="332" y="338"/>
                    </a:lnTo>
                    <a:lnTo>
                      <a:pt x="332" y="339"/>
                    </a:lnTo>
                    <a:lnTo>
                      <a:pt x="332" y="341"/>
                    </a:lnTo>
                    <a:lnTo>
                      <a:pt x="333" y="344"/>
                    </a:lnTo>
                    <a:lnTo>
                      <a:pt x="334" y="347"/>
                    </a:lnTo>
                    <a:lnTo>
                      <a:pt x="333" y="351"/>
                    </a:lnTo>
                    <a:lnTo>
                      <a:pt x="331" y="353"/>
                    </a:lnTo>
                    <a:lnTo>
                      <a:pt x="328" y="356"/>
                    </a:lnTo>
                    <a:lnTo>
                      <a:pt x="325" y="357"/>
                    </a:lnTo>
                    <a:lnTo>
                      <a:pt x="321" y="357"/>
                    </a:lnTo>
                    <a:lnTo>
                      <a:pt x="310" y="360"/>
                    </a:lnTo>
                    <a:lnTo>
                      <a:pt x="304" y="364"/>
                    </a:lnTo>
                    <a:lnTo>
                      <a:pt x="301" y="372"/>
                    </a:lnTo>
                    <a:lnTo>
                      <a:pt x="301" y="380"/>
                    </a:lnTo>
                    <a:lnTo>
                      <a:pt x="305" y="390"/>
                    </a:lnTo>
                    <a:lnTo>
                      <a:pt x="308" y="390"/>
                    </a:lnTo>
                    <a:lnTo>
                      <a:pt x="310" y="390"/>
                    </a:lnTo>
                    <a:lnTo>
                      <a:pt x="312" y="389"/>
                    </a:lnTo>
                    <a:lnTo>
                      <a:pt x="315" y="387"/>
                    </a:lnTo>
                    <a:lnTo>
                      <a:pt x="322" y="375"/>
                    </a:lnTo>
                    <a:lnTo>
                      <a:pt x="332" y="370"/>
                    </a:lnTo>
                    <a:lnTo>
                      <a:pt x="345" y="369"/>
                    </a:lnTo>
                    <a:lnTo>
                      <a:pt x="349" y="358"/>
                    </a:lnTo>
                    <a:lnTo>
                      <a:pt x="359" y="358"/>
                    </a:lnTo>
                    <a:lnTo>
                      <a:pt x="367" y="357"/>
                    </a:lnTo>
                    <a:lnTo>
                      <a:pt x="374" y="353"/>
                    </a:lnTo>
                    <a:lnTo>
                      <a:pt x="379" y="347"/>
                    </a:lnTo>
                    <a:lnTo>
                      <a:pt x="383" y="338"/>
                    </a:lnTo>
                    <a:lnTo>
                      <a:pt x="385" y="334"/>
                    </a:lnTo>
                    <a:lnTo>
                      <a:pt x="385" y="329"/>
                    </a:lnTo>
                    <a:lnTo>
                      <a:pt x="383" y="326"/>
                    </a:lnTo>
                    <a:lnTo>
                      <a:pt x="383" y="324"/>
                    </a:lnTo>
                    <a:lnTo>
                      <a:pt x="385" y="321"/>
                    </a:lnTo>
                    <a:lnTo>
                      <a:pt x="385" y="322"/>
                    </a:lnTo>
                    <a:lnTo>
                      <a:pt x="386" y="322"/>
                    </a:lnTo>
                    <a:lnTo>
                      <a:pt x="397" y="319"/>
                    </a:lnTo>
                    <a:lnTo>
                      <a:pt x="407" y="313"/>
                    </a:lnTo>
                    <a:lnTo>
                      <a:pt x="417" y="307"/>
                    </a:lnTo>
                    <a:lnTo>
                      <a:pt x="416" y="302"/>
                    </a:lnTo>
                    <a:lnTo>
                      <a:pt x="412" y="292"/>
                    </a:lnTo>
                    <a:lnTo>
                      <a:pt x="401" y="289"/>
                    </a:lnTo>
                    <a:lnTo>
                      <a:pt x="393" y="278"/>
                    </a:lnTo>
                    <a:lnTo>
                      <a:pt x="390" y="267"/>
                    </a:lnTo>
                    <a:lnTo>
                      <a:pt x="385" y="25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0" y="248"/>
                    </a:lnTo>
                    <a:lnTo>
                      <a:pt x="386" y="247"/>
                    </a:lnTo>
                    <a:lnTo>
                      <a:pt x="388" y="249"/>
                    </a:lnTo>
                    <a:lnTo>
                      <a:pt x="395" y="255"/>
                    </a:lnTo>
                    <a:lnTo>
                      <a:pt x="402" y="256"/>
                    </a:lnTo>
                    <a:lnTo>
                      <a:pt x="411" y="253"/>
                    </a:lnTo>
                    <a:lnTo>
                      <a:pt x="414" y="248"/>
                    </a:lnTo>
                    <a:lnTo>
                      <a:pt x="418" y="249"/>
                    </a:lnTo>
                    <a:lnTo>
                      <a:pt x="420" y="252"/>
                    </a:lnTo>
                    <a:lnTo>
                      <a:pt x="422" y="255"/>
                    </a:lnTo>
                    <a:lnTo>
                      <a:pt x="424" y="254"/>
                    </a:lnTo>
                    <a:lnTo>
                      <a:pt x="428" y="253"/>
                    </a:lnTo>
                    <a:lnTo>
                      <a:pt x="429" y="250"/>
                    </a:lnTo>
                    <a:lnTo>
                      <a:pt x="431" y="248"/>
                    </a:lnTo>
                    <a:lnTo>
                      <a:pt x="431" y="249"/>
                    </a:lnTo>
                    <a:lnTo>
                      <a:pt x="435" y="250"/>
                    </a:lnTo>
                    <a:lnTo>
                      <a:pt x="440" y="250"/>
                    </a:lnTo>
                    <a:lnTo>
                      <a:pt x="444" y="250"/>
                    </a:lnTo>
                    <a:lnTo>
                      <a:pt x="447" y="248"/>
                    </a:lnTo>
                    <a:lnTo>
                      <a:pt x="450" y="245"/>
                    </a:lnTo>
                    <a:lnTo>
                      <a:pt x="452" y="243"/>
                    </a:lnTo>
                    <a:lnTo>
                      <a:pt x="458" y="236"/>
                    </a:lnTo>
                    <a:lnTo>
                      <a:pt x="463" y="229"/>
                    </a:lnTo>
                    <a:lnTo>
                      <a:pt x="468" y="220"/>
                    </a:lnTo>
                    <a:lnTo>
                      <a:pt x="468" y="210"/>
                    </a:lnTo>
                    <a:lnTo>
                      <a:pt x="467" y="205"/>
                    </a:lnTo>
                    <a:lnTo>
                      <a:pt x="468" y="204"/>
                    </a:lnTo>
                    <a:lnTo>
                      <a:pt x="469" y="202"/>
                    </a:lnTo>
                    <a:lnTo>
                      <a:pt x="470" y="199"/>
                    </a:lnTo>
                    <a:lnTo>
                      <a:pt x="470" y="197"/>
                    </a:lnTo>
                    <a:lnTo>
                      <a:pt x="470" y="195"/>
                    </a:lnTo>
                    <a:lnTo>
                      <a:pt x="474" y="195"/>
                    </a:lnTo>
                    <a:lnTo>
                      <a:pt x="478" y="192"/>
                    </a:lnTo>
                    <a:lnTo>
                      <a:pt x="480" y="190"/>
                    </a:lnTo>
                    <a:lnTo>
                      <a:pt x="482" y="193"/>
                    </a:lnTo>
                    <a:lnTo>
                      <a:pt x="486" y="196"/>
                    </a:lnTo>
                    <a:lnTo>
                      <a:pt x="488" y="196"/>
                    </a:lnTo>
                    <a:lnTo>
                      <a:pt x="490" y="196"/>
                    </a:lnTo>
                    <a:lnTo>
                      <a:pt x="492" y="199"/>
                    </a:lnTo>
                    <a:lnTo>
                      <a:pt x="496" y="203"/>
                    </a:lnTo>
                    <a:lnTo>
                      <a:pt x="497" y="204"/>
                    </a:lnTo>
                    <a:lnTo>
                      <a:pt x="499" y="207"/>
                    </a:lnTo>
                    <a:lnTo>
                      <a:pt x="501" y="209"/>
                    </a:lnTo>
                    <a:lnTo>
                      <a:pt x="503" y="210"/>
                    </a:lnTo>
                    <a:lnTo>
                      <a:pt x="504" y="212"/>
                    </a:lnTo>
                    <a:lnTo>
                      <a:pt x="507" y="213"/>
                    </a:lnTo>
                    <a:lnTo>
                      <a:pt x="510" y="213"/>
                    </a:lnTo>
                    <a:lnTo>
                      <a:pt x="514" y="212"/>
                    </a:lnTo>
                    <a:lnTo>
                      <a:pt x="516" y="202"/>
                    </a:lnTo>
                    <a:lnTo>
                      <a:pt x="525" y="201"/>
                    </a:lnTo>
                    <a:lnTo>
                      <a:pt x="529" y="197"/>
                    </a:lnTo>
                    <a:lnTo>
                      <a:pt x="531" y="192"/>
                    </a:lnTo>
                    <a:lnTo>
                      <a:pt x="533" y="185"/>
                    </a:lnTo>
                    <a:lnTo>
                      <a:pt x="535" y="179"/>
                    </a:lnTo>
                    <a:lnTo>
                      <a:pt x="535" y="179"/>
                    </a:lnTo>
                    <a:lnTo>
                      <a:pt x="535" y="182"/>
                    </a:lnTo>
                    <a:lnTo>
                      <a:pt x="543" y="186"/>
                    </a:lnTo>
                    <a:lnTo>
                      <a:pt x="550" y="186"/>
                    </a:lnTo>
                    <a:lnTo>
                      <a:pt x="556" y="181"/>
                    </a:lnTo>
                    <a:lnTo>
                      <a:pt x="561" y="173"/>
                    </a:lnTo>
                    <a:lnTo>
                      <a:pt x="569" y="163"/>
                    </a:lnTo>
                    <a:lnTo>
                      <a:pt x="569" y="163"/>
                    </a:lnTo>
                    <a:lnTo>
                      <a:pt x="571" y="162"/>
                    </a:lnTo>
                    <a:lnTo>
                      <a:pt x="575" y="161"/>
                    </a:lnTo>
                    <a:lnTo>
                      <a:pt x="576" y="158"/>
                    </a:lnTo>
                    <a:lnTo>
                      <a:pt x="577" y="156"/>
                    </a:lnTo>
                    <a:lnTo>
                      <a:pt x="600" y="146"/>
                    </a:lnTo>
                    <a:lnTo>
                      <a:pt x="601" y="144"/>
                    </a:lnTo>
                    <a:lnTo>
                      <a:pt x="604" y="142"/>
                    </a:lnTo>
                    <a:lnTo>
                      <a:pt x="606" y="140"/>
                    </a:lnTo>
                    <a:lnTo>
                      <a:pt x="609" y="139"/>
                    </a:lnTo>
                    <a:lnTo>
                      <a:pt x="611" y="138"/>
                    </a:lnTo>
                    <a:lnTo>
                      <a:pt x="613" y="135"/>
                    </a:lnTo>
                    <a:lnTo>
                      <a:pt x="615" y="135"/>
                    </a:lnTo>
                    <a:lnTo>
                      <a:pt x="617" y="134"/>
                    </a:lnTo>
                    <a:lnTo>
                      <a:pt x="620" y="130"/>
                    </a:lnTo>
                    <a:lnTo>
                      <a:pt x="622" y="129"/>
                    </a:lnTo>
                    <a:lnTo>
                      <a:pt x="623" y="128"/>
                    </a:lnTo>
                    <a:lnTo>
                      <a:pt x="626" y="125"/>
                    </a:lnTo>
                    <a:lnTo>
                      <a:pt x="626" y="123"/>
                    </a:lnTo>
                    <a:lnTo>
                      <a:pt x="624" y="121"/>
                    </a:lnTo>
                    <a:lnTo>
                      <a:pt x="623" y="119"/>
                    </a:lnTo>
                    <a:lnTo>
                      <a:pt x="626" y="119"/>
                    </a:lnTo>
                    <a:lnTo>
                      <a:pt x="629" y="117"/>
                    </a:lnTo>
                    <a:lnTo>
                      <a:pt x="630" y="116"/>
                    </a:lnTo>
                    <a:lnTo>
                      <a:pt x="633" y="113"/>
                    </a:lnTo>
                    <a:lnTo>
                      <a:pt x="635" y="111"/>
                    </a:lnTo>
                    <a:lnTo>
                      <a:pt x="637" y="108"/>
                    </a:lnTo>
                    <a:lnTo>
                      <a:pt x="639" y="106"/>
                    </a:lnTo>
                    <a:lnTo>
                      <a:pt x="639" y="111"/>
                    </a:lnTo>
                    <a:lnTo>
                      <a:pt x="639" y="114"/>
                    </a:lnTo>
                    <a:lnTo>
                      <a:pt x="645" y="119"/>
                    </a:lnTo>
                    <a:lnTo>
                      <a:pt x="657" y="113"/>
                    </a:lnTo>
                    <a:lnTo>
                      <a:pt x="664" y="105"/>
                    </a:lnTo>
                    <a:lnTo>
                      <a:pt x="680" y="100"/>
                    </a:lnTo>
                    <a:lnTo>
                      <a:pt x="688" y="96"/>
                    </a:lnTo>
                    <a:lnTo>
                      <a:pt x="691" y="91"/>
                    </a:lnTo>
                    <a:lnTo>
                      <a:pt x="694" y="85"/>
                    </a:lnTo>
                    <a:lnTo>
                      <a:pt x="695" y="79"/>
                    </a:lnTo>
                    <a:lnTo>
                      <a:pt x="697" y="73"/>
                    </a:lnTo>
                    <a:lnTo>
                      <a:pt x="697" y="68"/>
                    </a:lnTo>
                    <a:lnTo>
                      <a:pt x="701" y="62"/>
                    </a:lnTo>
                    <a:lnTo>
                      <a:pt x="713" y="56"/>
                    </a:lnTo>
                    <a:lnTo>
                      <a:pt x="718" y="50"/>
                    </a:lnTo>
                    <a:lnTo>
                      <a:pt x="718" y="43"/>
                    </a:lnTo>
                    <a:lnTo>
                      <a:pt x="713" y="36"/>
                    </a:lnTo>
                    <a:lnTo>
                      <a:pt x="706" y="27"/>
                    </a:lnTo>
                    <a:lnTo>
                      <a:pt x="707" y="27"/>
                    </a:lnTo>
                    <a:lnTo>
                      <a:pt x="709" y="26"/>
                    </a:lnTo>
                    <a:lnTo>
                      <a:pt x="720" y="24"/>
                    </a:lnTo>
                    <a:close/>
                    <a:moveTo>
                      <a:pt x="442" y="145"/>
                    </a:moveTo>
                    <a:lnTo>
                      <a:pt x="441" y="142"/>
                    </a:lnTo>
                    <a:lnTo>
                      <a:pt x="442" y="142"/>
                    </a:lnTo>
                    <a:lnTo>
                      <a:pt x="442" y="145"/>
                    </a:lnTo>
                    <a:close/>
                    <a:moveTo>
                      <a:pt x="51" y="441"/>
                    </a:moveTo>
                    <a:lnTo>
                      <a:pt x="50" y="437"/>
                    </a:lnTo>
                    <a:lnTo>
                      <a:pt x="48" y="433"/>
                    </a:lnTo>
                    <a:lnTo>
                      <a:pt x="44" y="431"/>
                    </a:lnTo>
                    <a:lnTo>
                      <a:pt x="48" y="429"/>
                    </a:lnTo>
                    <a:lnTo>
                      <a:pt x="50" y="429"/>
                    </a:lnTo>
                    <a:lnTo>
                      <a:pt x="53" y="429"/>
                    </a:lnTo>
                    <a:lnTo>
                      <a:pt x="54" y="430"/>
                    </a:lnTo>
                    <a:lnTo>
                      <a:pt x="55" y="431"/>
                    </a:lnTo>
                    <a:lnTo>
                      <a:pt x="57" y="433"/>
                    </a:lnTo>
                    <a:lnTo>
                      <a:pt x="59" y="436"/>
                    </a:lnTo>
                    <a:lnTo>
                      <a:pt x="60" y="438"/>
                    </a:lnTo>
                    <a:lnTo>
                      <a:pt x="56" y="438"/>
                    </a:lnTo>
                    <a:lnTo>
                      <a:pt x="54" y="438"/>
                    </a:lnTo>
                    <a:lnTo>
                      <a:pt x="51" y="441"/>
                    </a:lnTo>
                    <a:close/>
                    <a:moveTo>
                      <a:pt x="125" y="432"/>
                    </a:moveTo>
                    <a:lnTo>
                      <a:pt x="121" y="433"/>
                    </a:lnTo>
                    <a:lnTo>
                      <a:pt x="117" y="437"/>
                    </a:lnTo>
                    <a:lnTo>
                      <a:pt x="113" y="441"/>
                    </a:lnTo>
                    <a:lnTo>
                      <a:pt x="115" y="427"/>
                    </a:lnTo>
                    <a:lnTo>
                      <a:pt x="119" y="421"/>
                    </a:lnTo>
                    <a:lnTo>
                      <a:pt x="121" y="417"/>
                    </a:lnTo>
                    <a:lnTo>
                      <a:pt x="122" y="414"/>
                    </a:lnTo>
                    <a:lnTo>
                      <a:pt x="124" y="412"/>
                    </a:lnTo>
                    <a:lnTo>
                      <a:pt x="127" y="410"/>
                    </a:lnTo>
                    <a:lnTo>
                      <a:pt x="130" y="410"/>
                    </a:lnTo>
                    <a:lnTo>
                      <a:pt x="130" y="410"/>
                    </a:lnTo>
                    <a:lnTo>
                      <a:pt x="130" y="417"/>
                    </a:lnTo>
                    <a:lnTo>
                      <a:pt x="128" y="421"/>
                    </a:lnTo>
                    <a:lnTo>
                      <a:pt x="125" y="427"/>
                    </a:lnTo>
                    <a:lnTo>
                      <a:pt x="125" y="432"/>
                    </a:lnTo>
                    <a:close/>
                    <a:moveTo>
                      <a:pt x="155" y="341"/>
                    </a:moveTo>
                    <a:lnTo>
                      <a:pt x="152" y="341"/>
                    </a:lnTo>
                    <a:lnTo>
                      <a:pt x="149" y="324"/>
                    </a:lnTo>
                    <a:lnTo>
                      <a:pt x="155" y="330"/>
                    </a:lnTo>
                    <a:lnTo>
                      <a:pt x="161" y="336"/>
                    </a:lnTo>
                    <a:lnTo>
                      <a:pt x="167" y="341"/>
                    </a:lnTo>
                    <a:lnTo>
                      <a:pt x="161" y="341"/>
                    </a:lnTo>
                    <a:lnTo>
                      <a:pt x="155" y="341"/>
                    </a:lnTo>
                    <a:close/>
                    <a:moveTo>
                      <a:pt x="203" y="368"/>
                    </a:moveTo>
                    <a:lnTo>
                      <a:pt x="202" y="369"/>
                    </a:lnTo>
                    <a:lnTo>
                      <a:pt x="202" y="370"/>
                    </a:lnTo>
                    <a:lnTo>
                      <a:pt x="200" y="368"/>
                    </a:lnTo>
                    <a:lnTo>
                      <a:pt x="196" y="366"/>
                    </a:lnTo>
                    <a:lnTo>
                      <a:pt x="193" y="363"/>
                    </a:lnTo>
                    <a:lnTo>
                      <a:pt x="195" y="362"/>
                    </a:lnTo>
                    <a:lnTo>
                      <a:pt x="200" y="363"/>
                    </a:lnTo>
                    <a:lnTo>
                      <a:pt x="204" y="363"/>
                    </a:lnTo>
                    <a:lnTo>
                      <a:pt x="208" y="361"/>
                    </a:lnTo>
                    <a:lnTo>
                      <a:pt x="210" y="358"/>
                    </a:lnTo>
                    <a:lnTo>
                      <a:pt x="213" y="355"/>
                    </a:lnTo>
                    <a:lnTo>
                      <a:pt x="214" y="351"/>
                    </a:lnTo>
                    <a:lnTo>
                      <a:pt x="217" y="347"/>
                    </a:lnTo>
                    <a:lnTo>
                      <a:pt x="219" y="352"/>
                    </a:lnTo>
                    <a:lnTo>
                      <a:pt x="224" y="360"/>
                    </a:lnTo>
                    <a:lnTo>
                      <a:pt x="226" y="368"/>
                    </a:lnTo>
                    <a:lnTo>
                      <a:pt x="218" y="372"/>
                    </a:lnTo>
                    <a:lnTo>
                      <a:pt x="210" y="372"/>
                    </a:lnTo>
                    <a:lnTo>
                      <a:pt x="203" y="368"/>
                    </a:lnTo>
                    <a:close/>
                    <a:moveTo>
                      <a:pt x="240" y="302"/>
                    </a:moveTo>
                    <a:lnTo>
                      <a:pt x="241" y="305"/>
                    </a:lnTo>
                    <a:lnTo>
                      <a:pt x="238" y="306"/>
                    </a:lnTo>
                    <a:lnTo>
                      <a:pt x="235" y="315"/>
                    </a:lnTo>
                    <a:lnTo>
                      <a:pt x="235" y="323"/>
                    </a:lnTo>
                    <a:lnTo>
                      <a:pt x="241" y="332"/>
                    </a:lnTo>
                    <a:lnTo>
                      <a:pt x="241" y="333"/>
                    </a:lnTo>
                    <a:lnTo>
                      <a:pt x="240" y="333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7" y="333"/>
                    </a:lnTo>
                    <a:lnTo>
                      <a:pt x="236" y="329"/>
                    </a:lnTo>
                    <a:lnTo>
                      <a:pt x="235" y="326"/>
                    </a:lnTo>
                    <a:lnTo>
                      <a:pt x="234" y="323"/>
                    </a:lnTo>
                    <a:lnTo>
                      <a:pt x="231" y="321"/>
                    </a:lnTo>
                    <a:lnTo>
                      <a:pt x="229" y="318"/>
                    </a:lnTo>
                    <a:lnTo>
                      <a:pt x="225" y="317"/>
                    </a:lnTo>
                    <a:lnTo>
                      <a:pt x="221" y="317"/>
                    </a:lnTo>
                    <a:lnTo>
                      <a:pt x="218" y="318"/>
                    </a:lnTo>
                    <a:lnTo>
                      <a:pt x="217" y="321"/>
                    </a:lnTo>
                    <a:lnTo>
                      <a:pt x="214" y="323"/>
                    </a:lnTo>
                    <a:lnTo>
                      <a:pt x="209" y="318"/>
                    </a:lnTo>
                    <a:lnTo>
                      <a:pt x="204" y="312"/>
                    </a:lnTo>
                    <a:lnTo>
                      <a:pt x="201" y="306"/>
                    </a:lnTo>
                    <a:lnTo>
                      <a:pt x="204" y="305"/>
                    </a:lnTo>
                    <a:lnTo>
                      <a:pt x="207" y="304"/>
                    </a:lnTo>
                    <a:lnTo>
                      <a:pt x="209" y="301"/>
                    </a:lnTo>
                    <a:lnTo>
                      <a:pt x="210" y="299"/>
                    </a:lnTo>
                    <a:lnTo>
                      <a:pt x="213" y="300"/>
                    </a:lnTo>
                    <a:lnTo>
                      <a:pt x="215" y="301"/>
                    </a:lnTo>
                    <a:lnTo>
                      <a:pt x="218" y="302"/>
                    </a:lnTo>
                    <a:lnTo>
                      <a:pt x="220" y="304"/>
                    </a:lnTo>
                    <a:lnTo>
                      <a:pt x="223" y="304"/>
                    </a:lnTo>
                    <a:lnTo>
                      <a:pt x="225" y="302"/>
                    </a:lnTo>
                    <a:lnTo>
                      <a:pt x="227" y="300"/>
                    </a:lnTo>
                    <a:lnTo>
                      <a:pt x="231" y="296"/>
                    </a:lnTo>
                    <a:lnTo>
                      <a:pt x="234" y="294"/>
                    </a:lnTo>
                    <a:lnTo>
                      <a:pt x="237" y="292"/>
                    </a:lnTo>
                    <a:lnTo>
                      <a:pt x="241" y="289"/>
                    </a:lnTo>
                    <a:lnTo>
                      <a:pt x="241" y="293"/>
                    </a:lnTo>
                    <a:lnTo>
                      <a:pt x="241" y="296"/>
                    </a:lnTo>
                    <a:lnTo>
                      <a:pt x="241" y="299"/>
                    </a:lnTo>
                    <a:lnTo>
                      <a:pt x="240" y="302"/>
                    </a:lnTo>
                    <a:close/>
                    <a:moveTo>
                      <a:pt x="277" y="283"/>
                    </a:moveTo>
                    <a:lnTo>
                      <a:pt x="277" y="277"/>
                    </a:lnTo>
                    <a:lnTo>
                      <a:pt x="278" y="272"/>
                    </a:lnTo>
                    <a:lnTo>
                      <a:pt x="278" y="266"/>
                    </a:lnTo>
                    <a:lnTo>
                      <a:pt x="278" y="265"/>
                    </a:lnTo>
                    <a:lnTo>
                      <a:pt x="282" y="264"/>
                    </a:lnTo>
                    <a:lnTo>
                      <a:pt x="286" y="261"/>
                    </a:lnTo>
                    <a:lnTo>
                      <a:pt x="281" y="265"/>
                    </a:lnTo>
                    <a:lnTo>
                      <a:pt x="278" y="276"/>
                    </a:lnTo>
                    <a:lnTo>
                      <a:pt x="282" y="284"/>
                    </a:lnTo>
                    <a:lnTo>
                      <a:pt x="277" y="283"/>
                    </a:lnTo>
                    <a:close/>
                    <a:moveTo>
                      <a:pt x="289" y="322"/>
                    </a:moveTo>
                    <a:lnTo>
                      <a:pt x="286" y="322"/>
                    </a:lnTo>
                    <a:lnTo>
                      <a:pt x="283" y="322"/>
                    </a:lnTo>
                    <a:lnTo>
                      <a:pt x="286" y="321"/>
                    </a:lnTo>
                    <a:lnTo>
                      <a:pt x="288" y="317"/>
                    </a:lnTo>
                    <a:lnTo>
                      <a:pt x="289" y="319"/>
                    </a:lnTo>
                    <a:lnTo>
                      <a:pt x="289" y="322"/>
                    </a:lnTo>
                    <a:lnTo>
                      <a:pt x="289" y="322"/>
                    </a:lnTo>
                    <a:close/>
                    <a:moveTo>
                      <a:pt x="320" y="267"/>
                    </a:moveTo>
                    <a:lnTo>
                      <a:pt x="306" y="270"/>
                    </a:lnTo>
                    <a:lnTo>
                      <a:pt x="298" y="261"/>
                    </a:lnTo>
                    <a:lnTo>
                      <a:pt x="294" y="259"/>
                    </a:lnTo>
                    <a:lnTo>
                      <a:pt x="292" y="259"/>
                    </a:lnTo>
                    <a:lnTo>
                      <a:pt x="288" y="260"/>
                    </a:lnTo>
                    <a:lnTo>
                      <a:pt x="286" y="261"/>
                    </a:lnTo>
                    <a:lnTo>
                      <a:pt x="288" y="259"/>
                    </a:lnTo>
                    <a:lnTo>
                      <a:pt x="289" y="255"/>
                    </a:lnTo>
                    <a:lnTo>
                      <a:pt x="291" y="252"/>
                    </a:lnTo>
                    <a:lnTo>
                      <a:pt x="292" y="237"/>
                    </a:lnTo>
                    <a:lnTo>
                      <a:pt x="293" y="237"/>
                    </a:lnTo>
                    <a:lnTo>
                      <a:pt x="300" y="237"/>
                    </a:lnTo>
                    <a:lnTo>
                      <a:pt x="308" y="237"/>
                    </a:lnTo>
                    <a:lnTo>
                      <a:pt x="308" y="237"/>
                    </a:lnTo>
                    <a:lnTo>
                      <a:pt x="308" y="243"/>
                    </a:lnTo>
                    <a:lnTo>
                      <a:pt x="309" y="247"/>
                    </a:lnTo>
                    <a:lnTo>
                      <a:pt x="311" y="249"/>
                    </a:lnTo>
                    <a:lnTo>
                      <a:pt x="314" y="250"/>
                    </a:lnTo>
                    <a:lnTo>
                      <a:pt x="317" y="250"/>
                    </a:lnTo>
                    <a:lnTo>
                      <a:pt x="322" y="250"/>
                    </a:lnTo>
                    <a:lnTo>
                      <a:pt x="325" y="252"/>
                    </a:lnTo>
                    <a:lnTo>
                      <a:pt x="327" y="253"/>
                    </a:lnTo>
                    <a:lnTo>
                      <a:pt x="329" y="254"/>
                    </a:lnTo>
                    <a:lnTo>
                      <a:pt x="329" y="256"/>
                    </a:lnTo>
                    <a:lnTo>
                      <a:pt x="329" y="259"/>
                    </a:lnTo>
                    <a:lnTo>
                      <a:pt x="327" y="259"/>
                    </a:lnTo>
                    <a:lnTo>
                      <a:pt x="325" y="260"/>
                    </a:lnTo>
                    <a:lnTo>
                      <a:pt x="322" y="260"/>
                    </a:lnTo>
                    <a:lnTo>
                      <a:pt x="321" y="262"/>
                    </a:lnTo>
                    <a:lnTo>
                      <a:pt x="320" y="264"/>
                    </a:lnTo>
                    <a:lnTo>
                      <a:pt x="320" y="267"/>
                    </a:lnTo>
                    <a:close/>
                    <a:moveTo>
                      <a:pt x="337" y="230"/>
                    </a:moveTo>
                    <a:lnTo>
                      <a:pt x="331" y="231"/>
                    </a:lnTo>
                    <a:lnTo>
                      <a:pt x="329" y="230"/>
                    </a:lnTo>
                    <a:lnTo>
                      <a:pt x="328" y="230"/>
                    </a:lnTo>
                    <a:lnTo>
                      <a:pt x="327" y="230"/>
                    </a:lnTo>
                    <a:lnTo>
                      <a:pt x="327" y="227"/>
                    </a:lnTo>
                    <a:lnTo>
                      <a:pt x="327" y="225"/>
                    </a:lnTo>
                    <a:lnTo>
                      <a:pt x="327" y="222"/>
                    </a:lnTo>
                    <a:lnTo>
                      <a:pt x="328" y="220"/>
                    </a:lnTo>
                    <a:lnTo>
                      <a:pt x="329" y="219"/>
                    </a:lnTo>
                    <a:lnTo>
                      <a:pt x="332" y="218"/>
                    </a:lnTo>
                    <a:lnTo>
                      <a:pt x="333" y="216"/>
                    </a:lnTo>
                    <a:lnTo>
                      <a:pt x="335" y="215"/>
                    </a:lnTo>
                    <a:lnTo>
                      <a:pt x="337" y="214"/>
                    </a:lnTo>
                    <a:lnTo>
                      <a:pt x="339" y="213"/>
                    </a:lnTo>
                    <a:lnTo>
                      <a:pt x="339" y="213"/>
                    </a:lnTo>
                    <a:lnTo>
                      <a:pt x="345" y="213"/>
                    </a:lnTo>
                    <a:lnTo>
                      <a:pt x="349" y="215"/>
                    </a:lnTo>
                    <a:lnTo>
                      <a:pt x="352" y="216"/>
                    </a:lnTo>
                    <a:lnTo>
                      <a:pt x="356" y="219"/>
                    </a:lnTo>
                    <a:lnTo>
                      <a:pt x="355" y="220"/>
                    </a:lnTo>
                    <a:lnTo>
                      <a:pt x="355" y="224"/>
                    </a:lnTo>
                    <a:lnTo>
                      <a:pt x="356" y="227"/>
                    </a:lnTo>
                    <a:lnTo>
                      <a:pt x="359" y="230"/>
                    </a:lnTo>
                    <a:lnTo>
                      <a:pt x="337" y="230"/>
                    </a:lnTo>
                    <a:close/>
                    <a:moveTo>
                      <a:pt x="589" y="134"/>
                    </a:moveTo>
                    <a:lnTo>
                      <a:pt x="589" y="130"/>
                    </a:lnTo>
                    <a:lnTo>
                      <a:pt x="593" y="131"/>
                    </a:lnTo>
                    <a:lnTo>
                      <a:pt x="596" y="131"/>
                    </a:lnTo>
                    <a:lnTo>
                      <a:pt x="593" y="133"/>
                    </a:lnTo>
                    <a:lnTo>
                      <a:pt x="589" y="134"/>
                    </a:lnTo>
                    <a:close/>
                    <a:moveTo>
                      <a:pt x="692" y="43"/>
                    </a:moveTo>
                    <a:lnTo>
                      <a:pt x="686" y="43"/>
                    </a:lnTo>
                    <a:lnTo>
                      <a:pt x="689" y="37"/>
                    </a:lnTo>
                    <a:lnTo>
                      <a:pt x="691" y="36"/>
                    </a:lnTo>
                    <a:lnTo>
                      <a:pt x="694" y="34"/>
                    </a:lnTo>
                    <a:lnTo>
                      <a:pt x="692" y="38"/>
                    </a:lnTo>
                    <a:lnTo>
                      <a:pt x="692" y="4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5" name="Freeform 8"/>
              <p:cNvSpPr/>
              <p:nvPr/>
            </p:nvSpPr>
            <p:spPr bwMode="auto">
              <a:xfrm>
                <a:off x="1879600" y="3067050"/>
                <a:ext cx="33337" cy="30163"/>
              </a:xfrm>
              <a:custGeom>
                <a:avLst/>
                <a:gdLst>
                  <a:gd name="T0" fmla="*/ 70 w 104"/>
                  <a:gd name="T1" fmla="*/ 14 h 95"/>
                  <a:gd name="T2" fmla="*/ 58 w 104"/>
                  <a:gd name="T3" fmla="*/ 34 h 95"/>
                  <a:gd name="T4" fmla="*/ 53 w 104"/>
                  <a:gd name="T5" fmla="*/ 32 h 95"/>
                  <a:gd name="T6" fmla="*/ 50 w 104"/>
                  <a:gd name="T7" fmla="*/ 34 h 95"/>
                  <a:gd name="T8" fmla="*/ 45 w 104"/>
                  <a:gd name="T9" fmla="*/ 37 h 95"/>
                  <a:gd name="T10" fmla="*/ 41 w 104"/>
                  <a:gd name="T11" fmla="*/ 42 h 95"/>
                  <a:gd name="T12" fmla="*/ 40 w 104"/>
                  <a:gd name="T13" fmla="*/ 49 h 95"/>
                  <a:gd name="T14" fmla="*/ 43 w 104"/>
                  <a:gd name="T15" fmla="*/ 54 h 95"/>
                  <a:gd name="T16" fmla="*/ 30 w 104"/>
                  <a:gd name="T17" fmla="*/ 61 h 95"/>
                  <a:gd name="T18" fmla="*/ 17 w 104"/>
                  <a:gd name="T19" fmla="*/ 66 h 95"/>
                  <a:gd name="T20" fmla="*/ 16 w 104"/>
                  <a:gd name="T21" fmla="*/ 62 h 95"/>
                  <a:gd name="T22" fmla="*/ 12 w 104"/>
                  <a:gd name="T23" fmla="*/ 60 h 95"/>
                  <a:gd name="T24" fmla="*/ 9 w 104"/>
                  <a:gd name="T25" fmla="*/ 60 h 95"/>
                  <a:gd name="T26" fmla="*/ 5 w 104"/>
                  <a:gd name="T27" fmla="*/ 62 h 95"/>
                  <a:gd name="T28" fmla="*/ 5 w 104"/>
                  <a:gd name="T29" fmla="*/ 69 h 95"/>
                  <a:gd name="T30" fmla="*/ 4 w 104"/>
                  <a:gd name="T31" fmla="*/ 79 h 95"/>
                  <a:gd name="T32" fmla="*/ 2 w 104"/>
                  <a:gd name="T33" fmla="*/ 84 h 95"/>
                  <a:gd name="T34" fmla="*/ 0 w 104"/>
                  <a:gd name="T35" fmla="*/ 88 h 95"/>
                  <a:gd name="T36" fmla="*/ 0 w 104"/>
                  <a:gd name="T37" fmla="*/ 91 h 95"/>
                  <a:gd name="T38" fmla="*/ 4 w 104"/>
                  <a:gd name="T39" fmla="*/ 95 h 95"/>
                  <a:gd name="T40" fmla="*/ 10 w 104"/>
                  <a:gd name="T41" fmla="*/ 95 h 95"/>
                  <a:gd name="T42" fmla="*/ 13 w 104"/>
                  <a:gd name="T43" fmla="*/ 93 h 95"/>
                  <a:gd name="T44" fmla="*/ 13 w 104"/>
                  <a:gd name="T45" fmla="*/ 88 h 95"/>
                  <a:gd name="T46" fmla="*/ 13 w 104"/>
                  <a:gd name="T47" fmla="*/ 83 h 95"/>
                  <a:gd name="T48" fmla="*/ 12 w 104"/>
                  <a:gd name="T49" fmla="*/ 78 h 95"/>
                  <a:gd name="T50" fmla="*/ 39 w 104"/>
                  <a:gd name="T51" fmla="*/ 72 h 95"/>
                  <a:gd name="T52" fmla="*/ 53 w 104"/>
                  <a:gd name="T53" fmla="*/ 59 h 95"/>
                  <a:gd name="T54" fmla="*/ 70 w 104"/>
                  <a:gd name="T55" fmla="*/ 38 h 95"/>
                  <a:gd name="T56" fmla="*/ 91 w 104"/>
                  <a:gd name="T57" fmla="*/ 26 h 95"/>
                  <a:gd name="T58" fmla="*/ 103 w 104"/>
                  <a:gd name="T59" fmla="*/ 12 h 95"/>
                  <a:gd name="T60" fmla="*/ 100 w 104"/>
                  <a:gd name="T61" fmla="*/ 0 h 95"/>
                  <a:gd name="T62" fmla="*/ 92 w 104"/>
                  <a:gd name="T63" fmla="*/ 0 h 95"/>
                  <a:gd name="T64" fmla="*/ 86 w 104"/>
                  <a:gd name="T65" fmla="*/ 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4" h="95">
                    <a:moveTo>
                      <a:pt x="86" y="5"/>
                    </a:moveTo>
                    <a:lnTo>
                      <a:pt x="70" y="14"/>
                    </a:lnTo>
                    <a:lnTo>
                      <a:pt x="66" y="25"/>
                    </a:lnTo>
                    <a:lnTo>
                      <a:pt x="58" y="34"/>
                    </a:lnTo>
                    <a:lnTo>
                      <a:pt x="56" y="32"/>
                    </a:lnTo>
                    <a:lnTo>
                      <a:pt x="53" y="32"/>
                    </a:lnTo>
                    <a:lnTo>
                      <a:pt x="51" y="33"/>
                    </a:lnTo>
                    <a:lnTo>
                      <a:pt x="50" y="34"/>
                    </a:lnTo>
                    <a:lnTo>
                      <a:pt x="47" y="35"/>
                    </a:lnTo>
                    <a:lnTo>
                      <a:pt x="45" y="37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40" y="45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3" y="54"/>
                    </a:lnTo>
                    <a:lnTo>
                      <a:pt x="35" y="56"/>
                    </a:lnTo>
                    <a:lnTo>
                      <a:pt x="30" y="61"/>
                    </a:lnTo>
                    <a:lnTo>
                      <a:pt x="24" y="63"/>
                    </a:lnTo>
                    <a:lnTo>
                      <a:pt x="17" y="66"/>
                    </a:lnTo>
                    <a:lnTo>
                      <a:pt x="17" y="65"/>
                    </a:lnTo>
                    <a:lnTo>
                      <a:pt x="16" y="62"/>
                    </a:lnTo>
                    <a:lnTo>
                      <a:pt x="15" y="61"/>
                    </a:lnTo>
                    <a:lnTo>
                      <a:pt x="12" y="60"/>
                    </a:lnTo>
                    <a:lnTo>
                      <a:pt x="10" y="60"/>
                    </a:lnTo>
                    <a:lnTo>
                      <a:pt x="9" y="60"/>
                    </a:lnTo>
                    <a:lnTo>
                      <a:pt x="6" y="61"/>
                    </a:lnTo>
                    <a:lnTo>
                      <a:pt x="5" y="62"/>
                    </a:lnTo>
                    <a:lnTo>
                      <a:pt x="4" y="65"/>
                    </a:lnTo>
                    <a:lnTo>
                      <a:pt x="5" y="69"/>
                    </a:lnTo>
                    <a:lnTo>
                      <a:pt x="4" y="74"/>
                    </a:lnTo>
                    <a:lnTo>
                      <a:pt x="4" y="79"/>
                    </a:lnTo>
                    <a:lnTo>
                      <a:pt x="4" y="82"/>
                    </a:lnTo>
                    <a:lnTo>
                      <a:pt x="2" y="84"/>
                    </a:lnTo>
                    <a:lnTo>
                      <a:pt x="1" y="85"/>
                    </a:lnTo>
                    <a:lnTo>
                      <a:pt x="0" y="88"/>
                    </a:lnTo>
                    <a:lnTo>
                      <a:pt x="0" y="90"/>
                    </a:lnTo>
                    <a:lnTo>
                      <a:pt x="0" y="91"/>
                    </a:lnTo>
                    <a:lnTo>
                      <a:pt x="1" y="94"/>
                    </a:lnTo>
                    <a:lnTo>
                      <a:pt x="4" y="95"/>
                    </a:lnTo>
                    <a:lnTo>
                      <a:pt x="6" y="95"/>
                    </a:lnTo>
                    <a:lnTo>
                      <a:pt x="10" y="95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3" y="90"/>
                    </a:lnTo>
                    <a:lnTo>
                      <a:pt x="13" y="88"/>
                    </a:lnTo>
                    <a:lnTo>
                      <a:pt x="13" y="85"/>
                    </a:lnTo>
                    <a:lnTo>
                      <a:pt x="13" y="83"/>
                    </a:lnTo>
                    <a:lnTo>
                      <a:pt x="12" y="80"/>
                    </a:lnTo>
                    <a:lnTo>
                      <a:pt x="12" y="78"/>
                    </a:lnTo>
                    <a:lnTo>
                      <a:pt x="12" y="78"/>
                    </a:lnTo>
                    <a:lnTo>
                      <a:pt x="39" y="72"/>
                    </a:lnTo>
                    <a:lnTo>
                      <a:pt x="47" y="59"/>
                    </a:lnTo>
                    <a:lnTo>
                      <a:pt x="53" y="59"/>
                    </a:lnTo>
                    <a:lnTo>
                      <a:pt x="62" y="45"/>
                    </a:lnTo>
                    <a:lnTo>
                      <a:pt x="70" y="38"/>
                    </a:lnTo>
                    <a:lnTo>
                      <a:pt x="81" y="34"/>
                    </a:lnTo>
                    <a:lnTo>
                      <a:pt x="91" y="26"/>
                    </a:lnTo>
                    <a:lnTo>
                      <a:pt x="98" y="21"/>
                    </a:lnTo>
                    <a:lnTo>
                      <a:pt x="103" y="12"/>
                    </a:lnTo>
                    <a:lnTo>
                      <a:pt x="104" y="3"/>
                    </a:lnTo>
                    <a:lnTo>
                      <a:pt x="100" y="0"/>
                    </a:lnTo>
                    <a:lnTo>
                      <a:pt x="96" y="0"/>
                    </a:lnTo>
                    <a:lnTo>
                      <a:pt x="92" y="0"/>
                    </a:lnTo>
                    <a:lnTo>
                      <a:pt x="89" y="3"/>
                    </a:lnTo>
                    <a:lnTo>
                      <a:pt x="86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6" name="Freeform 9"/>
              <p:cNvSpPr/>
              <p:nvPr/>
            </p:nvSpPr>
            <p:spPr bwMode="auto">
              <a:xfrm>
                <a:off x="1951038" y="3130550"/>
                <a:ext cx="4762" cy="9525"/>
              </a:xfrm>
              <a:custGeom>
                <a:avLst/>
                <a:gdLst>
                  <a:gd name="T0" fmla="*/ 1 w 12"/>
                  <a:gd name="T1" fmla="*/ 0 h 27"/>
                  <a:gd name="T2" fmla="*/ 4 w 12"/>
                  <a:gd name="T3" fmla="*/ 11 h 27"/>
                  <a:gd name="T4" fmla="*/ 0 w 12"/>
                  <a:gd name="T5" fmla="*/ 27 h 27"/>
                  <a:gd name="T6" fmla="*/ 3 w 12"/>
                  <a:gd name="T7" fmla="*/ 27 h 27"/>
                  <a:gd name="T8" fmla="*/ 5 w 12"/>
                  <a:gd name="T9" fmla="*/ 27 h 27"/>
                  <a:gd name="T10" fmla="*/ 6 w 12"/>
                  <a:gd name="T11" fmla="*/ 27 h 27"/>
                  <a:gd name="T12" fmla="*/ 7 w 12"/>
                  <a:gd name="T13" fmla="*/ 26 h 27"/>
                  <a:gd name="T14" fmla="*/ 9 w 12"/>
                  <a:gd name="T15" fmla="*/ 21 h 27"/>
                  <a:gd name="T16" fmla="*/ 11 w 12"/>
                  <a:gd name="T17" fmla="*/ 16 h 27"/>
                  <a:gd name="T18" fmla="*/ 12 w 12"/>
                  <a:gd name="T19" fmla="*/ 11 h 27"/>
                  <a:gd name="T20" fmla="*/ 12 w 12"/>
                  <a:gd name="T21" fmla="*/ 6 h 27"/>
                  <a:gd name="T22" fmla="*/ 9 w 12"/>
                  <a:gd name="T23" fmla="*/ 3 h 27"/>
                  <a:gd name="T24" fmla="*/ 1 w 12"/>
                  <a:gd name="T2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27">
                    <a:moveTo>
                      <a:pt x="1" y="0"/>
                    </a:moveTo>
                    <a:lnTo>
                      <a:pt x="4" y="11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5" y="27"/>
                    </a:lnTo>
                    <a:lnTo>
                      <a:pt x="6" y="27"/>
                    </a:lnTo>
                    <a:lnTo>
                      <a:pt x="7" y="26"/>
                    </a:lnTo>
                    <a:lnTo>
                      <a:pt x="9" y="21"/>
                    </a:lnTo>
                    <a:lnTo>
                      <a:pt x="11" y="16"/>
                    </a:lnTo>
                    <a:lnTo>
                      <a:pt x="12" y="11"/>
                    </a:lnTo>
                    <a:lnTo>
                      <a:pt x="12" y="6"/>
                    </a:lnTo>
                    <a:lnTo>
                      <a:pt x="9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7" name="Freeform 10"/>
              <p:cNvSpPr/>
              <p:nvPr/>
            </p:nvSpPr>
            <p:spPr bwMode="auto">
              <a:xfrm>
                <a:off x="1938338" y="3133725"/>
                <a:ext cx="9525" cy="3175"/>
              </a:xfrm>
              <a:custGeom>
                <a:avLst/>
                <a:gdLst>
                  <a:gd name="T0" fmla="*/ 0 w 28"/>
                  <a:gd name="T1" fmla="*/ 9 h 13"/>
                  <a:gd name="T2" fmla="*/ 7 w 28"/>
                  <a:gd name="T3" fmla="*/ 13 h 13"/>
                  <a:gd name="T4" fmla="*/ 16 w 28"/>
                  <a:gd name="T5" fmla="*/ 11 h 13"/>
                  <a:gd name="T6" fmla="*/ 23 w 28"/>
                  <a:gd name="T7" fmla="*/ 10 h 13"/>
                  <a:gd name="T8" fmla="*/ 28 w 28"/>
                  <a:gd name="T9" fmla="*/ 3 h 13"/>
                  <a:gd name="T10" fmla="*/ 10 w 28"/>
                  <a:gd name="T11" fmla="*/ 0 h 13"/>
                  <a:gd name="T12" fmla="*/ 0 w 28"/>
                  <a:gd name="T1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3">
                    <a:moveTo>
                      <a:pt x="0" y="9"/>
                    </a:moveTo>
                    <a:lnTo>
                      <a:pt x="7" y="13"/>
                    </a:lnTo>
                    <a:lnTo>
                      <a:pt x="16" y="11"/>
                    </a:lnTo>
                    <a:lnTo>
                      <a:pt x="23" y="10"/>
                    </a:lnTo>
                    <a:lnTo>
                      <a:pt x="28" y="3"/>
                    </a:lnTo>
                    <a:lnTo>
                      <a:pt x="10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8" name="Freeform 11"/>
              <p:cNvSpPr/>
              <p:nvPr/>
            </p:nvSpPr>
            <p:spPr bwMode="auto">
              <a:xfrm>
                <a:off x="1970088" y="3076575"/>
                <a:ext cx="11112" cy="11113"/>
              </a:xfrm>
              <a:custGeom>
                <a:avLst/>
                <a:gdLst>
                  <a:gd name="T0" fmla="*/ 8 w 38"/>
                  <a:gd name="T1" fmla="*/ 5 h 33"/>
                  <a:gd name="T2" fmla="*/ 4 w 38"/>
                  <a:gd name="T3" fmla="*/ 6 h 33"/>
                  <a:gd name="T4" fmla="*/ 1 w 38"/>
                  <a:gd name="T5" fmla="*/ 9 h 33"/>
                  <a:gd name="T6" fmla="*/ 0 w 38"/>
                  <a:gd name="T7" fmla="*/ 11 h 33"/>
                  <a:gd name="T8" fmla="*/ 0 w 38"/>
                  <a:gd name="T9" fmla="*/ 15 h 33"/>
                  <a:gd name="T10" fmla="*/ 0 w 38"/>
                  <a:gd name="T11" fmla="*/ 17 h 33"/>
                  <a:gd name="T12" fmla="*/ 5 w 38"/>
                  <a:gd name="T13" fmla="*/ 33 h 33"/>
                  <a:gd name="T14" fmla="*/ 13 w 38"/>
                  <a:gd name="T15" fmla="*/ 26 h 33"/>
                  <a:gd name="T16" fmla="*/ 24 w 38"/>
                  <a:gd name="T17" fmla="*/ 23 h 33"/>
                  <a:gd name="T18" fmla="*/ 31 w 38"/>
                  <a:gd name="T19" fmla="*/ 17 h 33"/>
                  <a:gd name="T20" fmla="*/ 38 w 38"/>
                  <a:gd name="T21" fmla="*/ 9 h 33"/>
                  <a:gd name="T22" fmla="*/ 33 w 38"/>
                  <a:gd name="T23" fmla="*/ 2 h 33"/>
                  <a:gd name="T24" fmla="*/ 28 w 38"/>
                  <a:gd name="T25" fmla="*/ 0 h 33"/>
                  <a:gd name="T26" fmla="*/ 22 w 38"/>
                  <a:gd name="T27" fmla="*/ 1 h 33"/>
                  <a:gd name="T28" fmla="*/ 14 w 38"/>
                  <a:gd name="T29" fmla="*/ 4 h 33"/>
                  <a:gd name="T30" fmla="*/ 8 w 38"/>
                  <a:gd name="T31" fmla="*/ 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8" h="33">
                    <a:moveTo>
                      <a:pt x="8" y="5"/>
                    </a:moveTo>
                    <a:lnTo>
                      <a:pt x="4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5" y="33"/>
                    </a:lnTo>
                    <a:lnTo>
                      <a:pt x="13" y="26"/>
                    </a:lnTo>
                    <a:lnTo>
                      <a:pt x="24" y="23"/>
                    </a:lnTo>
                    <a:lnTo>
                      <a:pt x="31" y="17"/>
                    </a:lnTo>
                    <a:lnTo>
                      <a:pt x="38" y="9"/>
                    </a:lnTo>
                    <a:lnTo>
                      <a:pt x="33" y="2"/>
                    </a:lnTo>
                    <a:lnTo>
                      <a:pt x="28" y="0"/>
                    </a:lnTo>
                    <a:lnTo>
                      <a:pt x="22" y="1"/>
                    </a:lnTo>
                    <a:lnTo>
                      <a:pt x="14" y="4"/>
                    </a:lnTo>
                    <a:lnTo>
                      <a:pt x="8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9" name="Freeform 12"/>
              <p:cNvSpPr/>
              <p:nvPr/>
            </p:nvSpPr>
            <p:spPr bwMode="auto">
              <a:xfrm>
                <a:off x="1131888" y="2116138"/>
                <a:ext cx="1217612" cy="1101725"/>
              </a:xfrm>
              <a:custGeom>
                <a:avLst/>
                <a:gdLst>
                  <a:gd name="T0" fmla="*/ 2737 w 3835"/>
                  <a:gd name="T1" fmla="*/ 2593 h 3469"/>
                  <a:gd name="T2" fmla="*/ 2951 w 3835"/>
                  <a:gd name="T3" fmla="*/ 2458 h 3469"/>
                  <a:gd name="T4" fmla="*/ 3118 w 3835"/>
                  <a:gd name="T5" fmla="*/ 2364 h 3469"/>
                  <a:gd name="T6" fmla="*/ 3292 w 3835"/>
                  <a:gd name="T7" fmla="*/ 2310 h 3469"/>
                  <a:gd name="T8" fmla="*/ 3350 w 3835"/>
                  <a:gd name="T9" fmla="*/ 2261 h 3469"/>
                  <a:gd name="T10" fmla="*/ 3426 w 3835"/>
                  <a:gd name="T11" fmla="*/ 2168 h 3469"/>
                  <a:gd name="T12" fmla="*/ 3721 w 3835"/>
                  <a:gd name="T13" fmla="*/ 1730 h 3469"/>
                  <a:gd name="T14" fmla="*/ 3619 w 3835"/>
                  <a:gd name="T15" fmla="*/ 1625 h 3469"/>
                  <a:gd name="T16" fmla="*/ 3552 w 3835"/>
                  <a:gd name="T17" fmla="*/ 1513 h 3469"/>
                  <a:gd name="T18" fmla="*/ 3585 w 3835"/>
                  <a:gd name="T19" fmla="*/ 1296 h 3469"/>
                  <a:gd name="T20" fmla="*/ 3791 w 3835"/>
                  <a:gd name="T21" fmla="*/ 960 h 3469"/>
                  <a:gd name="T22" fmla="*/ 3424 w 3835"/>
                  <a:gd name="T23" fmla="*/ 1051 h 3469"/>
                  <a:gd name="T24" fmla="*/ 3626 w 3835"/>
                  <a:gd name="T25" fmla="*/ 852 h 3469"/>
                  <a:gd name="T26" fmla="*/ 3301 w 3835"/>
                  <a:gd name="T27" fmla="*/ 1006 h 3469"/>
                  <a:gd name="T28" fmla="*/ 3169 w 3835"/>
                  <a:gd name="T29" fmla="*/ 1092 h 3469"/>
                  <a:gd name="T30" fmla="*/ 3050 w 3835"/>
                  <a:gd name="T31" fmla="*/ 1068 h 3469"/>
                  <a:gd name="T32" fmla="*/ 3275 w 3835"/>
                  <a:gd name="T33" fmla="*/ 946 h 3469"/>
                  <a:gd name="T34" fmla="*/ 3304 w 3835"/>
                  <a:gd name="T35" fmla="*/ 759 h 3469"/>
                  <a:gd name="T36" fmla="*/ 3049 w 3835"/>
                  <a:gd name="T37" fmla="*/ 980 h 3469"/>
                  <a:gd name="T38" fmla="*/ 2945 w 3835"/>
                  <a:gd name="T39" fmla="*/ 868 h 3469"/>
                  <a:gd name="T40" fmla="*/ 3094 w 3835"/>
                  <a:gd name="T41" fmla="*/ 743 h 3469"/>
                  <a:gd name="T42" fmla="*/ 3014 w 3835"/>
                  <a:gd name="T43" fmla="*/ 667 h 3469"/>
                  <a:gd name="T44" fmla="*/ 2979 w 3835"/>
                  <a:gd name="T45" fmla="*/ 669 h 3469"/>
                  <a:gd name="T46" fmla="*/ 2650 w 3835"/>
                  <a:gd name="T47" fmla="*/ 738 h 3469"/>
                  <a:gd name="T48" fmla="*/ 2947 w 3835"/>
                  <a:gd name="T49" fmla="*/ 505 h 3469"/>
                  <a:gd name="T50" fmla="*/ 3254 w 3835"/>
                  <a:gd name="T51" fmla="*/ 178 h 3469"/>
                  <a:gd name="T52" fmla="*/ 3252 w 3835"/>
                  <a:gd name="T53" fmla="*/ 116 h 3469"/>
                  <a:gd name="T54" fmla="*/ 2984 w 3835"/>
                  <a:gd name="T55" fmla="*/ 307 h 3469"/>
                  <a:gd name="T56" fmla="*/ 2782 w 3835"/>
                  <a:gd name="T57" fmla="*/ 475 h 3469"/>
                  <a:gd name="T58" fmla="*/ 2526 w 3835"/>
                  <a:gd name="T59" fmla="*/ 322 h 3469"/>
                  <a:gd name="T60" fmla="*/ 2162 w 3835"/>
                  <a:gd name="T61" fmla="*/ 166 h 3469"/>
                  <a:gd name="T62" fmla="*/ 1694 w 3835"/>
                  <a:gd name="T63" fmla="*/ 553 h 3469"/>
                  <a:gd name="T64" fmla="*/ 1912 w 3835"/>
                  <a:gd name="T65" fmla="*/ 296 h 3469"/>
                  <a:gd name="T66" fmla="*/ 2223 w 3835"/>
                  <a:gd name="T67" fmla="*/ 63 h 3469"/>
                  <a:gd name="T68" fmla="*/ 1892 w 3835"/>
                  <a:gd name="T69" fmla="*/ 201 h 3469"/>
                  <a:gd name="T70" fmla="*/ 1397 w 3835"/>
                  <a:gd name="T71" fmla="*/ 504 h 3469"/>
                  <a:gd name="T72" fmla="*/ 797 w 3835"/>
                  <a:gd name="T73" fmla="*/ 1017 h 3469"/>
                  <a:gd name="T74" fmla="*/ 627 w 3835"/>
                  <a:gd name="T75" fmla="*/ 1227 h 3469"/>
                  <a:gd name="T76" fmla="*/ 310 w 3835"/>
                  <a:gd name="T77" fmla="*/ 1532 h 3469"/>
                  <a:gd name="T78" fmla="*/ 219 w 3835"/>
                  <a:gd name="T79" fmla="*/ 1773 h 3469"/>
                  <a:gd name="T80" fmla="*/ 387 w 3835"/>
                  <a:gd name="T81" fmla="*/ 2109 h 3469"/>
                  <a:gd name="T82" fmla="*/ 728 w 3835"/>
                  <a:gd name="T83" fmla="*/ 1909 h 3469"/>
                  <a:gd name="T84" fmla="*/ 1058 w 3835"/>
                  <a:gd name="T85" fmla="*/ 1643 h 3469"/>
                  <a:gd name="T86" fmla="*/ 1419 w 3835"/>
                  <a:gd name="T87" fmla="*/ 1290 h 3469"/>
                  <a:gd name="T88" fmla="*/ 1126 w 3835"/>
                  <a:gd name="T89" fmla="*/ 1642 h 3469"/>
                  <a:gd name="T90" fmla="*/ 605 w 3835"/>
                  <a:gd name="T91" fmla="*/ 2207 h 3469"/>
                  <a:gd name="T92" fmla="*/ 495 w 3835"/>
                  <a:gd name="T93" fmla="*/ 2372 h 3469"/>
                  <a:gd name="T94" fmla="*/ 275 w 3835"/>
                  <a:gd name="T95" fmla="*/ 2587 h 3469"/>
                  <a:gd name="T96" fmla="*/ 42 w 3835"/>
                  <a:gd name="T97" fmla="*/ 2861 h 3469"/>
                  <a:gd name="T98" fmla="*/ 303 w 3835"/>
                  <a:gd name="T99" fmla="*/ 2848 h 3469"/>
                  <a:gd name="T100" fmla="*/ 687 w 3835"/>
                  <a:gd name="T101" fmla="*/ 2542 h 3469"/>
                  <a:gd name="T102" fmla="*/ 812 w 3835"/>
                  <a:gd name="T103" fmla="*/ 2502 h 3469"/>
                  <a:gd name="T104" fmla="*/ 772 w 3835"/>
                  <a:gd name="T105" fmla="*/ 2791 h 3469"/>
                  <a:gd name="T106" fmla="*/ 874 w 3835"/>
                  <a:gd name="T107" fmla="*/ 2868 h 3469"/>
                  <a:gd name="T108" fmla="*/ 1181 w 3835"/>
                  <a:gd name="T109" fmla="*/ 2746 h 3469"/>
                  <a:gd name="T110" fmla="*/ 881 w 3835"/>
                  <a:gd name="T111" fmla="*/ 2997 h 3469"/>
                  <a:gd name="T112" fmla="*/ 579 w 3835"/>
                  <a:gd name="T113" fmla="*/ 3306 h 3469"/>
                  <a:gd name="T114" fmla="*/ 659 w 3835"/>
                  <a:gd name="T115" fmla="*/ 3327 h 3469"/>
                  <a:gd name="T116" fmla="*/ 900 w 3835"/>
                  <a:gd name="T117" fmla="*/ 3108 h 3469"/>
                  <a:gd name="T118" fmla="*/ 1187 w 3835"/>
                  <a:gd name="T119" fmla="*/ 2976 h 3469"/>
                  <a:gd name="T120" fmla="*/ 1380 w 3835"/>
                  <a:gd name="T121" fmla="*/ 3089 h 3469"/>
                  <a:gd name="T122" fmla="*/ 1212 w 3835"/>
                  <a:gd name="T123" fmla="*/ 3399 h 3469"/>
                  <a:gd name="T124" fmla="*/ 1737 w 3835"/>
                  <a:gd name="T125" fmla="*/ 3222 h 3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35" h="3469">
                    <a:moveTo>
                      <a:pt x="2374" y="2871"/>
                    </a:moveTo>
                    <a:lnTo>
                      <a:pt x="2373" y="2871"/>
                    </a:lnTo>
                    <a:lnTo>
                      <a:pt x="2379" y="2866"/>
                    </a:lnTo>
                    <a:lnTo>
                      <a:pt x="2385" y="2863"/>
                    </a:lnTo>
                    <a:lnTo>
                      <a:pt x="2390" y="2858"/>
                    </a:lnTo>
                    <a:lnTo>
                      <a:pt x="2394" y="2854"/>
                    </a:lnTo>
                    <a:lnTo>
                      <a:pt x="2407" y="2844"/>
                    </a:lnTo>
                    <a:lnTo>
                      <a:pt x="2413" y="2841"/>
                    </a:lnTo>
                    <a:lnTo>
                      <a:pt x="2420" y="2839"/>
                    </a:lnTo>
                    <a:lnTo>
                      <a:pt x="2426" y="2837"/>
                    </a:lnTo>
                    <a:lnTo>
                      <a:pt x="2433" y="2826"/>
                    </a:lnTo>
                    <a:lnTo>
                      <a:pt x="2433" y="2826"/>
                    </a:lnTo>
                    <a:lnTo>
                      <a:pt x="2435" y="2826"/>
                    </a:lnTo>
                    <a:lnTo>
                      <a:pt x="2436" y="2825"/>
                    </a:lnTo>
                    <a:lnTo>
                      <a:pt x="2445" y="2817"/>
                    </a:lnTo>
                    <a:lnTo>
                      <a:pt x="2452" y="2810"/>
                    </a:lnTo>
                    <a:lnTo>
                      <a:pt x="2510" y="2763"/>
                    </a:lnTo>
                    <a:lnTo>
                      <a:pt x="2519" y="2761"/>
                    </a:lnTo>
                    <a:lnTo>
                      <a:pt x="2533" y="2757"/>
                    </a:lnTo>
                    <a:lnTo>
                      <a:pt x="2532" y="2746"/>
                    </a:lnTo>
                    <a:lnTo>
                      <a:pt x="2562" y="2734"/>
                    </a:lnTo>
                    <a:lnTo>
                      <a:pt x="2562" y="2731"/>
                    </a:lnTo>
                    <a:lnTo>
                      <a:pt x="2562" y="2730"/>
                    </a:lnTo>
                    <a:lnTo>
                      <a:pt x="2562" y="2729"/>
                    </a:lnTo>
                    <a:lnTo>
                      <a:pt x="2562" y="2727"/>
                    </a:lnTo>
                    <a:lnTo>
                      <a:pt x="2564" y="2725"/>
                    </a:lnTo>
                    <a:lnTo>
                      <a:pt x="2562" y="2723"/>
                    </a:lnTo>
                    <a:lnTo>
                      <a:pt x="2561" y="2720"/>
                    </a:lnTo>
                    <a:lnTo>
                      <a:pt x="2565" y="2718"/>
                    </a:lnTo>
                    <a:lnTo>
                      <a:pt x="2566" y="2718"/>
                    </a:lnTo>
                    <a:lnTo>
                      <a:pt x="2569" y="2718"/>
                    </a:lnTo>
                    <a:lnTo>
                      <a:pt x="2571" y="2719"/>
                    </a:lnTo>
                    <a:lnTo>
                      <a:pt x="2575" y="2713"/>
                    </a:lnTo>
                    <a:lnTo>
                      <a:pt x="2581" y="2713"/>
                    </a:lnTo>
                    <a:lnTo>
                      <a:pt x="2589" y="2700"/>
                    </a:lnTo>
                    <a:lnTo>
                      <a:pt x="2599" y="2697"/>
                    </a:lnTo>
                    <a:lnTo>
                      <a:pt x="2607" y="2691"/>
                    </a:lnTo>
                    <a:lnTo>
                      <a:pt x="2613" y="2683"/>
                    </a:lnTo>
                    <a:lnTo>
                      <a:pt x="2621" y="2677"/>
                    </a:lnTo>
                    <a:lnTo>
                      <a:pt x="2628" y="2674"/>
                    </a:lnTo>
                    <a:lnTo>
                      <a:pt x="2635" y="2675"/>
                    </a:lnTo>
                    <a:lnTo>
                      <a:pt x="2644" y="2675"/>
                    </a:lnTo>
                    <a:lnTo>
                      <a:pt x="2651" y="2674"/>
                    </a:lnTo>
                    <a:lnTo>
                      <a:pt x="2651" y="2674"/>
                    </a:lnTo>
                    <a:lnTo>
                      <a:pt x="2668" y="2666"/>
                    </a:lnTo>
                    <a:lnTo>
                      <a:pt x="2683" y="2656"/>
                    </a:lnTo>
                    <a:lnTo>
                      <a:pt x="2696" y="2643"/>
                    </a:lnTo>
                    <a:lnTo>
                      <a:pt x="2696" y="2639"/>
                    </a:lnTo>
                    <a:lnTo>
                      <a:pt x="2696" y="2635"/>
                    </a:lnTo>
                    <a:lnTo>
                      <a:pt x="2694" y="2632"/>
                    </a:lnTo>
                    <a:lnTo>
                      <a:pt x="2691" y="2630"/>
                    </a:lnTo>
                    <a:lnTo>
                      <a:pt x="2692" y="2630"/>
                    </a:lnTo>
                    <a:lnTo>
                      <a:pt x="2695" y="2628"/>
                    </a:lnTo>
                    <a:lnTo>
                      <a:pt x="2697" y="2624"/>
                    </a:lnTo>
                    <a:lnTo>
                      <a:pt x="2697" y="2623"/>
                    </a:lnTo>
                    <a:lnTo>
                      <a:pt x="2701" y="2621"/>
                    </a:lnTo>
                    <a:lnTo>
                      <a:pt x="2704" y="2618"/>
                    </a:lnTo>
                    <a:lnTo>
                      <a:pt x="2707" y="2615"/>
                    </a:lnTo>
                    <a:lnTo>
                      <a:pt x="2711" y="2611"/>
                    </a:lnTo>
                    <a:lnTo>
                      <a:pt x="2715" y="2611"/>
                    </a:lnTo>
                    <a:lnTo>
                      <a:pt x="2721" y="2611"/>
                    </a:lnTo>
                    <a:lnTo>
                      <a:pt x="2728" y="2610"/>
                    </a:lnTo>
                    <a:lnTo>
                      <a:pt x="2732" y="2609"/>
                    </a:lnTo>
                    <a:lnTo>
                      <a:pt x="2736" y="2606"/>
                    </a:lnTo>
                    <a:lnTo>
                      <a:pt x="2738" y="2603"/>
                    </a:lnTo>
                    <a:lnTo>
                      <a:pt x="2738" y="2599"/>
                    </a:lnTo>
                    <a:lnTo>
                      <a:pt x="2738" y="2596"/>
                    </a:lnTo>
                    <a:lnTo>
                      <a:pt x="2737" y="2593"/>
                    </a:lnTo>
                    <a:lnTo>
                      <a:pt x="2742" y="2594"/>
                    </a:lnTo>
                    <a:lnTo>
                      <a:pt x="2746" y="2594"/>
                    </a:lnTo>
                    <a:lnTo>
                      <a:pt x="2751" y="2593"/>
                    </a:lnTo>
                    <a:lnTo>
                      <a:pt x="2755" y="2589"/>
                    </a:lnTo>
                    <a:lnTo>
                      <a:pt x="2763" y="2592"/>
                    </a:lnTo>
                    <a:lnTo>
                      <a:pt x="2780" y="2580"/>
                    </a:lnTo>
                    <a:lnTo>
                      <a:pt x="2798" y="2566"/>
                    </a:lnTo>
                    <a:lnTo>
                      <a:pt x="2800" y="2564"/>
                    </a:lnTo>
                    <a:lnTo>
                      <a:pt x="2803" y="2561"/>
                    </a:lnTo>
                    <a:lnTo>
                      <a:pt x="2804" y="2558"/>
                    </a:lnTo>
                    <a:lnTo>
                      <a:pt x="2804" y="2554"/>
                    </a:lnTo>
                    <a:lnTo>
                      <a:pt x="2804" y="2552"/>
                    </a:lnTo>
                    <a:lnTo>
                      <a:pt x="2809" y="2552"/>
                    </a:lnTo>
                    <a:lnTo>
                      <a:pt x="2814" y="2549"/>
                    </a:lnTo>
                    <a:lnTo>
                      <a:pt x="2816" y="2547"/>
                    </a:lnTo>
                    <a:lnTo>
                      <a:pt x="2817" y="2544"/>
                    </a:lnTo>
                    <a:lnTo>
                      <a:pt x="2819" y="2541"/>
                    </a:lnTo>
                    <a:lnTo>
                      <a:pt x="2819" y="2542"/>
                    </a:lnTo>
                    <a:lnTo>
                      <a:pt x="2823" y="2542"/>
                    </a:lnTo>
                    <a:lnTo>
                      <a:pt x="2828" y="2541"/>
                    </a:lnTo>
                    <a:lnTo>
                      <a:pt x="2832" y="2538"/>
                    </a:lnTo>
                    <a:lnTo>
                      <a:pt x="2836" y="2536"/>
                    </a:lnTo>
                    <a:lnTo>
                      <a:pt x="2839" y="2531"/>
                    </a:lnTo>
                    <a:lnTo>
                      <a:pt x="2842" y="2526"/>
                    </a:lnTo>
                    <a:lnTo>
                      <a:pt x="2843" y="2524"/>
                    </a:lnTo>
                    <a:lnTo>
                      <a:pt x="2845" y="2523"/>
                    </a:lnTo>
                    <a:lnTo>
                      <a:pt x="2848" y="2521"/>
                    </a:lnTo>
                    <a:lnTo>
                      <a:pt x="2850" y="2520"/>
                    </a:lnTo>
                    <a:lnTo>
                      <a:pt x="2853" y="2519"/>
                    </a:lnTo>
                    <a:lnTo>
                      <a:pt x="2855" y="2518"/>
                    </a:lnTo>
                    <a:lnTo>
                      <a:pt x="2856" y="2515"/>
                    </a:lnTo>
                    <a:lnTo>
                      <a:pt x="2857" y="2512"/>
                    </a:lnTo>
                    <a:lnTo>
                      <a:pt x="2857" y="2508"/>
                    </a:lnTo>
                    <a:lnTo>
                      <a:pt x="2855" y="2502"/>
                    </a:lnTo>
                    <a:lnTo>
                      <a:pt x="2856" y="2502"/>
                    </a:lnTo>
                    <a:lnTo>
                      <a:pt x="2861" y="2502"/>
                    </a:lnTo>
                    <a:lnTo>
                      <a:pt x="2862" y="2503"/>
                    </a:lnTo>
                    <a:lnTo>
                      <a:pt x="2871" y="2503"/>
                    </a:lnTo>
                    <a:lnTo>
                      <a:pt x="2877" y="2501"/>
                    </a:lnTo>
                    <a:lnTo>
                      <a:pt x="2882" y="2495"/>
                    </a:lnTo>
                    <a:lnTo>
                      <a:pt x="2883" y="2491"/>
                    </a:lnTo>
                    <a:lnTo>
                      <a:pt x="2883" y="2486"/>
                    </a:lnTo>
                    <a:lnTo>
                      <a:pt x="2882" y="2485"/>
                    </a:lnTo>
                    <a:lnTo>
                      <a:pt x="2885" y="2484"/>
                    </a:lnTo>
                    <a:lnTo>
                      <a:pt x="2885" y="2484"/>
                    </a:lnTo>
                    <a:lnTo>
                      <a:pt x="2885" y="2485"/>
                    </a:lnTo>
                    <a:lnTo>
                      <a:pt x="2888" y="2485"/>
                    </a:lnTo>
                    <a:lnTo>
                      <a:pt x="2890" y="2484"/>
                    </a:lnTo>
                    <a:lnTo>
                      <a:pt x="2890" y="2482"/>
                    </a:lnTo>
                    <a:lnTo>
                      <a:pt x="2894" y="2485"/>
                    </a:lnTo>
                    <a:lnTo>
                      <a:pt x="2896" y="2487"/>
                    </a:lnTo>
                    <a:lnTo>
                      <a:pt x="2901" y="2489"/>
                    </a:lnTo>
                    <a:lnTo>
                      <a:pt x="2905" y="2489"/>
                    </a:lnTo>
                    <a:lnTo>
                      <a:pt x="2907" y="2490"/>
                    </a:lnTo>
                    <a:lnTo>
                      <a:pt x="2911" y="2492"/>
                    </a:lnTo>
                    <a:lnTo>
                      <a:pt x="2913" y="2495"/>
                    </a:lnTo>
                    <a:lnTo>
                      <a:pt x="2917" y="2497"/>
                    </a:lnTo>
                    <a:lnTo>
                      <a:pt x="2921" y="2501"/>
                    </a:lnTo>
                    <a:lnTo>
                      <a:pt x="2924" y="2503"/>
                    </a:lnTo>
                    <a:lnTo>
                      <a:pt x="2928" y="2504"/>
                    </a:lnTo>
                    <a:lnTo>
                      <a:pt x="2934" y="2503"/>
                    </a:lnTo>
                    <a:lnTo>
                      <a:pt x="2941" y="2495"/>
                    </a:lnTo>
                    <a:lnTo>
                      <a:pt x="2945" y="2485"/>
                    </a:lnTo>
                    <a:lnTo>
                      <a:pt x="2945" y="2474"/>
                    </a:lnTo>
                    <a:lnTo>
                      <a:pt x="2946" y="2469"/>
                    </a:lnTo>
                    <a:lnTo>
                      <a:pt x="2947" y="2465"/>
                    </a:lnTo>
                    <a:lnTo>
                      <a:pt x="2949" y="2462"/>
                    </a:lnTo>
                    <a:lnTo>
                      <a:pt x="2951" y="2458"/>
                    </a:lnTo>
                    <a:lnTo>
                      <a:pt x="2953" y="2447"/>
                    </a:lnTo>
                    <a:lnTo>
                      <a:pt x="2955" y="2436"/>
                    </a:lnTo>
                    <a:lnTo>
                      <a:pt x="2956" y="2427"/>
                    </a:lnTo>
                    <a:lnTo>
                      <a:pt x="2956" y="2422"/>
                    </a:lnTo>
                    <a:lnTo>
                      <a:pt x="2965" y="2428"/>
                    </a:lnTo>
                    <a:lnTo>
                      <a:pt x="2973" y="2429"/>
                    </a:lnTo>
                    <a:lnTo>
                      <a:pt x="2978" y="2425"/>
                    </a:lnTo>
                    <a:lnTo>
                      <a:pt x="2980" y="2418"/>
                    </a:lnTo>
                    <a:lnTo>
                      <a:pt x="2982" y="2405"/>
                    </a:lnTo>
                    <a:lnTo>
                      <a:pt x="2981" y="2400"/>
                    </a:lnTo>
                    <a:lnTo>
                      <a:pt x="2989" y="2399"/>
                    </a:lnTo>
                    <a:lnTo>
                      <a:pt x="2990" y="2401"/>
                    </a:lnTo>
                    <a:lnTo>
                      <a:pt x="2992" y="2404"/>
                    </a:lnTo>
                    <a:lnTo>
                      <a:pt x="2990" y="2405"/>
                    </a:lnTo>
                    <a:lnTo>
                      <a:pt x="2992" y="2412"/>
                    </a:lnTo>
                    <a:lnTo>
                      <a:pt x="2996" y="2417"/>
                    </a:lnTo>
                    <a:lnTo>
                      <a:pt x="3002" y="2421"/>
                    </a:lnTo>
                    <a:lnTo>
                      <a:pt x="3008" y="2423"/>
                    </a:lnTo>
                    <a:lnTo>
                      <a:pt x="3013" y="2428"/>
                    </a:lnTo>
                    <a:lnTo>
                      <a:pt x="3016" y="2428"/>
                    </a:lnTo>
                    <a:lnTo>
                      <a:pt x="3020" y="2427"/>
                    </a:lnTo>
                    <a:lnTo>
                      <a:pt x="3023" y="2419"/>
                    </a:lnTo>
                    <a:lnTo>
                      <a:pt x="3026" y="2417"/>
                    </a:lnTo>
                    <a:lnTo>
                      <a:pt x="3031" y="2416"/>
                    </a:lnTo>
                    <a:lnTo>
                      <a:pt x="3037" y="2416"/>
                    </a:lnTo>
                    <a:lnTo>
                      <a:pt x="3043" y="2416"/>
                    </a:lnTo>
                    <a:lnTo>
                      <a:pt x="3046" y="2415"/>
                    </a:lnTo>
                    <a:lnTo>
                      <a:pt x="3048" y="2411"/>
                    </a:lnTo>
                    <a:lnTo>
                      <a:pt x="3050" y="2406"/>
                    </a:lnTo>
                    <a:lnTo>
                      <a:pt x="3050" y="2400"/>
                    </a:lnTo>
                    <a:lnTo>
                      <a:pt x="3050" y="2396"/>
                    </a:lnTo>
                    <a:lnTo>
                      <a:pt x="3048" y="2394"/>
                    </a:lnTo>
                    <a:lnTo>
                      <a:pt x="3046" y="2392"/>
                    </a:lnTo>
                    <a:lnTo>
                      <a:pt x="3049" y="2388"/>
                    </a:lnTo>
                    <a:lnTo>
                      <a:pt x="3050" y="2384"/>
                    </a:lnTo>
                    <a:lnTo>
                      <a:pt x="3052" y="2384"/>
                    </a:lnTo>
                    <a:lnTo>
                      <a:pt x="3060" y="2384"/>
                    </a:lnTo>
                    <a:lnTo>
                      <a:pt x="3069" y="2382"/>
                    </a:lnTo>
                    <a:lnTo>
                      <a:pt x="3077" y="2378"/>
                    </a:lnTo>
                    <a:lnTo>
                      <a:pt x="3080" y="2377"/>
                    </a:lnTo>
                    <a:lnTo>
                      <a:pt x="3083" y="2376"/>
                    </a:lnTo>
                    <a:lnTo>
                      <a:pt x="3084" y="2373"/>
                    </a:lnTo>
                    <a:lnTo>
                      <a:pt x="3087" y="2370"/>
                    </a:lnTo>
                    <a:lnTo>
                      <a:pt x="3086" y="2349"/>
                    </a:lnTo>
                    <a:lnTo>
                      <a:pt x="3087" y="2345"/>
                    </a:lnTo>
                    <a:lnTo>
                      <a:pt x="3088" y="2343"/>
                    </a:lnTo>
                    <a:lnTo>
                      <a:pt x="3093" y="2337"/>
                    </a:lnTo>
                    <a:lnTo>
                      <a:pt x="3094" y="2334"/>
                    </a:lnTo>
                    <a:lnTo>
                      <a:pt x="3095" y="2334"/>
                    </a:lnTo>
                    <a:lnTo>
                      <a:pt x="3095" y="2336"/>
                    </a:lnTo>
                    <a:lnTo>
                      <a:pt x="3097" y="2336"/>
                    </a:lnTo>
                    <a:lnTo>
                      <a:pt x="3098" y="2336"/>
                    </a:lnTo>
                    <a:lnTo>
                      <a:pt x="3099" y="2334"/>
                    </a:lnTo>
                    <a:lnTo>
                      <a:pt x="3101" y="2337"/>
                    </a:lnTo>
                    <a:lnTo>
                      <a:pt x="3105" y="2338"/>
                    </a:lnTo>
                    <a:lnTo>
                      <a:pt x="3108" y="2338"/>
                    </a:lnTo>
                    <a:lnTo>
                      <a:pt x="3111" y="2338"/>
                    </a:lnTo>
                    <a:lnTo>
                      <a:pt x="3112" y="2338"/>
                    </a:lnTo>
                    <a:lnTo>
                      <a:pt x="3111" y="2342"/>
                    </a:lnTo>
                    <a:lnTo>
                      <a:pt x="3111" y="2345"/>
                    </a:lnTo>
                    <a:lnTo>
                      <a:pt x="3114" y="2348"/>
                    </a:lnTo>
                    <a:lnTo>
                      <a:pt x="3115" y="2350"/>
                    </a:lnTo>
                    <a:lnTo>
                      <a:pt x="3118" y="2351"/>
                    </a:lnTo>
                    <a:lnTo>
                      <a:pt x="3116" y="2354"/>
                    </a:lnTo>
                    <a:lnTo>
                      <a:pt x="3115" y="2355"/>
                    </a:lnTo>
                    <a:lnTo>
                      <a:pt x="3115" y="2358"/>
                    </a:lnTo>
                    <a:lnTo>
                      <a:pt x="3116" y="2360"/>
                    </a:lnTo>
                    <a:lnTo>
                      <a:pt x="3118" y="2364"/>
                    </a:lnTo>
                    <a:lnTo>
                      <a:pt x="3115" y="2370"/>
                    </a:lnTo>
                    <a:lnTo>
                      <a:pt x="3112" y="2370"/>
                    </a:lnTo>
                    <a:lnTo>
                      <a:pt x="3111" y="2368"/>
                    </a:lnTo>
                    <a:lnTo>
                      <a:pt x="3110" y="2367"/>
                    </a:lnTo>
                    <a:lnTo>
                      <a:pt x="3109" y="2365"/>
                    </a:lnTo>
                    <a:lnTo>
                      <a:pt x="3108" y="2364"/>
                    </a:lnTo>
                    <a:lnTo>
                      <a:pt x="3106" y="2361"/>
                    </a:lnTo>
                    <a:lnTo>
                      <a:pt x="3105" y="2360"/>
                    </a:lnTo>
                    <a:lnTo>
                      <a:pt x="3103" y="2359"/>
                    </a:lnTo>
                    <a:lnTo>
                      <a:pt x="3101" y="2359"/>
                    </a:lnTo>
                    <a:lnTo>
                      <a:pt x="3099" y="2360"/>
                    </a:lnTo>
                    <a:lnTo>
                      <a:pt x="3097" y="2362"/>
                    </a:lnTo>
                    <a:lnTo>
                      <a:pt x="3097" y="2367"/>
                    </a:lnTo>
                    <a:lnTo>
                      <a:pt x="3100" y="2384"/>
                    </a:lnTo>
                    <a:lnTo>
                      <a:pt x="3101" y="2389"/>
                    </a:lnTo>
                    <a:lnTo>
                      <a:pt x="3105" y="2390"/>
                    </a:lnTo>
                    <a:lnTo>
                      <a:pt x="3108" y="2389"/>
                    </a:lnTo>
                    <a:lnTo>
                      <a:pt x="3109" y="2399"/>
                    </a:lnTo>
                    <a:lnTo>
                      <a:pt x="3114" y="2402"/>
                    </a:lnTo>
                    <a:lnTo>
                      <a:pt x="3117" y="2404"/>
                    </a:lnTo>
                    <a:lnTo>
                      <a:pt x="3122" y="2404"/>
                    </a:lnTo>
                    <a:lnTo>
                      <a:pt x="3127" y="2402"/>
                    </a:lnTo>
                    <a:lnTo>
                      <a:pt x="3128" y="2401"/>
                    </a:lnTo>
                    <a:lnTo>
                      <a:pt x="3129" y="2400"/>
                    </a:lnTo>
                    <a:lnTo>
                      <a:pt x="3129" y="2398"/>
                    </a:lnTo>
                    <a:lnTo>
                      <a:pt x="3129" y="2395"/>
                    </a:lnTo>
                    <a:lnTo>
                      <a:pt x="3129" y="2394"/>
                    </a:lnTo>
                    <a:lnTo>
                      <a:pt x="3131" y="2392"/>
                    </a:lnTo>
                    <a:lnTo>
                      <a:pt x="3132" y="2390"/>
                    </a:lnTo>
                    <a:lnTo>
                      <a:pt x="3133" y="2389"/>
                    </a:lnTo>
                    <a:lnTo>
                      <a:pt x="3135" y="2389"/>
                    </a:lnTo>
                    <a:lnTo>
                      <a:pt x="3138" y="2388"/>
                    </a:lnTo>
                    <a:lnTo>
                      <a:pt x="3140" y="2388"/>
                    </a:lnTo>
                    <a:lnTo>
                      <a:pt x="3142" y="2385"/>
                    </a:lnTo>
                    <a:lnTo>
                      <a:pt x="3144" y="2388"/>
                    </a:lnTo>
                    <a:lnTo>
                      <a:pt x="3146" y="2390"/>
                    </a:lnTo>
                    <a:lnTo>
                      <a:pt x="3150" y="2392"/>
                    </a:lnTo>
                    <a:lnTo>
                      <a:pt x="3155" y="2390"/>
                    </a:lnTo>
                    <a:lnTo>
                      <a:pt x="3159" y="2389"/>
                    </a:lnTo>
                    <a:lnTo>
                      <a:pt x="3162" y="2387"/>
                    </a:lnTo>
                    <a:lnTo>
                      <a:pt x="3166" y="2384"/>
                    </a:lnTo>
                    <a:lnTo>
                      <a:pt x="3169" y="2382"/>
                    </a:lnTo>
                    <a:lnTo>
                      <a:pt x="3174" y="2381"/>
                    </a:lnTo>
                    <a:lnTo>
                      <a:pt x="3180" y="2379"/>
                    </a:lnTo>
                    <a:lnTo>
                      <a:pt x="3184" y="2379"/>
                    </a:lnTo>
                    <a:lnTo>
                      <a:pt x="3188" y="2379"/>
                    </a:lnTo>
                    <a:lnTo>
                      <a:pt x="3191" y="2378"/>
                    </a:lnTo>
                    <a:lnTo>
                      <a:pt x="3194" y="2376"/>
                    </a:lnTo>
                    <a:lnTo>
                      <a:pt x="3197" y="2373"/>
                    </a:lnTo>
                    <a:lnTo>
                      <a:pt x="3197" y="2368"/>
                    </a:lnTo>
                    <a:lnTo>
                      <a:pt x="3199" y="2367"/>
                    </a:lnTo>
                    <a:lnTo>
                      <a:pt x="3199" y="2358"/>
                    </a:lnTo>
                    <a:lnTo>
                      <a:pt x="3201" y="2349"/>
                    </a:lnTo>
                    <a:lnTo>
                      <a:pt x="3205" y="2341"/>
                    </a:lnTo>
                    <a:lnTo>
                      <a:pt x="3206" y="2343"/>
                    </a:lnTo>
                    <a:lnTo>
                      <a:pt x="3214" y="2349"/>
                    </a:lnTo>
                    <a:lnTo>
                      <a:pt x="3220" y="2350"/>
                    </a:lnTo>
                    <a:lnTo>
                      <a:pt x="3227" y="2347"/>
                    </a:lnTo>
                    <a:lnTo>
                      <a:pt x="3233" y="2337"/>
                    </a:lnTo>
                    <a:lnTo>
                      <a:pt x="3234" y="2328"/>
                    </a:lnTo>
                    <a:lnTo>
                      <a:pt x="3246" y="2333"/>
                    </a:lnTo>
                    <a:lnTo>
                      <a:pt x="3259" y="2332"/>
                    </a:lnTo>
                    <a:lnTo>
                      <a:pt x="3271" y="2330"/>
                    </a:lnTo>
                    <a:lnTo>
                      <a:pt x="3274" y="2327"/>
                    </a:lnTo>
                    <a:lnTo>
                      <a:pt x="3273" y="2319"/>
                    </a:lnTo>
                    <a:lnTo>
                      <a:pt x="3280" y="2318"/>
                    </a:lnTo>
                    <a:lnTo>
                      <a:pt x="3286" y="2314"/>
                    </a:lnTo>
                    <a:lnTo>
                      <a:pt x="3292" y="2310"/>
                    </a:lnTo>
                    <a:lnTo>
                      <a:pt x="3299" y="2308"/>
                    </a:lnTo>
                    <a:lnTo>
                      <a:pt x="3299" y="2310"/>
                    </a:lnTo>
                    <a:lnTo>
                      <a:pt x="3301" y="2313"/>
                    </a:lnTo>
                    <a:lnTo>
                      <a:pt x="3302" y="2314"/>
                    </a:lnTo>
                    <a:lnTo>
                      <a:pt x="3303" y="2315"/>
                    </a:lnTo>
                    <a:lnTo>
                      <a:pt x="3305" y="2316"/>
                    </a:lnTo>
                    <a:lnTo>
                      <a:pt x="3308" y="2315"/>
                    </a:lnTo>
                    <a:lnTo>
                      <a:pt x="3311" y="2314"/>
                    </a:lnTo>
                    <a:lnTo>
                      <a:pt x="3313" y="2311"/>
                    </a:lnTo>
                    <a:lnTo>
                      <a:pt x="3314" y="2309"/>
                    </a:lnTo>
                    <a:lnTo>
                      <a:pt x="3316" y="2307"/>
                    </a:lnTo>
                    <a:lnTo>
                      <a:pt x="3318" y="2304"/>
                    </a:lnTo>
                    <a:lnTo>
                      <a:pt x="3319" y="2302"/>
                    </a:lnTo>
                    <a:lnTo>
                      <a:pt x="3319" y="2298"/>
                    </a:lnTo>
                    <a:lnTo>
                      <a:pt x="3318" y="2296"/>
                    </a:lnTo>
                    <a:lnTo>
                      <a:pt x="3315" y="2288"/>
                    </a:lnTo>
                    <a:lnTo>
                      <a:pt x="3316" y="2284"/>
                    </a:lnTo>
                    <a:lnTo>
                      <a:pt x="3320" y="2280"/>
                    </a:lnTo>
                    <a:lnTo>
                      <a:pt x="3325" y="2277"/>
                    </a:lnTo>
                    <a:lnTo>
                      <a:pt x="3330" y="2275"/>
                    </a:lnTo>
                    <a:lnTo>
                      <a:pt x="3331" y="2276"/>
                    </a:lnTo>
                    <a:lnTo>
                      <a:pt x="3328" y="2279"/>
                    </a:lnTo>
                    <a:lnTo>
                      <a:pt x="3327" y="2281"/>
                    </a:lnTo>
                    <a:lnTo>
                      <a:pt x="3326" y="2284"/>
                    </a:lnTo>
                    <a:lnTo>
                      <a:pt x="3326" y="2286"/>
                    </a:lnTo>
                    <a:lnTo>
                      <a:pt x="3326" y="2288"/>
                    </a:lnTo>
                    <a:lnTo>
                      <a:pt x="3328" y="2291"/>
                    </a:lnTo>
                    <a:lnTo>
                      <a:pt x="3331" y="2292"/>
                    </a:lnTo>
                    <a:lnTo>
                      <a:pt x="3335" y="2294"/>
                    </a:lnTo>
                    <a:lnTo>
                      <a:pt x="3339" y="2293"/>
                    </a:lnTo>
                    <a:lnTo>
                      <a:pt x="3343" y="2292"/>
                    </a:lnTo>
                    <a:lnTo>
                      <a:pt x="3345" y="2290"/>
                    </a:lnTo>
                    <a:lnTo>
                      <a:pt x="3348" y="2286"/>
                    </a:lnTo>
                    <a:lnTo>
                      <a:pt x="3349" y="2282"/>
                    </a:lnTo>
                    <a:lnTo>
                      <a:pt x="3349" y="2276"/>
                    </a:lnTo>
                    <a:lnTo>
                      <a:pt x="3347" y="2271"/>
                    </a:lnTo>
                    <a:lnTo>
                      <a:pt x="3341" y="2268"/>
                    </a:lnTo>
                    <a:lnTo>
                      <a:pt x="3339" y="2264"/>
                    </a:lnTo>
                    <a:lnTo>
                      <a:pt x="3338" y="2262"/>
                    </a:lnTo>
                    <a:lnTo>
                      <a:pt x="3337" y="2259"/>
                    </a:lnTo>
                    <a:lnTo>
                      <a:pt x="3337" y="2257"/>
                    </a:lnTo>
                    <a:lnTo>
                      <a:pt x="3337" y="2254"/>
                    </a:lnTo>
                    <a:lnTo>
                      <a:pt x="3337" y="2252"/>
                    </a:lnTo>
                    <a:lnTo>
                      <a:pt x="3339" y="2251"/>
                    </a:lnTo>
                    <a:lnTo>
                      <a:pt x="3343" y="2250"/>
                    </a:lnTo>
                    <a:lnTo>
                      <a:pt x="3347" y="2248"/>
                    </a:lnTo>
                    <a:lnTo>
                      <a:pt x="3350" y="2248"/>
                    </a:lnTo>
                    <a:lnTo>
                      <a:pt x="3353" y="2247"/>
                    </a:lnTo>
                    <a:lnTo>
                      <a:pt x="3354" y="2246"/>
                    </a:lnTo>
                    <a:lnTo>
                      <a:pt x="3355" y="2244"/>
                    </a:lnTo>
                    <a:lnTo>
                      <a:pt x="3355" y="2242"/>
                    </a:lnTo>
                    <a:lnTo>
                      <a:pt x="3354" y="2240"/>
                    </a:lnTo>
                    <a:lnTo>
                      <a:pt x="3350" y="2236"/>
                    </a:lnTo>
                    <a:lnTo>
                      <a:pt x="3350" y="2234"/>
                    </a:lnTo>
                    <a:lnTo>
                      <a:pt x="3350" y="2234"/>
                    </a:lnTo>
                    <a:lnTo>
                      <a:pt x="3354" y="2233"/>
                    </a:lnTo>
                    <a:lnTo>
                      <a:pt x="3355" y="2230"/>
                    </a:lnTo>
                    <a:lnTo>
                      <a:pt x="3355" y="2230"/>
                    </a:lnTo>
                    <a:lnTo>
                      <a:pt x="3356" y="2230"/>
                    </a:lnTo>
                    <a:lnTo>
                      <a:pt x="3358" y="2230"/>
                    </a:lnTo>
                    <a:lnTo>
                      <a:pt x="3359" y="2234"/>
                    </a:lnTo>
                    <a:lnTo>
                      <a:pt x="3361" y="2237"/>
                    </a:lnTo>
                    <a:lnTo>
                      <a:pt x="3365" y="2240"/>
                    </a:lnTo>
                    <a:lnTo>
                      <a:pt x="3365" y="2241"/>
                    </a:lnTo>
                    <a:lnTo>
                      <a:pt x="3362" y="2245"/>
                    </a:lnTo>
                    <a:lnTo>
                      <a:pt x="3359" y="2250"/>
                    </a:lnTo>
                    <a:lnTo>
                      <a:pt x="3354" y="2256"/>
                    </a:lnTo>
                    <a:lnTo>
                      <a:pt x="3350" y="2261"/>
                    </a:lnTo>
                    <a:lnTo>
                      <a:pt x="3349" y="2268"/>
                    </a:lnTo>
                    <a:lnTo>
                      <a:pt x="3352" y="2275"/>
                    </a:lnTo>
                    <a:lnTo>
                      <a:pt x="3355" y="2277"/>
                    </a:lnTo>
                    <a:lnTo>
                      <a:pt x="3358" y="2279"/>
                    </a:lnTo>
                    <a:lnTo>
                      <a:pt x="3361" y="2279"/>
                    </a:lnTo>
                    <a:lnTo>
                      <a:pt x="3366" y="2279"/>
                    </a:lnTo>
                    <a:lnTo>
                      <a:pt x="3369" y="2277"/>
                    </a:lnTo>
                    <a:lnTo>
                      <a:pt x="3371" y="2275"/>
                    </a:lnTo>
                    <a:lnTo>
                      <a:pt x="3373" y="2273"/>
                    </a:lnTo>
                    <a:lnTo>
                      <a:pt x="3373" y="2270"/>
                    </a:lnTo>
                    <a:lnTo>
                      <a:pt x="3375" y="2268"/>
                    </a:lnTo>
                    <a:lnTo>
                      <a:pt x="3375" y="2264"/>
                    </a:lnTo>
                    <a:lnTo>
                      <a:pt x="3376" y="2262"/>
                    </a:lnTo>
                    <a:lnTo>
                      <a:pt x="3377" y="2259"/>
                    </a:lnTo>
                    <a:lnTo>
                      <a:pt x="3377" y="2261"/>
                    </a:lnTo>
                    <a:lnTo>
                      <a:pt x="3382" y="2263"/>
                    </a:lnTo>
                    <a:lnTo>
                      <a:pt x="3386" y="2263"/>
                    </a:lnTo>
                    <a:lnTo>
                      <a:pt x="3390" y="2263"/>
                    </a:lnTo>
                    <a:lnTo>
                      <a:pt x="3394" y="2259"/>
                    </a:lnTo>
                    <a:lnTo>
                      <a:pt x="3406" y="2253"/>
                    </a:lnTo>
                    <a:lnTo>
                      <a:pt x="3417" y="2245"/>
                    </a:lnTo>
                    <a:lnTo>
                      <a:pt x="3426" y="2235"/>
                    </a:lnTo>
                    <a:lnTo>
                      <a:pt x="3429" y="2231"/>
                    </a:lnTo>
                    <a:lnTo>
                      <a:pt x="3432" y="2229"/>
                    </a:lnTo>
                    <a:lnTo>
                      <a:pt x="3435" y="2235"/>
                    </a:lnTo>
                    <a:lnTo>
                      <a:pt x="3441" y="2237"/>
                    </a:lnTo>
                    <a:lnTo>
                      <a:pt x="3447" y="2236"/>
                    </a:lnTo>
                    <a:lnTo>
                      <a:pt x="3455" y="2233"/>
                    </a:lnTo>
                    <a:lnTo>
                      <a:pt x="3456" y="2230"/>
                    </a:lnTo>
                    <a:lnTo>
                      <a:pt x="3457" y="2228"/>
                    </a:lnTo>
                    <a:lnTo>
                      <a:pt x="3461" y="2230"/>
                    </a:lnTo>
                    <a:lnTo>
                      <a:pt x="3466" y="2233"/>
                    </a:lnTo>
                    <a:lnTo>
                      <a:pt x="3469" y="2235"/>
                    </a:lnTo>
                    <a:lnTo>
                      <a:pt x="3473" y="2234"/>
                    </a:lnTo>
                    <a:lnTo>
                      <a:pt x="3475" y="2234"/>
                    </a:lnTo>
                    <a:lnTo>
                      <a:pt x="3478" y="2233"/>
                    </a:lnTo>
                    <a:lnTo>
                      <a:pt x="3479" y="2230"/>
                    </a:lnTo>
                    <a:lnTo>
                      <a:pt x="3489" y="2223"/>
                    </a:lnTo>
                    <a:lnTo>
                      <a:pt x="3498" y="2216"/>
                    </a:lnTo>
                    <a:lnTo>
                      <a:pt x="3507" y="2208"/>
                    </a:lnTo>
                    <a:lnTo>
                      <a:pt x="3514" y="2200"/>
                    </a:lnTo>
                    <a:lnTo>
                      <a:pt x="3518" y="2189"/>
                    </a:lnTo>
                    <a:lnTo>
                      <a:pt x="3518" y="2176"/>
                    </a:lnTo>
                    <a:lnTo>
                      <a:pt x="3518" y="2170"/>
                    </a:lnTo>
                    <a:lnTo>
                      <a:pt x="3502" y="2157"/>
                    </a:lnTo>
                    <a:lnTo>
                      <a:pt x="3497" y="2157"/>
                    </a:lnTo>
                    <a:lnTo>
                      <a:pt x="3492" y="2159"/>
                    </a:lnTo>
                    <a:lnTo>
                      <a:pt x="3489" y="2161"/>
                    </a:lnTo>
                    <a:lnTo>
                      <a:pt x="3485" y="2163"/>
                    </a:lnTo>
                    <a:lnTo>
                      <a:pt x="3484" y="2163"/>
                    </a:lnTo>
                    <a:lnTo>
                      <a:pt x="3481" y="2162"/>
                    </a:lnTo>
                    <a:lnTo>
                      <a:pt x="3478" y="2162"/>
                    </a:lnTo>
                    <a:lnTo>
                      <a:pt x="3474" y="2162"/>
                    </a:lnTo>
                    <a:lnTo>
                      <a:pt x="3463" y="2163"/>
                    </a:lnTo>
                    <a:lnTo>
                      <a:pt x="3454" y="2167"/>
                    </a:lnTo>
                    <a:lnTo>
                      <a:pt x="3444" y="2172"/>
                    </a:lnTo>
                    <a:lnTo>
                      <a:pt x="3432" y="2172"/>
                    </a:lnTo>
                    <a:lnTo>
                      <a:pt x="3421" y="2180"/>
                    </a:lnTo>
                    <a:lnTo>
                      <a:pt x="3410" y="2189"/>
                    </a:lnTo>
                    <a:lnTo>
                      <a:pt x="3398" y="2197"/>
                    </a:lnTo>
                    <a:lnTo>
                      <a:pt x="3404" y="2188"/>
                    </a:lnTo>
                    <a:lnTo>
                      <a:pt x="3412" y="2182"/>
                    </a:lnTo>
                    <a:lnTo>
                      <a:pt x="3421" y="2174"/>
                    </a:lnTo>
                    <a:lnTo>
                      <a:pt x="3422" y="2173"/>
                    </a:lnTo>
                    <a:lnTo>
                      <a:pt x="3423" y="2172"/>
                    </a:lnTo>
                    <a:lnTo>
                      <a:pt x="3424" y="2171"/>
                    </a:lnTo>
                    <a:lnTo>
                      <a:pt x="3426" y="2170"/>
                    </a:lnTo>
                    <a:lnTo>
                      <a:pt x="3426" y="2168"/>
                    </a:lnTo>
                    <a:lnTo>
                      <a:pt x="3426" y="2167"/>
                    </a:lnTo>
                    <a:lnTo>
                      <a:pt x="3424" y="2166"/>
                    </a:lnTo>
                    <a:lnTo>
                      <a:pt x="3422" y="2165"/>
                    </a:lnTo>
                    <a:lnTo>
                      <a:pt x="3424" y="2162"/>
                    </a:lnTo>
                    <a:lnTo>
                      <a:pt x="3426" y="2160"/>
                    </a:lnTo>
                    <a:lnTo>
                      <a:pt x="3429" y="2162"/>
                    </a:lnTo>
                    <a:lnTo>
                      <a:pt x="3433" y="2163"/>
                    </a:lnTo>
                    <a:lnTo>
                      <a:pt x="3437" y="2163"/>
                    </a:lnTo>
                    <a:lnTo>
                      <a:pt x="3443" y="2160"/>
                    </a:lnTo>
                    <a:lnTo>
                      <a:pt x="3449" y="2156"/>
                    </a:lnTo>
                    <a:lnTo>
                      <a:pt x="3454" y="2151"/>
                    </a:lnTo>
                    <a:lnTo>
                      <a:pt x="3461" y="2149"/>
                    </a:lnTo>
                    <a:lnTo>
                      <a:pt x="3464" y="2148"/>
                    </a:lnTo>
                    <a:lnTo>
                      <a:pt x="3466" y="2146"/>
                    </a:lnTo>
                    <a:lnTo>
                      <a:pt x="3467" y="2144"/>
                    </a:lnTo>
                    <a:lnTo>
                      <a:pt x="3467" y="2142"/>
                    </a:lnTo>
                    <a:lnTo>
                      <a:pt x="3467" y="2139"/>
                    </a:lnTo>
                    <a:lnTo>
                      <a:pt x="3467" y="2137"/>
                    </a:lnTo>
                    <a:lnTo>
                      <a:pt x="3467" y="2134"/>
                    </a:lnTo>
                    <a:lnTo>
                      <a:pt x="3474" y="2132"/>
                    </a:lnTo>
                    <a:lnTo>
                      <a:pt x="3483" y="2121"/>
                    </a:lnTo>
                    <a:lnTo>
                      <a:pt x="3484" y="2110"/>
                    </a:lnTo>
                    <a:lnTo>
                      <a:pt x="3481" y="2100"/>
                    </a:lnTo>
                    <a:lnTo>
                      <a:pt x="3475" y="2089"/>
                    </a:lnTo>
                    <a:lnTo>
                      <a:pt x="3468" y="2086"/>
                    </a:lnTo>
                    <a:lnTo>
                      <a:pt x="3463" y="2086"/>
                    </a:lnTo>
                    <a:lnTo>
                      <a:pt x="3457" y="2059"/>
                    </a:lnTo>
                    <a:lnTo>
                      <a:pt x="3457" y="2057"/>
                    </a:lnTo>
                    <a:lnTo>
                      <a:pt x="3456" y="2054"/>
                    </a:lnTo>
                    <a:lnTo>
                      <a:pt x="3454" y="2045"/>
                    </a:lnTo>
                    <a:lnTo>
                      <a:pt x="3450" y="2035"/>
                    </a:lnTo>
                    <a:lnTo>
                      <a:pt x="3449" y="2025"/>
                    </a:lnTo>
                    <a:lnTo>
                      <a:pt x="3451" y="2023"/>
                    </a:lnTo>
                    <a:lnTo>
                      <a:pt x="3454" y="2018"/>
                    </a:lnTo>
                    <a:lnTo>
                      <a:pt x="3456" y="2013"/>
                    </a:lnTo>
                    <a:lnTo>
                      <a:pt x="3512" y="1971"/>
                    </a:lnTo>
                    <a:lnTo>
                      <a:pt x="3565" y="1926"/>
                    </a:lnTo>
                    <a:lnTo>
                      <a:pt x="3568" y="1918"/>
                    </a:lnTo>
                    <a:lnTo>
                      <a:pt x="3572" y="1912"/>
                    </a:lnTo>
                    <a:lnTo>
                      <a:pt x="3579" y="1908"/>
                    </a:lnTo>
                    <a:lnTo>
                      <a:pt x="3585" y="1901"/>
                    </a:lnTo>
                    <a:lnTo>
                      <a:pt x="3588" y="1893"/>
                    </a:lnTo>
                    <a:lnTo>
                      <a:pt x="3587" y="1883"/>
                    </a:lnTo>
                    <a:lnTo>
                      <a:pt x="3580" y="1891"/>
                    </a:lnTo>
                    <a:lnTo>
                      <a:pt x="3574" y="1895"/>
                    </a:lnTo>
                    <a:lnTo>
                      <a:pt x="3568" y="1898"/>
                    </a:lnTo>
                    <a:lnTo>
                      <a:pt x="3562" y="1898"/>
                    </a:lnTo>
                    <a:lnTo>
                      <a:pt x="3558" y="1895"/>
                    </a:lnTo>
                    <a:lnTo>
                      <a:pt x="3554" y="1887"/>
                    </a:lnTo>
                    <a:lnTo>
                      <a:pt x="3553" y="1875"/>
                    </a:lnTo>
                    <a:lnTo>
                      <a:pt x="3554" y="1869"/>
                    </a:lnTo>
                    <a:lnTo>
                      <a:pt x="3570" y="1854"/>
                    </a:lnTo>
                    <a:lnTo>
                      <a:pt x="3588" y="1842"/>
                    </a:lnTo>
                    <a:lnTo>
                      <a:pt x="3598" y="1838"/>
                    </a:lnTo>
                    <a:lnTo>
                      <a:pt x="3605" y="1831"/>
                    </a:lnTo>
                    <a:lnTo>
                      <a:pt x="3610" y="1821"/>
                    </a:lnTo>
                    <a:lnTo>
                      <a:pt x="3622" y="1814"/>
                    </a:lnTo>
                    <a:lnTo>
                      <a:pt x="3631" y="1804"/>
                    </a:lnTo>
                    <a:lnTo>
                      <a:pt x="3637" y="1806"/>
                    </a:lnTo>
                    <a:lnTo>
                      <a:pt x="3649" y="1792"/>
                    </a:lnTo>
                    <a:lnTo>
                      <a:pt x="3662" y="1779"/>
                    </a:lnTo>
                    <a:lnTo>
                      <a:pt x="3676" y="1767"/>
                    </a:lnTo>
                    <a:lnTo>
                      <a:pt x="3691" y="1757"/>
                    </a:lnTo>
                    <a:lnTo>
                      <a:pt x="3700" y="1746"/>
                    </a:lnTo>
                    <a:lnTo>
                      <a:pt x="3706" y="1744"/>
                    </a:lnTo>
                    <a:lnTo>
                      <a:pt x="3711" y="1739"/>
                    </a:lnTo>
                    <a:lnTo>
                      <a:pt x="3715" y="1734"/>
                    </a:lnTo>
                    <a:lnTo>
                      <a:pt x="3721" y="1730"/>
                    </a:lnTo>
                    <a:lnTo>
                      <a:pt x="3729" y="1712"/>
                    </a:lnTo>
                    <a:lnTo>
                      <a:pt x="3835" y="1612"/>
                    </a:lnTo>
                    <a:lnTo>
                      <a:pt x="3830" y="1607"/>
                    </a:lnTo>
                    <a:lnTo>
                      <a:pt x="3809" y="1618"/>
                    </a:lnTo>
                    <a:lnTo>
                      <a:pt x="3809" y="1613"/>
                    </a:lnTo>
                    <a:lnTo>
                      <a:pt x="3812" y="1608"/>
                    </a:lnTo>
                    <a:lnTo>
                      <a:pt x="3814" y="1603"/>
                    </a:lnTo>
                    <a:lnTo>
                      <a:pt x="3815" y="1599"/>
                    </a:lnTo>
                    <a:lnTo>
                      <a:pt x="3812" y="1593"/>
                    </a:lnTo>
                    <a:lnTo>
                      <a:pt x="3803" y="1597"/>
                    </a:lnTo>
                    <a:lnTo>
                      <a:pt x="3795" y="1601"/>
                    </a:lnTo>
                    <a:lnTo>
                      <a:pt x="3787" y="1606"/>
                    </a:lnTo>
                    <a:lnTo>
                      <a:pt x="3781" y="1613"/>
                    </a:lnTo>
                    <a:lnTo>
                      <a:pt x="3780" y="1618"/>
                    </a:lnTo>
                    <a:lnTo>
                      <a:pt x="3761" y="1631"/>
                    </a:lnTo>
                    <a:lnTo>
                      <a:pt x="3745" y="1649"/>
                    </a:lnTo>
                    <a:lnTo>
                      <a:pt x="3741" y="1648"/>
                    </a:lnTo>
                    <a:lnTo>
                      <a:pt x="3736" y="1648"/>
                    </a:lnTo>
                    <a:lnTo>
                      <a:pt x="3732" y="1649"/>
                    </a:lnTo>
                    <a:lnTo>
                      <a:pt x="3727" y="1650"/>
                    </a:lnTo>
                    <a:lnTo>
                      <a:pt x="3723" y="1654"/>
                    </a:lnTo>
                    <a:lnTo>
                      <a:pt x="3727" y="1646"/>
                    </a:lnTo>
                    <a:lnTo>
                      <a:pt x="3733" y="1641"/>
                    </a:lnTo>
                    <a:lnTo>
                      <a:pt x="3740" y="1636"/>
                    </a:lnTo>
                    <a:lnTo>
                      <a:pt x="3747" y="1631"/>
                    </a:lnTo>
                    <a:lnTo>
                      <a:pt x="3753" y="1626"/>
                    </a:lnTo>
                    <a:lnTo>
                      <a:pt x="3757" y="1621"/>
                    </a:lnTo>
                    <a:lnTo>
                      <a:pt x="3762" y="1618"/>
                    </a:lnTo>
                    <a:lnTo>
                      <a:pt x="3764" y="1614"/>
                    </a:lnTo>
                    <a:lnTo>
                      <a:pt x="3763" y="1610"/>
                    </a:lnTo>
                    <a:lnTo>
                      <a:pt x="3755" y="1606"/>
                    </a:lnTo>
                    <a:lnTo>
                      <a:pt x="3665" y="1680"/>
                    </a:lnTo>
                    <a:lnTo>
                      <a:pt x="3659" y="1680"/>
                    </a:lnTo>
                    <a:lnTo>
                      <a:pt x="3662" y="1677"/>
                    </a:lnTo>
                    <a:lnTo>
                      <a:pt x="3665" y="1675"/>
                    </a:lnTo>
                    <a:lnTo>
                      <a:pt x="3666" y="1672"/>
                    </a:lnTo>
                    <a:lnTo>
                      <a:pt x="3667" y="1669"/>
                    </a:lnTo>
                    <a:lnTo>
                      <a:pt x="3668" y="1666"/>
                    </a:lnTo>
                    <a:lnTo>
                      <a:pt x="3671" y="1665"/>
                    </a:lnTo>
                    <a:lnTo>
                      <a:pt x="3693" y="1654"/>
                    </a:lnTo>
                    <a:lnTo>
                      <a:pt x="3712" y="1639"/>
                    </a:lnTo>
                    <a:lnTo>
                      <a:pt x="3730" y="1624"/>
                    </a:lnTo>
                    <a:lnTo>
                      <a:pt x="3745" y="1603"/>
                    </a:lnTo>
                    <a:lnTo>
                      <a:pt x="3745" y="1602"/>
                    </a:lnTo>
                    <a:lnTo>
                      <a:pt x="3744" y="1599"/>
                    </a:lnTo>
                    <a:lnTo>
                      <a:pt x="3744" y="1598"/>
                    </a:lnTo>
                    <a:lnTo>
                      <a:pt x="3741" y="1597"/>
                    </a:lnTo>
                    <a:lnTo>
                      <a:pt x="3740" y="1596"/>
                    </a:lnTo>
                    <a:lnTo>
                      <a:pt x="3738" y="1597"/>
                    </a:lnTo>
                    <a:lnTo>
                      <a:pt x="3724" y="1602"/>
                    </a:lnTo>
                    <a:lnTo>
                      <a:pt x="3698" y="1626"/>
                    </a:lnTo>
                    <a:lnTo>
                      <a:pt x="3666" y="1647"/>
                    </a:lnTo>
                    <a:lnTo>
                      <a:pt x="3668" y="1639"/>
                    </a:lnTo>
                    <a:lnTo>
                      <a:pt x="3673" y="1633"/>
                    </a:lnTo>
                    <a:lnTo>
                      <a:pt x="3679" y="1629"/>
                    </a:lnTo>
                    <a:lnTo>
                      <a:pt x="3684" y="1624"/>
                    </a:lnTo>
                    <a:lnTo>
                      <a:pt x="3687" y="1616"/>
                    </a:lnTo>
                    <a:lnTo>
                      <a:pt x="3674" y="1621"/>
                    </a:lnTo>
                    <a:lnTo>
                      <a:pt x="3665" y="1627"/>
                    </a:lnTo>
                    <a:lnTo>
                      <a:pt x="3656" y="1636"/>
                    </a:lnTo>
                    <a:lnTo>
                      <a:pt x="3645" y="1641"/>
                    </a:lnTo>
                    <a:lnTo>
                      <a:pt x="3604" y="1678"/>
                    </a:lnTo>
                    <a:lnTo>
                      <a:pt x="3594" y="1672"/>
                    </a:lnTo>
                    <a:lnTo>
                      <a:pt x="3602" y="1664"/>
                    </a:lnTo>
                    <a:lnTo>
                      <a:pt x="3605" y="1654"/>
                    </a:lnTo>
                    <a:lnTo>
                      <a:pt x="3609" y="1643"/>
                    </a:lnTo>
                    <a:lnTo>
                      <a:pt x="3613" y="1633"/>
                    </a:lnTo>
                    <a:lnTo>
                      <a:pt x="3619" y="1625"/>
                    </a:lnTo>
                    <a:lnTo>
                      <a:pt x="3628" y="1618"/>
                    </a:lnTo>
                    <a:lnTo>
                      <a:pt x="3637" y="1610"/>
                    </a:lnTo>
                    <a:lnTo>
                      <a:pt x="3643" y="1601"/>
                    </a:lnTo>
                    <a:lnTo>
                      <a:pt x="3647" y="1590"/>
                    </a:lnTo>
                    <a:lnTo>
                      <a:pt x="3651" y="1579"/>
                    </a:lnTo>
                    <a:lnTo>
                      <a:pt x="3656" y="1569"/>
                    </a:lnTo>
                    <a:lnTo>
                      <a:pt x="3664" y="1559"/>
                    </a:lnTo>
                    <a:lnTo>
                      <a:pt x="3656" y="1556"/>
                    </a:lnTo>
                    <a:lnTo>
                      <a:pt x="3609" y="1586"/>
                    </a:lnTo>
                    <a:lnTo>
                      <a:pt x="3606" y="1587"/>
                    </a:lnTo>
                    <a:lnTo>
                      <a:pt x="3603" y="1589"/>
                    </a:lnTo>
                    <a:lnTo>
                      <a:pt x="3600" y="1590"/>
                    </a:lnTo>
                    <a:lnTo>
                      <a:pt x="3598" y="1591"/>
                    </a:lnTo>
                    <a:lnTo>
                      <a:pt x="3596" y="1593"/>
                    </a:lnTo>
                    <a:lnTo>
                      <a:pt x="3593" y="1595"/>
                    </a:lnTo>
                    <a:lnTo>
                      <a:pt x="3591" y="1597"/>
                    </a:lnTo>
                    <a:lnTo>
                      <a:pt x="3589" y="1599"/>
                    </a:lnTo>
                    <a:lnTo>
                      <a:pt x="3588" y="1602"/>
                    </a:lnTo>
                    <a:lnTo>
                      <a:pt x="3588" y="1606"/>
                    </a:lnTo>
                    <a:lnTo>
                      <a:pt x="3589" y="1609"/>
                    </a:lnTo>
                    <a:lnTo>
                      <a:pt x="3588" y="1609"/>
                    </a:lnTo>
                    <a:lnTo>
                      <a:pt x="3583" y="1609"/>
                    </a:lnTo>
                    <a:lnTo>
                      <a:pt x="3570" y="1618"/>
                    </a:lnTo>
                    <a:lnTo>
                      <a:pt x="3556" y="1627"/>
                    </a:lnTo>
                    <a:lnTo>
                      <a:pt x="3542" y="1636"/>
                    </a:lnTo>
                    <a:lnTo>
                      <a:pt x="3530" y="1647"/>
                    </a:lnTo>
                    <a:lnTo>
                      <a:pt x="3520" y="1661"/>
                    </a:lnTo>
                    <a:lnTo>
                      <a:pt x="3519" y="1661"/>
                    </a:lnTo>
                    <a:lnTo>
                      <a:pt x="3519" y="1661"/>
                    </a:lnTo>
                    <a:lnTo>
                      <a:pt x="3514" y="1660"/>
                    </a:lnTo>
                    <a:lnTo>
                      <a:pt x="3511" y="1656"/>
                    </a:lnTo>
                    <a:lnTo>
                      <a:pt x="3507" y="1653"/>
                    </a:lnTo>
                    <a:lnTo>
                      <a:pt x="3502" y="1650"/>
                    </a:lnTo>
                    <a:lnTo>
                      <a:pt x="3496" y="1653"/>
                    </a:lnTo>
                    <a:lnTo>
                      <a:pt x="3492" y="1650"/>
                    </a:lnTo>
                    <a:lnTo>
                      <a:pt x="3490" y="1649"/>
                    </a:lnTo>
                    <a:lnTo>
                      <a:pt x="3489" y="1648"/>
                    </a:lnTo>
                    <a:lnTo>
                      <a:pt x="3489" y="1646"/>
                    </a:lnTo>
                    <a:lnTo>
                      <a:pt x="3489" y="1643"/>
                    </a:lnTo>
                    <a:lnTo>
                      <a:pt x="3490" y="1641"/>
                    </a:lnTo>
                    <a:lnTo>
                      <a:pt x="3491" y="1638"/>
                    </a:lnTo>
                    <a:lnTo>
                      <a:pt x="3491" y="1635"/>
                    </a:lnTo>
                    <a:lnTo>
                      <a:pt x="3495" y="1629"/>
                    </a:lnTo>
                    <a:lnTo>
                      <a:pt x="3501" y="1624"/>
                    </a:lnTo>
                    <a:lnTo>
                      <a:pt x="3507" y="1619"/>
                    </a:lnTo>
                    <a:lnTo>
                      <a:pt x="3513" y="1614"/>
                    </a:lnTo>
                    <a:lnTo>
                      <a:pt x="3515" y="1608"/>
                    </a:lnTo>
                    <a:lnTo>
                      <a:pt x="3515" y="1599"/>
                    </a:lnTo>
                    <a:lnTo>
                      <a:pt x="3509" y="1598"/>
                    </a:lnTo>
                    <a:lnTo>
                      <a:pt x="3506" y="1595"/>
                    </a:lnTo>
                    <a:lnTo>
                      <a:pt x="3502" y="1591"/>
                    </a:lnTo>
                    <a:lnTo>
                      <a:pt x="3498" y="1587"/>
                    </a:lnTo>
                    <a:lnTo>
                      <a:pt x="3495" y="1586"/>
                    </a:lnTo>
                    <a:lnTo>
                      <a:pt x="3489" y="1589"/>
                    </a:lnTo>
                    <a:lnTo>
                      <a:pt x="3488" y="1589"/>
                    </a:lnTo>
                    <a:lnTo>
                      <a:pt x="3486" y="1587"/>
                    </a:lnTo>
                    <a:lnTo>
                      <a:pt x="3486" y="1586"/>
                    </a:lnTo>
                    <a:lnTo>
                      <a:pt x="3486" y="1586"/>
                    </a:lnTo>
                    <a:lnTo>
                      <a:pt x="3486" y="1585"/>
                    </a:lnTo>
                    <a:lnTo>
                      <a:pt x="3489" y="1585"/>
                    </a:lnTo>
                    <a:lnTo>
                      <a:pt x="3512" y="1567"/>
                    </a:lnTo>
                    <a:lnTo>
                      <a:pt x="3535" y="1547"/>
                    </a:lnTo>
                    <a:lnTo>
                      <a:pt x="3556" y="1524"/>
                    </a:lnTo>
                    <a:lnTo>
                      <a:pt x="3556" y="1522"/>
                    </a:lnTo>
                    <a:lnTo>
                      <a:pt x="3556" y="1519"/>
                    </a:lnTo>
                    <a:lnTo>
                      <a:pt x="3554" y="1517"/>
                    </a:lnTo>
                    <a:lnTo>
                      <a:pt x="3553" y="1515"/>
                    </a:lnTo>
                    <a:lnTo>
                      <a:pt x="3552" y="1513"/>
                    </a:lnTo>
                    <a:lnTo>
                      <a:pt x="3548" y="1513"/>
                    </a:lnTo>
                    <a:lnTo>
                      <a:pt x="3546" y="1515"/>
                    </a:lnTo>
                    <a:lnTo>
                      <a:pt x="3514" y="1525"/>
                    </a:lnTo>
                    <a:lnTo>
                      <a:pt x="3484" y="1539"/>
                    </a:lnTo>
                    <a:lnTo>
                      <a:pt x="3456" y="1555"/>
                    </a:lnTo>
                    <a:lnTo>
                      <a:pt x="3429" y="1575"/>
                    </a:lnTo>
                    <a:lnTo>
                      <a:pt x="3422" y="1581"/>
                    </a:lnTo>
                    <a:lnTo>
                      <a:pt x="3415" y="1587"/>
                    </a:lnTo>
                    <a:lnTo>
                      <a:pt x="3406" y="1591"/>
                    </a:lnTo>
                    <a:lnTo>
                      <a:pt x="3395" y="1591"/>
                    </a:lnTo>
                    <a:lnTo>
                      <a:pt x="3399" y="1584"/>
                    </a:lnTo>
                    <a:lnTo>
                      <a:pt x="3405" y="1578"/>
                    </a:lnTo>
                    <a:lnTo>
                      <a:pt x="3411" y="1573"/>
                    </a:lnTo>
                    <a:lnTo>
                      <a:pt x="3418" y="1568"/>
                    </a:lnTo>
                    <a:lnTo>
                      <a:pt x="3424" y="1562"/>
                    </a:lnTo>
                    <a:lnTo>
                      <a:pt x="3424" y="1556"/>
                    </a:lnTo>
                    <a:lnTo>
                      <a:pt x="3422" y="1550"/>
                    </a:lnTo>
                    <a:lnTo>
                      <a:pt x="3417" y="1544"/>
                    </a:lnTo>
                    <a:lnTo>
                      <a:pt x="3428" y="1532"/>
                    </a:lnTo>
                    <a:lnTo>
                      <a:pt x="3433" y="1530"/>
                    </a:lnTo>
                    <a:lnTo>
                      <a:pt x="3444" y="1528"/>
                    </a:lnTo>
                    <a:lnTo>
                      <a:pt x="3454" y="1522"/>
                    </a:lnTo>
                    <a:lnTo>
                      <a:pt x="3462" y="1516"/>
                    </a:lnTo>
                    <a:lnTo>
                      <a:pt x="3473" y="1507"/>
                    </a:lnTo>
                    <a:lnTo>
                      <a:pt x="3484" y="1499"/>
                    </a:lnTo>
                    <a:lnTo>
                      <a:pt x="3494" y="1490"/>
                    </a:lnTo>
                    <a:lnTo>
                      <a:pt x="3502" y="1481"/>
                    </a:lnTo>
                    <a:lnTo>
                      <a:pt x="3509" y="1468"/>
                    </a:lnTo>
                    <a:lnTo>
                      <a:pt x="3509" y="1467"/>
                    </a:lnTo>
                    <a:lnTo>
                      <a:pt x="3508" y="1465"/>
                    </a:lnTo>
                    <a:lnTo>
                      <a:pt x="3508" y="1464"/>
                    </a:lnTo>
                    <a:lnTo>
                      <a:pt x="3506" y="1462"/>
                    </a:lnTo>
                    <a:lnTo>
                      <a:pt x="3505" y="1461"/>
                    </a:lnTo>
                    <a:lnTo>
                      <a:pt x="3502" y="1462"/>
                    </a:lnTo>
                    <a:lnTo>
                      <a:pt x="3489" y="1466"/>
                    </a:lnTo>
                    <a:lnTo>
                      <a:pt x="3483" y="1468"/>
                    </a:lnTo>
                    <a:lnTo>
                      <a:pt x="3477" y="1472"/>
                    </a:lnTo>
                    <a:lnTo>
                      <a:pt x="3471" y="1476"/>
                    </a:lnTo>
                    <a:lnTo>
                      <a:pt x="3478" y="1467"/>
                    </a:lnTo>
                    <a:lnTo>
                      <a:pt x="3484" y="1460"/>
                    </a:lnTo>
                    <a:lnTo>
                      <a:pt x="3484" y="1454"/>
                    </a:lnTo>
                    <a:lnTo>
                      <a:pt x="3485" y="1451"/>
                    </a:lnTo>
                    <a:lnTo>
                      <a:pt x="3485" y="1449"/>
                    </a:lnTo>
                    <a:lnTo>
                      <a:pt x="3484" y="1447"/>
                    </a:lnTo>
                    <a:lnTo>
                      <a:pt x="3483" y="1445"/>
                    </a:lnTo>
                    <a:lnTo>
                      <a:pt x="3481" y="1444"/>
                    </a:lnTo>
                    <a:lnTo>
                      <a:pt x="3471" y="1436"/>
                    </a:lnTo>
                    <a:lnTo>
                      <a:pt x="3460" y="1432"/>
                    </a:lnTo>
                    <a:lnTo>
                      <a:pt x="3449" y="1433"/>
                    </a:lnTo>
                    <a:lnTo>
                      <a:pt x="3438" y="1435"/>
                    </a:lnTo>
                    <a:lnTo>
                      <a:pt x="3427" y="1437"/>
                    </a:lnTo>
                    <a:lnTo>
                      <a:pt x="3435" y="1432"/>
                    </a:lnTo>
                    <a:lnTo>
                      <a:pt x="3443" y="1426"/>
                    </a:lnTo>
                    <a:lnTo>
                      <a:pt x="3452" y="1418"/>
                    </a:lnTo>
                    <a:lnTo>
                      <a:pt x="3460" y="1407"/>
                    </a:lnTo>
                    <a:lnTo>
                      <a:pt x="3467" y="1397"/>
                    </a:lnTo>
                    <a:lnTo>
                      <a:pt x="3488" y="1376"/>
                    </a:lnTo>
                    <a:lnTo>
                      <a:pt x="3489" y="1376"/>
                    </a:lnTo>
                    <a:lnTo>
                      <a:pt x="3497" y="1376"/>
                    </a:lnTo>
                    <a:lnTo>
                      <a:pt x="3505" y="1373"/>
                    </a:lnTo>
                    <a:lnTo>
                      <a:pt x="3512" y="1368"/>
                    </a:lnTo>
                    <a:lnTo>
                      <a:pt x="3522" y="1359"/>
                    </a:lnTo>
                    <a:lnTo>
                      <a:pt x="3532" y="1352"/>
                    </a:lnTo>
                    <a:lnTo>
                      <a:pt x="3541" y="1342"/>
                    </a:lnTo>
                    <a:lnTo>
                      <a:pt x="3548" y="1331"/>
                    </a:lnTo>
                    <a:lnTo>
                      <a:pt x="3569" y="1316"/>
                    </a:lnTo>
                    <a:lnTo>
                      <a:pt x="3585" y="1300"/>
                    </a:lnTo>
                    <a:lnTo>
                      <a:pt x="3585" y="1296"/>
                    </a:lnTo>
                    <a:lnTo>
                      <a:pt x="3583" y="1293"/>
                    </a:lnTo>
                    <a:lnTo>
                      <a:pt x="3582" y="1289"/>
                    </a:lnTo>
                    <a:lnTo>
                      <a:pt x="3579" y="1287"/>
                    </a:lnTo>
                    <a:lnTo>
                      <a:pt x="3546" y="1307"/>
                    </a:lnTo>
                    <a:lnTo>
                      <a:pt x="3524" y="1319"/>
                    </a:lnTo>
                    <a:lnTo>
                      <a:pt x="3503" y="1335"/>
                    </a:lnTo>
                    <a:lnTo>
                      <a:pt x="3483" y="1351"/>
                    </a:lnTo>
                    <a:lnTo>
                      <a:pt x="3480" y="1353"/>
                    </a:lnTo>
                    <a:lnTo>
                      <a:pt x="3479" y="1356"/>
                    </a:lnTo>
                    <a:lnTo>
                      <a:pt x="3478" y="1359"/>
                    </a:lnTo>
                    <a:lnTo>
                      <a:pt x="3477" y="1362"/>
                    </a:lnTo>
                    <a:lnTo>
                      <a:pt x="3477" y="1365"/>
                    </a:lnTo>
                    <a:lnTo>
                      <a:pt x="3477" y="1367"/>
                    </a:lnTo>
                    <a:lnTo>
                      <a:pt x="3445" y="1387"/>
                    </a:lnTo>
                    <a:lnTo>
                      <a:pt x="3413" y="1409"/>
                    </a:lnTo>
                    <a:lnTo>
                      <a:pt x="3407" y="1398"/>
                    </a:lnTo>
                    <a:lnTo>
                      <a:pt x="3399" y="1388"/>
                    </a:lnTo>
                    <a:lnTo>
                      <a:pt x="3389" y="1380"/>
                    </a:lnTo>
                    <a:lnTo>
                      <a:pt x="3365" y="1393"/>
                    </a:lnTo>
                    <a:lnTo>
                      <a:pt x="3365" y="1391"/>
                    </a:lnTo>
                    <a:lnTo>
                      <a:pt x="3349" y="1380"/>
                    </a:lnTo>
                    <a:lnTo>
                      <a:pt x="3349" y="1380"/>
                    </a:lnTo>
                    <a:lnTo>
                      <a:pt x="3337" y="1374"/>
                    </a:lnTo>
                    <a:lnTo>
                      <a:pt x="3326" y="1365"/>
                    </a:lnTo>
                    <a:lnTo>
                      <a:pt x="3331" y="1361"/>
                    </a:lnTo>
                    <a:lnTo>
                      <a:pt x="3336" y="1354"/>
                    </a:lnTo>
                    <a:lnTo>
                      <a:pt x="3352" y="1348"/>
                    </a:lnTo>
                    <a:lnTo>
                      <a:pt x="3366" y="1340"/>
                    </a:lnTo>
                    <a:lnTo>
                      <a:pt x="3378" y="1329"/>
                    </a:lnTo>
                    <a:lnTo>
                      <a:pt x="3378" y="1329"/>
                    </a:lnTo>
                    <a:lnTo>
                      <a:pt x="3384" y="1323"/>
                    </a:lnTo>
                    <a:lnTo>
                      <a:pt x="3384" y="1323"/>
                    </a:lnTo>
                    <a:lnTo>
                      <a:pt x="3405" y="1311"/>
                    </a:lnTo>
                    <a:lnTo>
                      <a:pt x="3423" y="1295"/>
                    </a:lnTo>
                    <a:lnTo>
                      <a:pt x="3441" y="1279"/>
                    </a:lnTo>
                    <a:lnTo>
                      <a:pt x="3441" y="1279"/>
                    </a:lnTo>
                    <a:lnTo>
                      <a:pt x="3452" y="1278"/>
                    </a:lnTo>
                    <a:lnTo>
                      <a:pt x="3462" y="1273"/>
                    </a:lnTo>
                    <a:lnTo>
                      <a:pt x="3469" y="1265"/>
                    </a:lnTo>
                    <a:lnTo>
                      <a:pt x="3477" y="1257"/>
                    </a:lnTo>
                    <a:lnTo>
                      <a:pt x="3484" y="1250"/>
                    </a:lnTo>
                    <a:lnTo>
                      <a:pt x="3494" y="1244"/>
                    </a:lnTo>
                    <a:lnTo>
                      <a:pt x="3511" y="1237"/>
                    </a:lnTo>
                    <a:lnTo>
                      <a:pt x="3526" y="1226"/>
                    </a:lnTo>
                    <a:lnTo>
                      <a:pt x="3540" y="1213"/>
                    </a:lnTo>
                    <a:lnTo>
                      <a:pt x="3549" y="1197"/>
                    </a:lnTo>
                    <a:lnTo>
                      <a:pt x="3549" y="1197"/>
                    </a:lnTo>
                    <a:lnTo>
                      <a:pt x="3563" y="1198"/>
                    </a:lnTo>
                    <a:lnTo>
                      <a:pt x="3574" y="1197"/>
                    </a:lnTo>
                    <a:lnTo>
                      <a:pt x="3583" y="1192"/>
                    </a:lnTo>
                    <a:lnTo>
                      <a:pt x="3592" y="1183"/>
                    </a:lnTo>
                    <a:lnTo>
                      <a:pt x="3599" y="1173"/>
                    </a:lnTo>
                    <a:lnTo>
                      <a:pt x="3640" y="1141"/>
                    </a:lnTo>
                    <a:lnTo>
                      <a:pt x="3682" y="1108"/>
                    </a:lnTo>
                    <a:lnTo>
                      <a:pt x="3688" y="1105"/>
                    </a:lnTo>
                    <a:lnTo>
                      <a:pt x="3694" y="1100"/>
                    </a:lnTo>
                    <a:lnTo>
                      <a:pt x="3700" y="1096"/>
                    </a:lnTo>
                    <a:lnTo>
                      <a:pt x="3702" y="1090"/>
                    </a:lnTo>
                    <a:lnTo>
                      <a:pt x="3702" y="1083"/>
                    </a:lnTo>
                    <a:lnTo>
                      <a:pt x="3698" y="1073"/>
                    </a:lnTo>
                    <a:lnTo>
                      <a:pt x="3696" y="1052"/>
                    </a:lnTo>
                    <a:lnTo>
                      <a:pt x="3725" y="1025"/>
                    </a:lnTo>
                    <a:lnTo>
                      <a:pt x="3750" y="1008"/>
                    </a:lnTo>
                    <a:lnTo>
                      <a:pt x="3772" y="988"/>
                    </a:lnTo>
                    <a:lnTo>
                      <a:pt x="3792" y="969"/>
                    </a:lnTo>
                    <a:lnTo>
                      <a:pt x="3792" y="965"/>
                    </a:lnTo>
                    <a:lnTo>
                      <a:pt x="3792" y="963"/>
                    </a:lnTo>
                    <a:lnTo>
                      <a:pt x="3791" y="960"/>
                    </a:lnTo>
                    <a:lnTo>
                      <a:pt x="3789" y="960"/>
                    </a:lnTo>
                    <a:lnTo>
                      <a:pt x="3786" y="960"/>
                    </a:lnTo>
                    <a:lnTo>
                      <a:pt x="3784" y="960"/>
                    </a:lnTo>
                    <a:lnTo>
                      <a:pt x="3781" y="961"/>
                    </a:lnTo>
                    <a:lnTo>
                      <a:pt x="3749" y="985"/>
                    </a:lnTo>
                    <a:lnTo>
                      <a:pt x="3716" y="1006"/>
                    </a:lnTo>
                    <a:lnTo>
                      <a:pt x="3683" y="1031"/>
                    </a:lnTo>
                    <a:lnTo>
                      <a:pt x="3679" y="1028"/>
                    </a:lnTo>
                    <a:lnTo>
                      <a:pt x="3674" y="1027"/>
                    </a:lnTo>
                    <a:lnTo>
                      <a:pt x="3666" y="1025"/>
                    </a:lnTo>
                    <a:lnTo>
                      <a:pt x="3657" y="1027"/>
                    </a:lnTo>
                    <a:lnTo>
                      <a:pt x="3650" y="1029"/>
                    </a:lnTo>
                    <a:lnTo>
                      <a:pt x="3644" y="1033"/>
                    </a:lnTo>
                    <a:lnTo>
                      <a:pt x="3639" y="1037"/>
                    </a:lnTo>
                    <a:lnTo>
                      <a:pt x="3634" y="1040"/>
                    </a:lnTo>
                    <a:lnTo>
                      <a:pt x="3630" y="1044"/>
                    </a:lnTo>
                    <a:lnTo>
                      <a:pt x="3623" y="1046"/>
                    </a:lnTo>
                    <a:lnTo>
                      <a:pt x="3620" y="1050"/>
                    </a:lnTo>
                    <a:lnTo>
                      <a:pt x="3616" y="1052"/>
                    </a:lnTo>
                    <a:lnTo>
                      <a:pt x="3613" y="1055"/>
                    </a:lnTo>
                    <a:lnTo>
                      <a:pt x="3610" y="1059"/>
                    </a:lnTo>
                    <a:lnTo>
                      <a:pt x="3604" y="1061"/>
                    </a:lnTo>
                    <a:lnTo>
                      <a:pt x="3597" y="1062"/>
                    </a:lnTo>
                    <a:lnTo>
                      <a:pt x="3589" y="1059"/>
                    </a:lnTo>
                    <a:lnTo>
                      <a:pt x="3560" y="1075"/>
                    </a:lnTo>
                    <a:lnTo>
                      <a:pt x="3531" y="1092"/>
                    </a:lnTo>
                    <a:lnTo>
                      <a:pt x="3505" y="1113"/>
                    </a:lnTo>
                    <a:lnTo>
                      <a:pt x="3502" y="1114"/>
                    </a:lnTo>
                    <a:lnTo>
                      <a:pt x="3524" y="1095"/>
                    </a:lnTo>
                    <a:lnTo>
                      <a:pt x="3525" y="1089"/>
                    </a:lnTo>
                    <a:lnTo>
                      <a:pt x="3494" y="1109"/>
                    </a:lnTo>
                    <a:lnTo>
                      <a:pt x="3466" y="1133"/>
                    </a:lnTo>
                    <a:lnTo>
                      <a:pt x="3463" y="1133"/>
                    </a:lnTo>
                    <a:lnTo>
                      <a:pt x="3462" y="1135"/>
                    </a:lnTo>
                    <a:lnTo>
                      <a:pt x="3444" y="1152"/>
                    </a:lnTo>
                    <a:lnTo>
                      <a:pt x="3443" y="1153"/>
                    </a:lnTo>
                    <a:lnTo>
                      <a:pt x="3428" y="1152"/>
                    </a:lnTo>
                    <a:lnTo>
                      <a:pt x="3415" y="1156"/>
                    </a:lnTo>
                    <a:lnTo>
                      <a:pt x="3404" y="1163"/>
                    </a:lnTo>
                    <a:lnTo>
                      <a:pt x="3394" y="1171"/>
                    </a:lnTo>
                    <a:lnTo>
                      <a:pt x="3384" y="1181"/>
                    </a:lnTo>
                    <a:lnTo>
                      <a:pt x="3383" y="1181"/>
                    </a:lnTo>
                    <a:lnTo>
                      <a:pt x="3382" y="1171"/>
                    </a:lnTo>
                    <a:lnTo>
                      <a:pt x="3386" y="1163"/>
                    </a:lnTo>
                    <a:lnTo>
                      <a:pt x="3392" y="1157"/>
                    </a:lnTo>
                    <a:lnTo>
                      <a:pt x="3399" y="1151"/>
                    </a:lnTo>
                    <a:lnTo>
                      <a:pt x="3405" y="1145"/>
                    </a:lnTo>
                    <a:lnTo>
                      <a:pt x="3410" y="1139"/>
                    </a:lnTo>
                    <a:lnTo>
                      <a:pt x="3412" y="1130"/>
                    </a:lnTo>
                    <a:lnTo>
                      <a:pt x="3406" y="1129"/>
                    </a:lnTo>
                    <a:lnTo>
                      <a:pt x="3401" y="1133"/>
                    </a:lnTo>
                    <a:lnTo>
                      <a:pt x="3395" y="1136"/>
                    </a:lnTo>
                    <a:lnTo>
                      <a:pt x="3390" y="1140"/>
                    </a:lnTo>
                    <a:lnTo>
                      <a:pt x="3386" y="1140"/>
                    </a:lnTo>
                    <a:lnTo>
                      <a:pt x="3379" y="1134"/>
                    </a:lnTo>
                    <a:lnTo>
                      <a:pt x="3379" y="1134"/>
                    </a:lnTo>
                    <a:lnTo>
                      <a:pt x="3379" y="1134"/>
                    </a:lnTo>
                    <a:lnTo>
                      <a:pt x="3393" y="1130"/>
                    </a:lnTo>
                    <a:lnTo>
                      <a:pt x="3404" y="1124"/>
                    </a:lnTo>
                    <a:lnTo>
                      <a:pt x="3411" y="1114"/>
                    </a:lnTo>
                    <a:lnTo>
                      <a:pt x="3418" y="1103"/>
                    </a:lnTo>
                    <a:lnTo>
                      <a:pt x="3424" y="1092"/>
                    </a:lnTo>
                    <a:lnTo>
                      <a:pt x="3427" y="1078"/>
                    </a:lnTo>
                    <a:lnTo>
                      <a:pt x="3428" y="1063"/>
                    </a:lnTo>
                    <a:lnTo>
                      <a:pt x="3428" y="1060"/>
                    </a:lnTo>
                    <a:lnTo>
                      <a:pt x="3427" y="1056"/>
                    </a:lnTo>
                    <a:lnTo>
                      <a:pt x="3427" y="1054"/>
                    </a:lnTo>
                    <a:lnTo>
                      <a:pt x="3424" y="1051"/>
                    </a:lnTo>
                    <a:lnTo>
                      <a:pt x="3422" y="1049"/>
                    </a:lnTo>
                    <a:lnTo>
                      <a:pt x="3422" y="1049"/>
                    </a:lnTo>
                    <a:lnTo>
                      <a:pt x="3424" y="1046"/>
                    </a:lnTo>
                    <a:lnTo>
                      <a:pt x="3426" y="1044"/>
                    </a:lnTo>
                    <a:lnTo>
                      <a:pt x="3428" y="1042"/>
                    </a:lnTo>
                    <a:lnTo>
                      <a:pt x="3429" y="1043"/>
                    </a:lnTo>
                    <a:lnTo>
                      <a:pt x="3432" y="1045"/>
                    </a:lnTo>
                    <a:lnTo>
                      <a:pt x="3440" y="1050"/>
                    </a:lnTo>
                    <a:lnTo>
                      <a:pt x="3447" y="1052"/>
                    </a:lnTo>
                    <a:lnTo>
                      <a:pt x="3452" y="1049"/>
                    </a:lnTo>
                    <a:lnTo>
                      <a:pt x="3456" y="1043"/>
                    </a:lnTo>
                    <a:lnTo>
                      <a:pt x="3457" y="1033"/>
                    </a:lnTo>
                    <a:lnTo>
                      <a:pt x="3468" y="1026"/>
                    </a:lnTo>
                    <a:lnTo>
                      <a:pt x="3480" y="1022"/>
                    </a:lnTo>
                    <a:lnTo>
                      <a:pt x="3494" y="1022"/>
                    </a:lnTo>
                    <a:lnTo>
                      <a:pt x="3507" y="1040"/>
                    </a:lnTo>
                    <a:lnTo>
                      <a:pt x="3511" y="1035"/>
                    </a:lnTo>
                    <a:lnTo>
                      <a:pt x="3511" y="1031"/>
                    </a:lnTo>
                    <a:lnTo>
                      <a:pt x="3508" y="1025"/>
                    </a:lnTo>
                    <a:lnTo>
                      <a:pt x="3506" y="1018"/>
                    </a:lnTo>
                    <a:lnTo>
                      <a:pt x="3503" y="1012"/>
                    </a:lnTo>
                    <a:lnTo>
                      <a:pt x="3503" y="1008"/>
                    </a:lnTo>
                    <a:lnTo>
                      <a:pt x="3507" y="1003"/>
                    </a:lnTo>
                    <a:lnTo>
                      <a:pt x="3517" y="1000"/>
                    </a:lnTo>
                    <a:lnTo>
                      <a:pt x="3515" y="1005"/>
                    </a:lnTo>
                    <a:lnTo>
                      <a:pt x="3519" y="1011"/>
                    </a:lnTo>
                    <a:lnTo>
                      <a:pt x="3523" y="1015"/>
                    </a:lnTo>
                    <a:lnTo>
                      <a:pt x="3529" y="1016"/>
                    </a:lnTo>
                    <a:lnTo>
                      <a:pt x="3534" y="1016"/>
                    </a:lnTo>
                    <a:lnTo>
                      <a:pt x="3540" y="1017"/>
                    </a:lnTo>
                    <a:lnTo>
                      <a:pt x="3546" y="1012"/>
                    </a:lnTo>
                    <a:lnTo>
                      <a:pt x="3552" y="1006"/>
                    </a:lnTo>
                    <a:lnTo>
                      <a:pt x="3557" y="1000"/>
                    </a:lnTo>
                    <a:lnTo>
                      <a:pt x="3563" y="994"/>
                    </a:lnTo>
                    <a:lnTo>
                      <a:pt x="3571" y="993"/>
                    </a:lnTo>
                    <a:lnTo>
                      <a:pt x="3572" y="985"/>
                    </a:lnTo>
                    <a:lnTo>
                      <a:pt x="3575" y="977"/>
                    </a:lnTo>
                    <a:lnTo>
                      <a:pt x="3577" y="972"/>
                    </a:lnTo>
                    <a:lnTo>
                      <a:pt x="3582" y="970"/>
                    </a:lnTo>
                    <a:lnTo>
                      <a:pt x="3589" y="971"/>
                    </a:lnTo>
                    <a:lnTo>
                      <a:pt x="3598" y="977"/>
                    </a:lnTo>
                    <a:lnTo>
                      <a:pt x="3610" y="959"/>
                    </a:lnTo>
                    <a:lnTo>
                      <a:pt x="3617" y="957"/>
                    </a:lnTo>
                    <a:lnTo>
                      <a:pt x="3625" y="954"/>
                    </a:lnTo>
                    <a:lnTo>
                      <a:pt x="3631" y="951"/>
                    </a:lnTo>
                    <a:lnTo>
                      <a:pt x="3634" y="943"/>
                    </a:lnTo>
                    <a:lnTo>
                      <a:pt x="3637" y="943"/>
                    </a:lnTo>
                    <a:lnTo>
                      <a:pt x="3639" y="936"/>
                    </a:lnTo>
                    <a:lnTo>
                      <a:pt x="3645" y="932"/>
                    </a:lnTo>
                    <a:lnTo>
                      <a:pt x="3651" y="930"/>
                    </a:lnTo>
                    <a:lnTo>
                      <a:pt x="3657" y="926"/>
                    </a:lnTo>
                    <a:lnTo>
                      <a:pt x="3661" y="920"/>
                    </a:lnTo>
                    <a:lnTo>
                      <a:pt x="3673" y="909"/>
                    </a:lnTo>
                    <a:lnTo>
                      <a:pt x="3679" y="903"/>
                    </a:lnTo>
                    <a:lnTo>
                      <a:pt x="3687" y="898"/>
                    </a:lnTo>
                    <a:lnTo>
                      <a:pt x="3694" y="896"/>
                    </a:lnTo>
                    <a:lnTo>
                      <a:pt x="3710" y="889"/>
                    </a:lnTo>
                    <a:lnTo>
                      <a:pt x="3721" y="881"/>
                    </a:lnTo>
                    <a:lnTo>
                      <a:pt x="3729" y="875"/>
                    </a:lnTo>
                    <a:lnTo>
                      <a:pt x="3733" y="868"/>
                    </a:lnTo>
                    <a:lnTo>
                      <a:pt x="3733" y="860"/>
                    </a:lnTo>
                    <a:lnTo>
                      <a:pt x="3729" y="849"/>
                    </a:lnTo>
                    <a:lnTo>
                      <a:pt x="3722" y="833"/>
                    </a:lnTo>
                    <a:lnTo>
                      <a:pt x="3710" y="829"/>
                    </a:lnTo>
                    <a:lnTo>
                      <a:pt x="3699" y="830"/>
                    </a:lnTo>
                    <a:lnTo>
                      <a:pt x="3673" y="834"/>
                    </a:lnTo>
                    <a:lnTo>
                      <a:pt x="3649" y="841"/>
                    </a:lnTo>
                    <a:lnTo>
                      <a:pt x="3626" y="852"/>
                    </a:lnTo>
                    <a:lnTo>
                      <a:pt x="3621" y="850"/>
                    </a:lnTo>
                    <a:lnTo>
                      <a:pt x="3620" y="852"/>
                    </a:lnTo>
                    <a:lnTo>
                      <a:pt x="3619" y="851"/>
                    </a:lnTo>
                    <a:lnTo>
                      <a:pt x="3615" y="844"/>
                    </a:lnTo>
                    <a:lnTo>
                      <a:pt x="3609" y="839"/>
                    </a:lnTo>
                    <a:lnTo>
                      <a:pt x="3602" y="834"/>
                    </a:lnTo>
                    <a:lnTo>
                      <a:pt x="3596" y="829"/>
                    </a:lnTo>
                    <a:lnTo>
                      <a:pt x="3587" y="824"/>
                    </a:lnTo>
                    <a:lnTo>
                      <a:pt x="3580" y="827"/>
                    </a:lnTo>
                    <a:lnTo>
                      <a:pt x="3580" y="827"/>
                    </a:lnTo>
                    <a:lnTo>
                      <a:pt x="3580" y="827"/>
                    </a:lnTo>
                    <a:lnTo>
                      <a:pt x="3572" y="829"/>
                    </a:lnTo>
                    <a:lnTo>
                      <a:pt x="3563" y="833"/>
                    </a:lnTo>
                    <a:lnTo>
                      <a:pt x="3558" y="839"/>
                    </a:lnTo>
                    <a:lnTo>
                      <a:pt x="3556" y="846"/>
                    </a:lnTo>
                    <a:lnTo>
                      <a:pt x="3557" y="856"/>
                    </a:lnTo>
                    <a:lnTo>
                      <a:pt x="3551" y="864"/>
                    </a:lnTo>
                    <a:lnTo>
                      <a:pt x="3537" y="862"/>
                    </a:lnTo>
                    <a:lnTo>
                      <a:pt x="3537" y="862"/>
                    </a:lnTo>
                    <a:lnTo>
                      <a:pt x="3537" y="854"/>
                    </a:lnTo>
                    <a:lnTo>
                      <a:pt x="3535" y="846"/>
                    </a:lnTo>
                    <a:lnTo>
                      <a:pt x="3529" y="840"/>
                    </a:lnTo>
                    <a:lnTo>
                      <a:pt x="3520" y="840"/>
                    </a:lnTo>
                    <a:lnTo>
                      <a:pt x="3472" y="862"/>
                    </a:lnTo>
                    <a:lnTo>
                      <a:pt x="3424" y="886"/>
                    </a:lnTo>
                    <a:lnTo>
                      <a:pt x="3418" y="895"/>
                    </a:lnTo>
                    <a:lnTo>
                      <a:pt x="3399" y="902"/>
                    </a:lnTo>
                    <a:lnTo>
                      <a:pt x="3398" y="904"/>
                    </a:lnTo>
                    <a:lnTo>
                      <a:pt x="3399" y="908"/>
                    </a:lnTo>
                    <a:lnTo>
                      <a:pt x="3399" y="908"/>
                    </a:lnTo>
                    <a:lnTo>
                      <a:pt x="3399" y="908"/>
                    </a:lnTo>
                    <a:lnTo>
                      <a:pt x="3362" y="918"/>
                    </a:lnTo>
                    <a:lnTo>
                      <a:pt x="3356" y="925"/>
                    </a:lnTo>
                    <a:lnTo>
                      <a:pt x="3350" y="930"/>
                    </a:lnTo>
                    <a:lnTo>
                      <a:pt x="3342" y="932"/>
                    </a:lnTo>
                    <a:lnTo>
                      <a:pt x="3335" y="929"/>
                    </a:lnTo>
                    <a:lnTo>
                      <a:pt x="3327" y="925"/>
                    </a:lnTo>
                    <a:lnTo>
                      <a:pt x="3320" y="924"/>
                    </a:lnTo>
                    <a:lnTo>
                      <a:pt x="3313" y="926"/>
                    </a:lnTo>
                    <a:lnTo>
                      <a:pt x="3308" y="931"/>
                    </a:lnTo>
                    <a:lnTo>
                      <a:pt x="3303" y="942"/>
                    </a:lnTo>
                    <a:lnTo>
                      <a:pt x="3305" y="944"/>
                    </a:lnTo>
                    <a:lnTo>
                      <a:pt x="3307" y="947"/>
                    </a:lnTo>
                    <a:lnTo>
                      <a:pt x="3309" y="949"/>
                    </a:lnTo>
                    <a:lnTo>
                      <a:pt x="3309" y="949"/>
                    </a:lnTo>
                    <a:lnTo>
                      <a:pt x="3309" y="949"/>
                    </a:lnTo>
                    <a:lnTo>
                      <a:pt x="3302" y="952"/>
                    </a:lnTo>
                    <a:lnTo>
                      <a:pt x="3303" y="959"/>
                    </a:lnTo>
                    <a:lnTo>
                      <a:pt x="3301" y="964"/>
                    </a:lnTo>
                    <a:lnTo>
                      <a:pt x="3297" y="968"/>
                    </a:lnTo>
                    <a:lnTo>
                      <a:pt x="3292" y="971"/>
                    </a:lnTo>
                    <a:lnTo>
                      <a:pt x="3287" y="975"/>
                    </a:lnTo>
                    <a:lnTo>
                      <a:pt x="3285" y="980"/>
                    </a:lnTo>
                    <a:lnTo>
                      <a:pt x="3282" y="995"/>
                    </a:lnTo>
                    <a:lnTo>
                      <a:pt x="3282" y="998"/>
                    </a:lnTo>
                    <a:lnTo>
                      <a:pt x="3282" y="1000"/>
                    </a:lnTo>
                    <a:lnTo>
                      <a:pt x="3282" y="1004"/>
                    </a:lnTo>
                    <a:lnTo>
                      <a:pt x="3282" y="1006"/>
                    </a:lnTo>
                    <a:lnTo>
                      <a:pt x="3282" y="1009"/>
                    </a:lnTo>
                    <a:lnTo>
                      <a:pt x="3284" y="1010"/>
                    </a:lnTo>
                    <a:lnTo>
                      <a:pt x="3286" y="1012"/>
                    </a:lnTo>
                    <a:lnTo>
                      <a:pt x="3290" y="1014"/>
                    </a:lnTo>
                    <a:lnTo>
                      <a:pt x="3292" y="1014"/>
                    </a:lnTo>
                    <a:lnTo>
                      <a:pt x="3296" y="1014"/>
                    </a:lnTo>
                    <a:lnTo>
                      <a:pt x="3297" y="1012"/>
                    </a:lnTo>
                    <a:lnTo>
                      <a:pt x="3299" y="1010"/>
                    </a:lnTo>
                    <a:lnTo>
                      <a:pt x="3299" y="1009"/>
                    </a:lnTo>
                    <a:lnTo>
                      <a:pt x="3301" y="1006"/>
                    </a:lnTo>
                    <a:lnTo>
                      <a:pt x="3301" y="1003"/>
                    </a:lnTo>
                    <a:lnTo>
                      <a:pt x="3301" y="1000"/>
                    </a:lnTo>
                    <a:lnTo>
                      <a:pt x="3301" y="997"/>
                    </a:lnTo>
                    <a:lnTo>
                      <a:pt x="3303" y="994"/>
                    </a:lnTo>
                    <a:lnTo>
                      <a:pt x="3304" y="992"/>
                    </a:lnTo>
                    <a:lnTo>
                      <a:pt x="3307" y="989"/>
                    </a:lnTo>
                    <a:lnTo>
                      <a:pt x="3309" y="991"/>
                    </a:lnTo>
                    <a:lnTo>
                      <a:pt x="3311" y="991"/>
                    </a:lnTo>
                    <a:lnTo>
                      <a:pt x="3313" y="991"/>
                    </a:lnTo>
                    <a:lnTo>
                      <a:pt x="3314" y="989"/>
                    </a:lnTo>
                    <a:lnTo>
                      <a:pt x="3314" y="991"/>
                    </a:lnTo>
                    <a:lnTo>
                      <a:pt x="3318" y="1000"/>
                    </a:lnTo>
                    <a:lnTo>
                      <a:pt x="3322" y="1009"/>
                    </a:lnTo>
                    <a:lnTo>
                      <a:pt x="3330" y="1016"/>
                    </a:lnTo>
                    <a:lnTo>
                      <a:pt x="3335" y="1018"/>
                    </a:lnTo>
                    <a:lnTo>
                      <a:pt x="3339" y="1020"/>
                    </a:lnTo>
                    <a:lnTo>
                      <a:pt x="3344" y="1020"/>
                    </a:lnTo>
                    <a:lnTo>
                      <a:pt x="3349" y="1018"/>
                    </a:lnTo>
                    <a:lnTo>
                      <a:pt x="3353" y="1016"/>
                    </a:lnTo>
                    <a:lnTo>
                      <a:pt x="3355" y="1014"/>
                    </a:lnTo>
                    <a:lnTo>
                      <a:pt x="3358" y="1010"/>
                    </a:lnTo>
                    <a:lnTo>
                      <a:pt x="3359" y="1006"/>
                    </a:lnTo>
                    <a:lnTo>
                      <a:pt x="3360" y="1002"/>
                    </a:lnTo>
                    <a:lnTo>
                      <a:pt x="3360" y="995"/>
                    </a:lnTo>
                    <a:lnTo>
                      <a:pt x="3359" y="989"/>
                    </a:lnTo>
                    <a:lnTo>
                      <a:pt x="3358" y="985"/>
                    </a:lnTo>
                    <a:lnTo>
                      <a:pt x="3359" y="985"/>
                    </a:lnTo>
                    <a:lnTo>
                      <a:pt x="3362" y="982"/>
                    </a:lnTo>
                    <a:lnTo>
                      <a:pt x="3365" y="980"/>
                    </a:lnTo>
                    <a:lnTo>
                      <a:pt x="3367" y="977"/>
                    </a:lnTo>
                    <a:lnTo>
                      <a:pt x="3367" y="982"/>
                    </a:lnTo>
                    <a:lnTo>
                      <a:pt x="3366" y="987"/>
                    </a:lnTo>
                    <a:lnTo>
                      <a:pt x="3367" y="995"/>
                    </a:lnTo>
                    <a:lnTo>
                      <a:pt x="3369" y="1003"/>
                    </a:lnTo>
                    <a:lnTo>
                      <a:pt x="3362" y="1006"/>
                    </a:lnTo>
                    <a:lnTo>
                      <a:pt x="3337" y="1031"/>
                    </a:lnTo>
                    <a:lnTo>
                      <a:pt x="3309" y="1050"/>
                    </a:lnTo>
                    <a:lnTo>
                      <a:pt x="3305" y="1060"/>
                    </a:lnTo>
                    <a:lnTo>
                      <a:pt x="3299" y="1065"/>
                    </a:lnTo>
                    <a:lnTo>
                      <a:pt x="3298" y="1065"/>
                    </a:lnTo>
                    <a:lnTo>
                      <a:pt x="3296" y="1065"/>
                    </a:lnTo>
                    <a:lnTo>
                      <a:pt x="3292" y="1066"/>
                    </a:lnTo>
                    <a:lnTo>
                      <a:pt x="3290" y="1067"/>
                    </a:lnTo>
                    <a:lnTo>
                      <a:pt x="3287" y="1069"/>
                    </a:lnTo>
                    <a:lnTo>
                      <a:pt x="3285" y="1072"/>
                    </a:lnTo>
                    <a:lnTo>
                      <a:pt x="3284" y="1077"/>
                    </a:lnTo>
                    <a:lnTo>
                      <a:pt x="3262" y="1092"/>
                    </a:lnTo>
                    <a:lnTo>
                      <a:pt x="3240" y="1109"/>
                    </a:lnTo>
                    <a:lnTo>
                      <a:pt x="3234" y="1116"/>
                    </a:lnTo>
                    <a:lnTo>
                      <a:pt x="3228" y="1120"/>
                    </a:lnTo>
                    <a:lnTo>
                      <a:pt x="3219" y="1124"/>
                    </a:lnTo>
                    <a:lnTo>
                      <a:pt x="3207" y="1131"/>
                    </a:lnTo>
                    <a:lnTo>
                      <a:pt x="3196" y="1141"/>
                    </a:lnTo>
                    <a:lnTo>
                      <a:pt x="3188" y="1149"/>
                    </a:lnTo>
                    <a:lnTo>
                      <a:pt x="3178" y="1158"/>
                    </a:lnTo>
                    <a:lnTo>
                      <a:pt x="3168" y="1165"/>
                    </a:lnTo>
                    <a:lnTo>
                      <a:pt x="3171" y="1158"/>
                    </a:lnTo>
                    <a:lnTo>
                      <a:pt x="3165" y="1153"/>
                    </a:lnTo>
                    <a:lnTo>
                      <a:pt x="3159" y="1153"/>
                    </a:lnTo>
                    <a:lnTo>
                      <a:pt x="3151" y="1154"/>
                    </a:lnTo>
                    <a:lnTo>
                      <a:pt x="3156" y="1151"/>
                    </a:lnTo>
                    <a:lnTo>
                      <a:pt x="3160" y="1148"/>
                    </a:lnTo>
                    <a:lnTo>
                      <a:pt x="3163" y="1143"/>
                    </a:lnTo>
                    <a:lnTo>
                      <a:pt x="3167" y="1139"/>
                    </a:lnTo>
                    <a:lnTo>
                      <a:pt x="3167" y="1128"/>
                    </a:lnTo>
                    <a:lnTo>
                      <a:pt x="3167" y="1116"/>
                    </a:lnTo>
                    <a:lnTo>
                      <a:pt x="3168" y="1103"/>
                    </a:lnTo>
                    <a:lnTo>
                      <a:pt x="3169" y="1092"/>
                    </a:lnTo>
                    <a:lnTo>
                      <a:pt x="3166" y="1083"/>
                    </a:lnTo>
                    <a:lnTo>
                      <a:pt x="3168" y="1083"/>
                    </a:lnTo>
                    <a:lnTo>
                      <a:pt x="3171" y="1080"/>
                    </a:lnTo>
                    <a:lnTo>
                      <a:pt x="3174" y="1078"/>
                    </a:lnTo>
                    <a:lnTo>
                      <a:pt x="3178" y="1074"/>
                    </a:lnTo>
                    <a:lnTo>
                      <a:pt x="3180" y="1077"/>
                    </a:lnTo>
                    <a:lnTo>
                      <a:pt x="3190" y="1082"/>
                    </a:lnTo>
                    <a:lnTo>
                      <a:pt x="3201" y="1082"/>
                    </a:lnTo>
                    <a:lnTo>
                      <a:pt x="3212" y="1079"/>
                    </a:lnTo>
                    <a:lnTo>
                      <a:pt x="3217" y="1075"/>
                    </a:lnTo>
                    <a:lnTo>
                      <a:pt x="3222" y="1072"/>
                    </a:lnTo>
                    <a:lnTo>
                      <a:pt x="3224" y="1067"/>
                    </a:lnTo>
                    <a:lnTo>
                      <a:pt x="3228" y="1061"/>
                    </a:lnTo>
                    <a:lnTo>
                      <a:pt x="3230" y="1055"/>
                    </a:lnTo>
                    <a:lnTo>
                      <a:pt x="3230" y="1048"/>
                    </a:lnTo>
                    <a:lnTo>
                      <a:pt x="3240" y="1049"/>
                    </a:lnTo>
                    <a:lnTo>
                      <a:pt x="3250" y="1045"/>
                    </a:lnTo>
                    <a:lnTo>
                      <a:pt x="3250" y="1044"/>
                    </a:lnTo>
                    <a:lnTo>
                      <a:pt x="3250" y="1039"/>
                    </a:lnTo>
                    <a:lnTo>
                      <a:pt x="3252" y="1033"/>
                    </a:lnTo>
                    <a:lnTo>
                      <a:pt x="3253" y="1027"/>
                    </a:lnTo>
                    <a:lnTo>
                      <a:pt x="3253" y="1022"/>
                    </a:lnTo>
                    <a:lnTo>
                      <a:pt x="3250" y="1017"/>
                    </a:lnTo>
                    <a:lnTo>
                      <a:pt x="3241" y="1015"/>
                    </a:lnTo>
                    <a:lnTo>
                      <a:pt x="3220" y="997"/>
                    </a:lnTo>
                    <a:lnTo>
                      <a:pt x="3208" y="997"/>
                    </a:lnTo>
                    <a:lnTo>
                      <a:pt x="3196" y="994"/>
                    </a:lnTo>
                    <a:lnTo>
                      <a:pt x="3193" y="995"/>
                    </a:lnTo>
                    <a:lnTo>
                      <a:pt x="3190" y="997"/>
                    </a:lnTo>
                    <a:lnTo>
                      <a:pt x="3188" y="999"/>
                    </a:lnTo>
                    <a:lnTo>
                      <a:pt x="3185" y="1009"/>
                    </a:lnTo>
                    <a:lnTo>
                      <a:pt x="3188" y="1018"/>
                    </a:lnTo>
                    <a:lnTo>
                      <a:pt x="3190" y="1023"/>
                    </a:lnTo>
                    <a:lnTo>
                      <a:pt x="3194" y="1027"/>
                    </a:lnTo>
                    <a:lnTo>
                      <a:pt x="3197" y="1029"/>
                    </a:lnTo>
                    <a:lnTo>
                      <a:pt x="3196" y="1031"/>
                    </a:lnTo>
                    <a:lnTo>
                      <a:pt x="3194" y="1032"/>
                    </a:lnTo>
                    <a:lnTo>
                      <a:pt x="3193" y="1031"/>
                    </a:lnTo>
                    <a:lnTo>
                      <a:pt x="3193" y="1031"/>
                    </a:lnTo>
                    <a:lnTo>
                      <a:pt x="3191" y="1028"/>
                    </a:lnTo>
                    <a:lnTo>
                      <a:pt x="3190" y="1027"/>
                    </a:lnTo>
                    <a:lnTo>
                      <a:pt x="3189" y="1026"/>
                    </a:lnTo>
                    <a:lnTo>
                      <a:pt x="3182" y="1025"/>
                    </a:lnTo>
                    <a:lnTo>
                      <a:pt x="3173" y="1025"/>
                    </a:lnTo>
                    <a:lnTo>
                      <a:pt x="3167" y="1029"/>
                    </a:lnTo>
                    <a:lnTo>
                      <a:pt x="3167" y="1029"/>
                    </a:lnTo>
                    <a:lnTo>
                      <a:pt x="3165" y="1033"/>
                    </a:lnTo>
                    <a:lnTo>
                      <a:pt x="3165" y="1038"/>
                    </a:lnTo>
                    <a:lnTo>
                      <a:pt x="3166" y="1044"/>
                    </a:lnTo>
                    <a:lnTo>
                      <a:pt x="3167" y="1046"/>
                    </a:lnTo>
                    <a:lnTo>
                      <a:pt x="3169" y="1051"/>
                    </a:lnTo>
                    <a:lnTo>
                      <a:pt x="3160" y="1061"/>
                    </a:lnTo>
                    <a:lnTo>
                      <a:pt x="3146" y="1066"/>
                    </a:lnTo>
                    <a:lnTo>
                      <a:pt x="3150" y="1069"/>
                    </a:lnTo>
                    <a:lnTo>
                      <a:pt x="3154" y="1073"/>
                    </a:lnTo>
                    <a:lnTo>
                      <a:pt x="3150" y="1073"/>
                    </a:lnTo>
                    <a:lnTo>
                      <a:pt x="3146" y="1072"/>
                    </a:lnTo>
                    <a:lnTo>
                      <a:pt x="3131" y="1069"/>
                    </a:lnTo>
                    <a:lnTo>
                      <a:pt x="3115" y="1066"/>
                    </a:lnTo>
                    <a:lnTo>
                      <a:pt x="3099" y="1063"/>
                    </a:lnTo>
                    <a:lnTo>
                      <a:pt x="3082" y="1063"/>
                    </a:lnTo>
                    <a:lnTo>
                      <a:pt x="3076" y="1071"/>
                    </a:lnTo>
                    <a:lnTo>
                      <a:pt x="3072" y="1079"/>
                    </a:lnTo>
                    <a:lnTo>
                      <a:pt x="3072" y="1089"/>
                    </a:lnTo>
                    <a:lnTo>
                      <a:pt x="3072" y="1089"/>
                    </a:lnTo>
                    <a:lnTo>
                      <a:pt x="3059" y="1090"/>
                    </a:lnTo>
                    <a:lnTo>
                      <a:pt x="3055" y="1079"/>
                    </a:lnTo>
                    <a:lnTo>
                      <a:pt x="3050" y="1068"/>
                    </a:lnTo>
                    <a:lnTo>
                      <a:pt x="3044" y="105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0" y="1049"/>
                    </a:lnTo>
                    <a:lnTo>
                      <a:pt x="3049" y="1046"/>
                    </a:lnTo>
                    <a:lnTo>
                      <a:pt x="3050" y="1050"/>
                    </a:lnTo>
                    <a:lnTo>
                      <a:pt x="3058" y="1057"/>
                    </a:lnTo>
                    <a:lnTo>
                      <a:pt x="3066" y="1060"/>
                    </a:lnTo>
                    <a:lnTo>
                      <a:pt x="3074" y="1059"/>
                    </a:lnTo>
                    <a:lnTo>
                      <a:pt x="3082" y="1054"/>
                    </a:lnTo>
                    <a:lnTo>
                      <a:pt x="3087" y="1046"/>
                    </a:lnTo>
                    <a:lnTo>
                      <a:pt x="3089" y="1048"/>
                    </a:lnTo>
                    <a:lnTo>
                      <a:pt x="3093" y="1050"/>
                    </a:lnTo>
                    <a:lnTo>
                      <a:pt x="3094" y="1052"/>
                    </a:lnTo>
                    <a:lnTo>
                      <a:pt x="3097" y="1056"/>
                    </a:lnTo>
                    <a:lnTo>
                      <a:pt x="3100" y="1055"/>
                    </a:lnTo>
                    <a:lnTo>
                      <a:pt x="3104" y="1052"/>
                    </a:lnTo>
                    <a:lnTo>
                      <a:pt x="3106" y="1050"/>
                    </a:lnTo>
                    <a:lnTo>
                      <a:pt x="3109" y="1046"/>
                    </a:lnTo>
                    <a:lnTo>
                      <a:pt x="3110" y="1048"/>
                    </a:lnTo>
                    <a:lnTo>
                      <a:pt x="3115" y="1049"/>
                    </a:lnTo>
                    <a:lnTo>
                      <a:pt x="3121" y="1049"/>
                    </a:lnTo>
                    <a:lnTo>
                      <a:pt x="3125" y="1048"/>
                    </a:lnTo>
                    <a:lnTo>
                      <a:pt x="3128" y="1046"/>
                    </a:lnTo>
                    <a:lnTo>
                      <a:pt x="3132" y="1044"/>
                    </a:lnTo>
                    <a:lnTo>
                      <a:pt x="3135" y="1042"/>
                    </a:lnTo>
                    <a:lnTo>
                      <a:pt x="3138" y="1037"/>
                    </a:lnTo>
                    <a:lnTo>
                      <a:pt x="3143" y="1028"/>
                    </a:lnTo>
                    <a:lnTo>
                      <a:pt x="3149" y="1021"/>
                    </a:lnTo>
                    <a:lnTo>
                      <a:pt x="3154" y="1012"/>
                    </a:lnTo>
                    <a:lnTo>
                      <a:pt x="3157" y="1004"/>
                    </a:lnTo>
                    <a:lnTo>
                      <a:pt x="3156" y="993"/>
                    </a:lnTo>
                    <a:lnTo>
                      <a:pt x="3155" y="985"/>
                    </a:lnTo>
                    <a:lnTo>
                      <a:pt x="3156" y="983"/>
                    </a:lnTo>
                    <a:lnTo>
                      <a:pt x="3157" y="981"/>
                    </a:lnTo>
                    <a:lnTo>
                      <a:pt x="3159" y="977"/>
                    </a:lnTo>
                    <a:lnTo>
                      <a:pt x="3160" y="974"/>
                    </a:lnTo>
                    <a:lnTo>
                      <a:pt x="3159" y="970"/>
                    </a:lnTo>
                    <a:lnTo>
                      <a:pt x="3162" y="970"/>
                    </a:lnTo>
                    <a:lnTo>
                      <a:pt x="3166" y="969"/>
                    </a:lnTo>
                    <a:lnTo>
                      <a:pt x="3168" y="966"/>
                    </a:lnTo>
                    <a:lnTo>
                      <a:pt x="3171" y="964"/>
                    </a:lnTo>
                    <a:lnTo>
                      <a:pt x="3174" y="966"/>
                    </a:lnTo>
                    <a:lnTo>
                      <a:pt x="3177" y="969"/>
                    </a:lnTo>
                    <a:lnTo>
                      <a:pt x="3180" y="971"/>
                    </a:lnTo>
                    <a:lnTo>
                      <a:pt x="3183" y="971"/>
                    </a:lnTo>
                    <a:lnTo>
                      <a:pt x="3185" y="970"/>
                    </a:lnTo>
                    <a:lnTo>
                      <a:pt x="3189" y="975"/>
                    </a:lnTo>
                    <a:lnTo>
                      <a:pt x="3193" y="980"/>
                    </a:lnTo>
                    <a:lnTo>
                      <a:pt x="3197" y="983"/>
                    </a:lnTo>
                    <a:lnTo>
                      <a:pt x="3201" y="988"/>
                    </a:lnTo>
                    <a:lnTo>
                      <a:pt x="3206" y="992"/>
                    </a:lnTo>
                    <a:lnTo>
                      <a:pt x="3212" y="993"/>
                    </a:lnTo>
                    <a:lnTo>
                      <a:pt x="3218" y="991"/>
                    </a:lnTo>
                    <a:lnTo>
                      <a:pt x="3222" y="976"/>
                    </a:lnTo>
                    <a:lnTo>
                      <a:pt x="3231" y="976"/>
                    </a:lnTo>
                    <a:lnTo>
                      <a:pt x="3237" y="971"/>
                    </a:lnTo>
                    <a:lnTo>
                      <a:pt x="3241" y="966"/>
                    </a:lnTo>
                    <a:lnTo>
                      <a:pt x="3242" y="959"/>
                    </a:lnTo>
                    <a:lnTo>
                      <a:pt x="3244" y="952"/>
                    </a:lnTo>
                    <a:lnTo>
                      <a:pt x="3245" y="944"/>
                    </a:lnTo>
                    <a:lnTo>
                      <a:pt x="3245" y="944"/>
                    </a:lnTo>
                    <a:lnTo>
                      <a:pt x="3245" y="949"/>
                    </a:lnTo>
                    <a:lnTo>
                      <a:pt x="3258" y="954"/>
                    </a:lnTo>
                    <a:lnTo>
                      <a:pt x="3268" y="953"/>
                    </a:lnTo>
                    <a:lnTo>
                      <a:pt x="3275" y="946"/>
                    </a:lnTo>
                    <a:lnTo>
                      <a:pt x="3281" y="934"/>
                    </a:lnTo>
                    <a:lnTo>
                      <a:pt x="3290" y="920"/>
                    </a:lnTo>
                    <a:lnTo>
                      <a:pt x="3290" y="920"/>
                    </a:lnTo>
                    <a:lnTo>
                      <a:pt x="3294" y="919"/>
                    </a:lnTo>
                    <a:lnTo>
                      <a:pt x="3298" y="917"/>
                    </a:lnTo>
                    <a:lnTo>
                      <a:pt x="3299" y="913"/>
                    </a:lnTo>
                    <a:lnTo>
                      <a:pt x="3302" y="911"/>
                    </a:lnTo>
                    <a:lnTo>
                      <a:pt x="3332" y="895"/>
                    </a:lnTo>
                    <a:lnTo>
                      <a:pt x="3333" y="892"/>
                    </a:lnTo>
                    <a:lnTo>
                      <a:pt x="3336" y="890"/>
                    </a:lnTo>
                    <a:lnTo>
                      <a:pt x="3339" y="887"/>
                    </a:lnTo>
                    <a:lnTo>
                      <a:pt x="3342" y="886"/>
                    </a:lnTo>
                    <a:lnTo>
                      <a:pt x="3344" y="884"/>
                    </a:lnTo>
                    <a:lnTo>
                      <a:pt x="3348" y="883"/>
                    </a:lnTo>
                    <a:lnTo>
                      <a:pt x="3349" y="879"/>
                    </a:lnTo>
                    <a:lnTo>
                      <a:pt x="3350" y="879"/>
                    </a:lnTo>
                    <a:lnTo>
                      <a:pt x="3354" y="878"/>
                    </a:lnTo>
                    <a:lnTo>
                      <a:pt x="3356" y="875"/>
                    </a:lnTo>
                    <a:lnTo>
                      <a:pt x="3358" y="873"/>
                    </a:lnTo>
                    <a:lnTo>
                      <a:pt x="3360" y="871"/>
                    </a:lnTo>
                    <a:lnTo>
                      <a:pt x="3362" y="869"/>
                    </a:lnTo>
                    <a:lnTo>
                      <a:pt x="3365" y="867"/>
                    </a:lnTo>
                    <a:lnTo>
                      <a:pt x="3366" y="863"/>
                    </a:lnTo>
                    <a:lnTo>
                      <a:pt x="3365" y="861"/>
                    </a:lnTo>
                    <a:lnTo>
                      <a:pt x="3364" y="860"/>
                    </a:lnTo>
                    <a:lnTo>
                      <a:pt x="3361" y="857"/>
                    </a:lnTo>
                    <a:lnTo>
                      <a:pt x="3369" y="855"/>
                    </a:lnTo>
                    <a:lnTo>
                      <a:pt x="3373" y="850"/>
                    </a:lnTo>
                    <a:lnTo>
                      <a:pt x="3377" y="844"/>
                    </a:lnTo>
                    <a:lnTo>
                      <a:pt x="3383" y="839"/>
                    </a:lnTo>
                    <a:lnTo>
                      <a:pt x="3382" y="843"/>
                    </a:lnTo>
                    <a:lnTo>
                      <a:pt x="3382" y="846"/>
                    </a:lnTo>
                    <a:lnTo>
                      <a:pt x="3383" y="850"/>
                    </a:lnTo>
                    <a:lnTo>
                      <a:pt x="3392" y="856"/>
                    </a:lnTo>
                    <a:lnTo>
                      <a:pt x="3403" y="851"/>
                    </a:lnTo>
                    <a:lnTo>
                      <a:pt x="3411" y="844"/>
                    </a:lnTo>
                    <a:lnTo>
                      <a:pt x="3417" y="834"/>
                    </a:lnTo>
                    <a:lnTo>
                      <a:pt x="3438" y="827"/>
                    </a:lnTo>
                    <a:lnTo>
                      <a:pt x="3447" y="822"/>
                    </a:lnTo>
                    <a:lnTo>
                      <a:pt x="3452" y="815"/>
                    </a:lnTo>
                    <a:lnTo>
                      <a:pt x="3455" y="806"/>
                    </a:lnTo>
                    <a:lnTo>
                      <a:pt x="3456" y="798"/>
                    </a:lnTo>
                    <a:lnTo>
                      <a:pt x="3460" y="789"/>
                    </a:lnTo>
                    <a:lnTo>
                      <a:pt x="3458" y="783"/>
                    </a:lnTo>
                    <a:lnTo>
                      <a:pt x="3458" y="783"/>
                    </a:lnTo>
                    <a:lnTo>
                      <a:pt x="3463" y="775"/>
                    </a:lnTo>
                    <a:lnTo>
                      <a:pt x="3478" y="767"/>
                    </a:lnTo>
                    <a:lnTo>
                      <a:pt x="3485" y="760"/>
                    </a:lnTo>
                    <a:lnTo>
                      <a:pt x="3486" y="752"/>
                    </a:lnTo>
                    <a:lnTo>
                      <a:pt x="3484" y="743"/>
                    </a:lnTo>
                    <a:lnTo>
                      <a:pt x="3477" y="735"/>
                    </a:lnTo>
                    <a:lnTo>
                      <a:pt x="3467" y="726"/>
                    </a:lnTo>
                    <a:lnTo>
                      <a:pt x="3469" y="725"/>
                    </a:lnTo>
                    <a:lnTo>
                      <a:pt x="3472" y="724"/>
                    </a:lnTo>
                    <a:lnTo>
                      <a:pt x="3486" y="719"/>
                    </a:lnTo>
                    <a:lnTo>
                      <a:pt x="3491" y="712"/>
                    </a:lnTo>
                    <a:lnTo>
                      <a:pt x="3491" y="704"/>
                    </a:lnTo>
                    <a:lnTo>
                      <a:pt x="3488" y="696"/>
                    </a:lnTo>
                    <a:lnTo>
                      <a:pt x="3485" y="689"/>
                    </a:lnTo>
                    <a:lnTo>
                      <a:pt x="3454" y="692"/>
                    </a:lnTo>
                    <a:lnTo>
                      <a:pt x="3424" y="701"/>
                    </a:lnTo>
                    <a:lnTo>
                      <a:pt x="3396" y="712"/>
                    </a:lnTo>
                    <a:lnTo>
                      <a:pt x="3369" y="725"/>
                    </a:lnTo>
                    <a:lnTo>
                      <a:pt x="3342" y="740"/>
                    </a:lnTo>
                    <a:lnTo>
                      <a:pt x="3314" y="752"/>
                    </a:lnTo>
                    <a:lnTo>
                      <a:pt x="3310" y="753"/>
                    </a:lnTo>
                    <a:lnTo>
                      <a:pt x="3307" y="755"/>
                    </a:lnTo>
                    <a:lnTo>
                      <a:pt x="3304" y="759"/>
                    </a:lnTo>
                    <a:lnTo>
                      <a:pt x="3303" y="761"/>
                    </a:lnTo>
                    <a:lnTo>
                      <a:pt x="3303" y="766"/>
                    </a:lnTo>
                    <a:lnTo>
                      <a:pt x="3303" y="770"/>
                    </a:lnTo>
                    <a:lnTo>
                      <a:pt x="3269" y="781"/>
                    </a:lnTo>
                    <a:lnTo>
                      <a:pt x="3268" y="783"/>
                    </a:lnTo>
                    <a:lnTo>
                      <a:pt x="3265" y="786"/>
                    </a:lnTo>
                    <a:lnTo>
                      <a:pt x="3264" y="788"/>
                    </a:lnTo>
                    <a:lnTo>
                      <a:pt x="3263" y="790"/>
                    </a:lnTo>
                    <a:lnTo>
                      <a:pt x="3228" y="800"/>
                    </a:lnTo>
                    <a:lnTo>
                      <a:pt x="3224" y="800"/>
                    </a:lnTo>
                    <a:lnTo>
                      <a:pt x="3220" y="800"/>
                    </a:lnTo>
                    <a:lnTo>
                      <a:pt x="3218" y="801"/>
                    </a:lnTo>
                    <a:lnTo>
                      <a:pt x="3217" y="804"/>
                    </a:lnTo>
                    <a:lnTo>
                      <a:pt x="3216" y="806"/>
                    </a:lnTo>
                    <a:lnTo>
                      <a:pt x="3216" y="810"/>
                    </a:lnTo>
                    <a:lnTo>
                      <a:pt x="3213" y="809"/>
                    </a:lnTo>
                    <a:lnTo>
                      <a:pt x="3208" y="811"/>
                    </a:lnTo>
                    <a:lnTo>
                      <a:pt x="3205" y="814"/>
                    </a:lnTo>
                    <a:lnTo>
                      <a:pt x="3199" y="821"/>
                    </a:lnTo>
                    <a:lnTo>
                      <a:pt x="3168" y="840"/>
                    </a:lnTo>
                    <a:lnTo>
                      <a:pt x="3159" y="846"/>
                    </a:lnTo>
                    <a:lnTo>
                      <a:pt x="3146" y="846"/>
                    </a:lnTo>
                    <a:lnTo>
                      <a:pt x="3142" y="845"/>
                    </a:lnTo>
                    <a:lnTo>
                      <a:pt x="3137" y="845"/>
                    </a:lnTo>
                    <a:lnTo>
                      <a:pt x="3125" y="851"/>
                    </a:lnTo>
                    <a:lnTo>
                      <a:pt x="3111" y="854"/>
                    </a:lnTo>
                    <a:lnTo>
                      <a:pt x="3099" y="857"/>
                    </a:lnTo>
                    <a:lnTo>
                      <a:pt x="3095" y="861"/>
                    </a:lnTo>
                    <a:lnTo>
                      <a:pt x="3094" y="864"/>
                    </a:lnTo>
                    <a:lnTo>
                      <a:pt x="3094" y="868"/>
                    </a:lnTo>
                    <a:lnTo>
                      <a:pt x="3095" y="872"/>
                    </a:lnTo>
                    <a:lnTo>
                      <a:pt x="3097" y="875"/>
                    </a:lnTo>
                    <a:lnTo>
                      <a:pt x="3101" y="878"/>
                    </a:lnTo>
                    <a:lnTo>
                      <a:pt x="3101" y="883"/>
                    </a:lnTo>
                    <a:lnTo>
                      <a:pt x="3095" y="885"/>
                    </a:lnTo>
                    <a:lnTo>
                      <a:pt x="3089" y="890"/>
                    </a:lnTo>
                    <a:lnTo>
                      <a:pt x="3083" y="892"/>
                    </a:lnTo>
                    <a:lnTo>
                      <a:pt x="3076" y="895"/>
                    </a:lnTo>
                    <a:lnTo>
                      <a:pt x="3070" y="900"/>
                    </a:lnTo>
                    <a:lnTo>
                      <a:pt x="3066" y="906"/>
                    </a:lnTo>
                    <a:lnTo>
                      <a:pt x="3060" y="915"/>
                    </a:lnTo>
                    <a:lnTo>
                      <a:pt x="3058" y="923"/>
                    </a:lnTo>
                    <a:lnTo>
                      <a:pt x="3061" y="928"/>
                    </a:lnTo>
                    <a:lnTo>
                      <a:pt x="3067" y="931"/>
                    </a:lnTo>
                    <a:lnTo>
                      <a:pt x="3078" y="934"/>
                    </a:lnTo>
                    <a:lnTo>
                      <a:pt x="3087" y="931"/>
                    </a:lnTo>
                    <a:lnTo>
                      <a:pt x="3097" y="928"/>
                    </a:lnTo>
                    <a:lnTo>
                      <a:pt x="3105" y="925"/>
                    </a:lnTo>
                    <a:lnTo>
                      <a:pt x="3115" y="928"/>
                    </a:lnTo>
                    <a:lnTo>
                      <a:pt x="3116" y="921"/>
                    </a:lnTo>
                    <a:lnTo>
                      <a:pt x="3118" y="925"/>
                    </a:lnTo>
                    <a:lnTo>
                      <a:pt x="3121" y="930"/>
                    </a:lnTo>
                    <a:lnTo>
                      <a:pt x="3122" y="930"/>
                    </a:lnTo>
                    <a:lnTo>
                      <a:pt x="3125" y="931"/>
                    </a:lnTo>
                    <a:lnTo>
                      <a:pt x="3123" y="931"/>
                    </a:lnTo>
                    <a:lnTo>
                      <a:pt x="3123" y="931"/>
                    </a:lnTo>
                    <a:lnTo>
                      <a:pt x="3121" y="936"/>
                    </a:lnTo>
                    <a:lnTo>
                      <a:pt x="3118" y="941"/>
                    </a:lnTo>
                    <a:lnTo>
                      <a:pt x="3117" y="946"/>
                    </a:lnTo>
                    <a:lnTo>
                      <a:pt x="3117" y="947"/>
                    </a:lnTo>
                    <a:lnTo>
                      <a:pt x="3101" y="952"/>
                    </a:lnTo>
                    <a:lnTo>
                      <a:pt x="3087" y="960"/>
                    </a:lnTo>
                    <a:lnTo>
                      <a:pt x="3074" y="970"/>
                    </a:lnTo>
                    <a:lnTo>
                      <a:pt x="3060" y="981"/>
                    </a:lnTo>
                    <a:lnTo>
                      <a:pt x="3057" y="983"/>
                    </a:lnTo>
                    <a:lnTo>
                      <a:pt x="3053" y="986"/>
                    </a:lnTo>
                    <a:lnTo>
                      <a:pt x="3052" y="982"/>
                    </a:lnTo>
                    <a:lnTo>
                      <a:pt x="3049" y="980"/>
                    </a:lnTo>
                    <a:lnTo>
                      <a:pt x="3047" y="977"/>
                    </a:lnTo>
                    <a:lnTo>
                      <a:pt x="3044" y="975"/>
                    </a:lnTo>
                    <a:lnTo>
                      <a:pt x="3042" y="972"/>
                    </a:lnTo>
                    <a:lnTo>
                      <a:pt x="3040" y="970"/>
                    </a:lnTo>
                    <a:lnTo>
                      <a:pt x="3035" y="964"/>
                    </a:lnTo>
                    <a:lnTo>
                      <a:pt x="3033" y="957"/>
                    </a:lnTo>
                    <a:lnTo>
                      <a:pt x="3033" y="949"/>
                    </a:lnTo>
                    <a:lnTo>
                      <a:pt x="3032" y="941"/>
                    </a:lnTo>
                    <a:lnTo>
                      <a:pt x="3026" y="943"/>
                    </a:lnTo>
                    <a:lnTo>
                      <a:pt x="3020" y="946"/>
                    </a:lnTo>
                    <a:lnTo>
                      <a:pt x="3015" y="949"/>
                    </a:lnTo>
                    <a:lnTo>
                      <a:pt x="3013" y="955"/>
                    </a:lnTo>
                    <a:lnTo>
                      <a:pt x="3001" y="963"/>
                    </a:lnTo>
                    <a:lnTo>
                      <a:pt x="2982" y="955"/>
                    </a:lnTo>
                    <a:lnTo>
                      <a:pt x="2964" y="951"/>
                    </a:lnTo>
                    <a:lnTo>
                      <a:pt x="2946" y="949"/>
                    </a:lnTo>
                    <a:lnTo>
                      <a:pt x="2928" y="951"/>
                    </a:lnTo>
                    <a:lnTo>
                      <a:pt x="2907" y="957"/>
                    </a:lnTo>
                    <a:lnTo>
                      <a:pt x="2889" y="970"/>
                    </a:lnTo>
                    <a:lnTo>
                      <a:pt x="2868" y="981"/>
                    </a:lnTo>
                    <a:lnTo>
                      <a:pt x="2866" y="983"/>
                    </a:lnTo>
                    <a:lnTo>
                      <a:pt x="2864" y="987"/>
                    </a:lnTo>
                    <a:lnTo>
                      <a:pt x="2861" y="991"/>
                    </a:lnTo>
                    <a:lnTo>
                      <a:pt x="2860" y="995"/>
                    </a:lnTo>
                    <a:lnTo>
                      <a:pt x="2861" y="1002"/>
                    </a:lnTo>
                    <a:lnTo>
                      <a:pt x="2862" y="1010"/>
                    </a:lnTo>
                    <a:lnTo>
                      <a:pt x="2862" y="1017"/>
                    </a:lnTo>
                    <a:lnTo>
                      <a:pt x="2860" y="1015"/>
                    </a:lnTo>
                    <a:lnTo>
                      <a:pt x="2856" y="1012"/>
                    </a:lnTo>
                    <a:lnTo>
                      <a:pt x="2847" y="1012"/>
                    </a:lnTo>
                    <a:lnTo>
                      <a:pt x="2837" y="1014"/>
                    </a:lnTo>
                    <a:lnTo>
                      <a:pt x="2828" y="1020"/>
                    </a:lnTo>
                    <a:lnTo>
                      <a:pt x="2822" y="1017"/>
                    </a:lnTo>
                    <a:lnTo>
                      <a:pt x="2815" y="1016"/>
                    </a:lnTo>
                    <a:lnTo>
                      <a:pt x="2808" y="1014"/>
                    </a:lnTo>
                    <a:lnTo>
                      <a:pt x="2800" y="1012"/>
                    </a:lnTo>
                    <a:lnTo>
                      <a:pt x="2796" y="1009"/>
                    </a:lnTo>
                    <a:lnTo>
                      <a:pt x="2792" y="1004"/>
                    </a:lnTo>
                    <a:lnTo>
                      <a:pt x="2792" y="995"/>
                    </a:lnTo>
                    <a:lnTo>
                      <a:pt x="2794" y="985"/>
                    </a:lnTo>
                    <a:lnTo>
                      <a:pt x="2796" y="985"/>
                    </a:lnTo>
                    <a:lnTo>
                      <a:pt x="2798" y="987"/>
                    </a:lnTo>
                    <a:lnTo>
                      <a:pt x="2802" y="989"/>
                    </a:lnTo>
                    <a:lnTo>
                      <a:pt x="2805" y="992"/>
                    </a:lnTo>
                    <a:lnTo>
                      <a:pt x="2810" y="992"/>
                    </a:lnTo>
                    <a:lnTo>
                      <a:pt x="2811" y="988"/>
                    </a:lnTo>
                    <a:lnTo>
                      <a:pt x="2826" y="986"/>
                    </a:lnTo>
                    <a:lnTo>
                      <a:pt x="2839" y="977"/>
                    </a:lnTo>
                    <a:lnTo>
                      <a:pt x="2867" y="959"/>
                    </a:lnTo>
                    <a:lnTo>
                      <a:pt x="2861" y="952"/>
                    </a:lnTo>
                    <a:lnTo>
                      <a:pt x="2866" y="949"/>
                    </a:lnTo>
                    <a:lnTo>
                      <a:pt x="2870" y="946"/>
                    </a:lnTo>
                    <a:lnTo>
                      <a:pt x="2872" y="942"/>
                    </a:lnTo>
                    <a:lnTo>
                      <a:pt x="2873" y="938"/>
                    </a:lnTo>
                    <a:lnTo>
                      <a:pt x="2874" y="935"/>
                    </a:lnTo>
                    <a:lnTo>
                      <a:pt x="2873" y="931"/>
                    </a:lnTo>
                    <a:lnTo>
                      <a:pt x="2871" y="928"/>
                    </a:lnTo>
                    <a:lnTo>
                      <a:pt x="2870" y="923"/>
                    </a:lnTo>
                    <a:lnTo>
                      <a:pt x="2871" y="921"/>
                    </a:lnTo>
                    <a:lnTo>
                      <a:pt x="2873" y="912"/>
                    </a:lnTo>
                    <a:lnTo>
                      <a:pt x="2873" y="902"/>
                    </a:lnTo>
                    <a:lnTo>
                      <a:pt x="2885" y="903"/>
                    </a:lnTo>
                    <a:lnTo>
                      <a:pt x="2899" y="906"/>
                    </a:lnTo>
                    <a:lnTo>
                      <a:pt x="2912" y="907"/>
                    </a:lnTo>
                    <a:lnTo>
                      <a:pt x="2923" y="906"/>
                    </a:lnTo>
                    <a:lnTo>
                      <a:pt x="2941" y="906"/>
                    </a:lnTo>
                    <a:lnTo>
                      <a:pt x="2952" y="869"/>
                    </a:lnTo>
                    <a:lnTo>
                      <a:pt x="2945" y="868"/>
                    </a:lnTo>
                    <a:lnTo>
                      <a:pt x="2936" y="869"/>
                    </a:lnTo>
                    <a:lnTo>
                      <a:pt x="2929" y="869"/>
                    </a:lnTo>
                    <a:lnTo>
                      <a:pt x="2922" y="869"/>
                    </a:lnTo>
                    <a:lnTo>
                      <a:pt x="2915" y="868"/>
                    </a:lnTo>
                    <a:lnTo>
                      <a:pt x="2910" y="862"/>
                    </a:lnTo>
                    <a:lnTo>
                      <a:pt x="2907" y="851"/>
                    </a:lnTo>
                    <a:lnTo>
                      <a:pt x="2917" y="845"/>
                    </a:lnTo>
                    <a:lnTo>
                      <a:pt x="2923" y="837"/>
                    </a:lnTo>
                    <a:lnTo>
                      <a:pt x="2925" y="826"/>
                    </a:lnTo>
                    <a:lnTo>
                      <a:pt x="2925" y="815"/>
                    </a:lnTo>
                    <a:lnTo>
                      <a:pt x="2925" y="815"/>
                    </a:lnTo>
                    <a:lnTo>
                      <a:pt x="2927" y="814"/>
                    </a:lnTo>
                    <a:lnTo>
                      <a:pt x="2927" y="815"/>
                    </a:lnTo>
                    <a:lnTo>
                      <a:pt x="2932" y="820"/>
                    </a:lnTo>
                    <a:lnTo>
                      <a:pt x="2936" y="822"/>
                    </a:lnTo>
                    <a:lnTo>
                      <a:pt x="2941" y="826"/>
                    </a:lnTo>
                    <a:lnTo>
                      <a:pt x="2939" y="833"/>
                    </a:lnTo>
                    <a:lnTo>
                      <a:pt x="2938" y="839"/>
                    </a:lnTo>
                    <a:lnTo>
                      <a:pt x="2941" y="845"/>
                    </a:lnTo>
                    <a:lnTo>
                      <a:pt x="2953" y="839"/>
                    </a:lnTo>
                    <a:lnTo>
                      <a:pt x="2959" y="832"/>
                    </a:lnTo>
                    <a:lnTo>
                      <a:pt x="2962" y="824"/>
                    </a:lnTo>
                    <a:lnTo>
                      <a:pt x="2980" y="826"/>
                    </a:lnTo>
                    <a:lnTo>
                      <a:pt x="2979" y="826"/>
                    </a:lnTo>
                    <a:lnTo>
                      <a:pt x="2980" y="833"/>
                    </a:lnTo>
                    <a:lnTo>
                      <a:pt x="2980" y="840"/>
                    </a:lnTo>
                    <a:lnTo>
                      <a:pt x="2981" y="846"/>
                    </a:lnTo>
                    <a:lnTo>
                      <a:pt x="2985" y="852"/>
                    </a:lnTo>
                    <a:lnTo>
                      <a:pt x="2991" y="856"/>
                    </a:lnTo>
                    <a:lnTo>
                      <a:pt x="2997" y="856"/>
                    </a:lnTo>
                    <a:lnTo>
                      <a:pt x="3002" y="854"/>
                    </a:lnTo>
                    <a:lnTo>
                      <a:pt x="3006" y="849"/>
                    </a:lnTo>
                    <a:lnTo>
                      <a:pt x="3008" y="843"/>
                    </a:lnTo>
                    <a:lnTo>
                      <a:pt x="3012" y="838"/>
                    </a:lnTo>
                    <a:lnTo>
                      <a:pt x="3016" y="835"/>
                    </a:lnTo>
                    <a:lnTo>
                      <a:pt x="3016" y="827"/>
                    </a:lnTo>
                    <a:lnTo>
                      <a:pt x="3021" y="823"/>
                    </a:lnTo>
                    <a:lnTo>
                      <a:pt x="3024" y="821"/>
                    </a:lnTo>
                    <a:lnTo>
                      <a:pt x="3024" y="817"/>
                    </a:lnTo>
                    <a:lnTo>
                      <a:pt x="3024" y="815"/>
                    </a:lnTo>
                    <a:lnTo>
                      <a:pt x="3021" y="811"/>
                    </a:lnTo>
                    <a:lnTo>
                      <a:pt x="3019" y="807"/>
                    </a:lnTo>
                    <a:lnTo>
                      <a:pt x="3020" y="794"/>
                    </a:lnTo>
                    <a:lnTo>
                      <a:pt x="3023" y="787"/>
                    </a:lnTo>
                    <a:lnTo>
                      <a:pt x="3026" y="784"/>
                    </a:lnTo>
                    <a:lnTo>
                      <a:pt x="3031" y="784"/>
                    </a:lnTo>
                    <a:lnTo>
                      <a:pt x="3036" y="787"/>
                    </a:lnTo>
                    <a:lnTo>
                      <a:pt x="3042" y="790"/>
                    </a:lnTo>
                    <a:lnTo>
                      <a:pt x="3048" y="794"/>
                    </a:lnTo>
                    <a:lnTo>
                      <a:pt x="3053" y="797"/>
                    </a:lnTo>
                    <a:lnTo>
                      <a:pt x="3059" y="798"/>
                    </a:lnTo>
                    <a:lnTo>
                      <a:pt x="3063" y="795"/>
                    </a:lnTo>
                    <a:lnTo>
                      <a:pt x="3066" y="788"/>
                    </a:lnTo>
                    <a:lnTo>
                      <a:pt x="3061" y="781"/>
                    </a:lnTo>
                    <a:lnTo>
                      <a:pt x="3054" y="773"/>
                    </a:lnTo>
                    <a:lnTo>
                      <a:pt x="3046" y="766"/>
                    </a:lnTo>
                    <a:lnTo>
                      <a:pt x="3038" y="756"/>
                    </a:lnTo>
                    <a:lnTo>
                      <a:pt x="3035" y="752"/>
                    </a:lnTo>
                    <a:lnTo>
                      <a:pt x="3036" y="752"/>
                    </a:lnTo>
                    <a:lnTo>
                      <a:pt x="3038" y="756"/>
                    </a:lnTo>
                    <a:lnTo>
                      <a:pt x="3047" y="758"/>
                    </a:lnTo>
                    <a:lnTo>
                      <a:pt x="3055" y="759"/>
                    </a:lnTo>
                    <a:lnTo>
                      <a:pt x="3064" y="759"/>
                    </a:lnTo>
                    <a:lnTo>
                      <a:pt x="3072" y="755"/>
                    </a:lnTo>
                    <a:lnTo>
                      <a:pt x="3077" y="749"/>
                    </a:lnTo>
                    <a:lnTo>
                      <a:pt x="3082" y="746"/>
                    </a:lnTo>
                    <a:lnTo>
                      <a:pt x="3087" y="743"/>
                    </a:lnTo>
                    <a:lnTo>
                      <a:pt x="3094" y="743"/>
                    </a:lnTo>
                    <a:lnTo>
                      <a:pt x="3109" y="747"/>
                    </a:lnTo>
                    <a:lnTo>
                      <a:pt x="3120" y="746"/>
                    </a:lnTo>
                    <a:lnTo>
                      <a:pt x="3128" y="742"/>
                    </a:lnTo>
                    <a:lnTo>
                      <a:pt x="3134" y="735"/>
                    </a:lnTo>
                    <a:lnTo>
                      <a:pt x="3138" y="725"/>
                    </a:lnTo>
                    <a:lnTo>
                      <a:pt x="3140" y="714"/>
                    </a:lnTo>
                    <a:lnTo>
                      <a:pt x="3142" y="703"/>
                    </a:lnTo>
                    <a:lnTo>
                      <a:pt x="3134" y="696"/>
                    </a:lnTo>
                    <a:lnTo>
                      <a:pt x="3126" y="691"/>
                    </a:lnTo>
                    <a:lnTo>
                      <a:pt x="3116" y="686"/>
                    </a:lnTo>
                    <a:lnTo>
                      <a:pt x="3116" y="686"/>
                    </a:lnTo>
                    <a:lnTo>
                      <a:pt x="3116" y="683"/>
                    </a:lnTo>
                    <a:lnTo>
                      <a:pt x="3120" y="681"/>
                    </a:lnTo>
                    <a:lnTo>
                      <a:pt x="3123" y="680"/>
                    </a:lnTo>
                    <a:lnTo>
                      <a:pt x="3135" y="673"/>
                    </a:lnTo>
                    <a:lnTo>
                      <a:pt x="3140" y="666"/>
                    </a:lnTo>
                    <a:lnTo>
                      <a:pt x="3139" y="659"/>
                    </a:lnTo>
                    <a:lnTo>
                      <a:pt x="3133" y="652"/>
                    </a:lnTo>
                    <a:lnTo>
                      <a:pt x="3122" y="646"/>
                    </a:lnTo>
                    <a:lnTo>
                      <a:pt x="3117" y="642"/>
                    </a:lnTo>
                    <a:lnTo>
                      <a:pt x="3114" y="640"/>
                    </a:lnTo>
                    <a:lnTo>
                      <a:pt x="3111" y="636"/>
                    </a:lnTo>
                    <a:lnTo>
                      <a:pt x="3108" y="633"/>
                    </a:lnTo>
                    <a:lnTo>
                      <a:pt x="3111" y="617"/>
                    </a:lnTo>
                    <a:lnTo>
                      <a:pt x="3111" y="617"/>
                    </a:lnTo>
                    <a:lnTo>
                      <a:pt x="3117" y="607"/>
                    </a:lnTo>
                    <a:lnTo>
                      <a:pt x="3117" y="598"/>
                    </a:lnTo>
                    <a:lnTo>
                      <a:pt x="3120" y="592"/>
                    </a:lnTo>
                    <a:lnTo>
                      <a:pt x="3125" y="585"/>
                    </a:lnTo>
                    <a:lnTo>
                      <a:pt x="3132" y="581"/>
                    </a:lnTo>
                    <a:lnTo>
                      <a:pt x="3138" y="577"/>
                    </a:lnTo>
                    <a:lnTo>
                      <a:pt x="3122" y="573"/>
                    </a:lnTo>
                    <a:lnTo>
                      <a:pt x="3110" y="576"/>
                    </a:lnTo>
                    <a:lnTo>
                      <a:pt x="3100" y="579"/>
                    </a:lnTo>
                    <a:lnTo>
                      <a:pt x="3092" y="587"/>
                    </a:lnTo>
                    <a:lnTo>
                      <a:pt x="3087" y="596"/>
                    </a:lnTo>
                    <a:lnTo>
                      <a:pt x="3082" y="609"/>
                    </a:lnTo>
                    <a:lnTo>
                      <a:pt x="3078" y="610"/>
                    </a:lnTo>
                    <a:lnTo>
                      <a:pt x="3076" y="611"/>
                    </a:lnTo>
                    <a:lnTo>
                      <a:pt x="3074" y="613"/>
                    </a:lnTo>
                    <a:lnTo>
                      <a:pt x="3071" y="617"/>
                    </a:lnTo>
                    <a:lnTo>
                      <a:pt x="3070" y="619"/>
                    </a:lnTo>
                    <a:lnTo>
                      <a:pt x="3067" y="627"/>
                    </a:lnTo>
                    <a:lnTo>
                      <a:pt x="3066" y="633"/>
                    </a:lnTo>
                    <a:lnTo>
                      <a:pt x="3067" y="639"/>
                    </a:lnTo>
                    <a:lnTo>
                      <a:pt x="3074" y="644"/>
                    </a:lnTo>
                    <a:lnTo>
                      <a:pt x="3066" y="646"/>
                    </a:lnTo>
                    <a:lnTo>
                      <a:pt x="3066" y="644"/>
                    </a:lnTo>
                    <a:lnTo>
                      <a:pt x="3065" y="640"/>
                    </a:lnTo>
                    <a:lnTo>
                      <a:pt x="3063" y="638"/>
                    </a:lnTo>
                    <a:lnTo>
                      <a:pt x="3059" y="624"/>
                    </a:lnTo>
                    <a:lnTo>
                      <a:pt x="3053" y="624"/>
                    </a:lnTo>
                    <a:lnTo>
                      <a:pt x="3050" y="628"/>
                    </a:lnTo>
                    <a:lnTo>
                      <a:pt x="3047" y="633"/>
                    </a:lnTo>
                    <a:lnTo>
                      <a:pt x="3044" y="636"/>
                    </a:lnTo>
                    <a:lnTo>
                      <a:pt x="3038" y="638"/>
                    </a:lnTo>
                    <a:lnTo>
                      <a:pt x="3032" y="639"/>
                    </a:lnTo>
                    <a:lnTo>
                      <a:pt x="3032" y="642"/>
                    </a:lnTo>
                    <a:lnTo>
                      <a:pt x="3032" y="645"/>
                    </a:lnTo>
                    <a:lnTo>
                      <a:pt x="3033" y="646"/>
                    </a:lnTo>
                    <a:lnTo>
                      <a:pt x="3035" y="646"/>
                    </a:lnTo>
                    <a:lnTo>
                      <a:pt x="3033" y="649"/>
                    </a:lnTo>
                    <a:lnTo>
                      <a:pt x="3031" y="652"/>
                    </a:lnTo>
                    <a:lnTo>
                      <a:pt x="3026" y="652"/>
                    </a:lnTo>
                    <a:lnTo>
                      <a:pt x="3021" y="655"/>
                    </a:lnTo>
                    <a:lnTo>
                      <a:pt x="3018" y="658"/>
                    </a:lnTo>
                    <a:lnTo>
                      <a:pt x="3015" y="662"/>
                    </a:lnTo>
                    <a:lnTo>
                      <a:pt x="3014" y="667"/>
                    </a:lnTo>
                    <a:lnTo>
                      <a:pt x="3015" y="672"/>
                    </a:lnTo>
                    <a:lnTo>
                      <a:pt x="3016" y="675"/>
                    </a:lnTo>
                    <a:lnTo>
                      <a:pt x="3020" y="678"/>
                    </a:lnTo>
                    <a:lnTo>
                      <a:pt x="3024" y="680"/>
                    </a:lnTo>
                    <a:lnTo>
                      <a:pt x="3027" y="681"/>
                    </a:lnTo>
                    <a:lnTo>
                      <a:pt x="3027" y="683"/>
                    </a:lnTo>
                    <a:lnTo>
                      <a:pt x="3029" y="685"/>
                    </a:lnTo>
                    <a:lnTo>
                      <a:pt x="3029" y="690"/>
                    </a:lnTo>
                    <a:lnTo>
                      <a:pt x="3024" y="690"/>
                    </a:lnTo>
                    <a:lnTo>
                      <a:pt x="3018" y="691"/>
                    </a:lnTo>
                    <a:lnTo>
                      <a:pt x="3014" y="692"/>
                    </a:lnTo>
                    <a:lnTo>
                      <a:pt x="3012" y="690"/>
                    </a:lnTo>
                    <a:lnTo>
                      <a:pt x="3008" y="687"/>
                    </a:lnTo>
                    <a:lnTo>
                      <a:pt x="3006" y="685"/>
                    </a:lnTo>
                    <a:lnTo>
                      <a:pt x="3001" y="685"/>
                    </a:lnTo>
                    <a:lnTo>
                      <a:pt x="2998" y="686"/>
                    </a:lnTo>
                    <a:lnTo>
                      <a:pt x="2996" y="689"/>
                    </a:lnTo>
                    <a:lnTo>
                      <a:pt x="2968" y="689"/>
                    </a:lnTo>
                    <a:lnTo>
                      <a:pt x="2964" y="706"/>
                    </a:lnTo>
                    <a:lnTo>
                      <a:pt x="2964" y="706"/>
                    </a:lnTo>
                    <a:lnTo>
                      <a:pt x="2964" y="706"/>
                    </a:lnTo>
                    <a:lnTo>
                      <a:pt x="2964" y="704"/>
                    </a:lnTo>
                    <a:lnTo>
                      <a:pt x="2963" y="703"/>
                    </a:lnTo>
                    <a:lnTo>
                      <a:pt x="2961" y="703"/>
                    </a:lnTo>
                    <a:lnTo>
                      <a:pt x="2959" y="703"/>
                    </a:lnTo>
                    <a:lnTo>
                      <a:pt x="2958" y="706"/>
                    </a:lnTo>
                    <a:lnTo>
                      <a:pt x="2957" y="707"/>
                    </a:lnTo>
                    <a:lnTo>
                      <a:pt x="2956" y="714"/>
                    </a:lnTo>
                    <a:lnTo>
                      <a:pt x="2952" y="721"/>
                    </a:lnTo>
                    <a:lnTo>
                      <a:pt x="2951" y="727"/>
                    </a:lnTo>
                    <a:lnTo>
                      <a:pt x="2953" y="733"/>
                    </a:lnTo>
                    <a:lnTo>
                      <a:pt x="2956" y="736"/>
                    </a:lnTo>
                    <a:lnTo>
                      <a:pt x="2958" y="736"/>
                    </a:lnTo>
                    <a:lnTo>
                      <a:pt x="2961" y="736"/>
                    </a:lnTo>
                    <a:lnTo>
                      <a:pt x="2962" y="735"/>
                    </a:lnTo>
                    <a:lnTo>
                      <a:pt x="2964" y="732"/>
                    </a:lnTo>
                    <a:lnTo>
                      <a:pt x="2967" y="730"/>
                    </a:lnTo>
                    <a:lnTo>
                      <a:pt x="2968" y="729"/>
                    </a:lnTo>
                    <a:lnTo>
                      <a:pt x="2970" y="727"/>
                    </a:lnTo>
                    <a:lnTo>
                      <a:pt x="2973" y="725"/>
                    </a:lnTo>
                    <a:lnTo>
                      <a:pt x="2975" y="723"/>
                    </a:lnTo>
                    <a:lnTo>
                      <a:pt x="2973" y="727"/>
                    </a:lnTo>
                    <a:lnTo>
                      <a:pt x="2964" y="742"/>
                    </a:lnTo>
                    <a:lnTo>
                      <a:pt x="2955" y="754"/>
                    </a:lnTo>
                    <a:lnTo>
                      <a:pt x="2941" y="763"/>
                    </a:lnTo>
                    <a:lnTo>
                      <a:pt x="2927" y="767"/>
                    </a:lnTo>
                    <a:lnTo>
                      <a:pt x="2908" y="767"/>
                    </a:lnTo>
                    <a:lnTo>
                      <a:pt x="2908" y="755"/>
                    </a:lnTo>
                    <a:lnTo>
                      <a:pt x="2905" y="743"/>
                    </a:lnTo>
                    <a:lnTo>
                      <a:pt x="2900" y="731"/>
                    </a:lnTo>
                    <a:lnTo>
                      <a:pt x="2900" y="731"/>
                    </a:lnTo>
                    <a:lnTo>
                      <a:pt x="2901" y="723"/>
                    </a:lnTo>
                    <a:lnTo>
                      <a:pt x="2906" y="718"/>
                    </a:lnTo>
                    <a:lnTo>
                      <a:pt x="2910" y="710"/>
                    </a:lnTo>
                    <a:lnTo>
                      <a:pt x="2913" y="703"/>
                    </a:lnTo>
                    <a:lnTo>
                      <a:pt x="2916" y="696"/>
                    </a:lnTo>
                    <a:lnTo>
                      <a:pt x="2921" y="690"/>
                    </a:lnTo>
                    <a:lnTo>
                      <a:pt x="2929" y="686"/>
                    </a:lnTo>
                    <a:lnTo>
                      <a:pt x="2929" y="683"/>
                    </a:lnTo>
                    <a:lnTo>
                      <a:pt x="2930" y="679"/>
                    </a:lnTo>
                    <a:lnTo>
                      <a:pt x="2932" y="675"/>
                    </a:lnTo>
                    <a:lnTo>
                      <a:pt x="2932" y="675"/>
                    </a:lnTo>
                    <a:lnTo>
                      <a:pt x="2936" y="679"/>
                    </a:lnTo>
                    <a:lnTo>
                      <a:pt x="2940" y="683"/>
                    </a:lnTo>
                    <a:lnTo>
                      <a:pt x="2945" y="685"/>
                    </a:lnTo>
                    <a:lnTo>
                      <a:pt x="2951" y="685"/>
                    </a:lnTo>
                    <a:lnTo>
                      <a:pt x="2964" y="676"/>
                    </a:lnTo>
                    <a:lnTo>
                      <a:pt x="2979" y="669"/>
                    </a:lnTo>
                    <a:lnTo>
                      <a:pt x="2995" y="662"/>
                    </a:lnTo>
                    <a:lnTo>
                      <a:pt x="3001" y="653"/>
                    </a:lnTo>
                    <a:lnTo>
                      <a:pt x="3002" y="644"/>
                    </a:lnTo>
                    <a:lnTo>
                      <a:pt x="2998" y="633"/>
                    </a:lnTo>
                    <a:lnTo>
                      <a:pt x="2991" y="629"/>
                    </a:lnTo>
                    <a:lnTo>
                      <a:pt x="2982" y="630"/>
                    </a:lnTo>
                    <a:lnTo>
                      <a:pt x="2975" y="633"/>
                    </a:lnTo>
                    <a:lnTo>
                      <a:pt x="2972" y="633"/>
                    </a:lnTo>
                    <a:lnTo>
                      <a:pt x="2969" y="635"/>
                    </a:lnTo>
                    <a:lnTo>
                      <a:pt x="2967" y="636"/>
                    </a:lnTo>
                    <a:lnTo>
                      <a:pt x="2964" y="639"/>
                    </a:lnTo>
                    <a:lnTo>
                      <a:pt x="2962" y="642"/>
                    </a:lnTo>
                    <a:lnTo>
                      <a:pt x="2955" y="645"/>
                    </a:lnTo>
                    <a:lnTo>
                      <a:pt x="2946" y="649"/>
                    </a:lnTo>
                    <a:lnTo>
                      <a:pt x="2938" y="653"/>
                    </a:lnTo>
                    <a:lnTo>
                      <a:pt x="2930" y="659"/>
                    </a:lnTo>
                    <a:lnTo>
                      <a:pt x="2921" y="641"/>
                    </a:lnTo>
                    <a:lnTo>
                      <a:pt x="2907" y="627"/>
                    </a:lnTo>
                    <a:lnTo>
                      <a:pt x="2893" y="616"/>
                    </a:lnTo>
                    <a:lnTo>
                      <a:pt x="2878" y="610"/>
                    </a:lnTo>
                    <a:lnTo>
                      <a:pt x="2862" y="609"/>
                    </a:lnTo>
                    <a:lnTo>
                      <a:pt x="2847" y="612"/>
                    </a:lnTo>
                    <a:lnTo>
                      <a:pt x="2833" y="622"/>
                    </a:lnTo>
                    <a:lnTo>
                      <a:pt x="2820" y="638"/>
                    </a:lnTo>
                    <a:lnTo>
                      <a:pt x="2810" y="642"/>
                    </a:lnTo>
                    <a:lnTo>
                      <a:pt x="2799" y="646"/>
                    </a:lnTo>
                    <a:lnTo>
                      <a:pt x="2789" y="652"/>
                    </a:lnTo>
                    <a:lnTo>
                      <a:pt x="2781" y="658"/>
                    </a:lnTo>
                    <a:lnTo>
                      <a:pt x="2775" y="668"/>
                    </a:lnTo>
                    <a:lnTo>
                      <a:pt x="2774" y="681"/>
                    </a:lnTo>
                    <a:lnTo>
                      <a:pt x="2745" y="693"/>
                    </a:lnTo>
                    <a:lnTo>
                      <a:pt x="2717" y="709"/>
                    </a:lnTo>
                    <a:lnTo>
                      <a:pt x="2690" y="726"/>
                    </a:lnTo>
                    <a:lnTo>
                      <a:pt x="2664" y="744"/>
                    </a:lnTo>
                    <a:lnTo>
                      <a:pt x="2657" y="755"/>
                    </a:lnTo>
                    <a:lnTo>
                      <a:pt x="2649" y="765"/>
                    </a:lnTo>
                    <a:lnTo>
                      <a:pt x="2640" y="773"/>
                    </a:lnTo>
                    <a:lnTo>
                      <a:pt x="2634" y="784"/>
                    </a:lnTo>
                    <a:lnTo>
                      <a:pt x="2630" y="797"/>
                    </a:lnTo>
                    <a:lnTo>
                      <a:pt x="2616" y="795"/>
                    </a:lnTo>
                    <a:lnTo>
                      <a:pt x="2609" y="806"/>
                    </a:lnTo>
                    <a:lnTo>
                      <a:pt x="2599" y="815"/>
                    </a:lnTo>
                    <a:lnTo>
                      <a:pt x="2615" y="832"/>
                    </a:lnTo>
                    <a:lnTo>
                      <a:pt x="2604" y="833"/>
                    </a:lnTo>
                    <a:lnTo>
                      <a:pt x="2594" y="837"/>
                    </a:lnTo>
                    <a:lnTo>
                      <a:pt x="2587" y="844"/>
                    </a:lnTo>
                    <a:lnTo>
                      <a:pt x="2579" y="851"/>
                    </a:lnTo>
                    <a:lnTo>
                      <a:pt x="2515" y="855"/>
                    </a:lnTo>
                    <a:lnTo>
                      <a:pt x="2519" y="854"/>
                    </a:lnTo>
                    <a:lnTo>
                      <a:pt x="2524" y="850"/>
                    </a:lnTo>
                    <a:lnTo>
                      <a:pt x="2527" y="847"/>
                    </a:lnTo>
                    <a:lnTo>
                      <a:pt x="2537" y="826"/>
                    </a:lnTo>
                    <a:lnTo>
                      <a:pt x="2552" y="807"/>
                    </a:lnTo>
                    <a:lnTo>
                      <a:pt x="2569" y="792"/>
                    </a:lnTo>
                    <a:lnTo>
                      <a:pt x="2587" y="780"/>
                    </a:lnTo>
                    <a:lnTo>
                      <a:pt x="2595" y="772"/>
                    </a:lnTo>
                    <a:lnTo>
                      <a:pt x="2599" y="763"/>
                    </a:lnTo>
                    <a:lnTo>
                      <a:pt x="2599" y="753"/>
                    </a:lnTo>
                    <a:lnTo>
                      <a:pt x="2595" y="747"/>
                    </a:lnTo>
                    <a:lnTo>
                      <a:pt x="2615" y="742"/>
                    </a:lnTo>
                    <a:lnTo>
                      <a:pt x="2620" y="744"/>
                    </a:lnTo>
                    <a:lnTo>
                      <a:pt x="2623" y="749"/>
                    </a:lnTo>
                    <a:lnTo>
                      <a:pt x="2627" y="755"/>
                    </a:lnTo>
                    <a:lnTo>
                      <a:pt x="2629" y="761"/>
                    </a:lnTo>
                    <a:lnTo>
                      <a:pt x="2634" y="764"/>
                    </a:lnTo>
                    <a:lnTo>
                      <a:pt x="2643" y="764"/>
                    </a:lnTo>
                    <a:lnTo>
                      <a:pt x="2644" y="750"/>
                    </a:lnTo>
                    <a:lnTo>
                      <a:pt x="2650" y="738"/>
                    </a:lnTo>
                    <a:lnTo>
                      <a:pt x="2657" y="726"/>
                    </a:lnTo>
                    <a:lnTo>
                      <a:pt x="2664" y="715"/>
                    </a:lnTo>
                    <a:lnTo>
                      <a:pt x="2670" y="703"/>
                    </a:lnTo>
                    <a:lnTo>
                      <a:pt x="2673" y="690"/>
                    </a:lnTo>
                    <a:lnTo>
                      <a:pt x="2669" y="687"/>
                    </a:lnTo>
                    <a:lnTo>
                      <a:pt x="2669" y="687"/>
                    </a:lnTo>
                    <a:lnTo>
                      <a:pt x="2669" y="687"/>
                    </a:lnTo>
                    <a:lnTo>
                      <a:pt x="2673" y="686"/>
                    </a:lnTo>
                    <a:lnTo>
                      <a:pt x="2675" y="685"/>
                    </a:lnTo>
                    <a:lnTo>
                      <a:pt x="2678" y="684"/>
                    </a:lnTo>
                    <a:lnTo>
                      <a:pt x="2678" y="681"/>
                    </a:lnTo>
                    <a:lnTo>
                      <a:pt x="2679" y="680"/>
                    </a:lnTo>
                    <a:lnTo>
                      <a:pt x="2679" y="678"/>
                    </a:lnTo>
                    <a:lnTo>
                      <a:pt x="2679" y="675"/>
                    </a:lnTo>
                    <a:lnTo>
                      <a:pt x="2678" y="673"/>
                    </a:lnTo>
                    <a:lnTo>
                      <a:pt x="2679" y="670"/>
                    </a:lnTo>
                    <a:lnTo>
                      <a:pt x="2679" y="668"/>
                    </a:lnTo>
                    <a:lnTo>
                      <a:pt x="2677" y="661"/>
                    </a:lnTo>
                    <a:lnTo>
                      <a:pt x="2679" y="658"/>
                    </a:lnTo>
                    <a:lnTo>
                      <a:pt x="2681" y="656"/>
                    </a:lnTo>
                    <a:lnTo>
                      <a:pt x="2685" y="659"/>
                    </a:lnTo>
                    <a:lnTo>
                      <a:pt x="2689" y="664"/>
                    </a:lnTo>
                    <a:lnTo>
                      <a:pt x="2694" y="668"/>
                    </a:lnTo>
                    <a:lnTo>
                      <a:pt x="2698" y="672"/>
                    </a:lnTo>
                    <a:lnTo>
                      <a:pt x="2703" y="674"/>
                    </a:lnTo>
                    <a:lnTo>
                      <a:pt x="2708" y="674"/>
                    </a:lnTo>
                    <a:lnTo>
                      <a:pt x="2713" y="674"/>
                    </a:lnTo>
                    <a:lnTo>
                      <a:pt x="2717" y="663"/>
                    </a:lnTo>
                    <a:lnTo>
                      <a:pt x="2723" y="653"/>
                    </a:lnTo>
                    <a:lnTo>
                      <a:pt x="2729" y="642"/>
                    </a:lnTo>
                    <a:lnTo>
                      <a:pt x="2731" y="632"/>
                    </a:lnTo>
                    <a:lnTo>
                      <a:pt x="2732" y="633"/>
                    </a:lnTo>
                    <a:lnTo>
                      <a:pt x="2747" y="638"/>
                    </a:lnTo>
                    <a:lnTo>
                      <a:pt x="2760" y="641"/>
                    </a:lnTo>
                    <a:lnTo>
                      <a:pt x="2774" y="642"/>
                    </a:lnTo>
                    <a:lnTo>
                      <a:pt x="2787" y="641"/>
                    </a:lnTo>
                    <a:lnTo>
                      <a:pt x="2802" y="633"/>
                    </a:lnTo>
                    <a:lnTo>
                      <a:pt x="2804" y="630"/>
                    </a:lnTo>
                    <a:lnTo>
                      <a:pt x="2806" y="628"/>
                    </a:lnTo>
                    <a:lnTo>
                      <a:pt x="2809" y="624"/>
                    </a:lnTo>
                    <a:lnTo>
                      <a:pt x="2810" y="621"/>
                    </a:lnTo>
                    <a:lnTo>
                      <a:pt x="2809" y="616"/>
                    </a:lnTo>
                    <a:lnTo>
                      <a:pt x="2827" y="610"/>
                    </a:lnTo>
                    <a:lnTo>
                      <a:pt x="2833" y="602"/>
                    </a:lnTo>
                    <a:lnTo>
                      <a:pt x="2833" y="601"/>
                    </a:lnTo>
                    <a:lnTo>
                      <a:pt x="2845" y="594"/>
                    </a:lnTo>
                    <a:lnTo>
                      <a:pt x="2855" y="585"/>
                    </a:lnTo>
                    <a:lnTo>
                      <a:pt x="2865" y="576"/>
                    </a:lnTo>
                    <a:lnTo>
                      <a:pt x="2873" y="575"/>
                    </a:lnTo>
                    <a:lnTo>
                      <a:pt x="2879" y="571"/>
                    </a:lnTo>
                    <a:lnTo>
                      <a:pt x="2883" y="565"/>
                    </a:lnTo>
                    <a:lnTo>
                      <a:pt x="2883" y="556"/>
                    </a:lnTo>
                    <a:lnTo>
                      <a:pt x="2890" y="554"/>
                    </a:lnTo>
                    <a:lnTo>
                      <a:pt x="2893" y="555"/>
                    </a:lnTo>
                    <a:lnTo>
                      <a:pt x="2896" y="555"/>
                    </a:lnTo>
                    <a:lnTo>
                      <a:pt x="2899" y="554"/>
                    </a:lnTo>
                    <a:lnTo>
                      <a:pt x="2899" y="552"/>
                    </a:lnTo>
                    <a:lnTo>
                      <a:pt x="2912" y="548"/>
                    </a:lnTo>
                    <a:lnTo>
                      <a:pt x="2917" y="547"/>
                    </a:lnTo>
                    <a:lnTo>
                      <a:pt x="2921" y="545"/>
                    </a:lnTo>
                    <a:lnTo>
                      <a:pt x="2925" y="543"/>
                    </a:lnTo>
                    <a:lnTo>
                      <a:pt x="2929" y="539"/>
                    </a:lnTo>
                    <a:lnTo>
                      <a:pt x="2932" y="536"/>
                    </a:lnTo>
                    <a:lnTo>
                      <a:pt x="2936" y="533"/>
                    </a:lnTo>
                    <a:lnTo>
                      <a:pt x="2940" y="531"/>
                    </a:lnTo>
                    <a:lnTo>
                      <a:pt x="2945" y="527"/>
                    </a:lnTo>
                    <a:lnTo>
                      <a:pt x="2949" y="516"/>
                    </a:lnTo>
                    <a:lnTo>
                      <a:pt x="2947" y="505"/>
                    </a:lnTo>
                    <a:lnTo>
                      <a:pt x="2946" y="504"/>
                    </a:lnTo>
                    <a:lnTo>
                      <a:pt x="2947" y="505"/>
                    </a:lnTo>
                    <a:lnTo>
                      <a:pt x="2949" y="508"/>
                    </a:lnTo>
                    <a:lnTo>
                      <a:pt x="2967" y="501"/>
                    </a:lnTo>
                    <a:lnTo>
                      <a:pt x="2984" y="491"/>
                    </a:lnTo>
                    <a:lnTo>
                      <a:pt x="2999" y="481"/>
                    </a:lnTo>
                    <a:lnTo>
                      <a:pt x="3003" y="476"/>
                    </a:lnTo>
                    <a:lnTo>
                      <a:pt x="3004" y="471"/>
                    </a:lnTo>
                    <a:lnTo>
                      <a:pt x="3004" y="467"/>
                    </a:lnTo>
                    <a:lnTo>
                      <a:pt x="3003" y="461"/>
                    </a:lnTo>
                    <a:lnTo>
                      <a:pt x="3002" y="461"/>
                    </a:lnTo>
                    <a:lnTo>
                      <a:pt x="3016" y="457"/>
                    </a:lnTo>
                    <a:lnTo>
                      <a:pt x="3026" y="450"/>
                    </a:lnTo>
                    <a:lnTo>
                      <a:pt x="3035" y="439"/>
                    </a:lnTo>
                    <a:lnTo>
                      <a:pt x="3038" y="425"/>
                    </a:lnTo>
                    <a:lnTo>
                      <a:pt x="3042" y="423"/>
                    </a:lnTo>
                    <a:lnTo>
                      <a:pt x="3044" y="421"/>
                    </a:lnTo>
                    <a:lnTo>
                      <a:pt x="3046" y="418"/>
                    </a:lnTo>
                    <a:lnTo>
                      <a:pt x="3047" y="416"/>
                    </a:lnTo>
                    <a:lnTo>
                      <a:pt x="3061" y="412"/>
                    </a:lnTo>
                    <a:lnTo>
                      <a:pt x="3065" y="396"/>
                    </a:lnTo>
                    <a:lnTo>
                      <a:pt x="3065" y="396"/>
                    </a:lnTo>
                    <a:lnTo>
                      <a:pt x="3077" y="397"/>
                    </a:lnTo>
                    <a:lnTo>
                      <a:pt x="3086" y="394"/>
                    </a:lnTo>
                    <a:lnTo>
                      <a:pt x="3093" y="388"/>
                    </a:lnTo>
                    <a:lnTo>
                      <a:pt x="3098" y="378"/>
                    </a:lnTo>
                    <a:lnTo>
                      <a:pt x="3098" y="377"/>
                    </a:lnTo>
                    <a:lnTo>
                      <a:pt x="3101" y="376"/>
                    </a:lnTo>
                    <a:lnTo>
                      <a:pt x="3104" y="373"/>
                    </a:lnTo>
                    <a:lnTo>
                      <a:pt x="3106" y="372"/>
                    </a:lnTo>
                    <a:lnTo>
                      <a:pt x="3109" y="370"/>
                    </a:lnTo>
                    <a:lnTo>
                      <a:pt x="3110" y="366"/>
                    </a:lnTo>
                    <a:lnTo>
                      <a:pt x="3110" y="362"/>
                    </a:lnTo>
                    <a:lnTo>
                      <a:pt x="3115" y="362"/>
                    </a:lnTo>
                    <a:lnTo>
                      <a:pt x="3118" y="361"/>
                    </a:lnTo>
                    <a:lnTo>
                      <a:pt x="3122" y="360"/>
                    </a:lnTo>
                    <a:lnTo>
                      <a:pt x="3125" y="357"/>
                    </a:lnTo>
                    <a:lnTo>
                      <a:pt x="3135" y="343"/>
                    </a:lnTo>
                    <a:lnTo>
                      <a:pt x="3135" y="343"/>
                    </a:lnTo>
                    <a:lnTo>
                      <a:pt x="3137" y="344"/>
                    </a:lnTo>
                    <a:lnTo>
                      <a:pt x="3138" y="345"/>
                    </a:lnTo>
                    <a:lnTo>
                      <a:pt x="3149" y="344"/>
                    </a:lnTo>
                    <a:lnTo>
                      <a:pt x="3157" y="338"/>
                    </a:lnTo>
                    <a:lnTo>
                      <a:pt x="3163" y="328"/>
                    </a:lnTo>
                    <a:lnTo>
                      <a:pt x="3174" y="316"/>
                    </a:lnTo>
                    <a:lnTo>
                      <a:pt x="3184" y="310"/>
                    </a:lnTo>
                    <a:lnTo>
                      <a:pt x="3193" y="303"/>
                    </a:lnTo>
                    <a:lnTo>
                      <a:pt x="3200" y="296"/>
                    </a:lnTo>
                    <a:lnTo>
                      <a:pt x="3205" y="285"/>
                    </a:lnTo>
                    <a:lnTo>
                      <a:pt x="3205" y="285"/>
                    </a:lnTo>
                    <a:lnTo>
                      <a:pt x="3223" y="265"/>
                    </a:lnTo>
                    <a:lnTo>
                      <a:pt x="3224" y="266"/>
                    </a:lnTo>
                    <a:lnTo>
                      <a:pt x="3227" y="266"/>
                    </a:lnTo>
                    <a:lnTo>
                      <a:pt x="3230" y="266"/>
                    </a:lnTo>
                    <a:lnTo>
                      <a:pt x="3235" y="265"/>
                    </a:lnTo>
                    <a:lnTo>
                      <a:pt x="3239" y="264"/>
                    </a:lnTo>
                    <a:lnTo>
                      <a:pt x="3242" y="262"/>
                    </a:lnTo>
                    <a:lnTo>
                      <a:pt x="3245" y="258"/>
                    </a:lnTo>
                    <a:lnTo>
                      <a:pt x="3263" y="237"/>
                    </a:lnTo>
                    <a:lnTo>
                      <a:pt x="3268" y="230"/>
                    </a:lnTo>
                    <a:lnTo>
                      <a:pt x="3274" y="224"/>
                    </a:lnTo>
                    <a:lnTo>
                      <a:pt x="3280" y="217"/>
                    </a:lnTo>
                    <a:lnTo>
                      <a:pt x="3280" y="217"/>
                    </a:lnTo>
                    <a:lnTo>
                      <a:pt x="3279" y="207"/>
                    </a:lnTo>
                    <a:lnTo>
                      <a:pt x="3274" y="199"/>
                    </a:lnTo>
                    <a:lnTo>
                      <a:pt x="3267" y="192"/>
                    </a:lnTo>
                    <a:lnTo>
                      <a:pt x="3260" y="185"/>
                    </a:lnTo>
                    <a:lnTo>
                      <a:pt x="3254" y="178"/>
                    </a:lnTo>
                    <a:lnTo>
                      <a:pt x="3264" y="178"/>
                    </a:lnTo>
                    <a:lnTo>
                      <a:pt x="3270" y="174"/>
                    </a:lnTo>
                    <a:lnTo>
                      <a:pt x="3273" y="169"/>
                    </a:lnTo>
                    <a:lnTo>
                      <a:pt x="3274" y="162"/>
                    </a:lnTo>
                    <a:lnTo>
                      <a:pt x="3274" y="156"/>
                    </a:lnTo>
                    <a:lnTo>
                      <a:pt x="3276" y="155"/>
                    </a:lnTo>
                    <a:lnTo>
                      <a:pt x="3281" y="151"/>
                    </a:lnTo>
                    <a:lnTo>
                      <a:pt x="3284" y="148"/>
                    </a:lnTo>
                    <a:lnTo>
                      <a:pt x="3284" y="145"/>
                    </a:lnTo>
                    <a:lnTo>
                      <a:pt x="3293" y="151"/>
                    </a:lnTo>
                    <a:lnTo>
                      <a:pt x="3304" y="152"/>
                    </a:lnTo>
                    <a:lnTo>
                      <a:pt x="3314" y="150"/>
                    </a:lnTo>
                    <a:lnTo>
                      <a:pt x="3321" y="146"/>
                    </a:lnTo>
                    <a:lnTo>
                      <a:pt x="3326" y="139"/>
                    </a:lnTo>
                    <a:lnTo>
                      <a:pt x="3330" y="132"/>
                    </a:lnTo>
                    <a:lnTo>
                      <a:pt x="3333" y="123"/>
                    </a:lnTo>
                    <a:lnTo>
                      <a:pt x="3337" y="115"/>
                    </a:lnTo>
                    <a:lnTo>
                      <a:pt x="3338" y="115"/>
                    </a:lnTo>
                    <a:lnTo>
                      <a:pt x="3339" y="112"/>
                    </a:lnTo>
                    <a:lnTo>
                      <a:pt x="3342" y="110"/>
                    </a:lnTo>
                    <a:lnTo>
                      <a:pt x="3344" y="109"/>
                    </a:lnTo>
                    <a:lnTo>
                      <a:pt x="3348" y="108"/>
                    </a:lnTo>
                    <a:lnTo>
                      <a:pt x="3350" y="108"/>
                    </a:lnTo>
                    <a:lnTo>
                      <a:pt x="3353" y="106"/>
                    </a:lnTo>
                    <a:lnTo>
                      <a:pt x="3355" y="104"/>
                    </a:lnTo>
                    <a:lnTo>
                      <a:pt x="3356" y="102"/>
                    </a:lnTo>
                    <a:lnTo>
                      <a:pt x="3358" y="93"/>
                    </a:lnTo>
                    <a:lnTo>
                      <a:pt x="3356" y="86"/>
                    </a:lnTo>
                    <a:lnTo>
                      <a:pt x="3350" y="80"/>
                    </a:lnTo>
                    <a:lnTo>
                      <a:pt x="3350" y="77"/>
                    </a:lnTo>
                    <a:lnTo>
                      <a:pt x="3352" y="75"/>
                    </a:lnTo>
                    <a:lnTo>
                      <a:pt x="3352" y="72"/>
                    </a:lnTo>
                    <a:lnTo>
                      <a:pt x="3353" y="70"/>
                    </a:lnTo>
                    <a:lnTo>
                      <a:pt x="3352" y="69"/>
                    </a:lnTo>
                    <a:lnTo>
                      <a:pt x="3350" y="66"/>
                    </a:lnTo>
                    <a:lnTo>
                      <a:pt x="3347" y="65"/>
                    </a:lnTo>
                    <a:lnTo>
                      <a:pt x="3344" y="55"/>
                    </a:lnTo>
                    <a:lnTo>
                      <a:pt x="3339" y="51"/>
                    </a:lnTo>
                    <a:lnTo>
                      <a:pt x="3335" y="51"/>
                    </a:lnTo>
                    <a:lnTo>
                      <a:pt x="3330" y="53"/>
                    </a:lnTo>
                    <a:lnTo>
                      <a:pt x="3324" y="55"/>
                    </a:lnTo>
                    <a:lnTo>
                      <a:pt x="3319" y="58"/>
                    </a:lnTo>
                    <a:lnTo>
                      <a:pt x="3313" y="59"/>
                    </a:lnTo>
                    <a:lnTo>
                      <a:pt x="3302" y="70"/>
                    </a:lnTo>
                    <a:lnTo>
                      <a:pt x="3301" y="77"/>
                    </a:lnTo>
                    <a:lnTo>
                      <a:pt x="3303" y="83"/>
                    </a:lnTo>
                    <a:lnTo>
                      <a:pt x="3307" y="88"/>
                    </a:lnTo>
                    <a:lnTo>
                      <a:pt x="3313" y="93"/>
                    </a:lnTo>
                    <a:lnTo>
                      <a:pt x="3316" y="98"/>
                    </a:lnTo>
                    <a:lnTo>
                      <a:pt x="3319" y="104"/>
                    </a:lnTo>
                    <a:lnTo>
                      <a:pt x="3314" y="109"/>
                    </a:lnTo>
                    <a:lnTo>
                      <a:pt x="3309" y="115"/>
                    </a:lnTo>
                    <a:lnTo>
                      <a:pt x="3305" y="121"/>
                    </a:lnTo>
                    <a:lnTo>
                      <a:pt x="3301" y="125"/>
                    </a:lnTo>
                    <a:lnTo>
                      <a:pt x="3293" y="126"/>
                    </a:lnTo>
                    <a:lnTo>
                      <a:pt x="3285" y="122"/>
                    </a:lnTo>
                    <a:lnTo>
                      <a:pt x="3291" y="115"/>
                    </a:lnTo>
                    <a:lnTo>
                      <a:pt x="3296" y="109"/>
                    </a:lnTo>
                    <a:lnTo>
                      <a:pt x="3296" y="102"/>
                    </a:lnTo>
                    <a:lnTo>
                      <a:pt x="3292" y="98"/>
                    </a:lnTo>
                    <a:lnTo>
                      <a:pt x="3287" y="97"/>
                    </a:lnTo>
                    <a:lnTo>
                      <a:pt x="3281" y="99"/>
                    </a:lnTo>
                    <a:lnTo>
                      <a:pt x="3276" y="102"/>
                    </a:lnTo>
                    <a:lnTo>
                      <a:pt x="3271" y="103"/>
                    </a:lnTo>
                    <a:lnTo>
                      <a:pt x="3271" y="103"/>
                    </a:lnTo>
                    <a:lnTo>
                      <a:pt x="3263" y="105"/>
                    </a:lnTo>
                    <a:lnTo>
                      <a:pt x="3256" y="109"/>
                    </a:lnTo>
                    <a:lnTo>
                      <a:pt x="3252" y="116"/>
                    </a:lnTo>
                    <a:lnTo>
                      <a:pt x="3248" y="123"/>
                    </a:lnTo>
                    <a:lnTo>
                      <a:pt x="3246" y="122"/>
                    </a:lnTo>
                    <a:lnTo>
                      <a:pt x="3244" y="122"/>
                    </a:lnTo>
                    <a:lnTo>
                      <a:pt x="3241" y="125"/>
                    </a:lnTo>
                    <a:lnTo>
                      <a:pt x="3239" y="127"/>
                    </a:lnTo>
                    <a:lnTo>
                      <a:pt x="3237" y="128"/>
                    </a:lnTo>
                    <a:lnTo>
                      <a:pt x="3235" y="129"/>
                    </a:lnTo>
                    <a:lnTo>
                      <a:pt x="3234" y="132"/>
                    </a:lnTo>
                    <a:lnTo>
                      <a:pt x="3231" y="133"/>
                    </a:lnTo>
                    <a:lnTo>
                      <a:pt x="3230" y="133"/>
                    </a:lnTo>
                    <a:lnTo>
                      <a:pt x="3228" y="133"/>
                    </a:lnTo>
                    <a:lnTo>
                      <a:pt x="3224" y="132"/>
                    </a:lnTo>
                    <a:lnTo>
                      <a:pt x="3211" y="129"/>
                    </a:lnTo>
                    <a:lnTo>
                      <a:pt x="3197" y="132"/>
                    </a:lnTo>
                    <a:lnTo>
                      <a:pt x="3185" y="137"/>
                    </a:lnTo>
                    <a:lnTo>
                      <a:pt x="3173" y="143"/>
                    </a:lnTo>
                    <a:lnTo>
                      <a:pt x="3172" y="149"/>
                    </a:lnTo>
                    <a:lnTo>
                      <a:pt x="3172" y="154"/>
                    </a:lnTo>
                    <a:lnTo>
                      <a:pt x="3173" y="160"/>
                    </a:lnTo>
                    <a:lnTo>
                      <a:pt x="3174" y="161"/>
                    </a:lnTo>
                    <a:lnTo>
                      <a:pt x="3176" y="161"/>
                    </a:lnTo>
                    <a:lnTo>
                      <a:pt x="3172" y="162"/>
                    </a:lnTo>
                    <a:lnTo>
                      <a:pt x="3167" y="163"/>
                    </a:lnTo>
                    <a:lnTo>
                      <a:pt x="3163" y="165"/>
                    </a:lnTo>
                    <a:lnTo>
                      <a:pt x="3160" y="167"/>
                    </a:lnTo>
                    <a:lnTo>
                      <a:pt x="3157" y="169"/>
                    </a:lnTo>
                    <a:lnTo>
                      <a:pt x="3152" y="172"/>
                    </a:lnTo>
                    <a:lnTo>
                      <a:pt x="3150" y="174"/>
                    </a:lnTo>
                    <a:lnTo>
                      <a:pt x="3148" y="178"/>
                    </a:lnTo>
                    <a:lnTo>
                      <a:pt x="3145" y="179"/>
                    </a:lnTo>
                    <a:lnTo>
                      <a:pt x="3143" y="180"/>
                    </a:lnTo>
                    <a:lnTo>
                      <a:pt x="3140" y="182"/>
                    </a:lnTo>
                    <a:lnTo>
                      <a:pt x="3138" y="183"/>
                    </a:lnTo>
                    <a:lnTo>
                      <a:pt x="3134" y="184"/>
                    </a:lnTo>
                    <a:lnTo>
                      <a:pt x="3132" y="185"/>
                    </a:lnTo>
                    <a:lnTo>
                      <a:pt x="3131" y="188"/>
                    </a:lnTo>
                    <a:lnTo>
                      <a:pt x="3123" y="191"/>
                    </a:lnTo>
                    <a:lnTo>
                      <a:pt x="3116" y="195"/>
                    </a:lnTo>
                    <a:lnTo>
                      <a:pt x="3112" y="201"/>
                    </a:lnTo>
                    <a:lnTo>
                      <a:pt x="3111" y="209"/>
                    </a:lnTo>
                    <a:lnTo>
                      <a:pt x="3114" y="213"/>
                    </a:lnTo>
                    <a:lnTo>
                      <a:pt x="3116" y="216"/>
                    </a:lnTo>
                    <a:lnTo>
                      <a:pt x="3116" y="222"/>
                    </a:lnTo>
                    <a:lnTo>
                      <a:pt x="3115" y="228"/>
                    </a:lnTo>
                    <a:lnTo>
                      <a:pt x="3111" y="230"/>
                    </a:lnTo>
                    <a:lnTo>
                      <a:pt x="3105" y="231"/>
                    </a:lnTo>
                    <a:lnTo>
                      <a:pt x="3095" y="230"/>
                    </a:lnTo>
                    <a:lnTo>
                      <a:pt x="3095" y="234"/>
                    </a:lnTo>
                    <a:lnTo>
                      <a:pt x="3093" y="237"/>
                    </a:lnTo>
                    <a:lnTo>
                      <a:pt x="3091" y="241"/>
                    </a:lnTo>
                    <a:lnTo>
                      <a:pt x="3087" y="243"/>
                    </a:lnTo>
                    <a:lnTo>
                      <a:pt x="3084" y="246"/>
                    </a:lnTo>
                    <a:lnTo>
                      <a:pt x="3081" y="247"/>
                    </a:lnTo>
                    <a:lnTo>
                      <a:pt x="3077" y="249"/>
                    </a:lnTo>
                    <a:lnTo>
                      <a:pt x="3075" y="252"/>
                    </a:lnTo>
                    <a:lnTo>
                      <a:pt x="3064" y="254"/>
                    </a:lnTo>
                    <a:lnTo>
                      <a:pt x="3065" y="259"/>
                    </a:lnTo>
                    <a:lnTo>
                      <a:pt x="3065" y="264"/>
                    </a:lnTo>
                    <a:lnTo>
                      <a:pt x="3064" y="268"/>
                    </a:lnTo>
                    <a:lnTo>
                      <a:pt x="3060" y="271"/>
                    </a:lnTo>
                    <a:lnTo>
                      <a:pt x="3048" y="274"/>
                    </a:lnTo>
                    <a:lnTo>
                      <a:pt x="3038" y="279"/>
                    </a:lnTo>
                    <a:lnTo>
                      <a:pt x="3029" y="286"/>
                    </a:lnTo>
                    <a:lnTo>
                      <a:pt x="3018" y="293"/>
                    </a:lnTo>
                    <a:lnTo>
                      <a:pt x="3008" y="299"/>
                    </a:lnTo>
                    <a:lnTo>
                      <a:pt x="2997" y="303"/>
                    </a:lnTo>
                    <a:lnTo>
                      <a:pt x="2984" y="302"/>
                    </a:lnTo>
                    <a:lnTo>
                      <a:pt x="2984" y="307"/>
                    </a:lnTo>
                    <a:lnTo>
                      <a:pt x="2982" y="311"/>
                    </a:lnTo>
                    <a:lnTo>
                      <a:pt x="2981" y="315"/>
                    </a:lnTo>
                    <a:lnTo>
                      <a:pt x="2978" y="317"/>
                    </a:lnTo>
                    <a:lnTo>
                      <a:pt x="2973" y="320"/>
                    </a:lnTo>
                    <a:lnTo>
                      <a:pt x="2970" y="325"/>
                    </a:lnTo>
                    <a:lnTo>
                      <a:pt x="2970" y="330"/>
                    </a:lnTo>
                    <a:lnTo>
                      <a:pt x="2973" y="336"/>
                    </a:lnTo>
                    <a:lnTo>
                      <a:pt x="2976" y="340"/>
                    </a:lnTo>
                    <a:lnTo>
                      <a:pt x="2981" y="344"/>
                    </a:lnTo>
                    <a:lnTo>
                      <a:pt x="2986" y="348"/>
                    </a:lnTo>
                    <a:lnTo>
                      <a:pt x="2984" y="350"/>
                    </a:lnTo>
                    <a:lnTo>
                      <a:pt x="2981" y="353"/>
                    </a:lnTo>
                    <a:lnTo>
                      <a:pt x="2979" y="357"/>
                    </a:lnTo>
                    <a:lnTo>
                      <a:pt x="2975" y="357"/>
                    </a:lnTo>
                    <a:lnTo>
                      <a:pt x="2959" y="355"/>
                    </a:lnTo>
                    <a:lnTo>
                      <a:pt x="2952" y="350"/>
                    </a:lnTo>
                    <a:lnTo>
                      <a:pt x="2958" y="343"/>
                    </a:lnTo>
                    <a:lnTo>
                      <a:pt x="2963" y="334"/>
                    </a:lnTo>
                    <a:lnTo>
                      <a:pt x="2962" y="326"/>
                    </a:lnTo>
                    <a:lnTo>
                      <a:pt x="2957" y="316"/>
                    </a:lnTo>
                    <a:lnTo>
                      <a:pt x="2953" y="309"/>
                    </a:lnTo>
                    <a:lnTo>
                      <a:pt x="2946" y="311"/>
                    </a:lnTo>
                    <a:lnTo>
                      <a:pt x="2941" y="316"/>
                    </a:lnTo>
                    <a:lnTo>
                      <a:pt x="2938" y="322"/>
                    </a:lnTo>
                    <a:lnTo>
                      <a:pt x="2936" y="330"/>
                    </a:lnTo>
                    <a:lnTo>
                      <a:pt x="2930" y="332"/>
                    </a:lnTo>
                    <a:lnTo>
                      <a:pt x="2930" y="343"/>
                    </a:lnTo>
                    <a:lnTo>
                      <a:pt x="2925" y="351"/>
                    </a:lnTo>
                    <a:lnTo>
                      <a:pt x="2918" y="357"/>
                    </a:lnTo>
                    <a:lnTo>
                      <a:pt x="2908" y="361"/>
                    </a:lnTo>
                    <a:lnTo>
                      <a:pt x="2907" y="357"/>
                    </a:lnTo>
                    <a:lnTo>
                      <a:pt x="2905" y="354"/>
                    </a:lnTo>
                    <a:lnTo>
                      <a:pt x="2896" y="351"/>
                    </a:lnTo>
                    <a:lnTo>
                      <a:pt x="2889" y="354"/>
                    </a:lnTo>
                    <a:lnTo>
                      <a:pt x="2884" y="362"/>
                    </a:lnTo>
                    <a:lnTo>
                      <a:pt x="2884" y="365"/>
                    </a:lnTo>
                    <a:lnTo>
                      <a:pt x="2884" y="367"/>
                    </a:lnTo>
                    <a:lnTo>
                      <a:pt x="2885" y="370"/>
                    </a:lnTo>
                    <a:lnTo>
                      <a:pt x="2885" y="372"/>
                    </a:lnTo>
                    <a:lnTo>
                      <a:pt x="2885" y="374"/>
                    </a:lnTo>
                    <a:lnTo>
                      <a:pt x="2884" y="376"/>
                    </a:lnTo>
                    <a:lnTo>
                      <a:pt x="2883" y="378"/>
                    </a:lnTo>
                    <a:lnTo>
                      <a:pt x="2879" y="379"/>
                    </a:lnTo>
                    <a:lnTo>
                      <a:pt x="2874" y="379"/>
                    </a:lnTo>
                    <a:lnTo>
                      <a:pt x="2865" y="380"/>
                    </a:lnTo>
                    <a:lnTo>
                      <a:pt x="2854" y="384"/>
                    </a:lnTo>
                    <a:lnTo>
                      <a:pt x="2844" y="389"/>
                    </a:lnTo>
                    <a:lnTo>
                      <a:pt x="2837" y="396"/>
                    </a:lnTo>
                    <a:lnTo>
                      <a:pt x="2839" y="401"/>
                    </a:lnTo>
                    <a:lnTo>
                      <a:pt x="2840" y="402"/>
                    </a:lnTo>
                    <a:lnTo>
                      <a:pt x="2845" y="425"/>
                    </a:lnTo>
                    <a:lnTo>
                      <a:pt x="2845" y="425"/>
                    </a:lnTo>
                    <a:lnTo>
                      <a:pt x="2832" y="429"/>
                    </a:lnTo>
                    <a:lnTo>
                      <a:pt x="2832" y="429"/>
                    </a:lnTo>
                    <a:lnTo>
                      <a:pt x="2826" y="424"/>
                    </a:lnTo>
                    <a:lnTo>
                      <a:pt x="2820" y="421"/>
                    </a:lnTo>
                    <a:lnTo>
                      <a:pt x="2815" y="422"/>
                    </a:lnTo>
                    <a:lnTo>
                      <a:pt x="2811" y="425"/>
                    </a:lnTo>
                    <a:lnTo>
                      <a:pt x="2809" y="436"/>
                    </a:lnTo>
                    <a:lnTo>
                      <a:pt x="2809" y="436"/>
                    </a:lnTo>
                    <a:lnTo>
                      <a:pt x="2803" y="439"/>
                    </a:lnTo>
                    <a:lnTo>
                      <a:pt x="2796" y="444"/>
                    </a:lnTo>
                    <a:lnTo>
                      <a:pt x="2788" y="445"/>
                    </a:lnTo>
                    <a:lnTo>
                      <a:pt x="2780" y="444"/>
                    </a:lnTo>
                    <a:lnTo>
                      <a:pt x="2774" y="446"/>
                    </a:lnTo>
                    <a:lnTo>
                      <a:pt x="2771" y="457"/>
                    </a:lnTo>
                    <a:lnTo>
                      <a:pt x="2775" y="467"/>
                    </a:lnTo>
                    <a:lnTo>
                      <a:pt x="2782" y="475"/>
                    </a:lnTo>
                    <a:lnTo>
                      <a:pt x="2782" y="475"/>
                    </a:lnTo>
                    <a:lnTo>
                      <a:pt x="2782" y="475"/>
                    </a:lnTo>
                    <a:lnTo>
                      <a:pt x="2748" y="468"/>
                    </a:lnTo>
                    <a:lnTo>
                      <a:pt x="2735" y="474"/>
                    </a:lnTo>
                    <a:lnTo>
                      <a:pt x="2736" y="480"/>
                    </a:lnTo>
                    <a:lnTo>
                      <a:pt x="2714" y="487"/>
                    </a:lnTo>
                    <a:lnTo>
                      <a:pt x="2708" y="488"/>
                    </a:lnTo>
                    <a:lnTo>
                      <a:pt x="2702" y="490"/>
                    </a:lnTo>
                    <a:lnTo>
                      <a:pt x="2697" y="493"/>
                    </a:lnTo>
                    <a:lnTo>
                      <a:pt x="2694" y="499"/>
                    </a:lnTo>
                    <a:lnTo>
                      <a:pt x="2686" y="507"/>
                    </a:lnTo>
                    <a:lnTo>
                      <a:pt x="2677" y="513"/>
                    </a:lnTo>
                    <a:lnTo>
                      <a:pt x="2666" y="516"/>
                    </a:lnTo>
                    <a:lnTo>
                      <a:pt x="2656" y="521"/>
                    </a:lnTo>
                    <a:lnTo>
                      <a:pt x="2647" y="528"/>
                    </a:lnTo>
                    <a:lnTo>
                      <a:pt x="2641" y="532"/>
                    </a:lnTo>
                    <a:lnTo>
                      <a:pt x="2634" y="532"/>
                    </a:lnTo>
                    <a:lnTo>
                      <a:pt x="2629" y="516"/>
                    </a:lnTo>
                    <a:lnTo>
                      <a:pt x="2622" y="505"/>
                    </a:lnTo>
                    <a:lnTo>
                      <a:pt x="2613" y="498"/>
                    </a:lnTo>
                    <a:lnTo>
                      <a:pt x="2601" y="496"/>
                    </a:lnTo>
                    <a:lnTo>
                      <a:pt x="2587" y="497"/>
                    </a:lnTo>
                    <a:lnTo>
                      <a:pt x="2567" y="503"/>
                    </a:lnTo>
                    <a:lnTo>
                      <a:pt x="2543" y="513"/>
                    </a:lnTo>
                    <a:lnTo>
                      <a:pt x="2533" y="510"/>
                    </a:lnTo>
                    <a:lnTo>
                      <a:pt x="2528" y="505"/>
                    </a:lnTo>
                    <a:lnTo>
                      <a:pt x="2527" y="499"/>
                    </a:lnTo>
                    <a:lnTo>
                      <a:pt x="2526" y="492"/>
                    </a:lnTo>
                    <a:lnTo>
                      <a:pt x="2525" y="485"/>
                    </a:lnTo>
                    <a:lnTo>
                      <a:pt x="2524" y="479"/>
                    </a:lnTo>
                    <a:lnTo>
                      <a:pt x="2518" y="474"/>
                    </a:lnTo>
                    <a:lnTo>
                      <a:pt x="2482" y="445"/>
                    </a:lnTo>
                    <a:lnTo>
                      <a:pt x="2482" y="442"/>
                    </a:lnTo>
                    <a:lnTo>
                      <a:pt x="2482" y="439"/>
                    </a:lnTo>
                    <a:lnTo>
                      <a:pt x="2484" y="436"/>
                    </a:lnTo>
                    <a:lnTo>
                      <a:pt x="2484" y="434"/>
                    </a:lnTo>
                    <a:lnTo>
                      <a:pt x="2485" y="431"/>
                    </a:lnTo>
                    <a:lnTo>
                      <a:pt x="2486" y="430"/>
                    </a:lnTo>
                    <a:lnTo>
                      <a:pt x="2487" y="428"/>
                    </a:lnTo>
                    <a:lnTo>
                      <a:pt x="2490" y="428"/>
                    </a:lnTo>
                    <a:lnTo>
                      <a:pt x="2493" y="428"/>
                    </a:lnTo>
                    <a:lnTo>
                      <a:pt x="2497" y="429"/>
                    </a:lnTo>
                    <a:lnTo>
                      <a:pt x="2501" y="431"/>
                    </a:lnTo>
                    <a:lnTo>
                      <a:pt x="2511" y="435"/>
                    </a:lnTo>
                    <a:lnTo>
                      <a:pt x="2520" y="434"/>
                    </a:lnTo>
                    <a:lnTo>
                      <a:pt x="2528" y="429"/>
                    </a:lnTo>
                    <a:lnTo>
                      <a:pt x="2536" y="422"/>
                    </a:lnTo>
                    <a:lnTo>
                      <a:pt x="2532" y="417"/>
                    </a:lnTo>
                    <a:lnTo>
                      <a:pt x="2533" y="412"/>
                    </a:lnTo>
                    <a:lnTo>
                      <a:pt x="2536" y="407"/>
                    </a:lnTo>
                    <a:lnTo>
                      <a:pt x="2537" y="402"/>
                    </a:lnTo>
                    <a:lnTo>
                      <a:pt x="2536" y="402"/>
                    </a:lnTo>
                    <a:lnTo>
                      <a:pt x="2537" y="402"/>
                    </a:lnTo>
                    <a:lnTo>
                      <a:pt x="2555" y="394"/>
                    </a:lnTo>
                    <a:lnTo>
                      <a:pt x="2556" y="397"/>
                    </a:lnTo>
                    <a:lnTo>
                      <a:pt x="2560" y="399"/>
                    </a:lnTo>
                    <a:lnTo>
                      <a:pt x="2564" y="400"/>
                    </a:lnTo>
                    <a:lnTo>
                      <a:pt x="2567" y="399"/>
                    </a:lnTo>
                    <a:lnTo>
                      <a:pt x="2570" y="397"/>
                    </a:lnTo>
                    <a:lnTo>
                      <a:pt x="2573" y="395"/>
                    </a:lnTo>
                    <a:lnTo>
                      <a:pt x="2578" y="383"/>
                    </a:lnTo>
                    <a:lnTo>
                      <a:pt x="2583" y="372"/>
                    </a:lnTo>
                    <a:lnTo>
                      <a:pt x="2586" y="362"/>
                    </a:lnTo>
                    <a:lnTo>
                      <a:pt x="2584" y="354"/>
                    </a:lnTo>
                    <a:lnTo>
                      <a:pt x="2578" y="345"/>
                    </a:lnTo>
                    <a:lnTo>
                      <a:pt x="2567" y="337"/>
                    </a:lnTo>
                    <a:lnTo>
                      <a:pt x="2548" y="330"/>
                    </a:lnTo>
                    <a:lnTo>
                      <a:pt x="2526" y="322"/>
                    </a:lnTo>
                    <a:lnTo>
                      <a:pt x="2507" y="320"/>
                    </a:lnTo>
                    <a:lnTo>
                      <a:pt x="2491" y="321"/>
                    </a:lnTo>
                    <a:lnTo>
                      <a:pt x="2476" y="330"/>
                    </a:lnTo>
                    <a:lnTo>
                      <a:pt x="2462" y="345"/>
                    </a:lnTo>
                    <a:lnTo>
                      <a:pt x="2437" y="355"/>
                    </a:lnTo>
                    <a:lnTo>
                      <a:pt x="2429" y="364"/>
                    </a:lnTo>
                    <a:lnTo>
                      <a:pt x="2346" y="362"/>
                    </a:lnTo>
                    <a:lnTo>
                      <a:pt x="2346" y="362"/>
                    </a:lnTo>
                    <a:lnTo>
                      <a:pt x="2346" y="362"/>
                    </a:lnTo>
                    <a:lnTo>
                      <a:pt x="2301" y="343"/>
                    </a:lnTo>
                    <a:lnTo>
                      <a:pt x="2284" y="332"/>
                    </a:lnTo>
                    <a:lnTo>
                      <a:pt x="2283" y="326"/>
                    </a:lnTo>
                    <a:lnTo>
                      <a:pt x="2280" y="321"/>
                    </a:lnTo>
                    <a:lnTo>
                      <a:pt x="2276" y="319"/>
                    </a:lnTo>
                    <a:lnTo>
                      <a:pt x="2272" y="316"/>
                    </a:lnTo>
                    <a:lnTo>
                      <a:pt x="2276" y="316"/>
                    </a:lnTo>
                    <a:lnTo>
                      <a:pt x="2280" y="315"/>
                    </a:lnTo>
                    <a:lnTo>
                      <a:pt x="2283" y="314"/>
                    </a:lnTo>
                    <a:lnTo>
                      <a:pt x="2288" y="304"/>
                    </a:lnTo>
                    <a:lnTo>
                      <a:pt x="2288" y="294"/>
                    </a:lnTo>
                    <a:lnTo>
                      <a:pt x="2286" y="286"/>
                    </a:lnTo>
                    <a:lnTo>
                      <a:pt x="2281" y="277"/>
                    </a:lnTo>
                    <a:lnTo>
                      <a:pt x="2277" y="269"/>
                    </a:lnTo>
                    <a:lnTo>
                      <a:pt x="2295" y="260"/>
                    </a:lnTo>
                    <a:lnTo>
                      <a:pt x="2315" y="243"/>
                    </a:lnTo>
                    <a:lnTo>
                      <a:pt x="2331" y="242"/>
                    </a:lnTo>
                    <a:lnTo>
                      <a:pt x="2338" y="233"/>
                    </a:lnTo>
                    <a:lnTo>
                      <a:pt x="2345" y="223"/>
                    </a:lnTo>
                    <a:lnTo>
                      <a:pt x="2351" y="213"/>
                    </a:lnTo>
                    <a:lnTo>
                      <a:pt x="2354" y="203"/>
                    </a:lnTo>
                    <a:lnTo>
                      <a:pt x="2352" y="191"/>
                    </a:lnTo>
                    <a:lnTo>
                      <a:pt x="2345" y="179"/>
                    </a:lnTo>
                    <a:lnTo>
                      <a:pt x="2333" y="176"/>
                    </a:lnTo>
                    <a:lnTo>
                      <a:pt x="2320" y="176"/>
                    </a:lnTo>
                    <a:lnTo>
                      <a:pt x="2306" y="176"/>
                    </a:lnTo>
                    <a:lnTo>
                      <a:pt x="2293" y="172"/>
                    </a:lnTo>
                    <a:lnTo>
                      <a:pt x="2294" y="161"/>
                    </a:lnTo>
                    <a:lnTo>
                      <a:pt x="2289" y="151"/>
                    </a:lnTo>
                    <a:lnTo>
                      <a:pt x="2288" y="148"/>
                    </a:lnTo>
                    <a:lnTo>
                      <a:pt x="2289" y="143"/>
                    </a:lnTo>
                    <a:lnTo>
                      <a:pt x="2277" y="135"/>
                    </a:lnTo>
                    <a:lnTo>
                      <a:pt x="2263" y="131"/>
                    </a:lnTo>
                    <a:lnTo>
                      <a:pt x="2261" y="129"/>
                    </a:lnTo>
                    <a:lnTo>
                      <a:pt x="2259" y="128"/>
                    </a:lnTo>
                    <a:lnTo>
                      <a:pt x="2258" y="128"/>
                    </a:lnTo>
                    <a:lnTo>
                      <a:pt x="2260" y="125"/>
                    </a:lnTo>
                    <a:lnTo>
                      <a:pt x="2263" y="122"/>
                    </a:lnTo>
                    <a:lnTo>
                      <a:pt x="2265" y="120"/>
                    </a:lnTo>
                    <a:lnTo>
                      <a:pt x="2266" y="116"/>
                    </a:lnTo>
                    <a:lnTo>
                      <a:pt x="2266" y="114"/>
                    </a:lnTo>
                    <a:lnTo>
                      <a:pt x="2266" y="111"/>
                    </a:lnTo>
                    <a:lnTo>
                      <a:pt x="2264" y="110"/>
                    </a:lnTo>
                    <a:lnTo>
                      <a:pt x="2263" y="110"/>
                    </a:lnTo>
                    <a:lnTo>
                      <a:pt x="2260" y="110"/>
                    </a:lnTo>
                    <a:lnTo>
                      <a:pt x="2259" y="111"/>
                    </a:lnTo>
                    <a:lnTo>
                      <a:pt x="2257" y="111"/>
                    </a:lnTo>
                    <a:lnTo>
                      <a:pt x="2254" y="112"/>
                    </a:lnTo>
                    <a:lnTo>
                      <a:pt x="2252" y="112"/>
                    </a:lnTo>
                    <a:lnTo>
                      <a:pt x="2242" y="114"/>
                    </a:lnTo>
                    <a:lnTo>
                      <a:pt x="2232" y="117"/>
                    </a:lnTo>
                    <a:lnTo>
                      <a:pt x="2225" y="123"/>
                    </a:lnTo>
                    <a:lnTo>
                      <a:pt x="2223" y="125"/>
                    </a:lnTo>
                    <a:lnTo>
                      <a:pt x="2206" y="134"/>
                    </a:lnTo>
                    <a:lnTo>
                      <a:pt x="2190" y="145"/>
                    </a:lnTo>
                    <a:lnTo>
                      <a:pt x="2175" y="156"/>
                    </a:lnTo>
                    <a:lnTo>
                      <a:pt x="2173" y="159"/>
                    </a:lnTo>
                    <a:lnTo>
                      <a:pt x="2172" y="161"/>
                    </a:lnTo>
                    <a:lnTo>
                      <a:pt x="2162" y="166"/>
                    </a:lnTo>
                    <a:lnTo>
                      <a:pt x="2141" y="173"/>
                    </a:lnTo>
                    <a:lnTo>
                      <a:pt x="2124" y="184"/>
                    </a:lnTo>
                    <a:lnTo>
                      <a:pt x="2110" y="196"/>
                    </a:lnTo>
                    <a:lnTo>
                      <a:pt x="2099" y="213"/>
                    </a:lnTo>
                    <a:lnTo>
                      <a:pt x="2093" y="235"/>
                    </a:lnTo>
                    <a:lnTo>
                      <a:pt x="2093" y="235"/>
                    </a:lnTo>
                    <a:lnTo>
                      <a:pt x="2094" y="236"/>
                    </a:lnTo>
                    <a:lnTo>
                      <a:pt x="2087" y="236"/>
                    </a:lnTo>
                    <a:lnTo>
                      <a:pt x="2073" y="239"/>
                    </a:lnTo>
                    <a:lnTo>
                      <a:pt x="2060" y="241"/>
                    </a:lnTo>
                    <a:lnTo>
                      <a:pt x="2048" y="245"/>
                    </a:lnTo>
                    <a:lnTo>
                      <a:pt x="2036" y="253"/>
                    </a:lnTo>
                    <a:lnTo>
                      <a:pt x="2025" y="262"/>
                    </a:lnTo>
                    <a:lnTo>
                      <a:pt x="2010" y="269"/>
                    </a:lnTo>
                    <a:lnTo>
                      <a:pt x="2005" y="273"/>
                    </a:lnTo>
                    <a:lnTo>
                      <a:pt x="2002" y="277"/>
                    </a:lnTo>
                    <a:lnTo>
                      <a:pt x="1997" y="290"/>
                    </a:lnTo>
                    <a:lnTo>
                      <a:pt x="1996" y="302"/>
                    </a:lnTo>
                    <a:lnTo>
                      <a:pt x="1999" y="314"/>
                    </a:lnTo>
                    <a:lnTo>
                      <a:pt x="2000" y="315"/>
                    </a:lnTo>
                    <a:lnTo>
                      <a:pt x="2002" y="316"/>
                    </a:lnTo>
                    <a:lnTo>
                      <a:pt x="1997" y="316"/>
                    </a:lnTo>
                    <a:lnTo>
                      <a:pt x="1992" y="317"/>
                    </a:lnTo>
                    <a:lnTo>
                      <a:pt x="1986" y="320"/>
                    </a:lnTo>
                    <a:lnTo>
                      <a:pt x="1981" y="323"/>
                    </a:lnTo>
                    <a:lnTo>
                      <a:pt x="1976" y="326"/>
                    </a:lnTo>
                    <a:lnTo>
                      <a:pt x="1965" y="328"/>
                    </a:lnTo>
                    <a:lnTo>
                      <a:pt x="1955" y="332"/>
                    </a:lnTo>
                    <a:lnTo>
                      <a:pt x="1947" y="340"/>
                    </a:lnTo>
                    <a:lnTo>
                      <a:pt x="1947" y="342"/>
                    </a:lnTo>
                    <a:lnTo>
                      <a:pt x="1938" y="349"/>
                    </a:lnTo>
                    <a:lnTo>
                      <a:pt x="1931" y="356"/>
                    </a:lnTo>
                    <a:lnTo>
                      <a:pt x="1923" y="362"/>
                    </a:lnTo>
                    <a:lnTo>
                      <a:pt x="1913" y="366"/>
                    </a:lnTo>
                    <a:lnTo>
                      <a:pt x="1902" y="368"/>
                    </a:lnTo>
                    <a:lnTo>
                      <a:pt x="1896" y="377"/>
                    </a:lnTo>
                    <a:lnTo>
                      <a:pt x="1889" y="384"/>
                    </a:lnTo>
                    <a:lnTo>
                      <a:pt x="1881" y="391"/>
                    </a:lnTo>
                    <a:lnTo>
                      <a:pt x="1875" y="400"/>
                    </a:lnTo>
                    <a:lnTo>
                      <a:pt x="1872" y="410"/>
                    </a:lnTo>
                    <a:lnTo>
                      <a:pt x="1872" y="422"/>
                    </a:lnTo>
                    <a:lnTo>
                      <a:pt x="1862" y="430"/>
                    </a:lnTo>
                    <a:lnTo>
                      <a:pt x="1855" y="428"/>
                    </a:lnTo>
                    <a:lnTo>
                      <a:pt x="1846" y="427"/>
                    </a:lnTo>
                    <a:lnTo>
                      <a:pt x="1839" y="424"/>
                    </a:lnTo>
                    <a:lnTo>
                      <a:pt x="1832" y="424"/>
                    </a:lnTo>
                    <a:lnTo>
                      <a:pt x="1826" y="427"/>
                    </a:lnTo>
                    <a:lnTo>
                      <a:pt x="1823" y="431"/>
                    </a:lnTo>
                    <a:lnTo>
                      <a:pt x="1822" y="441"/>
                    </a:lnTo>
                    <a:lnTo>
                      <a:pt x="1824" y="454"/>
                    </a:lnTo>
                    <a:lnTo>
                      <a:pt x="1811" y="456"/>
                    </a:lnTo>
                    <a:lnTo>
                      <a:pt x="1796" y="456"/>
                    </a:lnTo>
                    <a:lnTo>
                      <a:pt x="1783" y="458"/>
                    </a:lnTo>
                    <a:lnTo>
                      <a:pt x="1771" y="464"/>
                    </a:lnTo>
                    <a:lnTo>
                      <a:pt x="1767" y="468"/>
                    </a:lnTo>
                    <a:lnTo>
                      <a:pt x="1765" y="471"/>
                    </a:lnTo>
                    <a:lnTo>
                      <a:pt x="1765" y="476"/>
                    </a:lnTo>
                    <a:lnTo>
                      <a:pt x="1765" y="481"/>
                    </a:lnTo>
                    <a:lnTo>
                      <a:pt x="1766" y="482"/>
                    </a:lnTo>
                    <a:lnTo>
                      <a:pt x="1750" y="488"/>
                    </a:lnTo>
                    <a:lnTo>
                      <a:pt x="1733" y="491"/>
                    </a:lnTo>
                    <a:lnTo>
                      <a:pt x="1733" y="503"/>
                    </a:lnTo>
                    <a:lnTo>
                      <a:pt x="1730" y="514"/>
                    </a:lnTo>
                    <a:lnTo>
                      <a:pt x="1724" y="521"/>
                    </a:lnTo>
                    <a:lnTo>
                      <a:pt x="1715" y="530"/>
                    </a:lnTo>
                    <a:lnTo>
                      <a:pt x="1708" y="536"/>
                    </a:lnTo>
                    <a:lnTo>
                      <a:pt x="1699" y="544"/>
                    </a:lnTo>
                    <a:lnTo>
                      <a:pt x="1694" y="553"/>
                    </a:lnTo>
                    <a:lnTo>
                      <a:pt x="1685" y="562"/>
                    </a:lnTo>
                    <a:lnTo>
                      <a:pt x="1675" y="570"/>
                    </a:lnTo>
                    <a:lnTo>
                      <a:pt x="1663" y="576"/>
                    </a:lnTo>
                    <a:lnTo>
                      <a:pt x="1652" y="581"/>
                    </a:lnTo>
                    <a:lnTo>
                      <a:pt x="1640" y="587"/>
                    </a:lnTo>
                    <a:lnTo>
                      <a:pt x="1636" y="584"/>
                    </a:lnTo>
                    <a:lnTo>
                      <a:pt x="1633" y="583"/>
                    </a:lnTo>
                    <a:lnTo>
                      <a:pt x="1629" y="583"/>
                    </a:lnTo>
                    <a:lnTo>
                      <a:pt x="1624" y="582"/>
                    </a:lnTo>
                    <a:lnTo>
                      <a:pt x="1634" y="577"/>
                    </a:lnTo>
                    <a:lnTo>
                      <a:pt x="1642" y="570"/>
                    </a:lnTo>
                    <a:lnTo>
                      <a:pt x="1646" y="560"/>
                    </a:lnTo>
                    <a:lnTo>
                      <a:pt x="1647" y="548"/>
                    </a:lnTo>
                    <a:lnTo>
                      <a:pt x="1643" y="532"/>
                    </a:lnTo>
                    <a:lnTo>
                      <a:pt x="1637" y="518"/>
                    </a:lnTo>
                    <a:lnTo>
                      <a:pt x="1636" y="516"/>
                    </a:lnTo>
                    <a:lnTo>
                      <a:pt x="1636" y="516"/>
                    </a:lnTo>
                    <a:lnTo>
                      <a:pt x="1651" y="515"/>
                    </a:lnTo>
                    <a:lnTo>
                      <a:pt x="1664" y="510"/>
                    </a:lnTo>
                    <a:lnTo>
                      <a:pt x="1676" y="504"/>
                    </a:lnTo>
                    <a:lnTo>
                      <a:pt x="1688" y="497"/>
                    </a:lnTo>
                    <a:lnTo>
                      <a:pt x="1702" y="492"/>
                    </a:lnTo>
                    <a:lnTo>
                      <a:pt x="1716" y="491"/>
                    </a:lnTo>
                    <a:lnTo>
                      <a:pt x="1719" y="486"/>
                    </a:lnTo>
                    <a:lnTo>
                      <a:pt x="1720" y="480"/>
                    </a:lnTo>
                    <a:lnTo>
                      <a:pt x="1719" y="475"/>
                    </a:lnTo>
                    <a:lnTo>
                      <a:pt x="1716" y="471"/>
                    </a:lnTo>
                    <a:lnTo>
                      <a:pt x="1713" y="469"/>
                    </a:lnTo>
                    <a:lnTo>
                      <a:pt x="1709" y="467"/>
                    </a:lnTo>
                    <a:lnTo>
                      <a:pt x="1704" y="465"/>
                    </a:lnTo>
                    <a:lnTo>
                      <a:pt x="1707" y="463"/>
                    </a:lnTo>
                    <a:lnTo>
                      <a:pt x="1709" y="461"/>
                    </a:lnTo>
                    <a:lnTo>
                      <a:pt x="1709" y="457"/>
                    </a:lnTo>
                    <a:lnTo>
                      <a:pt x="1709" y="453"/>
                    </a:lnTo>
                    <a:lnTo>
                      <a:pt x="1726" y="458"/>
                    </a:lnTo>
                    <a:lnTo>
                      <a:pt x="1738" y="458"/>
                    </a:lnTo>
                    <a:lnTo>
                      <a:pt x="1747" y="456"/>
                    </a:lnTo>
                    <a:lnTo>
                      <a:pt x="1750" y="448"/>
                    </a:lnTo>
                    <a:lnTo>
                      <a:pt x="1751" y="438"/>
                    </a:lnTo>
                    <a:lnTo>
                      <a:pt x="1749" y="422"/>
                    </a:lnTo>
                    <a:lnTo>
                      <a:pt x="1755" y="428"/>
                    </a:lnTo>
                    <a:lnTo>
                      <a:pt x="1762" y="431"/>
                    </a:lnTo>
                    <a:lnTo>
                      <a:pt x="1771" y="433"/>
                    </a:lnTo>
                    <a:lnTo>
                      <a:pt x="1781" y="430"/>
                    </a:lnTo>
                    <a:lnTo>
                      <a:pt x="1783" y="427"/>
                    </a:lnTo>
                    <a:lnTo>
                      <a:pt x="1784" y="423"/>
                    </a:lnTo>
                    <a:lnTo>
                      <a:pt x="1785" y="419"/>
                    </a:lnTo>
                    <a:lnTo>
                      <a:pt x="1785" y="417"/>
                    </a:lnTo>
                    <a:lnTo>
                      <a:pt x="1809" y="393"/>
                    </a:lnTo>
                    <a:lnTo>
                      <a:pt x="1817" y="388"/>
                    </a:lnTo>
                    <a:lnTo>
                      <a:pt x="1826" y="387"/>
                    </a:lnTo>
                    <a:lnTo>
                      <a:pt x="1835" y="384"/>
                    </a:lnTo>
                    <a:lnTo>
                      <a:pt x="1843" y="379"/>
                    </a:lnTo>
                    <a:lnTo>
                      <a:pt x="1844" y="379"/>
                    </a:lnTo>
                    <a:lnTo>
                      <a:pt x="1849" y="377"/>
                    </a:lnTo>
                    <a:lnTo>
                      <a:pt x="1852" y="374"/>
                    </a:lnTo>
                    <a:lnTo>
                      <a:pt x="1853" y="372"/>
                    </a:lnTo>
                    <a:lnTo>
                      <a:pt x="1891" y="357"/>
                    </a:lnTo>
                    <a:lnTo>
                      <a:pt x="1902" y="332"/>
                    </a:lnTo>
                    <a:lnTo>
                      <a:pt x="1906" y="323"/>
                    </a:lnTo>
                    <a:lnTo>
                      <a:pt x="1904" y="316"/>
                    </a:lnTo>
                    <a:lnTo>
                      <a:pt x="1897" y="310"/>
                    </a:lnTo>
                    <a:lnTo>
                      <a:pt x="1896" y="310"/>
                    </a:lnTo>
                    <a:lnTo>
                      <a:pt x="1895" y="310"/>
                    </a:lnTo>
                    <a:lnTo>
                      <a:pt x="1902" y="299"/>
                    </a:lnTo>
                    <a:lnTo>
                      <a:pt x="1906" y="298"/>
                    </a:lnTo>
                    <a:lnTo>
                      <a:pt x="1909" y="297"/>
                    </a:lnTo>
                    <a:lnTo>
                      <a:pt x="1912" y="296"/>
                    </a:lnTo>
                    <a:lnTo>
                      <a:pt x="1920" y="286"/>
                    </a:lnTo>
                    <a:lnTo>
                      <a:pt x="1924" y="280"/>
                    </a:lnTo>
                    <a:lnTo>
                      <a:pt x="1930" y="276"/>
                    </a:lnTo>
                    <a:lnTo>
                      <a:pt x="1935" y="271"/>
                    </a:lnTo>
                    <a:lnTo>
                      <a:pt x="1938" y="266"/>
                    </a:lnTo>
                    <a:lnTo>
                      <a:pt x="1941" y="259"/>
                    </a:lnTo>
                    <a:lnTo>
                      <a:pt x="1941" y="260"/>
                    </a:lnTo>
                    <a:lnTo>
                      <a:pt x="1958" y="260"/>
                    </a:lnTo>
                    <a:lnTo>
                      <a:pt x="1958" y="260"/>
                    </a:lnTo>
                    <a:lnTo>
                      <a:pt x="1974" y="262"/>
                    </a:lnTo>
                    <a:lnTo>
                      <a:pt x="1975" y="263"/>
                    </a:lnTo>
                    <a:lnTo>
                      <a:pt x="1987" y="268"/>
                    </a:lnTo>
                    <a:lnTo>
                      <a:pt x="2000" y="268"/>
                    </a:lnTo>
                    <a:lnTo>
                      <a:pt x="2004" y="265"/>
                    </a:lnTo>
                    <a:lnTo>
                      <a:pt x="2008" y="263"/>
                    </a:lnTo>
                    <a:lnTo>
                      <a:pt x="2010" y="260"/>
                    </a:lnTo>
                    <a:lnTo>
                      <a:pt x="2014" y="225"/>
                    </a:lnTo>
                    <a:lnTo>
                      <a:pt x="2021" y="219"/>
                    </a:lnTo>
                    <a:lnTo>
                      <a:pt x="2022" y="214"/>
                    </a:lnTo>
                    <a:lnTo>
                      <a:pt x="2020" y="209"/>
                    </a:lnTo>
                    <a:lnTo>
                      <a:pt x="2016" y="203"/>
                    </a:lnTo>
                    <a:lnTo>
                      <a:pt x="2017" y="202"/>
                    </a:lnTo>
                    <a:lnTo>
                      <a:pt x="2023" y="196"/>
                    </a:lnTo>
                    <a:lnTo>
                      <a:pt x="2027" y="190"/>
                    </a:lnTo>
                    <a:lnTo>
                      <a:pt x="2037" y="196"/>
                    </a:lnTo>
                    <a:lnTo>
                      <a:pt x="2046" y="199"/>
                    </a:lnTo>
                    <a:lnTo>
                      <a:pt x="2059" y="199"/>
                    </a:lnTo>
                    <a:lnTo>
                      <a:pt x="2061" y="197"/>
                    </a:lnTo>
                    <a:lnTo>
                      <a:pt x="2062" y="196"/>
                    </a:lnTo>
                    <a:lnTo>
                      <a:pt x="2071" y="197"/>
                    </a:lnTo>
                    <a:lnTo>
                      <a:pt x="2079" y="196"/>
                    </a:lnTo>
                    <a:lnTo>
                      <a:pt x="2087" y="190"/>
                    </a:lnTo>
                    <a:lnTo>
                      <a:pt x="2084" y="185"/>
                    </a:lnTo>
                    <a:lnTo>
                      <a:pt x="2079" y="180"/>
                    </a:lnTo>
                    <a:lnTo>
                      <a:pt x="2076" y="176"/>
                    </a:lnTo>
                    <a:lnTo>
                      <a:pt x="2072" y="171"/>
                    </a:lnTo>
                    <a:lnTo>
                      <a:pt x="2072" y="165"/>
                    </a:lnTo>
                    <a:lnTo>
                      <a:pt x="2100" y="149"/>
                    </a:lnTo>
                    <a:lnTo>
                      <a:pt x="2104" y="150"/>
                    </a:lnTo>
                    <a:lnTo>
                      <a:pt x="2107" y="149"/>
                    </a:lnTo>
                    <a:lnTo>
                      <a:pt x="2119" y="143"/>
                    </a:lnTo>
                    <a:lnTo>
                      <a:pt x="2130" y="134"/>
                    </a:lnTo>
                    <a:lnTo>
                      <a:pt x="2135" y="138"/>
                    </a:lnTo>
                    <a:lnTo>
                      <a:pt x="2153" y="111"/>
                    </a:lnTo>
                    <a:lnTo>
                      <a:pt x="2150" y="111"/>
                    </a:lnTo>
                    <a:lnTo>
                      <a:pt x="2146" y="111"/>
                    </a:lnTo>
                    <a:lnTo>
                      <a:pt x="2142" y="112"/>
                    </a:lnTo>
                    <a:lnTo>
                      <a:pt x="2139" y="115"/>
                    </a:lnTo>
                    <a:lnTo>
                      <a:pt x="2136" y="117"/>
                    </a:lnTo>
                    <a:lnTo>
                      <a:pt x="2136" y="117"/>
                    </a:lnTo>
                    <a:lnTo>
                      <a:pt x="2131" y="114"/>
                    </a:lnTo>
                    <a:lnTo>
                      <a:pt x="2127" y="111"/>
                    </a:lnTo>
                    <a:lnTo>
                      <a:pt x="2121" y="109"/>
                    </a:lnTo>
                    <a:lnTo>
                      <a:pt x="2119" y="109"/>
                    </a:lnTo>
                    <a:lnTo>
                      <a:pt x="2123" y="105"/>
                    </a:lnTo>
                    <a:lnTo>
                      <a:pt x="2127" y="102"/>
                    </a:lnTo>
                    <a:lnTo>
                      <a:pt x="2136" y="99"/>
                    </a:lnTo>
                    <a:lnTo>
                      <a:pt x="2148" y="92"/>
                    </a:lnTo>
                    <a:lnTo>
                      <a:pt x="2163" y="88"/>
                    </a:lnTo>
                    <a:lnTo>
                      <a:pt x="2178" y="86"/>
                    </a:lnTo>
                    <a:lnTo>
                      <a:pt x="2192" y="82"/>
                    </a:lnTo>
                    <a:lnTo>
                      <a:pt x="2193" y="80"/>
                    </a:lnTo>
                    <a:lnTo>
                      <a:pt x="2201" y="83"/>
                    </a:lnTo>
                    <a:lnTo>
                      <a:pt x="2208" y="85"/>
                    </a:lnTo>
                    <a:lnTo>
                      <a:pt x="2216" y="83"/>
                    </a:lnTo>
                    <a:lnTo>
                      <a:pt x="2221" y="77"/>
                    </a:lnTo>
                    <a:lnTo>
                      <a:pt x="2223" y="70"/>
                    </a:lnTo>
                    <a:lnTo>
                      <a:pt x="2223" y="63"/>
                    </a:lnTo>
                    <a:lnTo>
                      <a:pt x="2224" y="55"/>
                    </a:lnTo>
                    <a:lnTo>
                      <a:pt x="2229" y="49"/>
                    </a:lnTo>
                    <a:lnTo>
                      <a:pt x="2237" y="40"/>
                    </a:lnTo>
                    <a:lnTo>
                      <a:pt x="2247" y="35"/>
                    </a:lnTo>
                    <a:lnTo>
                      <a:pt x="2254" y="28"/>
                    </a:lnTo>
                    <a:lnTo>
                      <a:pt x="2255" y="19"/>
                    </a:lnTo>
                    <a:lnTo>
                      <a:pt x="2252" y="9"/>
                    </a:lnTo>
                    <a:lnTo>
                      <a:pt x="2244" y="2"/>
                    </a:lnTo>
                    <a:lnTo>
                      <a:pt x="2235" y="0"/>
                    </a:lnTo>
                    <a:lnTo>
                      <a:pt x="2224" y="0"/>
                    </a:lnTo>
                    <a:lnTo>
                      <a:pt x="2213" y="2"/>
                    </a:lnTo>
                    <a:lnTo>
                      <a:pt x="2202" y="3"/>
                    </a:lnTo>
                    <a:lnTo>
                      <a:pt x="2199" y="7"/>
                    </a:lnTo>
                    <a:lnTo>
                      <a:pt x="2198" y="12"/>
                    </a:lnTo>
                    <a:lnTo>
                      <a:pt x="2198" y="17"/>
                    </a:lnTo>
                    <a:lnTo>
                      <a:pt x="2196" y="18"/>
                    </a:lnTo>
                    <a:lnTo>
                      <a:pt x="2193" y="20"/>
                    </a:lnTo>
                    <a:lnTo>
                      <a:pt x="2184" y="19"/>
                    </a:lnTo>
                    <a:lnTo>
                      <a:pt x="2175" y="17"/>
                    </a:lnTo>
                    <a:lnTo>
                      <a:pt x="2165" y="17"/>
                    </a:lnTo>
                    <a:lnTo>
                      <a:pt x="2156" y="20"/>
                    </a:lnTo>
                    <a:lnTo>
                      <a:pt x="2147" y="30"/>
                    </a:lnTo>
                    <a:lnTo>
                      <a:pt x="2136" y="40"/>
                    </a:lnTo>
                    <a:lnTo>
                      <a:pt x="2125" y="48"/>
                    </a:lnTo>
                    <a:lnTo>
                      <a:pt x="2116" y="58"/>
                    </a:lnTo>
                    <a:lnTo>
                      <a:pt x="2108" y="70"/>
                    </a:lnTo>
                    <a:lnTo>
                      <a:pt x="2097" y="76"/>
                    </a:lnTo>
                    <a:lnTo>
                      <a:pt x="2085" y="81"/>
                    </a:lnTo>
                    <a:lnTo>
                      <a:pt x="2076" y="87"/>
                    </a:lnTo>
                    <a:lnTo>
                      <a:pt x="2067" y="97"/>
                    </a:lnTo>
                    <a:lnTo>
                      <a:pt x="2061" y="109"/>
                    </a:lnTo>
                    <a:lnTo>
                      <a:pt x="2049" y="116"/>
                    </a:lnTo>
                    <a:lnTo>
                      <a:pt x="2037" y="122"/>
                    </a:lnTo>
                    <a:lnTo>
                      <a:pt x="2022" y="127"/>
                    </a:lnTo>
                    <a:lnTo>
                      <a:pt x="2009" y="133"/>
                    </a:lnTo>
                    <a:lnTo>
                      <a:pt x="1997" y="140"/>
                    </a:lnTo>
                    <a:lnTo>
                      <a:pt x="1986" y="150"/>
                    </a:lnTo>
                    <a:lnTo>
                      <a:pt x="1969" y="159"/>
                    </a:lnTo>
                    <a:lnTo>
                      <a:pt x="1958" y="166"/>
                    </a:lnTo>
                    <a:lnTo>
                      <a:pt x="1951" y="173"/>
                    </a:lnTo>
                    <a:lnTo>
                      <a:pt x="1949" y="180"/>
                    </a:lnTo>
                    <a:lnTo>
                      <a:pt x="1952" y="190"/>
                    </a:lnTo>
                    <a:lnTo>
                      <a:pt x="1959" y="202"/>
                    </a:lnTo>
                    <a:lnTo>
                      <a:pt x="1971" y="217"/>
                    </a:lnTo>
                    <a:lnTo>
                      <a:pt x="1975" y="222"/>
                    </a:lnTo>
                    <a:lnTo>
                      <a:pt x="1969" y="222"/>
                    </a:lnTo>
                    <a:lnTo>
                      <a:pt x="1941" y="205"/>
                    </a:lnTo>
                    <a:lnTo>
                      <a:pt x="1931" y="209"/>
                    </a:lnTo>
                    <a:lnTo>
                      <a:pt x="1929" y="213"/>
                    </a:lnTo>
                    <a:lnTo>
                      <a:pt x="1930" y="217"/>
                    </a:lnTo>
                    <a:lnTo>
                      <a:pt x="1934" y="220"/>
                    </a:lnTo>
                    <a:lnTo>
                      <a:pt x="1938" y="224"/>
                    </a:lnTo>
                    <a:lnTo>
                      <a:pt x="1942" y="229"/>
                    </a:lnTo>
                    <a:lnTo>
                      <a:pt x="1942" y="233"/>
                    </a:lnTo>
                    <a:lnTo>
                      <a:pt x="1942" y="233"/>
                    </a:lnTo>
                    <a:lnTo>
                      <a:pt x="1931" y="240"/>
                    </a:lnTo>
                    <a:lnTo>
                      <a:pt x="1931" y="240"/>
                    </a:lnTo>
                    <a:lnTo>
                      <a:pt x="1920" y="235"/>
                    </a:lnTo>
                    <a:lnTo>
                      <a:pt x="1909" y="231"/>
                    </a:lnTo>
                    <a:lnTo>
                      <a:pt x="1897" y="229"/>
                    </a:lnTo>
                    <a:lnTo>
                      <a:pt x="1885" y="225"/>
                    </a:lnTo>
                    <a:lnTo>
                      <a:pt x="1875" y="218"/>
                    </a:lnTo>
                    <a:lnTo>
                      <a:pt x="1869" y="207"/>
                    </a:lnTo>
                    <a:lnTo>
                      <a:pt x="1875" y="203"/>
                    </a:lnTo>
                    <a:lnTo>
                      <a:pt x="1881" y="200"/>
                    </a:lnTo>
                    <a:lnTo>
                      <a:pt x="1886" y="197"/>
                    </a:lnTo>
                    <a:lnTo>
                      <a:pt x="1889" y="200"/>
                    </a:lnTo>
                    <a:lnTo>
                      <a:pt x="1892" y="201"/>
                    </a:lnTo>
                    <a:lnTo>
                      <a:pt x="1895" y="201"/>
                    </a:lnTo>
                    <a:lnTo>
                      <a:pt x="1897" y="201"/>
                    </a:lnTo>
                    <a:lnTo>
                      <a:pt x="1900" y="200"/>
                    </a:lnTo>
                    <a:lnTo>
                      <a:pt x="1901" y="199"/>
                    </a:lnTo>
                    <a:lnTo>
                      <a:pt x="1903" y="195"/>
                    </a:lnTo>
                    <a:lnTo>
                      <a:pt x="1903" y="190"/>
                    </a:lnTo>
                    <a:lnTo>
                      <a:pt x="1906" y="189"/>
                    </a:lnTo>
                    <a:lnTo>
                      <a:pt x="1908" y="186"/>
                    </a:lnTo>
                    <a:lnTo>
                      <a:pt x="1911" y="183"/>
                    </a:lnTo>
                    <a:lnTo>
                      <a:pt x="1913" y="180"/>
                    </a:lnTo>
                    <a:lnTo>
                      <a:pt x="1915" y="177"/>
                    </a:lnTo>
                    <a:lnTo>
                      <a:pt x="1917" y="169"/>
                    </a:lnTo>
                    <a:lnTo>
                      <a:pt x="1920" y="169"/>
                    </a:lnTo>
                    <a:lnTo>
                      <a:pt x="1924" y="167"/>
                    </a:lnTo>
                    <a:lnTo>
                      <a:pt x="1935" y="163"/>
                    </a:lnTo>
                    <a:lnTo>
                      <a:pt x="1945" y="157"/>
                    </a:lnTo>
                    <a:lnTo>
                      <a:pt x="1952" y="149"/>
                    </a:lnTo>
                    <a:lnTo>
                      <a:pt x="1959" y="140"/>
                    </a:lnTo>
                    <a:lnTo>
                      <a:pt x="1965" y="132"/>
                    </a:lnTo>
                    <a:lnTo>
                      <a:pt x="1970" y="122"/>
                    </a:lnTo>
                    <a:lnTo>
                      <a:pt x="1982" y="106"/>
                    </a:lnTo>
                    <a:lnTo>
                      <a:pt x="1996" y="89"/>
                    </a:lnTo>
                    <a:lnTo>
                      <a:pt x="2009" y="76"/>
                    </a:lnTo>
                    <a:lnTo>
                      <a:pt x="2014" y="70"/>
                    </a:lnTo>
                    <a:lnTo>
                      <a:pt x="2017" y="64"/>
                    </a:lnTo>
                    <a:lnTo>
                      <a:pt x="2019" y="55"/>
                    </a:lnTo>
                    <a:lnTo>
                      <a:pt x="2015" y="47"/>
                    </a:lnTo>
                    <a:lnTo>
                      <a:pt x="2006" y="41"/>
                    </a:lnTo>
                    <a:lnTo>
                      <a:pt x="1997" y="38"/>
                    </a:lnTo>
                    <a:lnTo>
                      <a:pt x="1986" y="40"/>
                    </a:lnTo>
                    <a:lnTo>
                      <a:pt x="1976" y="42"/>
                    </a:lnTo>
                    <a:lnTo>
                      <a:pt x="1969" y="47"/>
                    </a:lnTo>
                    <a:lnTo>
                      <a:pt x="1964" y="53"/>
                    </a:lnTo>
                    <a:lnTo>
                      <a:pt x="1959" y="60"/>
                    </a:lnTo>
                    <a:lnTo>
                      <a:pt x="1954" y="68"/>
                    </a:lnTo>
                    <a:lnTo>
                      <a:pt x="1930" y="80"/>
                    </a:lnTo>
                    <a:lnTo>
                      <a:pt x="1909" y="94"/>
                    </a:lnTo>
                    <a:lnTo>
                      <a:pt x="1890" y="111"/>
                    </a:lnTo>
                    <a:lnTo>
                      <a:pt x="1870" y="129"/>
                    </a:lnTo>
                    <a:lnTo>
                      <a:pt x="1840" y="145"/>
                    </a:lnTo>
                    <a:lnTo>
                      <a:pt x="1812" y="163"/>
                    </a:lnTo>
                    <a:lnTo>
                      <a:pt x="1785" y="184"/>
                    </a:lnTo>
                    <a:lnTo>
                      <a:pt x="1760" y="206"/>
                    </a:lnTo>
                    <a:lnTo>
                      <a:pt x="1736" y="229"/>
                    </a:lnTo>
                    <a:lnTo>
                      <a:pt x="1710" y="252"/>
                    </a:lnTo>
                    <a:lnTo>
                      <a:pt x="1693" y="260"/>
                    </a:lnTo>
                    <a:lnTo>
                      <a:pt x="1694" y="263"/>
                    </a:lnTo>
                    <a:lnTo>
                      <a:pt x="1694" y="264"/>
                    </a:lnTo>
                    <a:lnTo>
                      <a:pt x="1694" y="266"/>
                    </a:lnTo>
                    <a:lnTo>
                      <a:pt x="1694" y="269"/>
                    </a:lnTo>
                    <a:lnTo>
                      <a:pt x="1694" y="271"/>
                    </a:lnTo>
                    <a:lnTo>
                      <a:pt x="1696" y="273"/>
                    </a:lnTo>
                    <a:lnTo>
                      <a:pt x="1685" y="283"/>
                    </a:lnTo>
                    <a:lnTo>
                      <a:pt x="1671" y="291"/>
                    </a:lnTo>
                    <a:lnTo>
                      <a:pt x="1656" y="296"/>
                    </a:lnTo>
                    <a:lnTo>
                      <a:pt x="1619" y="332"/>
                    </a:lnTo>
                    <a:lnTo>
                      <a:pt x="1600" y="343"/>
                    </a:lnTo>
                    <a:lnTo>
                      <a:pt x="1583" y="355"/>
                    </a:lnTo>
                    <a:lnTo>
                      <a:pt x="1568" y="370"/>
                    </a:lnTo>
                    <a:lnTo>
                      <a:pt x="1555" y="385"/>
                    </a:lnTo>
                    <a:lnTo>
                      <a:pt x="1529" y="400"/>
                    </a:lnTo>
                    <a:lnTo>
                      <a:pt x="1505" y="413"/>
                    </a:lnTo>
                    <a:lnTo>
                      <a:pt x="1482" y="429"/>
                    </a:lnTo>
                    <a:lnTo>
                      <a:pt x="1459" y="446"/>
                    </a:lnTo>
                    <a:lnTo>
                      <a:pt x="1439" y="465"/>
                    </a:lnTo>
                    <a:lnTo>
                      <a:pt x="1422" y="490"/>
                    </a:lnTo>
                    <a:lnTo>
                      <a:pt x="1410" y="497"/>
                    </a:lnTo>
                    <a:lnTo>
                      <a:pt x="1397" y="504"/>
                    </a:lnTo>
                    <a:lnTo>
                      <a:pt x="1385" y="511"/>
                    </a:lnTo>
                    <a:lnTo>
                      <a:pt x="1374" y="520"/>
                    </a:lnTo>
                    <a:lnTo>
                      <a:pt x="1365" y="530"/>
                    </a:lnTo>
                    <a:lnTo>
                      <a:pt x="1359" y="543"/>
                    </a:lnTo>
                    <a:lnTo>
                      <a:pt x="1357" y="559"/>
                    </a:lnTo>
                    <a:lnTo>
                      <a:pt x="1338" y="570"/>
                    </a:lnTo>
                    <a:lnTo>
                      <a:pt x="1317" y="579"/>
                    </a:lnTo>
                    <a:lnTo>
                      <a:pt x="1297" y="589"/>
                    </a:lnTo>
                    <a:lnTo>
                      <a:pt x="1279" y="600"/>
                    </a:lnTo>
                    <a:lnTo>
                      <a:pt x="1262" y="613"/>
                    </a:lnTo>
                    <a:lnTo>
                      <a:pt x="1248" y="632"/>
                    </a:lnTo>
                    <a:lnTo>
                      <a:pt x="1238" y="640"/>
                    </a:lnTo>
                    <a:lnTo>
                      <a:pt x="1228" y="649"/>
                    </a:lnTo>
                    <a:lnTo>
                      <a:pt x="1220" y="658"/>
                    </a:lnTo>
                    <a:lnTo>
                      <a:pt x="1214" y="669"/>
                    </a:lnTo>
                    <a:lnTo>
                      <a:pt x="1214" y="669"/>
                    </a:lnTo>
                    <a:lnTo>
                      <a:pt x="1193" y="669"/>
                    </a:lnTo>
                    <a:lnTo>
                      <a:pt x="1191" y="680"/>
                    </a:lnTo>
                    <a:lnTo>
                      <a:pt x="1194" y="692"/>
                    </a:lnTo>
                    <a:lnTo>
                      <a:pt x="1199" y="702"/>
                    </a:lnTo>
                    <a:lnTo>
                      <a:pt x="1199" y="702"/>
                    </a:lnTo>
                    <a:lnTo>
                      <a:pt x="1199" y="702"/>
                    </a:lnTo>
                    <a:lnTo>
                      <a:pt x="1193" y="712"/>
                    </a:lnTo>
                    <a:lnTo>
                      <a:pt x="1185" y="716"/>
                    </a:lnTo>
                    <a:lnTo>
                      <a:pt x="1176" y="716"/>
                    </a:lnTo>
                    <a:lnTo>
                      <a:pt x="1166" y="715"/>
                    </a:lnTo>
                    <a:lnTo>
                      <a:pt x="1158" y="713"/>
                    </a:lnTo>
                    <a:lnTo>
                      <a:pt x="1155" y="710"/>
                    </a:lnTo>
                    <a:lnTo>
                      <a:pt x="1153" y="707"/>
                    </a:lnTo>
                    <a:lnTo>
                      <a:pt x="1129" y="726"/>
                    </a:lnTo>
                    <a:lnTo>
                      <a:pt x="1103" y="746"/>
                    </a:lnTo>
                    <a:lnTo>
                      <a:pt x="1080" y="766"/>
                    </a:lnTo>
                    <a:lnTo>
                      <a:pt x="1058" y="789"/>
                    </a:lnTo>
                    <a:lnTo>
                      <a:pt x="1039" y="815"/>
                    </a:lnTo>
                    <a:lnTo>
                      <a:pt x="1035" y="815"/>
                    </a:lnTo>
                    <a:lnTo>
                      <a:pt x="1033" y="816"/>
                    </a:lnTo>
                    <a:lnTo>
                      <a:pt x="1026" y="824"/>
                    </a:lnTo>
                    <a:lnTo>
                      <a:pt x="1017" y="832"/>
                    </a:lnTo>
                    <a:lnTo>
                      <a:pt x="1010" y="839"/>
                    </a:lnTo>
                    <a:lnTo>
                      <a:pt x="1004" y="846"/>
                    </a:lnTo>
                    <a:lnTo>
                      <a:pt x="1001" y="857"/>
                    </a:lnTo>
                    <a:lnTo>
                      <a:pt x="1004" y="869"/>
                    </a:lnTo>
                    <a:lnTo>
                      <a:pt x="1002" y="868"/>
                    </a:lnTo>
                    <a:lnTo>
                      <a:pt x="1002" y="869"/>
                    </a:lnTo>
                    <a:lnTo>
                      <a:pt x="981" y="871"/>
                    </a:lnTo>
                    <a:lnTo>
                      <a:pt x="977" y="867"/>
                    </a:lnTo>
                    <a:lnTo>
                      <a:pt x="973" y="866"/>
                    </a:lnTo>
                    <a:lnTo>
                      <a:pt x="971" y="867"/>
                    </a:lnTo>
                    <a:lnTo>
                      <a:pt x="967" y="869"/>
                    </a:lnTo>
                    <a:lnTo>
                      <a:pt x="958" y="875"/>
                    </a:lnTo>
                    <a:lnTo>
                      <a:pt x="949" y="884"/>
                    </a:lnTo>
                    <a:lnTo>
                      <a:pt x="941" y="892"/>
                    </a:lnTo>
                    <a:lnTo>
                      <a:pt x="932" y="901"/>
                    </a:lnTo>
                    <a:lnTo>
                      <a:pt x="922" y="908"/>
                    </a:lnTo>
                    <a:lnTo>
                      <a:pt x="910" y="912"/>
                    </a:lnTo>
                    <a:lnTo>
                      <a:pt x="897" y="918"/>
                    </a:lnTo>
                    <a:lnTo>
                      <a:pt x="886" y="925"/>
                    </a:lnTo>
                    <a:lnTo>
                      <a:pt x="877" y="935"/>
                    </a:lnTo>
                    <a:lnTo>
                      <a:pt x="871" y="946"/>
                    </a:lnTo>
                    <a:lnTo>
                      <a:pt x="870" y="959"/>
                    </a:lnTo>
                    <a:lnTo>
                      <a:pt x="871" y="975"/>
                    </a:lnTo>
                    <a:lnTo>
                      <a:pt x="856" y="971"/>
                    </a:lnTo>
                    <a:lnTo>
                      <a:pt x="842" y="972"/>
                    </a:lnTo>
                    <a:lnTo>
                      <a:pt x="830" y="977"/>
                    </a:lnTo>
                    <a:lnTo>
                      <a:pt x="820" y="985"/>
                    </a:lnTo>
                    <a:lnTo>
                      <a:pt x="812" y="993"/>
                    </a:lnTo>
                    <a:lnTo>
                      <a:pt x="805" y="1005"/>
                    </a:lnTo>
                    <a:lnTo>
                      <a:pt x="797" y="1017"/>
                    </a:lnTo>
                    <a:lnTo>
                      <a:pt x="792" y="1017"/>
                    </a:lnTo>
                    <a:lnTo>
                      <a:pt x="789" y="1018"/>
                    </a:lnTo>
                    <a:lnTo>
                      <a:pt x="786" y="1020"/>
                    </a:lnTo>
                    <a:lnTo>
                      <a:pt x="784" y="1022"/>
                    </a:lnTo>
                    <a:lnTo>
                      <a:pt x="782" y="1025"/>
                    </a:lnTo>
                    <a:lnTo>
                      <a:pt x="779" y="1027"/>
                    </a:lnTo>
                    <a:lnTo>
                      <a:pt x="777" y="1031"/>
                    </a:lnTo>
                    <a:lnTo>
                      <a:pt x="775" y="1034"/>
                    </a:lnTo>
                    <a:lnTo>
                      <a:pt x="775" y="1037"/>
                    </a:lnTo>
                    <a:lnTo>
                      <a:pt x="771" y="1038"/>
                    </a:lnTo>
                    <a:lnTo>
                      <a:pt x="766" y="1040"/>
                    </a:lnTo>
                    <a:lnTo>
                      <a:pt x="761" y="1044"/>
                    </a:lnTo>
                    <a:lnTo>
                      <a:pt x="752" y="1051"/>
                    </a:lnTo>
                    <a:lnTo>
                      <a:pt x="744" y="1056"/>
                    </a:lnTo>
                    <a:lnTo>
                      <a:pt x="734" y="1061"/>
                    </a:lnTo>
                    <a:lnTo>
                      <a:pt x="727" y="1068"/>
                    </a:lnTo>
                    <a:lnTo>
                      <a:pt x="722" y="1079"/>
                    </a:lnTo>
                    <a:lnTo>
                      <a:pt x="722" y="1079"/>
                    </a:lnTo>
                    <a:lnTo>
                      <a:pt x="669" y="1116"/>
                    </a:lnTo>
                    <a:lnTo>
                      <a:pt x="667" y="1142"/>
                    </a:lnTo>
                    <a:lnTo>
                      <a:pt x="680" y="1148"/>
                    </a:lnTo>
                    <a:lnTo>
                      <a:pt x="692" y="1149"/>
                    </a:lnTo>
                    <a:lnTo>
                      <a:pt x="707" y="1145"/>
                    </a:lnTo>
                    <a:lnTo>
                      <a:pt x="721" y="1137"/>
                    </a:lnTo>
                    <a:lnTo>
                      <a:pt x="722" y="1134"/>
                    </a:lnTo>
                    <a:lnTo>
                      <a:pt x="723" y="1134"/>
                    </a:lnTo>
                    <a:lnTo>
                      <a:pt x="723" y="1135"/>
                    </a:lnTo>
                    <a:lnTo>
                      <a:pt x="722" y="1140"/>
                    </a:lnTo>
                    <a:lnTo>
                      <a:pt x="721" y="1145"/>
                    </a:lnTo>
                    <a:lnTo>
                      <a:pt x="718" y="1148"/>
                    </a:lnTo>
                    <a:lnTo>
                      <a:pt x="715" y="1151"/>
                    </a:lnTo>
                    <a:lnTo>
                      <a:pt x="710" y="1152"/>
                    </a:lnTo>
                    <a:lnTo>
                      <a:pt x="705" y="1153"/>
                    </a:lnTo>
                    <a:lnTo>
                      <a:pt x="693" y="1169"/>
                    </a:lnTo>
                    <a:lnTo>
                      <a:pt x="693" y="1170"/>
                    </a:lnTo>
                    <a:lnTo>
                      <a:pt x="692" y="1173"/>
                    </a:lnTo>
                    <a:lnTo>
                      <a:pt x="692" y="1174"/>
                    </a:lnTo>
                    <a:lnTo>
                      <a:pt x="687" y="1177"/>
                    </a:lnTo>
                    <a:lnTo>
                      <a:pt x="682" y="1180"/>
                    </a:lnTo>
                    <a:lnTo>
                      <a:pt x="681" y="1177"/>
                    </a:lnTo>
                    <a:lnTo>
                      <a:pt x="681" y="1174"/>
                    </a:lnTo>
                    <a:lnTo>
                      <a:pt x="676" y="1169"/>
                    </a:lnTo>
                    <a:lnTo>
                      <a:pt x="666" y="1173"/>
                    </a:lnTo>
                    <a:lnTo>
                      <a:pt x="654" y="1174"/>
                    </a:lnTo>
                    <a:lnTo>
                      <a:pt x="643" y="1175"/>
                    </a:lnTo>
                    <a:lnTo>
                      <a:pt x="631" y="1175"/>
                    </a:lnTo>
                    <a:lnTo>
                      <a:pt x="620" y="1179"/>
                    </a:lnTo>
                    <a:lnTo>
                      <a:pt x="610" y="1185"/>
                    </a:lnTo>
                    <a:lnTo>
                      <a:pt x="603" y="1196"/>
                    </a:lnTo>
                    <a:lnTo>
                      <a:pt x="599" y="1197"/>
                    </a:lnTo>
                    <a:lnTo>
                      <a:pt x="598" y="1199"/>
                    </a:lnTo>
                    <a:lnTo>
                      <a:pt x="598" y="1202"/>
                    </a:lnTo>
                    <a:lnTo>
                      <a:pt x="598" y="1204"/>
                    </a:lnTo>
                    <a:lnTo>
                      <a:pt x="599" y="1206"/>
                    </a:lnTo>
                    <a:lnTo>
                      <a:pt x="601" y="1210"/>
                    </a:lnTo>
                    <a:lnTo>
                      <a:pt x="601" y="1213"/>
                    </a:lnTo>
                    <a:lnTo>
                      <a:pt x="593" y="1213"/>
                    </a:lnTo>
                    <a:lnTo>
                      <a:pt x="587" y="1214"/>
                    </a:lnTo>
                    <a:lnTo>
                      <a:pt x="581" y="1216"/>
                    </a:lnTo>
                    <a:lnTo>
                      <a:pt x="576" y="1221"/>
                    </a:lnTo>
                    <a:lnTo>
                      <a:pt x="575" y="1230"/>
                    </a:lnTo>
                    <a:lnTo>
                      <a:pt x="582" y="1231"/>
                    </a:lnTo>
                    <a:lnTo>
                      <a:pt x="590" y="1231"/>
                    </a:lnTo>
                    <a:lnTo>
                      <a:pt x="596" y="1230"/>
                    </a:lnTo>
                    <a:lnTo>
                      <a:pt x="602" y="1223"/>
                    </a:lnTo>
                    <a:lnTo>
                      <a:pt x="619" y="1223"/>
                    </a:lnTo>
                    <a:lnTo>
                      <a:pt x="624" y="1226"/>
                    </a:lnTo>
                    <a:lnTo>
                      <a:pt x="627" y="1227"/>
                    </a:lnTo>
                    <a:lnTo>
                      <a:pt x="631" y="1226"/>
                    </a:lnTo>
                    <a:lnTo>
                      <a:pt x="629" y="1232"/>
                    </a:lnTo>
                    <a:lnTo>
                      <a:pt x="625" y="1237"/>
                    </a:lnTo>
                    <a:lnTo>
                      <a:pt x="620" y="1242"/>
                    </a:lnTo>
                    <a:lnTo>
                      <a:pt x="620" y="1243"/>
                    </a:lnTo>
                    <a:lnTo>
                      <a:pt x="620" y="1247"/>
                    </a:lnTo>
                    <a:lnTo>
                      <a:pt x="619" y="1250"/>
                    </a:lnTo>
                    <a:lnTo>
                      <a:pt x="612" y="1250"/>
                    </a:lnTo>
                    <a:lnTo>
                      <a:pt x="604" y="1250"/>
                    </a:lnTo>
                    <a:lnTo>
                      <a:pt x="597" y="1253"/>
                    </a:lnTo>
                    <a:lnTo>
                      <a:pt x="591" y="1259"/>
                    </a:lnTo>
                    <a:lnTo>
                      <a:pt x="588" y="1261"/>
                    </a:lnTo>
                    <a:lnTo>
                      <a:pt x="586" y="1262"/>
                    </a:lnTo>
                    <a:lnTo>
                      <a:pt x="584" y="1265"/>
                    </a:lnTo>
                    <a:lnTo>
                      <a:pt x="582" y="1266"/>
                    </a:lnTo>
                    <a:lnTo>
                      <a:pt x="581" y="1268"/>
                    </a:lnTo>
                    <a:lnTo>
                      <a:pt x="580" y="1272"/>
                    </a:lnTo>
                    <a:lnTo>
                      <a:pt x="581" y="1276"/>
                    </a:lnTo>
                    <a:lnTo>
                      <a:pt x="576" y="1282"/>
                    </a:lnTo>
                    <a:lnTo>
                      <a:pt x="570" y="1284"/>
                    </a:lnTo>
                    <a:lnTo>
                      <a:pt x="563" y="1284"/>
                    </a:lnTo>
                    <a:lnTo>
                      <a:pt x="556" y="1285"/>
                    </a:lnTo>
                    <a:lnTo>
                      <a:pt x="550" y="1288"/>
                    </a:lnTo>
                    <a:lnTo>
                      <a:pt x="545" y="1294"/>
                    </a:lnTo>
                    <a:lnTo>
                      <a:pt x="535" y="1301"/>
                    </a:lnTo>
                    <a:lnTo>
                      <a:pt x="535" y="1301"/>
                    </a:lnTo>
                    <a:lnTo>
                      <a:pt x="524" y="1308"/>
                    </a:lnTo>
                    <a:lnTo>
                      <a:pt x="516" y="1318"/>
                    </a:lnTo>
                    <a:lnTo>
                      <a:pt x="507" y="1329"/>
                    </a:lnTo>
                    <a:lnTo>
                      <a:pt x="499" y="1337"/>
                    </a:lnTo>
                    <a:lnTo>
                      <a:pt x="497" y="1354"/>
                    </a:lnTo>
                    <a:lnTo>
                      <a:pt x="453" y="1391"/>
                    </a:lnTo>
                    <a:lnTo>
                      <a:pt x="451" y="1401"/>
                    </a:lnTo>
                    <a:lnTo>
                      <a:pt x="434" y="1399"/>
                    </a:lnTo>
                    <a:lnTo>
                      <a:pt x="417" y="1403"/>
                    </a:lnTo>
                    <a:lnTo>
                      <a:pt x="403" y="1409"/>
                    </a:lnTo>
                    <a:lnTo>
                      <a:pt x="387" y="1416"/>
                    </a:lnTo>
                    <a:lnTo>
                      <a:pt x="381" y="1411"/>
                    </a:lnTo>
                    <a:lnTo>
                      <a:pt x="378" y="1404"/>
                    </a:lnTo>
                    <a:lnTo>
                      <a:pt x="378" y="1397"/>
                    </a:lnTo>
                    <a:lnTo>
                      <a:pt x="378" y="1388"/>
                    </a:lnTo>
                    <a:lnTo>
                      <a:pt x="361" y="1390"/>
                    </a:lnTo>
                    <a:lnTo>
                      <a:pt x="364" y="1399"/>
                    </a:lnTo>
                    <a:lnTo>
                      <a:pt x="363" y="1410"/>
                    </a:lnTo>
                    <a:lnTo>
                      <a:pt x="359" y="1420"/>
                    </a:lnTo>
                    <a:lnTo>
                      <a:pt x="357" y="1430"/>
                    </a:lnTo>
                    <a:lnTo>
                      <a:pt x="355" y="1441"/>
                    </a:lnTo>
                    <a:lnTo>
                      <a:pt x="359" y="1450"/>
                    </a:lnTo>
                    <a:lnTo>
                      <a:pt x="357" y="1461"/>
                    </a:lnTo>
                    <a:lnTo>
                      <a:pt x="355" y="1472"/>
                    </a:lnTo>
                    <a:lnTo>
                      <a:pt x="351" y="1471"/>
                    </a:lnTo>
                    <a:lnTo>
                      <a:pt x="349" y="1476"/>
                    </a:lnTo>
                    <a:lnTo>
                      <a:pt x="348" y="1482"/>
                    </a:lnTo>
                    <a:lnTo>
                      <a:pt x="347" y="1488"/>
                    </a:lnTo>
                    <a:lnTo>
                      <a:pt x="344" y="1492"/>
                    </a:lnTo>
                    <a:lnTo>
                      <a:pt x="340" y="1493"/>
                    </a:lnTo>
                    <a:lnTo>
                      <a:pt x="325" y="1492"/>
                    </a:lnTo>
                    <a:lnTo>
                      <a:pt x="317" y="1492"/>
                    </a:lnTo>
                    <a:lnTo>
                      <a:pt x="313" y="1494"/>
                    </a:lnTo>
                    <a:lnTo>
                      <a:pt x="312" y="1496"/>
                    </a:lnTo>
                    <a:lnTo>
                      <a:pt x="314" y="1501"/>
                    </a:lnTo>
                    <a:lnTo>
                      <a:pt x="318" y="1506"/>
                    </a:lnTo>
                    <a:lnTo>
                      <a:pt x="321" y="1511"/>
                    </a:lnTo>
                    <a:lnTo>
                      <a:pt x="325" y="1516"/>
                    </a:lnTo>
                    <a:lnTo>
                      <a:pt x="327" y="1519"/>
                    </a:lnTo>
                    <a:lnTo>
                      <a:pt x="327" y="1523"/>
                    </a:lnTo>
                    <a:lnTo>
                      <a:pt x="310" y="1532"/>
                    </a:lnTo>
                    <a:lnTo>
                      <a:pt x="310" y="1532"/>
                    </a:lnTo>
                    <a:lnTo>
                      <a:pt x="302" y="1533"/>
                    </a:lnTo>
                    <a:lnTo>
                      <a:pt x="292" y="1535"/>
                    </a:lnTo>
                    <a:lnTo>
                      <a:pt x="284" y="1535"/>
                    </a:lnTo>
                    <a:lnTo>
                      <a:pt x="275" y="1532"/>
                    </a:lnTo>
                    <a:lnTo>
                      <a:pt x="274" y="1515"/>
                    </a:lnTo>
                    <a:lnTo>
                      <a:pt x="257" y="1512"/>
                    </a:lnTo>
                    <a:lnTo>
                      <a:pt x="246" y="1530"/>
                    </a:lnTo>
                    <a:lnTo>
                      <a:pt x="235" y="1530"/>
                    </a:lnTo>
                    <a:lnTo>
                      <a:pt x="224" y="1533"/>
                    </a:lnTo>
                    <a:lnTo>
                      <a:pt x="215" y="1533"/>
                    </a:lnTo>
                    <a:lnTo>
                      <a:pt x="204" y="1530"/>
                    </a:lnTo>
                    <a:lnTo>
                      <a:pt x="202" y="1540"/>
                    </a:lnTo>
                    <a:lnTo>
                      <a:pt x="202" y="1551"/>
                    </a:lnTo>
                    <a:lnTo>
                      <a:pt x="204" y="1561"/>
                    </a:lnTo>
                    <a:lnTo>
                      <a:pt x="208" y="1568"/>
                    </a:lnTo>
                    <a:lnTo>
                      <a:pt x="218" y="1575"/>
                    </a:lnTo>
                    <a:lnTo>
                      <a:pt x="200" y="1593"/>
                    </a:lnTo>
                    <a:lnTo>
                      <a:pt x="190" y="1593"/>
                    </a:lnTo>
                    <a:lnTo>
                      <a:pt x="190" y="1593"/>
                    </a:lnTo>
                    <a:lnTo>
                      <a:pt x="164" y="1599"/>
                    </a:lnTo>
                    <a:lnTo>
                      <a:pt x="145" y="1619"/>
                    </a:lnTo>
                    <a:lnTo>
                      <a:pt x="141" y="1627"/>
                    </a:lnTo>
                    <a:lnTo>
                      <a:pt x="141" y="1633"/>
                    </a:lnTo>
                    <a:lnTo>
                      <a:pt x="143" y="1639"/>
                    </a:lnTo>
                    <a:lnTo>
                      <a:pt x="148" y="1643"/>
                    </a:lnTo>
                    <a:lnTo>
                      <a:pt x="154" y="1647"/>
                    </a:lnTo>
                    <a:lnTo>
                      <a:pt x="159" y="1650"/>
                    </a:lnTo>
                    <a:lnTo>
                      <a:pt x="162" y="1655"/>
                    </a:lnTo>
                    <a:lnTo>
                      <a:pt x="160" y="1663"/>
                    </a:lnTo>
                    <a:lnTo>
                      <a:pt x="147" y="1663"/>
                    </a:lnTo>
                    <a:lnTo>
                      <a:pt x="145" y="1658"/>
                    </a:lnTo>
                    <a:lnTo>
                      <a:pt x="136" y="1653"/>
                    </a:lnTo>
                    <a:lnTo>
                      <a:pt x="128" y="1650"/>
                    </a:lnTo>
                    <a:lnTo>
                      <a:pt x="125" y="1653"/>
                    </a:lnTo>
                    <a:lnTo>
                      <a:pt x="122" y="1656"/>
                    </a:lnTo>
                    <a:lnTo>
                      <a:pt x="121" y="1661"/>
                    </a:lnTo>
                    <a:lnTo>
                      <a:pt x="120" y="1667"/>
                    </a:lnTo>
                    <a:lnTo>
                      <a:pt x="120" y="1673"/>
                    </a:lnTo>
                    <a:lnTo>
                      <a:pt x="119" y="1678"/>
                    </a:lnTo>
                    <a:lnTo>
                      <a:pt x="116" y="1682"/>
                    </a:lnTo>
                    <a:lnTo>
                      <a:pt x="109" y="1698"/>
                    </a:lnTo>
                    <a:lnTo>
                      <a:pt x="104" y="1712"/>
                    </a:lnTo>
                    <a:lnTo>
                      <a:pt x="105" y="1726"/>
                    </a:lnTo>
                    <a:lnTo>
                      <a:pt x="110" y="1738"/>
                    </a:lnTo>
                    <a:lnTo>
                      <a:pt x="122" y="1747"/>
                    </a:lnTo>
                    <a:lnTo>
                      <a:pt x="141" y="1755"/>
                    </a:lnTo>
                    <a:lnTo>
                      <a:pt x="150" y="1757"/>
                    </a:lnTo>
                    <a:lnTo>
                      <a:pt x="160" y="1758"/>
                    </a:lnTo>
                    <a:lnTo>
                      <a:pt x="168" y="1754"/>
                    </a:lnTo>
                    <a:lnTo>
                      <a:pt x="167" y="1756"/>
                    </a:lnTo>
                    <a:lnTo>
                      <a:pt x="167" y="1756"/>
                    </a:lnTo>
                    <a:lnTo>
                      <a:pt x="168" y="1757"/>
                    </a:lnTo>
                    <a:lnTo>
                      <a:pt x="168" y="1760"/>
                    </a:lnTo>
                    <a:lnTo>
                      <a:pt x="168" y="1761"/>
                    </a:lnTo>
                    <a:lnTo>
                      <a:pt x="167" y="1763"/>
                    </a:lnTo>
                    <a:lnTo>
                      <a:pt x="167" y="1766"/>
                    </a:lnTo>
                    <a:lnTo>
                      <a:pt x="167" y="1768"/>
                    </a:lnTo>
                    <a:lnTo>
                      <a:pt x="167" y="1770"/>
                    </a:lnTo>
                    <a:lnTo>
                      <a:pt x="167" y="1772"/>
                    </a:lnTo>
                    <a:lnTo>
                      <a:pt x="168" y="1773"/>
                    </a:lnTo>
                    <a:lnTo>
                      <a:pt x="171" y="1773"/>
                    </a:lnTo>
                    <a:lnTo>
                      <a:pt x="173" y="1773"/>
                    </a:lnTo>
                    <a:lnTo>
                      <a:pt x="176" y="1772"/>
                    </a:lnTo>
                    <a:lnTo>
                      <a:pt x="181" y="1769"/>
                    </a:lnTo>
                    <a:lnTo>
                      <a:pt x="190" y="1766"/>
                    </a:lnTo>
                    <a:lnTo>
                      <a:pt x="201" y="1766"/>
                    </a:lnTo>
                    <a:lnTo>
                      <a:pt x="211" y="1768"/>
                    </a:lnTo>
                    <a:lnTo>
                      <a:pt x="219" y="1773"/>
                    </a:lnTo>
                    <a:lnTo>
                      <a:pt x="228" y="1779"/>
                    </a:lnTo>
                    <a:lnTo>
                      <a:pt x="235" y="1785"/>
                    </a:lnTo>
                    <a:lnTo>
                      <a:pt x="241" y="1791"/>
                    </a:lnTo>
                    <a:lnTo>
                      <a:pt x="245" y="1798"/>
                    </a:lnTo>
                    <a:lnTo>
                      <a:pt x="244" y="1809"/>
                    </a:lnTo>
                    <a:lnTo>
                      <a:pt x="239" y="1821"/>
                    </a:lnTo>
                    <a:lnTo>
                      <a:pt x="222" y="1831"/>
                    </a:lnTo>
                    <a:lnTo>
                      <a:pt x="218" y="1844"/>
                    </a:lnTo>
                    <a:lnTo>
                      <a:pt x="221" y="1857"/>
                    </a:lnTo>
                    <a:lnTo>
                      <a:pt x="225" y="1866"/>
                    </a:lnTo>
                    <a:lnTo>
                      <a:pt x="232" y="1874"/>
                    </a:lnTo>
                    <a:lnTo>
                      <a:pt x="240" y="1882"/>
                    </a:lnTo>
                    <a:lnTo>
                      <a:pt x="250" y="1889"/>
                    </a:lnTo>
                    <a:lnTo>
                      <a:pt x="257" y="1897"/>
                    </a:lnTo>
                    <a:lnTo>
                      <a:pt x="264" y="1905"/>
                    </a:lnTo>
                    <a:lnTo>
                      <a:pt x="267" y="1903"/>
                    </a:lnTo>
                    <a:lnTo>
                      <a:pt x="269" y="1900"/>
                    </a:lnTo>
                    <a:lnTo>
                      <a:pt x="280" y="1912"/>
                    </a:lnTo>
                    <a:lnTo>
                      <a:pt x="280" y="1912"/>
                    </a:lnTo>
                    <a:lnTo>
                      <a:pt x="274" y="1920"/>
                    </a:lnTo>
                    <a:lnTo>
                      <a:pt x="270" y="1927"/>
                    </a:lnTo>
                    <a:lnTo>
                      <a:pt x="268" y="1935"/>
                    </a:lnTo>
                    <a:lnTo>
                      <a:pt x="272" y="1943"/>
                    </a:lnTo>
                    <a:lnTo>
                      <a:pt x="280" y="1950"/>
                    </a:lnTo>
                    <a:lnTo>
                      <a:pt x="286" y="1952"/>
                    </a:lnTo>
                    <a:lnTo>
                      <a:pt x="292" y="1956"/>
                    </a:lnTo>
                    <a:lnTo>
                      <a:pt x="297" y="1957"/>
                    </a:lnTo>
                    <a:lnTo>
                      <a:pt x="303" y="1956"/>
                    </a:lnTo>
                    <a:lnTo>
                      <a:pt x="309" y="1950"/>
                    </a:lnTo>
                    <a:lnTo>
                      <a:pt x="320" y="1949"/>
                    </a:lnTo>
                    <a:lnTo>
                      <a:pt x="331" y="1949"/>
                    </a:lnTo>
                    <a:lnTo>
                      <a:pt x="343" y="1948"/>
                    </a:lnTo>
                    <a:lnTo>
                      <a:pt x="354" y="1943"/>
                    </a:lnTo>
                    <a:lnTo>
                      <a:pt x="354" y="1937"/>
                    </a:lnTo>
                    <a:lnTo>
                      <a:pt x="354" y="1937"/>
                    </a:lnTo>
                    <a:lnTo>
                      <a:pt x="357" y="1934"/>
                    </a:lnTo>
                    <a:lnTo>
                      <a:pt x="365" y="1939"/>
                    </a:lnTo>
                    <a:lnTo>
                      <a:pt x="374" y="1943"/>
                    </a:lnTo>
                    <a:lnTo>
                      <a:pt x="383" y="1942"/>
                    </a:lnTo>
                    <a:lnTo>
                      <a:pt x="386" y="1942"/>
                    </a:lnTo>
                    <a:lnTo>
                      <a:pt x="388" y="1942"/>
                    </a:lnTo>
                    <a:lnTo>
                      <a:pt x="391" y="1939"/>
                    </a:lnTo>
                    <a:lnTo>
                      <a:pt x="399" y="1935"/>
                    </a:lnTo>
                    <a:lnTo>
                      <a:pt x="409" y="1932"/>
                    </a:lnTo>
                    <a:lnTo>
                      <a:pt x="417" y="1926"/>
                    </a:lnTo>
                    <a:lnTo>
                      <a:pt x="419" y="1923"/>
                    </a:lnTo>
                    <a:lnTo>
                      <a:pt x="420" y="1921"/>
                    </a:lnTo>
                    <a:lnTo>
                      <a:pt x="431" y="1917"/>
                    </a:lnTo>
                    <a:lnTo>
                      <a:pt x="442" y="1915"/>
                    </a:lnTo>
                    <a:lnTo>
                      <a:pt x="453" y="1914"/>
                    </a:lnTo>
                    <a:lnTo>
                      <a:pt x="463" y="1917"/>
                    </a:lnTo>
                    <a:lnTo>
                      <a:pt x="482" y="1921"/>
                    </a:lnTo>
                    <a:lnTo>
                      <a:pt x="479" y="1939"/>
                    </a:lnTo>
                    <a:lnTo>
                      <a:pt x="477" y="1957"/>
                    </a:lnTo>
                    <a:lnTo>
                      <a:pt x="472" y="1975"/>
                    </a:lnTo>
                    <a:lnTo>
                      <a:pt x="462" y="1991"/>
                    </a:lnTo>
                    <a:lnTo>
                      <a:pt x="453" y="2000"/>
                    </a:lnTo>
                    <a:lnTo>
                      <a:pt x="443" y="2000"/>
                    </a:lnTo>
                    <a:lnTo>
                      <a:pt x="442" y="2016"/>
                    </a:lnTo>
                    <a:lnTo>
                      <a:pt x="436" y="2030"/>
                    </a:lnTo>
                    <a:lnTo>
                      <a:pt x="432" y="2032"/>
                    </a:lnTo>
                    <a:lnTo>
                      <a:pt x="431" y="2036"/>
                    </a:lnTo>
                    <a:lnTo>
                      <a:pt x="422" y="2039"/>
                    </a:lnTo>
                    <a:lnTo>
                      <a:pt x="419" y="2043"/>
                    </a:lnTo>
                    <a:lnTo>
                      <a:pt x="417" y="2049"/>
                    </a:lnTo>
                    <a:lnTo>
                      <a:pt x="420" y="2057"/>
                    </a:lnTo>
                    <a:lnTo>
                      <a:pt x="422" y="2064"/>
                    </a:lnTo>
                    <a:lnTo>
                      <a:pt x="387" y="2109"/>
                    </a:lnTo>
                    <a:lnTo>
                      <a:pt x="383" y="2117"/>
                    </a:lnTo>
                    <a:lnTo>
                      <a:pt x="382" y="2123"/>
                    </a:lnTo>
                    <a:lnTo>
                      <a:pt x="385" y="2127"/>
                    </a:lnTo>
                    <a:lnTo>
                      <a:pt x="389" y="2131"/>
                    </a:lnTo>
                    <a:lnTo>
                      <a:pt x="397" y="2132"/>
                    </a:lnTo>
                    <a:lnTo>
                      <a:pt x="404" y="2133"/>
                    </a:lnTo>
                    <a:lnTo>
                      <a:pt x="408" y="2132"/>
                    </a:lnTo>
                    <a:lnTo>
                      <a:pt x="411" y="2131"/>
                    </a:lnTo>
                    <a:lnTo>
                      <a:pt x="421" y="2145"/>
                    </a:lnTo>
                    <a:lnTo>
                      <a:pt x="431" y="2146"/>
                    </a:lnTo>
                    <a:lnTo>
                      <a:pt x="440" y="2144"/>
                    </a:lnTo>
                    <a:lnTo>
                      <a:pt x="450" y="2142"/>
                    </a:lnTo>
                    <a:lnTo>
                      <a:pt x="460" y="2144"/>
                    </a:lnTo>
                    <a:lnTo>
                      <a:pt x="477" y="2145"/>
                    </a:lnTo>
                    <a:lnTo>
                      <a:pt x="487" y="2153"/>
                    </a:lnTo>
                    <a:lnTo>
                      <a:pt x="497" y="2155"/>
                    </a:lnTo>
                    <a:lnTo>
                      <a:pt x="508" y="2154"/>
                    </a:lnTo>
                    <a:lnTo>
                      <a:pt x="513" y="2150"/>
                    </a:lnTo>
                    <a:lnTo>
                      <a:pt x="517" y="2148"/>
                    </a:lnTo>
                    <a:lnTo>
                      <a:pt x="520" y="2149"/>
                    </a:lnTo>
                    <a:lnTo>
                      <a:pt x="524" y="2150"/>
                    </a:lnTo>
                    <a:lnTo>
                      <a:pt x="528" y="2154"/>
                    </a:lnTo>
                    <a:lnTo>
                      <a:pt x="530" y="2157"/>
                    </a:lnTo>
                    <a:lnTo>
                      <a:pt x="561" y="2144"/>
                    </a:lnTo>
                    <a:lnTo>
                      <a:pt x="558" y="2138"/>
                    </a:lnTo>
                    <a:lnTo>
                      <a:pt x="553" y="2133"/>
                    </a:lnTo>
                    <a:lnTo>
                      <a:pt x="547" y="2131"/>
                    </a:lnTo>
                    <a:lnTo>
                      <a:pt x="541" y="2128"/>
                    </a:lnTo>
                    <a:lnTo>
                      <a:pt x="536" y="2125"/>
                    </a:lnTo>
                    <a:lnTo>
                      <a:pt x="533" y="2120"/>
                    </a:lnTo>
                    <a:lnTo>
                      <a:pt x="533" y="2113"/>
                    </a:lnTo>
                    <a:lnTo>
                      <a:pt x="539" y="2106"/>
                    </a:lnTo>
                    <a:lnTo>
                      <a:pt x="540" y="2100"/>
                    </a:lnTo>
                    <a:lnTo>
                      <a:pt x="537" y="2094"/>
                    </a:lnTo>
                    <a:lnTo>
                      <a:pt x="535" y="2088"/>
                    </a:lnTo>
                    <a:lnTo>
                      <a:pt x="534" y="2082"/>
                    </a:lnTo>
                    <a:lnTo>
                      <a:pt x="535" y="2076"/>
                    </a:lnTo>
                    <a:lnTo>
                      <a:pt x="535" y="2076"/>
                    </a:lnTo>
                    <a:lnTo>
                      <a:pt x="547" y="2079"/>
                    </a:lnTo>
                    <a:lnTo>
                      <a:pt x="557" y="2085"/>
                    </a:lnTo>
                    <a:lnTo>
                      <a:pt x="565" y="2092"/>
                    </a:lnTo>
                    <a:lnTo>
                      <a:pt x="575" y="2098"/>
                    </a:lnTo>
                    <a:lnTo>
                      <a:pt x="586" y="2103"/>
                    </a:lnTo>
                    <a:lnTo>
                      <a:pt x="587" y="2092"/>
                    </a:lnTo>
                    <a:lnTo>
                      <a:pt x="592" y="2082"/>
                    </a:lnTo>
                    <a:lnTo>
                      <a:pt x="598" y="2073"/>
                    </a:lnTo>
                    <a:lnTo>
                      <a:pt x="603" y="2064"/>
                    </a:lnTo>
                    <a:lnTo>
                      <a:pt x="608" y="2054"/>
                    </a:lnTo>
                    <a:lnTo>
                      <a:pt x="609" y="2043"/>
                    </a:lnTo>
                    <a:lnTo>
                      <a:pt x="607" y="2031"/>
                    </a:lnTo>
                    <a:lnTo>
                      <a:pt x="616" y="2024"/>
                    </a:lnTo>
                    <a:lnTo>
                      <a:pt x="629" y="2020"/>
                    </a:lnTo>
                    <a:lnTo>
                      <a:pt x="641" y="2018"/>
                    </a:lnTo>
                    <a:lnTo>
                      <a:pt x="652" y="2013"/>
                    </a:lnTo>
                    <a:lnTo>
                      <a:pt x="664" y="2007"/>
                    </a:lnTo>
                    <a:lnTo>
                      <a:pt x="672" y="2000"/>
                    </a:lnTo>
                    <a:lnTo>
                      <a:pt x="677" y="1992"/>
                    </a:lnTo>
                    <a:lnTo>
                      <a:pt x="678" y="1983"/>
                    </a:lnTo>
                    <a:lnTo>
                      <a:pt x="677" y="1973"/>
                    </a:lnTo>
                    <a:lnTo>
                      <a:pt x="675" y="1962"/>
                    </a:lnTo>
                    <a:lnTo>
                      <a:pt x="672" y="1952"/>
                    </a:lnTo>
                    <a:lnTo>
                      <a:pt x="672" y="1952"/>
                    </a:lnTo>
                    <a:lnTo>
                      <a:pt x="690" y="1944"/>
                    </a:lnTo>
                    <a:lnTo>
                      <a:pt x="718" y="1944"/>
                    </a:lnTo>
                    <a:lnTo>
                      <a:pt x="721" y="1935"/>
                    </a:lnTo>
                    <a:lnTo>
                      <a:pt x="722" y="1926"/>
                    </a:lnTo>
                    <a:lnTo>
                      <a:pt x="724" y="1916"/>
                    </a:lnTo>
                    <a:lnTo>
                      <a:pt x="728" y="1909"/>
                    </a:lnTo>
                    <a:lnTo>
                      <a:pt x="735" y="1901"/>
                    </a:lnTo>
                    <a:lnTo>
                      <a:pt x="745" y="1897"/>
                    </a:lnTo>
                    <a:lnTo>
                      <a:pt x="754" y="1893"/>
                    </a:lnTo>
                    <a:lnTo>
                      <a:pt x="762" y="1891"/>
                    </a:lnTo>
                    <a:lnTo>
                      <a:pt x="771" y="1891"/>
                    </a:lnTo>
                    <a:lnTo>
                      <a:pt x="780" y="1891"/>
                    </a:lnTo>
                    <a:lnTo>
                      <a:pt x="780" y="1892"/>
                    </a:lnTo>
                    <a:lnTo>
                      <a:pt x="782" y="1892"/>
                    </a:lnTo>
                    <a:lnTo>
                      <a:pt x="785" y="1894"/>
                    </a:lnTo>
                    <a:lnTo>
                      <a:pt x="789" y="1894"/>
                    </a:lnTo>
                    <a:lnTo>
                      <a:pt x="792" y="1892"/>
                    </a:lnTo>
                    <a:lnTo>
                      <a:pt x="795" y="1875"/>
                    </a:lnTo>
                    <a:lnTo>
                      <a:pt x="797" y="1858"/>
                    </a:lnTo>
                    <a:lnTo>
                      <a:pt x="802" y="1842"/>
                    </a:lnTo>
                    <a:lnTo>
                      <a:pt x="812" y="1828"/>
                    </a:lnTo>
                    <a:lnTo>
                      <a:pt x="819" y="1824"/>
                    </a:lnTo>
                    <a:lnTo>
                      <a:pt x="826" y="1820"/>
                    </a:lnTo>
                    <a:lnTo>
                      <a:pt x="832" y="1815"/>
                    </a:lnTo>
                    <a:lnTo>
                      <a:pt x="839" y="1811"/>
                    </a:lnTo>
                    <a:lnTo>
                      <a:pt x="841" y="1803"/>
                    </a:lnTo>
                    <a:lnTo>
                      <a:pt x="840" y="1794"/>
                    </a:lnTo>
                    <a:lnTo>
                      <a:pt x="841" y="1794"/>
                    </a:lnTo>
                    <a:lnTo>
                      <a:pt x="841" y="1794"/>
                    </a:lnTo>
                    <a:lnTo>
                      <a:pt x="849" y="1794"/>
                    </a:lnTo>
                    <a:lnTo>
                      <a:pt x="856" y="1791"/>
                    </a:lnTo>
                    <a:lnTo>
                      <a:pt x="862" y="1787"/>
                    </a:lnTo>
                    <a:lnTo>
                      <a:pt x="868" y="1784"/>
                    </a:lnTo>
                    <a:lnTo>
                      <a:pt x="876" y="1786"/>
                    </a:lnTo>
                    <a:lnTo>
                      <a:pt x="879" y="1789"/>
                    </a:lnTo>
                    <a:lnTo>
                      <a:pt x="881" y="1791"/>
                    </a:lnTo>
                    <a:lnTo>
                      <a:pt x="885" y="1792"/>
                    </a:lnTo>
                    <a:lnTo>
                      <a:pt x="888" y="1794"/>
                    </a:lnTo>
                    <a:lnTo>
                      <a:pt x="892" y="1795"/>
                    </a:lnTo>
                    <a:lnTo>
                      <a:pt x="896" y="1795"/>
                    </a:lnTo>
                    <a:lnTo>
                      <a:pt x="899" y="1787"/>
                    </a:lnTo>
                    <a:lnTo>
                      <a:pt x="898" y="1781"/>
                    </a:lnTo>
                    <a:lnTo>
                      <a:pt x="896" y="1774"/>
                    </a:lnTo>
                    <a:lnTo>
                      <a:pt x="896" y="1767"/>
                    </a:lnTo>
                    <a:lnTo>
                      <a:pt x="915" y="1739"/>
                    </a:lnTo>
                    <a:lnTo>
                      <a:pt x="931" y="1732"/>
                    </a:lnTo>
                    <a:lnTo>
                      <a:pt x="948" y="1726"/>
                    </a:lnTo>
                    <a:lnTo>
                      <a:pt x="962" y="1715"/>
                    </a:lnTo>
                    <a:lnTo>
                      <a:pt x="981" y="1709"/>
                    </a:lnTo>
                    <a:lnTo>
                      <a:pt x="989" y="1706"/>
                    </a:lnTo>
                    <a:lnTo>
                      <a:pt x="998" y="1706"/>
                    </a:lnTo>
                    <a:lnTo>
                      <a:pt x="998" y="1699"/>
                    </a:lnTo>
                    <a:lnTo>
                      <a:pt x="995" y="1692"/>
                    </a:lnTo>
                    <a:lnTo>
                      <a:pt x="988" y="1687"/>
                    </a:lnTo>
                    <a:lnTo>
                      <a:pt x="978" y="1681"/>
                    </a:lnTo>
                    <a:lnTo>
                      <a:pt x="967" y="1677"/>
                    </a:lnTo>
                    <a:lnTo>
                      <a:pt x="958" y="1677"/>
                    </a:lnTo>
                    <a:lnTo>
                      <a:pt x="949" y="1683"/>
                    </a:lnTo>
                    <a:lnTo>
                      <a:pt x="938" y="1682"/>
                    </a:lnTo>
                    <a:lnTo>
                      <a:pt x="927" y="1684"/>
                    </a:lnTo>
                    <a:lnTo>
                      <a:pt x="933" y="1675"/>
                    </a:lnTo>
                    <a:lnTo>
                      <a:pt x="942" y="1670"/>
                    </a:lnTo>
                    <a:lnTo>
                      <a:pt x="950" y="1669"/>
                    </a:lnTo>
                    <a:lnTo>
                      <a:pt x="960" y="1667"/>
                    </a:lnTo>
                    <a:lnTo>
                      <a:pt x="970" y="1666"/>
                    </a:lnTo>
                    <a:lnTo>
                      <a:pt x="971" y="1663"/>
                    </a:lnTo>
                    <a:lnTo>
                      <a:pt x="972" y="1659"/>
                    </a:lnTo>
                    <a:lnTo>
                      <a:pt x="973" y="1655"/>
                    </a:lnTo>
                    <a:lnTo>
                      <a:pt x="977" y="1652"/>
                    </a:lnTo>
                    <a:lnTo>
                      <a:pt x="979" y="1649"/>
                    </a:lnTo>
                    <a:lnTo>
                      <a:pt x="981" y="1652"/>
                    </a:lnTo>
                    <a:lnTo>
                      <a:pt x="1006" y="1644"/>
                    </a:lnTo>
                    <a:lnTo>
                      <a:pt x="1032" y="1643"/>
                    </a:lnTo>
                    <a:lnTo>
                      <a:pt x="1058" y="1643"/>
                    </a:lnTo>
                    <a:lnTo>
                      <a:pt x="1062" y="1646"/>
                    </a:lnTo>
                    <a:lnTo>
                      <a:pt x="1066" y="1648"/>
                    </a:lnTo>
                    <a:lnTo>
                      <a:pt x="1069" y="1647"/>
                    </a:lnTo>
                    <a:lnTo>
                      <a:pt x="1073" y="1646"/>
                    </a:lnTo>
                    <a:lnTo>
                      <a:pt x="1077" y="1643"/>
                    </a:lnTo>
                    <a:lnTo>
                      <a:pt x="1089" y="1629"/>
                    </a:lnTo>
                    <a:lnTo>
                      <a:pt x="1100" y="1613"/>
                    </a:lnTo>
                    <a:lnTo>
                      <a:pt x="1108" y="1597"/>
                    </a:lnTo>
                    <a:lnTo>
                      <a:pt x="1119" y="1581"/>
                    </a:lnTo>
                    <a:lnTo>
                      <a:pt x="1127" y="1572"/>
                    </a:lnTo>
                    <a:lnTo>
                      <a:pt x="1135" y="1564"/>
                    </a:lnTo>
                    <a:lnTo>
                      <a:pt x="1140" y="1557"/>
                    </a:lnTo>
                    <a:lnTo>
                      <a:pt x="1143" y="1547"/>
                    </a:lnTo>
                    <a:lnTo>
                      <a:pt x="1141" y="1538"/>
                    </a:lnTo>
                    <a:lnTo>
                      <a:pt x="1158" y="1529"/>
                    </a:lnTo>
                    <a:lnTo>
                      <a:pt x="1193" y="1519"/>
                    </a:lnTo>
                    <a:lnTo>
                      <a:pt x="1192" y="1516"/>
                    </a:lnTo>
                    <a:lnTo>
                      <a:pt x="1191" y="1513"/>
                    </a:lnTo>
                    <a:lnTo>
                      <a:pt x="1191" y="1510"/>
                    </a:lnTo>
                    <a:lnTo>
                      <a:pt x="1192" y="1507"/>
                    </a:lnTo>
                    <a:lnTo>
                      <a:pt x="1193" y="1505"/>
                    </a:lnTo>
                    <a:lnTo>
                      <a:pt x="1195" y="1504"/>
                    </a:lnTo>
                    <a:lnTo>
                      <a:pt x="1198" y="1502"/>
                    </a:lnTo>
                    <a:lnTo>
                      <a:pt x="1203" y="1502"/>
                    </a:lnTo>
                    <a:lnTo>
                      <a:pt x="1204" y="1479"/>
                    </a:lnTo>
                    <a:lnTo>
                      <a:pt x="1208" y="1476"/>
                    </a:lnTo>
                    <a:lnTo>
                      <a:pt x="1211" y="1472"/>
                    </a:lnTo>
                    <a:lnTo>
                      <a:pt x="1226" y="1448"/>
                    </a:lnTo>
                    <a:lnTo>
                      <a:pt x="1228" y="1455"/>
                    </a:lnTo>
                    <a:lnTo>
                      <a:pt x="1231" y="1462"/>
                    </a:lnTo>
                    <a:lnTo>
                      <a:pt x="1234" y="1470"/>
                    </a:lnTo>
                    <a:lnTo>
                      <a:pt x="1240" y="1473"/>
                    </a:lnTo>
                    <a:lnTo>
                      <a:pt x="1250" y="1477"/>
                    </a:lnTo>
                    <a:lnTo>
                      <a:pt x="1253" y="1468"/>
                    </a:lnTo>
                    <a:lnTo>
                      <a:pt x="1257" y="1466"/>
                    </a:lnTo>
                    <a:lnTo>
                      <a:pt x="1261" y="1462"/>
                    </a:lnTo>
                    <a:lnTo>
                      <a:pt x="1263" y="1459"/>
                    </a:lnTo>
                    <a:lnTo>
                      <a:pt x="1266" y="1455"/>
                    </a:lnTo>
                    <a:lnTo>
                      <a:pt x="1272" y="1435"/>
                    </a:lnTo>
                    <a:lnTo>
                      <a:pt x="1274" y="1413"/>
                    </a:lnTo>
                    <a:lnTo>
                      <a:pt x="1293" y="1409"/>
                    </a:lnTo>
                    <a:lnTo>
                      <a:pt x="1308" y="1401"/>
                    </a:lnTo>
                    <a:lnTo>
                      <a:pt x="1319" y="1388"/>
                    </a:lnTo>
                    <a:lnTo>
                      <a:pt x="1327" y="1370"/>
                    </a:lnTo>
                    <a:lnTo>
                      <a:pt x="1327" y="1370"/>
                    </a:lnTo>
                    <a:lnTo>
                      <a:pt x="1353" y="1344"/>
                    </a:lnTo>
                    <a:lnTo>
                      <a:pt x="1352" y="1339"/>
                    </a:lnTo>
                    <a:lnTo>
                      <a:pt x="1348" y="1336"/>
                    </a:lnTo>
                    <a:lnTo>
                      <a:pt x="1345" y="1335"/>
                    </a:lnTo>
                    <a:lnTo>
                      <a:pt x="1341" y="1334"/>
                    </a:lnTo>
                    <a:lnTo>
                      <a:pt x="1336" y="1333"/>
                    </a:lnTo>
                    <a:lnTo>
                      <a:pt x="1346" y="1316"/>
                    </a:lnTo>
                    <a:lnTo>
                      <a:pt x="1352" y="1316"/>
                    </a:lnTo>
                    <a:lnTo>
                      <a:pt x="1356" y="1314"/>
                    </a:lnTo>
                    <a:lnTo>
                      <a:pt x="1359" y="1312"/>
                    </a:lnTo>
                    <a:lnTo>
                      <a:pt x="1362" y="1308"/>
                    </a:lnTo>
                    <a:lnTo>
                      <a:pt x="1364" y="1304"/>
                    </a:lnTo>
                    <a:lnTo>
                      <a:pt x="1364" y="1297"/>
                    </a:lnTo>
                    <a:lnTo>
                      <a:pt x="1364" y="1300"/>
                    </a:lnTo>
                    <a:lnTo>
                      <a:pt x="1363" y="1301"/>
                    </a:lnTo>
                    <a:lnTo>
                      <a:pt x="1364" y="1297"/>
                    </a:lnTo>
                    <a:lnTo>
                      <a:pt x="1365" y="1299"/>
                    </a:lnTo>
                    <a:lnTo>
                      <a:pt x="1375" y="1301"/>
                    </a:lnTo>
                    <a:lnTo>
                      <a:pt x="1385" y="1304"/>
                    </a:lnTo>
                    <a:lnTo>
                      <a:pt x="1393" y="1306"/>
                    </a:lnTo>
                    <a:lnTo>
                      <a:pt x="1403" y="1305"/>
                    </a:lnTo>
                    <a:lnTo>
                      <a:pt x="1412" y="1300"/>
                    </a:lnTo>
                    <a:lnTo>
                      <a:pt x="1419" y="1290"/>
                    </a:lnTo>
                    <a:lnTo>
                      <a:pt x="1426" y="1297"/>
                    </a:lnTo>
                    <a:lnTo>
                      <a:pt x="1436" y="1300"/>
                    </a:lnTo>
                    <a:lnTo>
                      <a:pt x="1446" y="1300"/>
                    </a:lnTo>
                    <a:lnTo>
                      <a:pt x="1455" y="1301"/>
                    </a:lnTo>
                    <a:lnTo>
                      <a:pt x="1453" y="1312"/>
                    </a:lnTo>
                    <a:lnTo>
                      <a:pt x="1448" y="1321"/>
                    </a:lnTo>
                    <a:lnTo>
                      <a:pt x="1441" y="1329"/>
                    </a:lnTo>
                    <a:lnTo>
                      <a:pt x="1435" y="1337"/>
                    </a:lnTo>
                    <a:lnTo>
                      <a:pt x="1435" y="1345"/>
                    </a:lnTo>
                    <a:lnTo>
                      <a:pt x="1431" y="1348"/>
                    </a:lnTo>
                    <a:lnTo>
                      <a:pt x="1425" y="1350"/>
                    </a:lnTo>
                    <a:lnTo>
                      <a:pt x="1418" y="1350"/>
                    </a:lnTo>
                    <a:lnTo>
                      <a:pt x="1410" y="1350"/>
                    </a:lnTo>
                    <a:lnTo>
                      <a:pt x="1404" y="1351"/>
                    </a:lnTo>
                    <a:lnTo>
                      <a:pt x="1401" y="1357"/>
                    </a:lnTo>
                    <a:lnTo>
                      <a:pt x="1395" y="1359"/>
                    </a:lnTo>
                    <a:lnTo>
                      <a:pt x="1389" y="1364"/>
                    </a:lnTo>
                    <a:lnTo>
                      <a:pt x="1375" y="1381"/>
                    </a:lnTo>
                    <a:lnTo>
                      <a:pt x="1362" y="1398"/>
                    </a:lnTo>
                    <a:lnTo>
                      <a:pt x="1362" y="1407"/>
                    </a:lnTo>
                    <a:lnTo>
                      <a:pt x="1361" y="1415"/>
                    </a:lnTo>
                    <a:lnTo>
                      <a:pt x="1359" y="1422"/>
                    </a:lnTo>
                    <a:lnTo>
                      <a:pt x="1358" y="1428"/>
                    </a:lnTo>
                    <a:lnTo>
                      <a:pt x="1355" y="1432"/>
                    </a:lnTo>
                    <a:lnTo>
                      <a:pt x="1350" y="1433"/>
                    </a:lnTo>
                    <a:lnTo>
                      <a:pt x="1342" y="1432"/>
                    </a:lnTo>
                    <a:lnTo>
                      <a:pt x="1333" y="1426"/>
                    </a:lnTo>
                    <a:lnTo>
                      <a:pt x="1331" y="1424"/>
                    </a:lnTo>
                    <a:lnTo>
                      <a:pt x="1329" y="1422"/>
                    </a:lnTo>
                    <a:lnTo>
                      <a:pt x="1327" y="1422"/>
                    </a:lnTo>
                    <a:lnTo>
                      <a:pt x="1324" y="1425"/>
                    </a:lnTo>
                    <a:lnTo>
                      <a:pt x="1317" y="1477"/>
                    </a:lnTo>
                    <a:lnTo>
                      <a:pt x="1313" y="1481"/>
                    </a:lnTo>
                    <a:lnTo>
                      <a:pt x="1310" y="1485"/>
                    </a:lnTo>
                    <a:lnTo>
                      <a:pt x="1307" y="1490"/>
                    </a:lnTo>
                    <a:lnTo>
                      <a:pt x="1305" y="1496"/>
                    </a:lnTo>
                    <a:lnTo>
                      <a:pt x="1305" y="1495"/>
                    </a:lnTo>
                    <a:lnTo>
                      <a:pt x="1304" y="1494"/>
                    </a:lnTo>
                    <a:lnTo>
                      <a:pt x="1299" y="1490"/>
                    </a:lnTo>
                    <a:lnTo>
                      <a:pt x="1291" y="1488"/>
                    </a:lnTo>
                    <a:lnTo>
                      <a:pt x="1282" y="1488"/>
                    </a:lnTo>
                    <a:lnTo>
                      <a:pt x="1273" y="1490"/>
                    </a:lnTo>
                    <a:lnTo>
                      <a:pt x="1267" y="1496"/>
                    </a:lnTo>
                    <a:lnTo>
                      <a:pt x="1262" y="1505"/>
                    </a:lnTo>
                    <a:lnTo>
                      <a:pt x="1257" y="1512"/>
                    </a:lnTo>
                    <a:lnTo>
                      <a:pt x="1248" y="1518"/>
                    </a:lnTo>
                    <a:lnTo>
                      <a:pt x="1237" y="1523"/>
                    </a:lnTo>
                    <a:lnTo>
                      <a:pt x="1227" y="1529"/>
                    </a:lnTo>
                    <a:lnTo>
                      <a:pt x="1220" y="1539"/>
                    </a:lnTo>
                    <a:lnTo>
                      <a:pt x="1219" y="1544"/>
                    </a:lnTo>
                    <a:lnTo>
                      <a:pt x="1219" y="1547"/>
                    </a:lnTo>
                    <a:lnTo>
                      <a:pt x="1220" y="1550"/>
                    </a:lnTo>
                    <a:lnTo>
                      <a:pt x="1222" y="1552"/>
                    </a:lnTo>
                    <a:lnTo>
                      <a:pt x="1223" y="1555"/>
                    </a:lnTo>
                    <a:lnTo>
                      <a:pt x="1227" y="1556"/>
                    </a:lnTo>
                    <a:lnTo>
                      <a:pt x="1229" y="1557"/>
                    </a:lnTo>
                    <a:lnTo>
                      <a:pt x="1233" y="1557"/>
                    </a:lnTo>
                    <a:lnTo>
                      <a:pt x="1226" y="1562"/>
                    </a:lnTo>
                    <a:lnTo>
                      <a:pt x="1220" y="1566"/>
                    </a:lnTo>
                    <a:lnTo>
                      <a:pt x="1214" y="1570"/>
                    </a:lnTo>
                    <a:lnTo>
                      <a:pt x="1208" y="1574"/>
                    </a:lnTo>
                    <a:lnTo>
                      <a:pt x="1200" y="1579"/>
                    </a:lnTo>
                    <a:lnTo>
                      <a:pt x="1200" y="1576"/>
                    </a:lnTo>
                    <a:lnTo>
                      <a:pt x="1199" y="1579"/>
                    </a:lnTo>
                    <a:lnTo>
                      <a:pt x="1174" y="1592"/>
                    </a:lnTo>
                    <a:lnTo>
                      <a:pt x="1136" y="1619"/>
                    </a:lnTo>
                    <a:lnTo>
                      <a:pt x="1131" y="1631"/>
                    </a:lnTo>
                    <a:lnTo>
                      <a:pt x="1126" y="1642"/>
                    </a:lnTo>
                    <a:lnTo>
                      <a:pt x="1125" y="1655"/>
                    </a:lnTo>
                    <a:lnTo>
                      <a:pt x="1115" y="1654"/>
                    </a:lnTo>
                    <a:lnTo>
                      <a:pt x="1106" y="1658"/>
                    </a:lnTo>
                    <a:lnTo>
                      <a:pt x="1097" y="1664"/>
                    </a:lnTo>
                    <a:lnTo>
                      <a:pt x="1090" y="1670"/>
                    </a:lnTo>
                    <a:lnTo>
                      <a:pt x="1080" y="1678"/>
                    </a:lnTo>
                    <a:lnTo>
                      <a:pt x="1074" y="1688"/>
                    </a:lnTo>
                    <a:lnTo>
                      <a:pt x="1070" y="1699"/>
                    </a:lnTo>
                    <a:lnTo>
                      <a:pt x="1041" y="1723"/>
                    </a:lnTo>
                    <a:lnTo>
                      <a:pt x="1028" y="1740"/>
                    </a:lnTo>
                    <a:lnTo>
                      <a:pt x="1013" y="1756"/>
                    </a:lnTo>
                    <a:lnTo>
                      <a:pt x="995" y="1769"/>
                    </a:lnTo>
                    <a:lnTo>
                      <a:pt x="958" y="1804"/>
                    </a:lnTo>
                    <a:lnTo>
                      <a:pt x="932" y="1823"/>
                    </a:lnTo>
                    <a:lnTo>
                      <a:pt x="932" y="1823"/>
                    </a:lnTo>
                    <a:lnTo>
                      <a:pt x="920" y="1842"/>
                    </a:lnTo>
                    <a:lnTo>
                      <a:pt x="905" y="1859"/>
                    </a:lnTo>
                    <a:lnTo>
                      <a:pt x="890" y="1874"/>
                    </a:lnTo>
                    <a:lnTo>
                      <a:pt x="873" y="1888"/>
                    </a:lnTo>
                    <a:lnTo>
                      <a:pt x="856" y="1903"/>
                    </a:lnTo>
                    <a:lnTo>
                      <a:pt x="825" y="1937"/>
                    </a:lnTo>
                    <a:lnTo>
                      <a:pt x="813" y="1940"/>
                    </a:lnTo>
                    <a:lnTo>
                      <a:pt x="806" y="1946"/>
                    </a:lnTo>
                    <a:lnTo>
                      <a:pt x="800" y="1955"/>
                    </a:lnTo>
                    <a:lnTo>
                      <a:pt x="795" y="1963"/>
                    </a:lnTo>
                    <a:lnTo>
                      <a:pt x="790" y="1973"/>
                    </a:lnTo>
                    <a:lnTo>
                      <a:pt x="773" y="1989"/>
                    </a:lnTo>
                    <a:lnTo>
                      <a:pt x="760" y="2008"/>
                    </a:lnTo>
                    <a:lnTo>
                      <a:pt x="752" y="2018"/>
                    </a:lnTo>
                    <a:lnTo>
                      <a:pt x="748" y="2022"/>
                    </a:lnTo>
                    <a:lnTo>
                      <a:pt x="740" y="2025"/>
                    </a:lnTo>
                    <a:lnTo>
                      <a:pt x="735" y="2029"/>
                    </a:lnTo>
                    <a:lnTo>
                      <a:pt x="731" y="2034"/>
                    </a:lnTo>
                    <a:lnTo>
                      <a:pt x="729" y="2039"/>
                    </a:lnTo>
                    <a:lnTo>
                      <a:pt x="732" y="2046"/>
                    </a:lnTo>
                    <a:lnTo>
                      <a:pt x="739" y="2057"/>
                    </a:lnTo>
                    <a:lnTo>
                      <a:pt x="741" y="2065"/>
                    </a:lnTo>
                    <a:lnTo>
                      <a:pt x="741" y="2074"/>
                    </a:lnTo>
                    <a:lnTo>
                      <a:pt x="739" y="2081"/>
                    </a:lnTo>
                    <a:lnTo>
                      <a:pt x="734" y="2087"/>
                    </a:lnTo>
                    <a:lnTo>
                      <a:pt x="731" y="2089"/>
                    </a:lnTo>
                    <a:lnTo>
                      <a:pt x="727" y="2091"/>
                    </a:lnTo>
                    <a:lnTo>
                      <a:pt x="723" y="2093"/>
                    </a:lnTo>
                    <a:lnTo>
                      <a:pt x="721" y="2096"/>
                    </a:lnTo>
                    <a:lnTo>
                      <a:pt x="718" y="2098"/>
                    </a:lnTo>
                    <a:lnTo>
                      <a:pt x="718" y="2099"/>
                    </a:lnTo>
                    <a:lnTo>
                      <a:pt x="718" y="2102"/>
                    </a:lnTo>
                    <a:lnTo>
                      <a:pt x="715" y="2104"/>
                    </a:lnTo>
                    <a:lnTo>
                      <a:pt x="709" y="2110"/>
                    </a:lnTo>
                    <a:lnTo>
                      <a:pt x="703" y="2117"/>
                    </a:lnTo>
                    <a:lnTo>
                      <a:pt x="697" y="2121"/>
                    </a:lnTo>
                    <a:lnTo>
                      <a:pt x="692" y="2123"/>
                    </a:lnTo>
                    <a:lnTo>
                      <a:pt x="688" y="2127"/>
                    </a:lnTo>
                    <a:lnTo>
                      <a:pt x="688" y="2131"/>
                    </a:lnTo>
                    <a:lnTo>
                      <a:pt x="664" y="2153"/>
                    </a:lnTo>
                    <a:lnTo>
                      <a:pt x="661" y="2154"/>
                    </a:lnTo>
                    <a:lnTo>
                      <a:pt x="660" y="2156"/>
                    </a:lnTo>
                    <a:lnTo>
                      <a:pt x="659" y="2159"/>
                    </a:lnTo>
                    <a:lnTo>
                      <a:pt x="659" y="2161"/>
                    </a:lnTo>
                    <a:lnTo>
                      <a:pt x="647" y="2168"/>
                    </a:lnTo>
                    <a:lnTo>
                      <a:pt x="636" y="2177"/>
                    </a:lnTo>
                    <a:lnTo>
                      <a:pt x="626" y="2188"/>
                    </a:lnTo>
                    <a:lnTo>
                      <a:pt x="624" y="2190"/>
                    </a:lnTo>
                    <a:lnTo>
                      <a:pt x="622" y="2194"/>
                    </a:lnTo>
                    <a:lnTo>
                      <a:pt x="621" y="2196"/>
                    </a:lnTo>
                    <a:lnTo>
                      <a:pt x="613" y="2204"/>
                    </a:lnTo>
                    <a:lnTo>
                      <a:pt x="609" y="2205"/>
                    </a:lnTo>
                    <a:lnTo>
                      <a:pt x="605" y="2207"/>
                    </a:lnTo>
                    <a:lnTo>
                      <a:pt x="604" y="2210"/>
                    </a:lnTo>
                    <a:lnTo>
                      <a:pt x="603" y="2212"/>
                    </a:lnTo>
                    <a:lnTo>
                      <a:pt x="592" y="2222"/>
                    </a:lnTo>
                    <a:lnTo>
                      <a:pt x="588" y="2227"/>
                    </a:lnTo>
                    <a:lnTo>
                      <a:pt x="587" y="2230"/>
                    </a:lnTo>
                    <a:lnTo>
                      <a:pt x="588" y="2234"/>
                    </a:lnTo>
                    <a:lnTo>
                      <a:pt x="585" y="2234"/>
                    </a:lnTo>
                    <a:lnTo>
                      <a:pt x="582" y="2235"/>
                    </a:lnTo>
                    <a:lnTo>
                      <a:pt x="580" y="2236"/>
                    </a:lnTo>
                    <a:lnTo>
                      <a:pt x="578" y="2239"/>
                    </a:lnTo>
                    <a:lnTo>
                      <a:pt x="575" y="2241"/>
                    </a:lnTo>
                    <a:lnTo>
                      <a:pt x="574" y="2245"/>
                    </a:lnTo>
                    <a:lnTo>
                      <a:pt x="573" y="2248"/>
                    </a:lnTo>
                    <a:lnTo>
                      <a:pt x="578" y="2263"/>
                    </a:lnTo>
                    <a:lnTo>
                      <a:pt x="582" y="2267"/>
                    </a:lnTo>
                    <a:lnTo>
                      <a:pt x="588" y="2270"/>
                    </a:lnTo>
                    <a:lnTo>
                      <a:pt x="593" y="2273"/>
                    </a:lnTo>
                    <a:lnTo>
                      <a:pt x="581" y="2271"/>
                    </a:lnTo>
                    <a:lnTo>
                      <a:pt x="570" y="2265"/>
                    </a:lnTo>
                    <a:lnTo>
                      <a:pt x="563" y="2262"/>
                    </a:lnTo>
                    <a:lnTo>
                      <a:pt x="557" y="2263"/>
                    </a:lnTo>
                    <a:lnTo>
                      <a:pt x="552" y="2267"/>
                    </a:lnTo>
                    <a:lnTo>
                      <a:pt x="547" y="2271"/>
                    </a:lnTo>
                    <a:lnTo>
                      <a:pt x="541" y="2274"/>
                    </a:lnTo>
                    <a:lnTo>
                      <a:pt x="539" y="2281"/>
                    </a:lnTo>
                    <a:lnTo>
                      <a:pt x="541" y="2288"/>
                    </a:lnTo>
                    <a:lnTo>
                      <a:pt x="546" y="2296"/>
                    </a:lnTo>
                    <a:lnTo>
                      <a:pt x="550" y="2298"/>
                    </a:lnTo>
                    <a:lnTo>
                      <a:pt x="552" y="2301"/>
                    </a:lnTo>
                    <a:lnTo>
                      <a:pt x="552" y="2303"/>
                    </a:lnTo>
                    <a:lnTo>
                      <a:pt x="552" y="2307"/>
                    </a:lnTo>
                    <a:lnTo>
                      <a:pt x="552" y="2310"/>
                    </a:lnTo>
                    <a:lnTo>
                      <a:pt x="551" y="2313"/>
                    </a:lnTo>
                    <a:lnTo>
                      <a:pt x="553" y="2316"/>
                    </a:lnTo>
                    <a:lnTo>
                      <a:pt x="552" y="2316"/>
                    </a:lnTo>
                    <a:lnTo>
                      <a:pt x="550" y="2320"/>
                    </a:lnTo>
                    <a:lnTo>
                      <a:pt x="547" y="2324"/>
                    </a:lnTo>
                    <a:lnTo>
                      <a:pt x="546" y="2328"/>
                    </a:lnTo>
                    <a:lnTo>
                      <a:pt x="547" y="2332"/>
                    </a:lnTo>
                    <a:lnTo>
                      <a:pt x="544" y="2332"/>
                    </a:lnTo>
                    <a:lnTo>
                      <a:pt x="540" y="2333"/>
                    </a:lnTo>
                    <a:lnTo>
                      <a:pt x="537" y="2334"/>
                    </a:lnTo>
                    <a:lnTo>
                      <a:pt x="536" y="2331"/>
                    </a:lnTo>
                    <a:lnTo>
                      <a:pt x="534" y="2326"/>
                    </a:lnTo>
                    <a:lnTo>
                      <a:pt x="530" y="2322"/>
                    </a:lnTo>
                    <a:lnTo>
                      <a:pt x="528" y="2319"/>
                    </a:lnTo>
                    <a:lnTo>
                      <a:pt x="522" y="2313"/>
                    </a:lnTo>
                    <a:lnTo>
                      <a:pt x="516" y="2307"/>
                    </a:lnTo>
                    <a:lnTo>
                      <a:pt x="507" y="2303"/>
                    </a:lnTo>
                    <a:lnTo>
                      <a:pt x="496" y="2308"/>
                    </a:lnTo>
                    <a:lnTo>
                      <a:pt x="490" y="2313"/>
                    </a:lnTo>
                    <a:lnTo>
                      <a:pt x="489" y="2320"/>
                    </a:lnTo>
                    <a:lnTo>
                      <a:pt x="490" y="2330"/>
                    </a:lnTo>
                    <a:lnTo>
                      <a:pt x="495" y="2338"/>
                    </a:lnTo>
                    <a:lnTo>
                      <a:pt x="499" y="2343"/>
                    </a:lnTo>
                    <a:lnTo>
                      <a:pt x="500" y="2347"/>
                    </a:lnTo>
                    <a:lnTo>
                      <a:pt x="501" y="2350"/>
                    </a:lnTo>
                    <a:lnTo>
                      <a:pt x="500" y="2354"/>
                    </a:lnTo>
                    <a:lnTo>
                      <a:pt x="480" y="2337"/>
                    </a:lnTo>
                    <a:lnTo>
                      <a:pt x="477" y="2347"/>
                    </a:lnTo>
                    <a:lnTo>
                      <a:pt x="478" y="2353"/>
                    </a:lnTo>
                    <a:lnTo>
                      <a:pt x="483" y="2356"/>
                    </a:lnTo>
                    <a:lnTo>
                      <a:pt x="493" y="2356"/>
                    </a:lnTo>
                    <a:lnTo>
                      <a:pt x="493" y="2360"/>
                    </a:lnTo>
                    <a:lnTo>
                      <a:pt x="494" y="2362"/>
                    </a:lnTo>
                    <a:lnTo>
                      <a:pt x="495" y="2364"/>
                    </a:lnTo>
                    <a:lnTo>
                      <a:pt x="495" y="2367"/>
                    </a:lnTo>
                    <a:lnTo>
                      <a:pt x="495" y="2372"/>
                    </a:lnTo>
                    <a:lnTo>
                      <a:pt x="496" y="2372"/>
                    </a:lnTo>
                    <a:lnTo>
                      <a:pt x="496" y="2373"/>
                    </a:lnTo>
                    <a:lnTo>
                      <a:pt x="489" y="2381"/>
                    </a:lnTo>
                    <a:lnTo>
                      <a:pt x="483" y="2389"/>
                    </a:lnTo>
                    <a:lnTo>
                      <a:pt x="478" y="2398"/>
                    </a:lnTo>
                    <a:lnTo>
                      <a:pt x="477" y="2408"/>
                    </a:lnTo>
                    <a:lnTo>
                      <a:pt x="471" y="2411"/>
                    </a:lnTo>
                    <a:lnTo>
                      <a:pt x="465" y="2413"/>
                    </a:lnTo>
                    <a:lnTo>
                      <a:pt x="463" y="2415"/>
                    </a:lnTo>
                    <a:lnTo>
                      <a:pt x="462" y="2413"/>
                    </a:lnTo>
                    <a:lnTo>
                      <a:pt x="456" y="2415"/>
                    </a:lnTo>
                    <a:lnTo>
                      <a:pt x="453" y="2417"/>
                    </a:lnTo>
                    <a:lnTo>
                      <a:pt x="449" y="2421"/>
                    </a:lnTo>
                    <a:lnTo>
                      <a:pt x="446" y="2423"/>
                    </a:lnTo>
                    <a:lnTo>
                      <a:pt x="443" y="2427"/>
                    </a:lnTo>
                    <a:lnTo>
                      <a:pt x="440" y="2429"/>
                    </a:lnTo>
                    <a:lnTo>
                      <a:pt x="439" y="2434"/>
                    </a:lnTo>
                    <a:lnTo>
                      <a:pt x="438" y="2434"/>
                    </a:lnTo>
                    <a:lnTo>
                      <a:pt x="437" y="2435"/>
                    </a:lnTo>
                    <a:lnTo>
                      <a:pt x="437" y="2438"/>
                    </a:lnTo>
                    <a:lnTo>
                      <a:pt x="433" y="2429"/>
                    </a:lnTo>
                    <a:lnTo>
                      <a:pt x="433" y="2419"/>
                    </a:lnTo>
                    <a:lnTo>
                      <a:pt x="433" y="2410"/>
                    </a:lnTo>
                    <a:lnTo>
                      <a:pt x="433" y="2400"/>
                    </a:lnTo>
                    <a:lnTo>
                      <a:pt x="432" y="2395"/>
                    </a:lnTo>
                    <a:lnTo>
                      <a:pt x="432" y="2389"/>
                    </a:lnTo>
                    <a:lnTo>
                      <a:pt x="427" y="2378"/>
                    </a:lnTo>
                    <a:lnTo>
                      <a:pt x="429" y="2368"/>
                    </a:lnTo>
                    <a:lnTo>
                      <a:pt x="434" y="2359"/>
                    </a:lnTo>
                    <a:lnTo>
                      <a:pt x="436" y="2353"/>
                    </a:lnTo>
                    <a:lnTo>
                      <a:pt x="434" y="2348"/>
                    </a:lnTo>
                    <a:lnTo>
                      <a:pt x="429" y="2338"/>
                    </a:lnTo>
                    <a:lnTo>
                      <a:pt x="421" y="2332"/>
                    </a:lnTo>
                    <a:lnTo>
                      <a:pt x="411" y="2330"/>
                    </a:lnTo>
                    <a:lnTo>
                      <a:pt x="402" y="2328"/>
                    </a:lnTo>
                    <a:lnTo>
                      <a:pt x="393" y="2328"/>
                    </a:lnTo>
                    <a:lnTo>
                      <a:pt x="385" y="2332"/>
                    </a:lnTo>
                    <a:lnTo>
                      <a:pt x="381" y="2337"/>
                    </a:lnTo>
                    <a:lnTo>
                      <a:pt x="378" y="2341"/>
                    </a:lnTo>
                    <a:lnTo>
                      <a:pt x="374" y="2354"/>
                    </a:lnTo>
                    <a:lnTo>
                      <a:pt x="372" y="2366"/>
                    </a:lnTo>
                    <a:lnTo>
                      <a:pt x="375" y="2378"/>
                    </a:lnTo>
                    <a:lnTo>
                      <a:pt x="383" y="2389"/>
                    </a:lnTo>
                    <a:lnTo>
                      <a:pt x="397" y="2406"/>
                    </a:lnTo>
                    <a:lnTo>
                      <a:pt x="403" y="2423"/>
                    </a:lnTo>
                    <a:lnTo>
                      <a:pt x="404" y="2440"/>
                    </a:lnTo>
                    <a:lnTo>
                      <a:pt x="400" y="2458"/>
                    </a:lnTo>
                    <a:lnTo>
                      <a:pt x="394" y="2476"/>
                    </a:lnTo>
                    <a:lnTo>
                      <a:pt x="394" y="2481"/>
                    </a:lnTo>
                    <a:lnTo>
                      <a:pt x="395" y="2485"/>
                    </a:lnTo>
                    <a:lnTo>
                      <a:pt x="398" y="2487"/>
                    </a:lnTo>
                    <a:lnTo>
                      <a:pt x="400" y="2489"/>
                    </a:lnTo>
                    <a:lnTo>
                      <a:pt x="389" y="2489"/>
                    </a:lnTo>
                    <a:lnTo>
                      <a:pt x="378" y="2491"/>
                    </a:lnTo>
                    <a:lnTo>
                      <a:pt x="359" y="2503"/>
                    </a:lnTo>
                    <a:lnTo>
                      <a:pt x="343" y="2518"/>
                    </a:lnTo>
                    <a:lnTo>
                      <a:pt x="329" y="2535"/>
                    </a:lnTo>
                    <a:lnTo>
                      <a:pt x="329" y="2546"/>
                    </a:lnTo>
                    <a:lnTo>
                      <a:pt x="332" y="2558"/>
                    </a:lnTo>
                    <a:lnTo>
                      <a:pt x="336" y="2569"/>
                    </a:lnTo>
                    <a:lnTo>
                      <a:pt x="338" y="2572"/>
                    </a:lnTo>
                    <a:lnTo>
                      <a:pt x="342" y="2577"/>
                    </a:lnTo>
                    <a:lnTo>
                      <a:pt x="341" y="2577"/>
                    </a:lnTo>
                    <a:lnTo>
                      <a:pt x="323" y="2572"/>
                    </a:lnTo>
                    <a:lnTo>
                      <a:pt x="304" y="2573"/>
                    </a:lnTo>
                    <a:lnTo>
                      <a:pt x="293" y="2577"/>
                    </a:lnTo>
                    <a:lnTo>
                      <a:pt x="284" y="2581"/>
                    </a:lnTo>
                    <a:lnTo>
                      <a:pt x="275" y="2587"/>
                    </a:lnTo>
                    <a:lnTo>
                      <a:pt x="268" y="2594"/>
                    </a:lnTo>
                    <a:lnTo>
                      <a:pt x="264" y="2606"/>
                    </a:lnTo>
                    <a:lnTo>
                      <a:pt x="264" y="2607"/>
                    </a:lnTo>
                    <a:lnTo>
                      <a:pt x="264" y="2607"/>
                    </a:lnTo>
                    <a:lnTo>
                      <a:pt x="261" y="2607"/>
                    </a:lnTo>
                    <a:lnTo>
                      <a:pt x="257" y="2609"/>
                    </a:lnTo>
                    <a:lnTo>
                      <a:pt x="250" y="2616"/>
                    </a:lnTo>
                    <a:lnTo>
                      <a:pt x="246" y="2623"/>
                    </a:lnTo>
                    <a:lnTo>
                      <a:pt x="247" y="2630"/>
                    </a:lnTo>
                    <a:lnTo>
                      <a:pt x="234" y="2633"/>
                    </a:lnTo>
                    <a:lnTo>
                      <a:pt x="222" y="2638"/>
                    </a:lnTo>
                    <a:lnTo>
                      <a:pt x="216" y="2644"/>
                    </a:lnTo>
                    <a:lnTo>
                      <a:pt x="212" y="2649"/>
                    </a:lnTo>
                    <a:lnTo>
                      <a:pt x="210" y="2655"/>
                    </a:lnTo>
                    <a:lnTo>
                      <a:pt x="212" y="2663"/>
                    </a:lnTo>
                    <a:lnTo>
                      <a:pt x="212" y="2663"/>
                    </a:lnTo>
                    <a:lnTo>
                      <a:pt x="213" y="2663"/>
                    </a:lnTo>
                    <a:lnTo>
                      <a:pt x="213" y="2663"/>
                    </a:lnTo>
                    <a:lnTo>
                      <a:pt x="208" y="2663"/>
                    </a:lnTo>
                    <a:lnTo>
                      <a:pt x="205" y="2666"/>
                    </a:lnTo>
                    <a:lnTo>
                      <a:pt x="202" y="2669"/>
                    </a:lnTo>
                    <a:lnTo>
                      <a:pt x="204" y="2658"/>
                    </a:lnTo>
                    <a:lnTo>
                      <a:pt x="206" y="2649"/>
                    </a:lnTo>
                    <a:lnTo>
                      <a:pt x="206" y="2639"/>
                    </a:lnTo>
                    <a:lnTo>
                      <a:pt x="204" y="2634"/>
                    </a:lnTo>
                    <a:lnTo>
                      <a:pt x="199" y="2632"/>
                    </a:lnTo>
                    <a:lnTo>
                      <a:pt x="193" y="2633"/>
                    </a:lnTo>
                    <a:lnTo>
                      <a:pt x="185" y="2634"/>
                    </a:lnTo>
                    <a:lnTo>
                      <a:pt x="182" y="2638"/>
                    </a:lnTo>
                    <a:lnTo>
                      <a:pt x="178" y="2643"/>
                    </a:lnTo>
                    <a:lnTo>
                      <a:pt x="176" y="2652"/>
                    </a:lnTo>
                    <a:lnTo>
                      <a:pt x="172" y="2661"/>
                    </a:lnTo>
                    <a:lnTo>
                      <a:pt x="171" y="2670"/>
                    </a:lnTo>
                    <a:lnTo>
                      <a:pt x="173" y="2679"/>
                    </a:lnTo>
                    <a:lnTo>
                      <a:pt x="181" y="2687"/>
                    </a:lnTo>
                    <a:lnTo>
                      <a:pt x="177" y="2696"/>
                    </a:lnTo>
                    <a:lnTo>
                      <a:pt x="173" y="2698"/>
                    </a:lnTo>
                    <a:lnTo>
                      <a:pt x="164" y="2703"/>
                    </a:lnTo>
                    <a:lnTo>
                      <a:pt x="154" y="2708"/>
                    </a:lnTo>
                    <a:lnTo>
                      <a:pt x="145" y="2713"/>
                    </a:lnTo>
                    <a:lnTo>
                      <a:pt x="138" y="2721"/>
                    </a:lnTo>
                    <a:lnTo>
                      <a:pt x="133" y="2732"/>
                    </a:lnTo>
                    <a:lnTo>
                      <a:pt x="134" y="2735"/>
                    </a:lnTo>
                    <a:lnTo>
                      <a:pt x="126" y="2742"/>
                    </a:lnTo>
                    <a:lnTo>
                      <a:pt x="115" y="2761"/>
                    </a:lnTo>
                    <a:lnTo>
                      <a:pt x="81" y="2778"/>
                    </a:lnTo>
                    <a:lnTo>
                      <a:pt x="74" y="2788"/>
                    </a:lnTo>
                    <a:lnTo>
                      <a:pt x="76" y="2792"/>
                    </a:lnTo>
                    <a:lnTo>
                      <a:pt x="77" y="2794"/>
                    </a:lnTo>
                    <a:lnTo>
                      <a:pt x="70" y="2798"/>
                    </a:lnTo>
                    <a:lnTo>
                      <a:pt x="68" y="2799"/>
                    </a:lnTo>
                    <a:lnTo>
                      <a:pt x="66" y="2798"/>
                    </a:lnTo>
                    <a:lnTo>
                      <a:pt x="64" y="2795"/>
                    </a:lnTo>
                    <a:lnTo>
                      <a:pt x="60" y="2798"/>
                    </a:lnTo>
                    <a:lnTo>
                      <a:pt x="54" y="2798"/>
                    </a:lnTo>
                    <a:lnTo>
                      <a:pt x="49" y="2799"/>
                    </a:lnTo>
                    <a:lnTo>
                      <a:pt x="45" y="2801"/>
                    </a:lnTo>
                    <a:lnTo>
                      <a:pt x="43" y="2805"/>
                    </a:lnTo>
                    <a:lnTo>
                      <a:pt x="43" y="2812"/>
                    </a:lnTo>
                    <a:lnTo>
                      <a:pt x="47" y="2827"/>
                    </a:lnTo>
                    <a:lnTo>
                      <a:pt x="63" y="2835"/>
                    </a:lnTo>
                    <a:lnTo>
                      <a:pt x="60" y="2838"/>
                    </a:lnTo>
                    <a:lnTo>
                      <a:pt x="59" y="2840"/>
                    </a:lnTo>
                    <a:lnTo>
                      <a:pt x="59" y="2844"/>
                    </a:lnTo>
                    <a:lnTo>
                      <a:pt x="60" y="2846"/>
                    </a:lnTo>
                    <a:lnTo>
                      <a:pt x="56" y="2856"/>
                    </a:lnTo>
                    <a:lnTo>
                      <a:pt x="48" y="2858"/>
                    </a:lnTo>
                    <a:lnTo>
                      <a:pt x="42" y="2861"/>
                    </a:lnTo>
                    <a:lnTo>
                      <a:pt x="36" y="2865"/>
                    </a:lnTo>
                    <a:lnTo>
                      <a:pt x="34" y="2872"/>
                    </a:lnTo>
                    <a:lnTo>
                      <a:pt x="35" y="2875"/>
                    </a:lnTo>
                    <a:lnTo>
                      <a:pt x="36" y="2878"/>
                    </a:lnTo>
                    <a:lnTo>
                      <a:pt x="37" y="2879"/>
                    </a:lnTo>
                    <a:lnTo>
                      <a:pt x="41" y="2882"/>
                    </a:lnTo>
                    <a:lnTo>
                      <a:pt x="43" y="2882"/>
                    </a:lnTo>
                    <a:lnTo>
                      <a:pt x="47" y="2883"/>
                    </a:lnTo>
                    <a:lnTo>
                      <a:pt x="45" y="2886"/>
                    </a:lnTo>
                    <a:lnTo>
                      <a:pt x="42" y="2890"/>
                    </a:lnTo>
                    <a:lnTo>
                      <a:pt x="40" y="2895"/>
                    </a:lnTo>
                    <a:lnTo>
                      <a:pt x="37" y="2899"/>
                    </a:lnTo>
                    <a:lnTo>
                      <a:pt x="35" y="2901"/>
                    </a:lnTo>
                    <a:lnTo>
                      <a:pt x="31" y="2902"/>
                    </a:lnTo>
                    <a:lnTo>
                      <a:pt x="17" y="2907"/>
                    </a:lnTo>
                    <a:lnTo>
                      <a:pt x="7" y="2913"/>
                    </a:lnTo>
                    <a:lnTo>
                      <a:pt x="1" y="2922"/>
                    </a:lnTo>
                    <a:lnTo>
                      <a:pt x="0" y="2930"/>
                    </a:lnTo>
                    <a:lnTo>
                      <a:pt x="1" y="2940"/>
                    </a:lnTo>
                    <a:lnTo>
                      <a:pt x="3" y="2949"/>
                    </a:lnTo>
                    <a:lnTo>
                      <a:pt x="7" y="2960"/>
                    </a:lnTo>
                    <a:lnTo>
                      <a:pt x="9" y="2971"/>
                    </a:lnTo>
                    <a:lnTo>
                      <a:pt x="17" y="2968"/>
                    </a:lnTo>
                    <a:lnTo>
                      <a:pt x="29" y="2966"/>
                    </a:lnTo>
                    <a:lnTo>
                      <a:pt x="41" y="2968"/>
                    </a:lnTo>
                    <a:lnTo>
                      <a:pt x="51" y="2970"/>
                    </a:lnTo>
                    <a:lnTo>
                      <a:pt x="59" y="2976"/>
                    </a:lnTo>
                    <a:lnTo>
                      <a:pt x="65" y="2986"/>
                    </a:lnTo>
                    <a:lnTo>
                      <a:pt x="69" y="2998"/>
                    </a:lnTo>
                    <a:lnTo>
                      <a:pt x="70" y="3009"/>
                    </a:lnTo>
                    <a:lnTo>
                      <a:pt x="71" y="3020"/>
                    </a:lnTo>
                    <a:lnTo>
                      <a:pt x="75" y="3029"/>
                    </a:lnTo>
                    <a:lnTo>
                      <a:pt x="79" y="3029"/>
                    </a:lnTo>
                    <a:lnTo>
                      <a:pt x="81" y="3028"/>
                    </a:lnTo>
                    <a:lnTo>
                      <a:pt x="83" y="3026"/>
                    </a:lnTo>
                    <a:lnTo>
                      <a:pt x="86" y="3023"/>
                    </a:lnTo>
                    <a:lnTo>
                      <a:pt x="87" y="3020"/>
                    </a:lnTo>
                    <a:lnTo>
                      <a:pt x="91" y="3019"/>
                    </a:lnTo>
                    <a:lnTo>
                      <a:pt x="94" y="3017"/>
                    </a:lnTo>
                    <a:lnTo>
                      <a:pt x="98" y="3015"/>
                    </a:lnTo>
                    <a:lnTo>
                      <a:pt x="102" y="3013"/>
                    </a:lnTo>
                    <a:lnTo>
                      <a:pt x="104" y="3010"/>
                    </a:lnTo>
                    <a:lnTo>
                      <a:pt x="105" y="3006"/>
                    </a:lnTo>
                    <a:lnTo>
                      <a:pt x="132" y="2985"/>
                    </a:lnTo>
                    <a:lnTo>
                      <a:pt x="153" y="2977"/>
                    </a:lnTo>
                    <a:lnTo>
                      <a:pt x="162" y="2970"/>
                    </a:lnTo>
                    <a:lnTo>
                      <a:pt x="173" y="2964"/>
                    </a:lnTo>
                    <a:lnTo>
                      <a:pt x="184" y="2958"/>
                    </a:lnTo>
                    <a:lnTo>
                      <a:pt x="193" y="2948"/>
                    </a:lnTo>
                    <a:lnTo>
                      <a:pt x="190" y="2945"/>
                    </a:lnTo>
                    <a:lnTo>
                      <a:pt x="190" y="2945"/>
                    </a:lnTo>
                    <a:lnTo>
                      <a:pt x="191" y="2945"/>
                    </a:lnTo>
                    <a:lnTo>
                      <a:pt x="190" y="2945"/>
                    </a:lnTo>
                    <a:lnTo>
                      <a:pt x="204" y="2939"/>
                    </a:lnTo>
                    <a:lnTo>
                      <a:pt x="215" y="2930"/>
                    </a:lnTo>
                    <a:lnTo>
                      <a:pt x="222" y="2919"/>
                    </a:lnTo>
                    <a:lnTo>
                      <a:pt x="223" y="2919"/>
                    </a:lnTo>
                    <a:lnTo>
                      <a:pt x="223" y="2919"/>
                    </a:lnTo>
                    <a:lnTo>
                      <a:pt x="234" y="2909"/>
                    </a:lnTo>
                    <a:lnTo>
                      <a:pt x="249" y="2903"/>
                    </a:lnTo>
                    <a:lnTo>
                      <a:pt x="262" y="2899"/>
                    </a:lnTo>
                    <a:lnTo>
                      <a:pt x="269" y="2883"/>
                    </a:lnTo>
                    <a:lnTo>
                      <a:pt x="269" y="2883"/>
                    </a:lnTo>
                    <a:lnTo>
                      <a:pt x="272" y="2883"/>
                    </a:lnTo>
                    <a:lnTo>
                      <a:pt x="274" y="2882"/>
                    </a:lnTo>
                    <a:lnTo>
                      <a:pt x="285" y="2871"/>
                    </a:lnTo>
                    <a:lnTo>
                      <a:pt x="295" y="2860"/>
                    </a:lnTo>
                    <a:lnTo>
                      <a:pt x="303" y="2848"/>
                    </a:lnTo>
                    <a:lnTo>
                      <a:pt x="308" y="2833"/>
                    </a:lnTo>
                    <a:lnTo>
                      <a:pt x="329" y="2826"/>
                    </a:lnTo>
                    <a:lnTo>
                      <a:pt x="327" y="2818"/>
                    </a:lnTo>
                    <a:lnTo>
                      <a:pt x="332" y="2810"/>
                    </a:lnTo>
                    <a:lnTo>
                      <a:pt x="338" y="2809"/>
                    </a:lnTo>
                    <a:lnTo>
                      <a:pt x="343" y="2809"/>
                    </a:lnTo>
                    <a:lnTo>
                      <a:pt x="349" y="2808"/>
                    </a:lnTo>
                    <a:lnTo>
                      <a:pt x="354" y="2806"/>
                    </a:lnTo>
                    <a:lnTo>
                      <a:pt x="358" y="2801"/>
                    </a:lnTo>
                    <a:lnTo>
                      <a:pt x="359" y="2794"/>
                    </a:lnTo>
                    <a:lnTo>
                      <a:pt x="382" y="2788"/>
                    </a:lnTo>
                    <a:lnTo>
                      <a:pt x="402" y="2781"/>
                    </a:lnTo>
                    <a:lnTo>
                      <a:pt x="399" y="2768"/>
                    </a:lnTo>
                    <a:lnTo>
                      <a:pt x="439" y="2747"/>
                    </a:lnTo>
                    <a:lnTo>
                      <a:pt x="440" y="2744"/>
                    </a:lnTo>
                    <a:lnTo>
                      <a:pt x="440" y="2743"/>
                    </a:lnTo>
                    <a:lnTo>
                      <a:pt x="439" y="2742"/>
                    </a:lnTo>
                    <a:lnTo>
                      <a:pt x="439" y="2740"/>
                    </a:lnTo>
                    <a:lnTo>
                      <a:pt x="440" y="2736"/>
                    </a:lnTo>
                    <a:lnTo>
                      <a:pt x="439" y="2734"/>
                    </a:lnTo>
                    <a:lnTo>
                      <a:pt x="437" y="2730"/>
                    </a:lnTo>
                    <a:lnTo>
                      <a:pt x="439" y="2727"/>
                    </a:lnTo>
                    <a:lnTo>
                      <a:pt x="442" y="2726"/>
                    </a:lnTo>
                    <a:lnTo>
                      <a:pt x="444" y="2725"/>
                    </a:lnTo>
                    <a:lnTo>
                      <a:pt x="448" y="2726"/>
                    </a:lnTo>
                    <a:lnTo>
                      <a:pt x="451" y="2729"/>
                    </a:lnTo>
                    <a:lnTo>
                      <a:pt x="456" y="2719"/>
                    </a:lnTo>
                    <a:lnTo>
                      <a:pt x="456" y="2719"/>
                    </a:lnTo>
                    <a:lnTo>
                      <a:pt x="462" y="2718"/>
                    </a:lnTo>
                    <a:lnTo>
                      <a:pt x="473" y="2700"/>
                    </a:lnTo>
                    <a:lnTo>
                      <a:pt x="488" y="2695"/>
                    </a:lnTo>
                    <a:lnTo>
                      <a:pt x="499" y="2686"/>
                    </a:lnTo>
                    <a:lnTo>
                      <a:pt x="506" y="2675"/>
                    </a:lnTo>
                    <a:lnTo>
                      <a:pt x="513" y="2667"/>
                    </a:lnTo>
                    <a:lnTo>
                      <a:pt x="520" y="2663"/>
                    </a:lnTo>
                    <a:lnTo>
                      <a:pt x="530" y="2663"/>
                    </a:lnTo>
                    <a:lnTo>
                      <a:pt x="539" y="2663"/>
                    </a:lnTo>
                    <a:lnTo>
                      <a:pt x="547" y="2662"/>
                    </a:lnTo>
                    <a:lnTo>
                      <a:pt x="556" y="2660"/>
                    </a:lnTo>
                    <a:lnTo>
                      <a:pt x="556" y="2660"/>
                    </a:lnTo>
                    <a:lnTo>
                      <a:pt x="579" y="2649"/>
                    </a:lnTo>
                    <a:lnTo>
                      <a:pt x="598" y="2633"/>
                    </a:lnTo>
                    <a:lnTo>
                      <a:pt x="614" y="2615"/>
                    </a:lnTo>
                    <a:lnTo>
                      <a:pt x="615" y="2609"/>
                    </a:lnTo>
                    <a:lnTo>
                      <a:pt x="614" y="2604"/>
                    </a:lnTo>
                    <a:lnTo>
                      <a:pt x="612" y="2600"/>
                    </a:lnTo>
                    <a:lnTo>
                      <a:pt x="608" y="2599"/>
                    </a:lnTo>
                    <a:lnTo>
                      <a:pt x="609" y="2598"/>
                    </a:lnTo>
                    <a:lnTo>
                      <a:pt x="613" y="2595"/>
                    </a:lnTo>
                    <a:lnTo>
                      <a:pt x="615" y="2590"/>
                    </a:lnTo>
                    <a:lnTo>
                      <a:pt x="615" y="2589"/>
                    </a:lnTo>
                    <a:lnTo>
                      <a:pt x="620" y="2586"/>
                    </a:lnTo>
                    <a:lnTo>
                      <a:pt x="625" y="2581"/>
                    </a:lnTo>
                    <a:lnTo>
                      <a:pt x="629" y="2576"/>
                    </a:lnTo>
                    <a:lnTo>
                      <a:pt x="632" y="2571"/>
                    </a:lnTo>
                    <a:lnTo>
                      <a:pt x="639" y="2570"/>
                    </a:lnTo>
                    <a:lnTo>
                      <a:pt x="648" y="2570"/>
                    </a:lnTo>
                    <a:lnTo>
                      <a:pt x="653" y="2569"/>
                    </a:lnTo>
                    <a:lnTo>
                      <a:pt x="658" y="2567"/>
                    </a:lnTo>
                    <a:lnTo>
                      <a:pt x="663" y="2565"/>
                    </a:lnTo>
                    <a:lnTo>
                      <a:pt x="666" y="2561"/>
                    </a:lnTo>
                    <a:lnTo>
                      <a:pt x="670" y="2558"/>
                    </a:lnTo>
                    <a:lnTo>
                      <a:pt x="670" y="2553"/>
                    </a:lnTo>
                    <a:lnTo>
                      <a:pt x="670" y="2549"/>
                    </a:lnTo>
                    <a:lnTo>
                      <a:pt x="667" y="2544"/>
                    </a:lnTo>
                    <a:lnTo>
                      <a:pt x="675" y="2546"/>
                    </a:lnTo>
                    <a:lnTo>
                      <a:pt x="681" y="2546"/>
                    </a:lnTo>
                    <a:lnTo>
                      <a:pt x="687" y="2542"/>
                    </a:lnTo>
                    <a:lnTo>
                      <a:pt x="689" y="2541"/>
                    </a:lnTo>
                    <a:lnTo>
                      <a:pt x="692" y="2538"/>
                    </a:lnTo>
                    <a:lnTo>
                      <a:pt x="701" y="2541"/>
                    </a:lnTo>
                    <a:lnTo>
                      <a:pt x="717" y="2529"/>
                    </a:lnTo>
                    <a:lnTo>
                      <a:pt x="733" y="2515"/>
                    </a:lnTo>
                    <a:lnTo>
                      <a:pt x="749" y="2503"/>
                    </a:lnTo>
                    <a:lnTo>
                      <a:pt x="752" y="2499"/>
                    </a:lnTo>
                    <a:lnTo>
                      <a:pt x="755" y="2496"/>
                    </a:lnTo>
                    <a:lnTo>
                      <a:pt x="756" y="2491"/>
                    </a:lnTo>
                    <a:lnTo>
                      <a:pt x="757" y="2486"/>
                    </a:lnTo>
                    <a:lnTo>
                      <a:pt x="757" y="2482"/>
                    </a:lnTo>
                    <a:lnTo>
                      <a:pt x="761" y="2482"/>
                    </a:lnTo>
                    <a:lnTo>
                      <a:pt x="765" y="2481"/>
                    </a:lnTo>
                    <a:lnTo>
                      <a:pt x="769" y="2479"/>
                    </a:lnTo>
                    <a:lnTo>
                      <a:pt x="772" y="2476"/>
                    </a:lnTo>
                    <a:lnTo>
                      <a:pt x="774" y="2473"/>
                    </a:lnTo>
                    <a:lnTo>
                      <a:pt x="775" y="2468"/>
                    </a:lnTo>
                    <a:lnTo>
                      <a:pt x="775" y="2468"/>
                    </a:lnTo>
                    <a:lnTo>
                      <a:pt x="784" y="2468"/>
                    </a:lnTo>
                    <a:lnTo>
                      <a:pt x="791" y="2464"/>
                    </a:lnTo>
                    <a:lnTo>
                      <a:pt x="798" y="2458"/>
                    </a:lnTo>
                    <a:lnTo>
                      <a:pt x="802" y="2453"/>
                    </a:lnTo>
                    <a:lnTo>
                      <a:pt x="806" y="2446"/>
                    </a:lnTo>
                    <a:lnTo>
                      <a:pt x="807" y="2442"/>
                    </a:lnTo>
                    <a:lnTo>
                      <a:pt x="809" y="2440"/>
                    </a:lnTo>
                    <a:lnTo>
                      <a:pt x="815" y="2438"/>
                    </a:lnTo>
                    <a:lnTo>
                      <a:pt x="822" y="2434"/>
                    </a:lnTo>
                    <a:lnTo>
                      <a:pt x="825" y="2429"/>
                    </a:lnTo>
                    <a:lnTo>
                      <a:pt x="826" y="2421"/>
                    </a:lnTo>
                    <a:lnTo>
                      <a:pt x="823" y="2412"/>
                    </a:lnTo>
                    <a:lnTo>
                      <a:pt x="830" y="2411"/>
                    </a:lnTo>
                    <a:lnTo>
                      <a:pt x="831" y="2412"/>
                    </a:lnTo>
                    <a:lnTo>
                      <a:pt x="831" y="2413"/>
                    </a:lnTo>
                    <a:lnTo>
                      <a:pt x="843" y="2413"/>
                    </a:lnTo>
                    <a:lnTo>
                      <a:pt x="852" y="2408"/>
                    </a:lnTo>
                    <a:lnTo>
                      <a:pt x="858" y="2400"/>
                    </a:lnTo>
                    <a:lnTo>
                      <a:pt x="859" y="2394"/>
                    </a:lnTo>
                    <a:lnTo>
                      <a:pt x="859" y="2389"/>
                    </a:lnTo>
                    <a:lnTo>
                      <a:pt x="858" y="2387"/>
                    </a:lnTo>
                    <a:lnTo>
                      <a:pt x="858" y="2387"/>
                    </a:lnTo>
                    <a:lnTo>
                      <a:pt x="860" y="2387"/>
                    </a:lnTo>
                    <a:lnTo>
                      <a:pt x="862" y="2384"/>
                    </a:lnTo>
                    <a:lnTo>
                      <a:pt x="863" y="2385"/>
                    </a:lnTo>
                    <a:lnTo>
                      <a:pt x="862" y="2387"/>
                    </a:lnTo>
                    <a:lnTo>
                      <a:pt x="866" y="2385"/>
                    </a:lnTo>
                    <a:lnTo>
                      <a:pt x="869" y="2384"/>
                    </a:lnTo>
                    <a:lnTo>
                      <a:pt x="869" y="2382"/>
                    </a:lnTo>
                    <a:lnTo>
                      <a:pt x="873" y="2385"/>
                    </a:lnTo>
                    <a:lnTo>
                      <a:pt x="875" y="2388"/>
                    </a:lnTo>
                    <a:lnTo>
                      <a:pt x="879" y="2390"/>
                    </a:lnTo>
                    <a:lnTo>
                      <a:pt x="883" y="2390"/>
                    </a:lnTo>
                    <a:lnTo>
                      <a:pt x="887" y="2390"/>
                    </a:lnTo>
                    <a:lnTo>
                      <a:pt x="891" y="2392"/>
                    </a:lnTo>
                    <a:lnTo>
                      <a:pt x="894" y="2394"/>
                    </a:lnTo>
                    <a:lnTo>
                      <a:pt x="898" y="2395"/>
                    </a:lnTo>
                    <a:lnTo>
                      <a:pt x="902" y="2398"/>
                    </a:lnTo>
                    <a:lnTo>
                      <a:pt x="904" y="2399"/>
                    </a:lnTo>
                    <a:lnTo>
                      <a:pt x="908" y="2401"/>
                    </a:lnTo>
                    <a:lnTo>
                      <a:pt x="836" y="2476"/>
                    </a:lnTo>
                    <a:lnTo>
                      <a:pt x="836" y="2470"/>
                    </a:lnTo>
                    <a:lnTo>
                      <a:pt x="830" y="2473"/>
                    </a:lnTo>
                    <a:lnTo>
                      <a:pt x="828" y="2476"/>
                    </a:lnTo>
                    <a:lnTo>
                      <a:pt x="826" y="2482"/>
                    </a:lnTo>
                    <a:lnTo>
                      <a:pt x="825" y="2487"/>
                    </a:lnTo>
                    <a:lnTo>
                      <a:pt x="823" y="2491"/>
                    </a:lnTo>
                    <a:lnTo>
                      <a:pt x="823" y="2491"/>
                    </a:lnTo>
                    <a:lnTo>
                      <a:pt x="822" y="2492"/>
                    </a:lnTo>
                    <a:lnTo>
                      <a:pt x="812" y="2502"/>
                    </a:lnTo>
                    <a:lnTo>
                      <a:pt x="802" y="2508"/>
                    </a:lnTo>
                    <a:lnTo>
                      <a:pt x="791" y="2515"/>
                    </a:lnTo>
                    <a:lnTo>
                      <a:pt x="783" y="2523"/>
                    </a:lnTo>
                    <a:lnTo>
                      <a:pt x="777" y="2532"/>
                    </a:lnTo>
                    <a:lnTo>
                      <a:pt x="773" y="2546"/>
                    </a:lnTo>
                    <a:lnTo>
                      <a:pt x="756" y="2555"/>
                    </a:lnTo>
                    <a:lnTo>
                      <a:pt x="758" y="2560"/>
                    </a:lnTo>
                    <a:lnTo>
                      <a:pt x="762" y="2565"/>
                    </a:lnTo>
                    <a:lnTo>
                      <a:pt x="758" y="2572"/>
                    </a:lnTo>
                    <a:lnTo>
                      <a:pt x="757" y="2571"/>
                    </a:lnTo>
                    <a:lnTo>
                      <a:pt x="766" y="2593"/>
                    </a:lnTo>
                    <a:lnTo>
                      <a:pt x="760" y="2603"/>
                    </a:lnTo>
                    <a:lnTo>
                      <a:pt x="763" y="2613"/>
                    </a:lnTo>
                    <a:lnTo>
                      <a:pt x="758" y="2621"/>
                    </a:lnTo>
                    <a:lnTo>
                      <a:pt x="752" y="2627"/>
                    </a:lnTo>
                    <a:lnTo>
                      <a:pt x="735" y="2627"/>
                    </a:lnTo>
                    <a:lnTo>
                      <a:pt x="726" y="2637"/>
                    </a:lnTo>
                    <a:lnTo>
                      <a:pt x="720" y="2649"/>
                    </a:lnTo>
                    <a:lnTo>
                      <a:pt x="715" y="2661"/>
                    </a:lnTo>
                    <a:lnTo>
                      <a:pt x="717" y="2663"/>
                    </a:lnTo>
                    <a:lnTo>
                      <a:pt x="717" y="2663"/>
                    </a:lnTo>
                    <a:lnTo>
                      <a:pt x="715" y="2661"/>
                    </a:lnTo>
                    <a:lnTo>
                      <a:pt x="703" y="2664"/>
                    </a:lnTo>
                    <a:lnTo>
                      <a:pt x="693" y="2670"/>
                    </a:lnTo>
                    <a:lnTo>
                      <a:pt x="686" y="2679"/>
                    </a:lnTo>
                    <a:lnTo>
                      <a:pt x="680" y="2689"/>
                    </a:lnTo>
                    <a:lnTo>
                      <a:pt x="694" y="2698"/>
                    </a:lnTo>
                    <a:lnTo>
                      <a:pt x="693" y="2700"/>
                    </a:lnTo>
                    <a:lnTo>
                      <a:pt x="692" y="2701"/>
                    </a:lnTo>
                    <a:lnTo>
                      <a:pt x="686" y="2711"/>
                    </a:lnTo>
                    <a:lnTo>
                      <a:pt x="684" y="2719"/>
                    </a:lnTo>
                    <a:lnTo>
                      <a:pt x="687" y="2726"/>
                    </a:lnTo>
                    <a:lnTo>
                      <a:pt x="697" y="2734"/>
                    </a:lnTo>
                    <a:lnTo>
                      <a:pt x="697" y="2734"/>
                    </a:lnTo>
                    <a:lnTo>
                      <a:pt x="711" y="2742"/>
                    </a:lnTo>
                    <a:lnTo>
                      <a:pt x="727" y="2746"/>
                    </a:lnTo>
                    <a:lnTo>
                      <a:pt x="743" y="2743"/>
                    </a:lnTo>
                    <a:lnTo>
                      <a:pt x="758" y="2737"/>
                    </a:lnTo>
                    <a:lnTo>
                      <a:pt x="768" y="2746"/>
                    </a:lnTo>
                    <a:lnTo>
                      <a:pt x="782" y="2753"/>
                    </a:lnTo>
                    <a:lnTo>
                      <a:pt x="795" y="2757"/>
                    </a:lnTo>
                    <a:lnTo>
                      <a:pt x="811" y="2754"/>
                    </a:lnTo>
                    <a:lnTo>
                      <a:pt x="822" y="2749"/>
                    </a:lnTo>
                    <a:lnTo>
                      <a:pt x="831" y="2742"/>
                    </a:lnTo>
                    <a:lnTo>
                      <a:pt x="832" y="2748"/>
                    </a:lnTo>
                    <a:lnTo>
                      <a:pt x="829" y="2754"/>
                    </a:lnTo>
                    <a:lnTo>
                      <a:pt x="830" y="2760"/>
                    </a:lnTo>
                    <a:lnTo>
                      <a:pt x="834" y="2765"/>
                    </a:lnTo>
                    <a:lnTo>
                      <a:pt x="837" y="2770"/>
                    </a:lnTo>
                    <a:lnTo>
                      <a:pt x="835" y="2771"/>
                    </a:lnTo>
                    <a:lnTo>
                      <a:pt x="831" y="2774"/>
                    </a:lnTo>
                    <a:lnTo>
                      <a:pt x="829" y="2776"/>
                    </a:lnTo>
                    <a:lnTo>
                      <a:pt x="826" y="2778"/>
                    </a:lnTo>
                    <a:lnTo>
                      <a:pt x="822" y="2780"/>
                    </a:lnTo>
                    <a:lnTo>
                      <a:pt x="819" y="2782"/>
                    </a:lnTo>
                    <a:lnTo>
                      <a:pt x="815" y="2781"/>
                    </a:lnTo>
                    <a:lnTo>
                      <a:pt x="812" y="2780"/>
                    </a:lnTo>
                    <a:lnTo>
                      <a:pt x="808" y="2781"/>
                    </a:lnTo>
                    <a:lnTo>
                      <a:pt x="808" y="2776"/>
                    </a:lnTo>
                    <a:lnTo>
                      <a:pt x="802" y="2770"/>
                    </a:lnTo>
                    <a:lnTo>
                      <a:pt x="796" y="2764"/>
                    </a:lnTo>
                    <a:lnTo>
                      <a:pt x="789" y="2760"/>
                    </a:lnTo>
                    <a:lnTo>
                      <a:pt x="780" y="2761"/>
                    </a:lnTo>
                    <a:lnTo>
                      <a:pt x="774" y="2764"/>
                    </a:lnTo>
                    <a:lnTo>
                      <a:pt x="768" y="2770"/>
                    </a:lnTo>
                    <a:lnTo>
                      <a:pt x="768" y="2776"/>
                    </a:lnTo>
                    <a:lnTo>
                      <a:pt x="769" y="2783"/>
                    </a:lnTo>
                    <a:lnTo>
                      <a:pt x="772" y="2791"/>
                    </a:lnTo>
                    <a:lnTo>
                      <a:pt x="772" y="2797"/>
                    </a:lnTo>
                    <a:lnTo>
                      <a:pt x="769" y="2804"/>
                    </a:lnTo>
                    <a:lnTo>
                      <a:pt x="769" y="2815"/>
                    </a:lnTo>
                    <a:lnTo>
                      <a:pt x="775" y="2825"/>
                    </a:lnTo>
                    <a:lnTo>
                      <a:pt x="775" y="2828"/>
                    </a:lnTo>
                    <a:lnTo>
                      <a:pt x="773" y="2832"/>
                    </a:lnTo>
                    <a:lnTo>
                      <a:pt x="772" y="2835"/>
                    </a:lnTo>
                    <a:lnTo>
                      <a:pt x="772" y="2838"/>
                    </a:lnTo>
                    <a:lnTo>
                      <a:pt x="772" y="2841"/>
                    </a:lnTo>
                    <a:lnTo>
                      <a:pt x="772" y="2841"/>
                    </a:lnTo>
                    <a:lnTo>
                      <a:pt x="772" y="2841"/>
                    </a:lnTo>
                    <a:lnTo>
                      <a:pt x="767" y="2851"/>
                    </a:lnTo>
                    <a:lnTo>
                      <a:pt x="767" y="2861"/>
                    </a:lnTo>
                    <a:lnTo>
                      <a:pt x="763" y="2867"/>
                    </a:lnTo>
                    <a:lnTo>
                      <a:pt x="758" y="2873"/>
                    </a:lnTo>
                    <a:lnTo>
                      <a:pt x="752" y="2878"/>
                    </a:lnTo>
                    <a:lnTo>
                      <a:pt x="745" y="2882"/>
                    </a:lnTo>
                    <a:lnTo>
                      <a:pt x="761" y="2884"/>
                    </a:lnTo>
                    <a:lnTo>
                      <a:pt x="774" y="2883"/>
                    </a:lnTo>
                    <a:lnTo>
                      <a:pt x="784" y="2878"/>
                    </a:lnTo>
                    <a:lnTo>
                      <a:pt x="792" y="2871"/>
                    </a:lnTo>
                    <a:lnTo>
                      <a:pt x="796" y="2874"/>
                    </a:lnTo>
                    <a:lnTo>
                      <a:pt x="800" y="2878"/>
                    </a:lnTo>
                    <a:lnTo>
                      <a:pt x="805" y="2882"/>
                    </a:lnTo>
                    <a:lnTo>
                      <a:pt x="809" y="2884"/>
                    </a:lnTo>
                    <a:lnTo>
                      <a:pt x="807" y="2886"/>
                    </a:lnTo>
                    <a:lnTo>
                      <a:pt x="805" y="2888"/>
                    </a:lnTo>
                    <a:lnTo>
                      <a:pt x="802" y="2889"/>
                    </a:lnTo>
                    <a:lnTo>
                      <a:pt x="801" y="2891"/>
                    </a:lnTo>
                    <a:lnTo>
                      <a:pt x="800" y="2894"/>
                    </a:lnTo>
                    <a:lnTo>
                      <a:pt x="800" y="2895"/>
                    </a:lnTo>
                    <a:lnTo>
                      <a:pt x="796" y="2895"/>
                    </a:lnTo>
                    <a:lnTo>
                      <a:pt x="792" y="2895"/>
                    </a:lnTo>
                    <a:lnTo>
                      <a:pt x="790" y="2895"/>
                    </a:lnTo>
                    <a:lnTo>
                      <a:pt x="786" y="2896"/>
                    </a:lnTo>
                    <a:lnTo>
                      <a:pt x="784" y="2899"/>
                    </a:lnTo>
                    <a:lnTo>
                      <a:pt x="782" y="2902"/>
                    </a:lnTo>
                    <a:lnTo>
                      <a:pt x="783" y="2909"/>
                    </a:lnTo>
                    <a:lnTo>
                      <a:pt x="802" y="2919"/>
                    </a:lnTo>
                    <a:lnTo>
                      <a:pt x="819" y="2899"/>
                    </a:lnTo>
                    <a:lnTo>
                      <a:pt x="825" y="2896"/>
                    </a:lnTo>
                    <a:lnTo>
                      <a:pt x="825" y="2890"/>
                    </a:lnTo>
                    <a:lnTo>
                      <a:pt x="829" y="2891"/>
                    </a:lnTo>
                    <a:lnTo>
                      <a:pt x="830" y="2892"/>
                    </a:lnTo>
                    <a:lnTo>
                      <a:pt x="832" y="2901"/>
                    </a:lnTo>
                    <a:lnTo>
                      <a:pt x="837" y="2908"/>
                    </a:lnTo>
                    <a:lnTo>
                      <a:pt x="842" y="2912"/>
                    </a:lnTo>
                    <a:lnTo>
                      <a:pt x="851" y="2911"/>
                    </a:lnTo>
                    <a:lnTo>
                      <a:pt x="852" y="2912"/>
                    </a:lnTo>
                    <a:lnTo>
                      <a:pt x="854" y="2913"/>
                    </a:lnTo>
                    <a:lnTo>
                      <a:pt x="860" y="2909"/>
                    </a:lnTo>
                    <a:lnTo>
                      <a:pt x="862" y="2919"/>
                    </a:lnTo>
                    <a:lnTo>
                      <a:pt x="866" y="2926"/>
                    </a:lnTo>
                    <a:lnTo>
                      <a:pt x="873" y="2932"/>
                    </a:lnTo>
                    <a:lnTo>
                      <a:pt x="882" y="2935"/>
                    </a:lnTo>
                    <a:lnTo>
                      <a:pt x="887" y="2935"/>
                    </a:lnTo>
                    <a:lnTo>
                      <a:pt x="891" y="2935"/>
                    </a:lnTo>
                    <a:lnTo>
                      <a:pt x="896" y="2934"/>
                    </a:lnTo>
                    <a:lnTo>
                      <a:pt x="899" y="2931"/>
                    </a:lnTo>
                    <a:lnTo>
                      <a:pt x="902" y="2928"/>
                    </a:lnTo>
                    <a:lnTo>
                      <a:pt x="904" y="2925"/>
                    </a:lnTo>
                    <a:lnTo>
                      <a:pt x="908" y="2922"/>
                    </a:lnTo>
                    <a:lnTo>
                      <a:pt x="909" y="2918"/>
                    </a:lnTo>
                    <a:lnTo>
                      <a:pt x="905" y="2912"/>
                    </a:lnTo>
                    <a:lnTo>
                      <a:pt x="896" y="2902"/>
                    </a:lnTo>
                    <a:lnTo>
                      <a:pt x="886" y="2892"/>
                    </a:lnTo>
                    <a:lnTo>
                      <a:pt x="879" y="2880"/>
                    </a:lnTo>
                    <a:lnTo>
                      <a:pt x="874" y="2868"/>
                    </a:lnTo>
                    <a:lnTo>
                      <a:pt x="871" y="2865"/>
                    </a:lnTo>
                    <a:lnTo>
                      <a:pt x="874" y="2865"/>
                    </a:lnTo>
                    <a:lnTo>
                      <a:pt x="874" y="2865"/>
                    </a:lnTo>
                    <a:lnTo>
                      <a:pt x="874" y="2868"/>
                    </a:lnTo>
                    <a:lnTo>
                      <a:pt x="899" y="2868"/>
                    </a:lnTo>
                    <a:lnTo>
                      <a:pt x="924" y="2867"/>
                    </a:lnTo>
                    <a:lnTo>
                      <a:pt x="948" y="2861"/>
                    </a:lnTo>
                    <a:lnTo>
                      <a:pt x="950" y="2856"/>
                    </a:lnTo>
                    <a:lnTo>
                      <a:pt x="951" y="2851"/>
                    </a:lnTo>
                    <a:lnTo>
                      <a:pt x="951" y="2846"/>
                    </a:lnTo>
                    <a:lnTo>
                      <a:pt x="949" y="2841"/>
                    </a:lnTo>
                    <a:lnTo>
                      <a:pt x="948" y="2841"/>
                    </a:lnTo>
                    <a:lnTo>
                      <a:pt x="950" y="2838"/>
                    </a:lnTo>
                    <a:lnTo>
                      <a:pt x="950" y="2838"/>
                    </a:lnTo>
                    <a:lnTo>
                      <a:pt x="950" y="2835"/>
                    </a:lnTo>
                    <a:lnTo>
                      <a:pt x="955" y="2825"/>
                    </a:lnTo>
                    <a:lnTo>
                      <a:pt x="961" y="2815"/>
                    </a:lnTo>
                    <a:lnTo>
                      <a:pt x="971" y="2808"/>
                    </a:lnTo>
                    <a:lnTo>
                      <a:pt x="971" y="2815"/>
                    </a:lnTo>
                    <a:lnTo>
                      <a:pt x="970" y="2822"/>
                    </a:lnTo>
                    <a:lnTo>
                      <a:pt x="968" y="2828"/>
                    </a:lnTo>
                    <a:lnTo>
                      <a:pt x="970" y="2835"/>
                    </a:lnTo>
                    <a:lnTo>
                      <a:pt x="975" y="2840"/>
                    </a:lnTo>
                    <a:lnTo>
                      <a:pt x="984" y="2843"/>
                    </a:lnTo>
                    <a:lnTo>
                      <a:pt x="1004" y="2827"/>
                    </a:lnTo>
                    <a:lnTo>
                      <a:pt x="1004" y="2814"/>
                    </a:lnTo>
                    <a:lnTo>
                      <a:pt x="1007" y="2801"/>
                    </a:lnTo>
                    <a:lnTo>
                      <a:pt x="1013" y="2789"/>
                    </a:lnTo>
                    <a:lnTo>
                      <a:pt x="1013" y="2789"/>
                    </a:lnTo>
                    <a:lnTo>
                      <a:pt x="1039" y="2766"/>
                    </a:lnTo>
                    <a:lnTo>
                      <a:pt x="1040" y="2766"/>
                    </a:lnTo>
                    <a:lnTo>
                      <a:pt x="1040" y="2766"/>
                    </a:lnTo>
                    <a:lnTo>
                      <a:pt x="1045" y="2768"/>
                    </a:lnTo>
                    <a:lnTo>
                      <a:pt x="1049" y="2768"/>
                    </a:lnTo>
                    <a:lnTo>
                      <a:pt x="1052" y="2765"/>
                    </a:lnTo>
                    <a:lnTo>
                      <a:pt x="1055" y="2761"/>
                    </a:lnTo>
                    <a:lnTo>
                      <a:pt x="1061" y="2753"/>
                    </a:lnTo>
                    <a:lnTo>
                      <a:pt x="1062" y="2748"/>
                    </a:lnTo>
                    <a:lnTo>
                      <a:pt x="1062" y="2744"/>
                    </a:lnTo>
                    <a:lnTo>
                      <a:pt x="1061" y="2741"/>
                    </a:lnTo>
                    <a:lnTo>
                      <a:pt x="1060" y="2738"/>
                    </a:lnTo>
                    <a:lnTo>
                      <a:pt x="1060" y="2732"/>
                    </a:lnTo>
                    <a:lnTo>
                      <a:pt x="1060" y="2726"/>
                    </a:lnTo>
                    <a:lnTo>
                      <a:pt x="1069" y="2718"/>
                    </a:lnTo>
                    <a:lnTo>
                      <a:pt x="1077" y="2714"/>
                    </a:lnTo>
                    <a:lnTo>
                      <a:pt x="1084" y="2713"/>
                    </a:lnTo>
                    <a:lnTo>
                      <a:pt x="1090" y="2709"/>
                    </a:lnTo>
                    <a:lnTo>
                      <a:pt x="1091" y="2703"/>
                    </a:lnTo>
                    <a:lnTo>
                      <a:pt x="1091" y="2698"/>
                    </a:lnTo>
                    <a:lnTo>
                      <a:pt x="1090" y="2697"/>
                    </a:lnTo>
                    <a:lnTo>
                      <a:pt x="1104" y="2691"/>
                    </a:lnTo>
                    <a:lnTo>
                      <a:pt x="1118" y="2691"/>
                    </a:lnTo>
                    <a:lnTo>
                      <a:pt x="1132" y="2694"/>
                    </a:lnTo>
                    <a:lnTo>
                      <a:pt x="1147" y="2695"/>
                    </a:lnTo>
                    <a:lnTo>
                      <a:pt x="1161" y="2694"/>
                    </a:lnTo>
                    <a:lnTo>
                      <a:pt x="1175" y="2686"/>
                    </a:lnTo>
                    <a:lnTo>
                      <a:pt x="1175" y="2695"/>
                    </a:lnTo>
                    <a:lnTo>
                      <a:pt x="1171" y="2700"/>
                    </a:lnTo>
                    <a:lnTo>
                      <a:pt x="1166" y="2703"/>
                    </a:lnTo>
                    <a:lnTo>
                      <a:pt x="1163" y="2707"/>
                    </a:lnTo>
                    <a:lnTo>
                      <a:pt x="1160" y="2712"/>
                    </a:lnTo>
                    <a:lnTo>
                      <a:pt x="1168" y="2719"/>
                    </a:lnTo>
                    <a:lnTo>
                      <a:pt x="1168" y="2719"/>
                    </a:lnTo>
                    <a:lnTo>
                      <a:pt x="1165" y="2727"/>
                    </a:lnTo>
                    <a:lnTo>
                      <a:pt x="1165" y="2735"/>
                    </a:lnTo>
                    <a:lnTo>
                      <a:pt x="1169" y="2738"/>
                    </a:lnTo>
                    <a:lnTo>
                      <a:pt x="1175" y="2742"/>
                    </a:lnTo>
                    <a:lnTo>
                      <a:pt x="1181" y="2746"/>
                    </a:lnTo>
                    <a:lnTo>
                      <a:pt x="1186" y="2749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9" y="2758"/>
                    </a:lnTo>
                    <a:lnTo>
                      <a:pt x="1186" y="2758"/>
                    </a:lnTo>
                    <a:lnTo>
                      <a:pt x="1187" y="2765"/>
                    </a:lnTo>
                    <a:lnTo>
                      <a:pt x="1185" y="2770"/>
                    </a:lnTo>
                    <a:lnTo>
                      <a:pt x="1181" y="2774"/>
                    </a:lnTo>
                    <a:lnTo>
                      <a:pt x="1175" y="2776"/>
                    </a:lnTo>
                    <a:lnTo>
                      <a:pt x="1170" y="2780"/>
                    </a:lnTo>
                    <a:lnTo>
                      <a:pt x="1166" y="2783"/>
                    </a:lnTo>
                    <a:lnTo>
                      <a:pt x="1163" y="2788"/>
                    </a:lnTo>
                    <a:lnTo>
                      <a:pt x="1157" y="2786"/>
                    </a:lnTo>
                    <a:lnTo>
                      <a:pt x="1153" y="2787"/>
                    </a:lnTo>
                    <a:lnTo>
                      <a:pt x="1149" y="2788"/>
                    </a:lnTo>
                    <a:lnTo>
                      <a:pt x="1146" y="2789"/>
                    </a:lnTo>
                    <a:lnTo>
                      <a:pt x="1143" y="2792"/>
                    </a:lnTo>
                    <a:lnTo>
                      <a:pt x="1141" y="2795"/>
                    </a:lnTo>
                    <a:lnTo>
                      <a:pt x="1140" y="2801"/>
                    </a:lnTo>
                    <a:lnTo>
                      <a:pt x="1136" y="2808"/>
                    </a:lnTo>
                    <a:lnTo>
                      <a:pt x="1134" y="2814"/>
                    </a:lnTo>
                    <a:lnTo>
                      <a:pt x="1132" y="2820"/>
                    </a:lnTo>
                    <a:lnTo>
                      <a:pt x="1119" y="2816"/>
                    </a:lnTo>
                    <a:lnTo>
                      <a:pt x="1107" y="2815"/>
                    </a:lnTo>
                    <a:lnTo>
                      <a:pt x="1095" y="2818"/>
                    </a:lnTo>
                    <a:lnTo>
                      <a:pt x="1083" y="2826"/>
                    </a:lnTo>
                    <a:lnTo>
                      <a:pt x="1079" y="2828"/>
                    </a:lnTo>
                    <a:lnTo>
                      <a:pt x="1077" y="2831"/>
                    </a:lnTo>
                    <a:lnTo>
                      <a:pt x="1075" y="2834"/>
                    </a:lnTo>
                    <a:lnTo>
                      <a:pt x="1074" y="2838"/>
                    </a:lnTo>
                    <a:lnTo>
                      <a:pt x="1075" y="2843"/>
                    </a:lnTo>
                    <a:lnTo>
                      <a:pt x="1057" y="2848"/>
                    </a:lnTo>
                    <a:lnTo>
                      <a:pt x="1051" y="2856"/>
                    </a:lnTo>
                    <a:lnTo>
                      <a:pt x="1050" y="2857"/>
                    </a:lnTo>
                    <a:lnTo>
                      <a:pt x="1038" y="2865"/>
                    </a:lnTo>
                    <a:lnTo>
                      <a:pt x="1028" y="2873"/>
                    </a:lnTo>
                    <a:lnTo>
                      <a:pt x="1018" y="2883"/>
                    </a:lnTo>
                    <a:lnTo>
                      <a:pt x="1010" y="2884"/>
                    </a:lnTo>
                    <a:lnTo>
                      <a:pt x="1004" y="2888"/>
                    </a:lnTo>
                    <a:lnTo>
                      <a:pt x="1000" y="2894"/>
                    </a:lnTo>
                    <a:lnTo>
                      <a:pt x="1000" y="2902"/>
                    </a:lnTo>
                    <a:lnTo>
                      <a:pt x="994" y="2903"/>
                    </a:lnTo>
                    <a:lnTo>
                      <a:pt x="990" y="2903"/>
                    </a:lnTo>
                    <a:lnTo>
                      <a:pt x="988" y="2903"/>
                    </a:lnTo>
                    <a:lnTo>
                      <a:pt x="985" y="2905"/>
                    </a:lnTo>
                    <a:lnTo>
                      <a:pt x="984" y="2907"/>
                    </a:lnTo>
                    <a:lnTo>
                      <a:pt x="972" y="2911"/>
                    </a:lnTo>
                    <a:lnTo>
                      <a:pt x="967" y="2912"/>
                    </a:lnTo>
                    <a:lnTo>
                      <a:pt x="962" y="2913"/>
                    </a:lnTo>
                    <a:lnTo>
                      <a:pt x="959" y="2915"/>
                    </a:lnTo>
                    <a:lnTo>
                      <a:pt x="955" y="2919"/>
                    </a:lnTo>
                    <a:lnTo>
                      <a:pt x="953" y="2923"/>
                    </a:lnTo>
                    <a:lnTo>
                      <a:pt x="948" y="2925"/>
                    </a:lnTo>
                    <a:lnTo>
                      <a:pt x="943" y="2928"/>
                    </a:lnTo>
                    <a:lnTo>
                      <a:pt x="939" y="2931"/>
                    </a:lnTo>
                    <a:lnTo>
                      <a:pt x="936" y="2942"/>
                    </a:lnTo>
                    <a:lnTo>
                      <a:pt x="937" y="2953"/>
                    </a:lnTo>
                    <a:lnTo>
                      <a:pt x="937" y="2954"/>
                    </a:lnTo>
                    <a:lnTo>
                      <a:pt x="936" y="2953"/>
                    </a:lnTo>
                    <a:lnTo>
                      <a:pt x="934" y="2949"/>
                    </a:lnTo>
                    <a:lnTo>
                      <a:pt x="916" y="2958"/>
                    </a:lnTo>
                    <a:lnTo>
                      <a:pt x="900" y="2968"/>
                    </a:lnTo>
                    <a:lnTo>
                      <a:pt x="883" y="2977"/>
                    </a:lnTo>
                    <a:lnTo>
                      <a:pt x="881" y="2981"/>
                    </a:lnTo>
                    <a:lnTo>
                      <a:pt x="879" y="2987"/>
                    </a:lnTo>
                    <a:lnTo>
                      <a:pt x="880" y="2992"/>
                    </a:lnTo>
                    <a:lnTo>
                      <a:pt x="881" y="2997"/>
                    </a:lnTo>
                    <a:lnTo>
                      <a:pt x="881" y="2998"/>
                    </a:lnTo>
                    <a:lnTo>
                      <a:pt x="868" y="3002"/>
                    </a:lnTo>
                    <a:lnTo>
                      <a:pt x="857" y="3009"/>
                    </a:lnTo>
                    <a:lnTo>
                      <a:pt x="849" y="3020"/>
                    </a:lnTo>
                    <a:lnTo>
                      <a:pt x="845" y="3033"/>
                    </a:lnTo>
                    <a:lnTo>
                      <a:pt x="842" y="3036"/>
                    </a:lnTo>
                    <a:lnTo>
                      <a:pt x="840" y="3038"/>
                    </a:lnTo>
                    <a:lnTo>
                      <a:pt x="836" y="3043"/>
                    </a:lnTo>
                    <a:lnTo>
                      <a:pt x="822" y="3046"/>
                    </a:lnTo>
                    <a:lnTo>
                      <a:pt x="818" y="3062"/>
                    </a:lnTo>
                    <a:lnTo>
                      <a:pt x="818" y="3062"/>
                    </a:lnTo>
                    <a:lnTo>
                      <a:pt x="807" y="3061"/>
                    </a:lnTo>
                    <a:lnTo>
                      <a:pt x="797" y="3063"/>
                    </a:lnTo>
                    <a:lnTo>
                      <a:pt x="790" y="3071"/>
                    </a:lnTo>
                    <a:lnTo>
                      <a:pt x="785" y="3080"/>
                    </a:lnTo>
                    <a:lnTo>
                      <a:pt x="785" y="3082"/>
                    </a:lnTo>
                    <a:lnTo>
                      <a:pt x="782" y="3083"/>
                    </a:lnTo>
                    <a:lnTo>
                      <a:pt x="779" y="3084"/>
                    </a:lnTo>
                    <a:lnTo>
                      <a:pt x="777" y="3087"/>
                    </a:lnTo>
                    <a:lnTo>
                      <a:pt x="774" y="3089"/>
                    </a:lnTo>
                    <a:lnTo>
                      <a:pt x="774" y="3093"/>
                    </a:lnTo>
                    <a:lnTo>
                      <a:pt x="773" y="3096"/>
                    </a:lnTo>
                    <a:lnTo>
                      <a:pt x="769" y="3096"/>
                    </a:lnTo>
                    <a:lnTo>
                      <a:pt x="766" y="3096"/>
                    </a:lnTo>
                    <a:lnTo>
                      <a:pt x="762" y="3099"/>
                    </a:lnTo>
                    <a:lnTo>
                      <a:pt x="758" y="3101"/>
                    </a:lnTo>
                    <a:lnTo>
                      <a:pt x="748" y="3116"/>
                    </a:lnTo>
                    <a:lnTo>
                      <a:pt x="748" y="3116"/>
                    </a:lnTo>
                    <a:lnTo>
                      <a:pt x="746" y="3114"/>
                    </a:lnTo>
                    <a:lnTo>
                      <a:pt x="745" y="3113"/>
                    </a:lnTo>
                    <a:lnTo>
                      <a:pt x="734" y="3114"/>
                    </a:lnTo>
                    <a:lnTo>
                      <a:pt x="726" y="3120"/>
                    </a:lnTo>
                    <a:lnTo>
                      <a:pt x="721" y="3129"/>
                    </a:lnTo>
                    <a:lnTo>
                      <a:pt x="709" y="3141"/>
                    </a:lnTo>
                    <a:lnTo>
                      <a:pt x="700" y="3148"/>
                    </a:lnTo>
                    <a:lnTo>
                      <a:pt x="690" y="3154"/>
                    </a:lnTo>
                    <a:lnTo>
                      <a:pt x="683" y="3163"/>
                    </a:lnTo>
                    <a:lnTo>
                      <a:pt x="678" y="3174"/>
                    </a:lnTo>
                    <a:lnTo>
                      <a:pt x="678" y="3174"/>
                    </a:lnTo>
                    <a:lnTo>
                      <a:pt x="661" y="3193"/>
                    </a:lnTo>
                    <a:lnTo>
                      <a:pt x="659" y="3192"/>
                    </a:lnTo>
                    <a:lnTo>
                      <a:pt x="656" y="3192"/>
                    </a:lnTo>
                    <a:lnTo>
                      <a:pt x="653" y="3192"/>
                    </a:lnTo>
                    <a:lnTo>
                      <a:pt x="649" y="3193"/>
                    </a:lnTo>
                    <a:lnTo>
                      <a:pt x="646" y="3194"/>
                    </a:lnTo>
                    <a:lnTo>
                      <a:pt x="642" y="3197"/>
                    </a:lnTo>
                    <a:lnTo>
                      <a:pt x="638" y="3201"/>
                    </a:lnTo>
                    <a:lnTo>
                      <a:pt x="621" y="3221"/>
                    </a:lnTo>
                    <a:lnTo>
                      <a:pt x="616" y="3228"/>
                    </a:lnTo>
                    <a:lnTo>
                      <a:pt x="609" y="3234"/>
                    </a:lnTo>
                    <a:lnTo>
                      <a:pt x="603" y="3242"/>
                    </a:lnTo>
                    <a:lnTo>
                      <a:pt x="603" y="3242"/>
                    </a:lnTo>
                    <a:lnTo>
                      <a:pt x="605" y="3251"/>
                    </a:lnTo>
                    <a:lnTo>
                      <a:pt x="610" y="3260"/>
                    </a:lnTo>
                    <a:lnTo>
                      <a:pt x="616" y="3266"/>
                    </a:lnTo>
                    <a:lnTo>
                      <a:pt x="624" y="3273"/>
                    </a:lnTo>
                    <a:lnTo>
                      <a:pt x="629" y="3281"/>
                    </a:lnTo>
                    <a:lnTo>
                      <a:pt x="619" y="3281"/>
                    </a:lnTo>
                    <a:lnTo>
                      <a:pt x="614" y="3284"/>
                    </a:lnTo>
                    <a:lnTo>
                      <a:pt x="612" y="3289"/>
                    </a:lnTo>
                    <a:lnTo>
                      <a:pt x="610" y="3296"/>
                    </a:lnTo>
                    <a:lnTo>
                      <a:pt x="609" y="3302"/>
                    </a:lnTo>
                    <a:lnTo>
                      <a:pt x="607" y="3304"/>
                    </a:lnTo>
                    <a:lnTo>
                      <a:pt x="603" y="3307"/>
                    </a:lnTo>
                    <a:lnTo>
                      <a:pt x="599" y="3311"/>
                    </a:lnTo>
                    <a:lnTo>
                      <a:pt x="599" y="3312"/>
                    </a:lnTo>
                    <a:lnTo>
                      <a:pt x="591" y="3307"/>
                    </a:lnTo>
                    <a:lnTo>
                      <a:pt x="579" y="3306"/>
                    </a:lnTo>
                    <a:lnTo>
                      <a:pt x="570" y="3308"/>
                    </a:lnTo>
                    <a:lnTo>
                      <a:pt x="563" y="3312"/>
                    </a:lnTo>
                    <a:lnTo>
                      <a:pt x="558" y="3319"/>
                    </a:lnTo>
                    <a:lnTo>
                      <a:pt x="553" y="3327"/>
                    </a:lnTo>
                    <a:lnTo>
                      <a:pt x="550" y="3335"/>
                    </a:lnTo>
                    <a:lnTo>
                      <a:pt x="546" y="3344"/>
                    </a:lnTo>
                    <a:lnTo>
                      <a:pt x="546" y="3344"/>
                    </a:lnTo>
                    <a:lnTo>
                      <a:pt x="545" y="3346"/>
                    </a:lnTo>
                    <a:lnTo>
                      <a:pt x="542" y="3348"/>
                    </a:lnTo>
                    <a:lnTo>
                      <a:pt x="539" y="3350"/>
                    </a:lnTo>
                    <a:lnTo>
                      <a:pt x="536" y="3350"/>
                    </a:lnTo>
                    <a:lnTo>
                      <a:pt x="533" y="3351"/>
                    </a:lnTo>
                    <a:lnTo>
                      <a:pt x="530" y="3352"/>
                    </a:lnTo>
                    <a:lnTo>
                      <a:pt x="528" y="3355"/>
                    </a:lnTo>
                    <a:lnTo>
                      <a:pt x="527" y="3357"/>
                    </a:lnTo>
                    <a:lnTo>
                      <a:pt x="525" y="3365"/>
                    </a:lnTo>
                    <a:lnTo>
                      <a:pt x="528" y="3373"/>
                    </a:lnTo>
                    <a:lnTo>
                      <a:pt x="533" y="3379"/>
                    </a:lnTo>
                    <a:lnTo>
                      <a:pt x="533" y="3381"/>
                    </a:lnTo>
                    <a:lnTo>
                      <a:pt x="533" y="3384"/>
                    </a:lnTo>
                    <a:lnTo>
                      <a:pt x="531" y="3386"/>
                    </a:lnTo>
                    <a:lnTo>
                      <a:pt x="531" y="3389"/>
                    </a:lnTo>
                    <a:lnTo>
                      <a:pt x="531" y="3390"/>
                    </a:lnTo>
                    <a:lnTo>
                      <a:pt x="534" y="3392"/>
                    </a:lnTo>
                    <a:lnTo>
                      <a:pt x="536" y="3393"/>
                    </a:lnTo>
                    <a:lnTo>
                      <a:pt x="540" y="3403"/>
                    </a:lnTo>
                    <a:lnTo>
                      <a:pt x="544" y="3408"/>
                    </a:lnTo>
                    <a:lnTo>
                      <a:pt x="548" y="3408"/>
                    </a:lnTo>
                    <a:lnTo>
                      <a:pt x="554" y="3406"/>
                    </a:lnTo>
                    <a:lnTo>
                      <a:pt x="559" y="3403"/>
                    </a:lnTo>
                    <a:lnTo>
                      <a:pt x="565" y="3401"/>
                    </a:lnTo>
                    <a:lnTo>
                      <a:pt x="570" y="3399"/>
                    </a:lnTo>
                    <a:lnTo>
                      <a:pt x="582" y="3389"/>
                    </a:lnTo>
                    <a:lnTo>
                      <a:pt x="584" y="3380"/>
                    </a:lnTo>
                    <a:lnTo>
                      <a:pt x="581" y="3375"/>
                    </a:lnTo>
                    <a:lnTo>
                      <a:pt x="576" y="3369"/>
                    </a:lnTo>
                    <a:lnTo>
                      <a:pt x="571" y="3365"/>
                    </a:lnTo>
                    <a:lnTo>
                      <a:pt x="567" y="3361"/>
                    </a:lnTo>
                    <a:lnTo>
                      <a:pt x="565" y="3355"/>
                    </a:lnTo>
                    <a:lnTo>
                      <a:pt x="570" y="3350"/>
                    </a:lnTo>
                    <a:lnTo>
                      <a:pt x="574" y="3344"/>
                    </a:lnTo>
                    <a:lnTo>
                      <a:pt x="579" y="3338"/>
                    </a:lnTo>
                    <a:lnTo>
                      <a:pt x="584" y="3334"/>
                    </a:lnTo>
                    <a:lnTo>
                      <a:pt x="590" y="3333"/>
                    </a:lnTo>
                    <a:lnTo>
                      <a:pt x="599" y="3336"/>
                    </a:lnTo>
                    <a:lnTo>
                      <a:pt x="592" y="3342"/>
                    </a:lnTo>
                    <a:lnTo>
                      <a:pt x="587" y="3350"/>
                    </a:lnTo>
                    <a:lnTo>
                      <a:pt x="588" y="3357"/>
                    </a:lnTo>
                    <a:lnTo>
                      <a:pt x="592" y="3361"/>
                    </a:lnTo>
                    <a:lnTo>
                      <a:pt x="597" y="3362"/>
                    </a:lnTo>
                    <a:lnTo>
                      <a:pt x="602" y="3359"/>
                    </a:lnTo>
                    <a:lnTo>
                      <a:pt x="608" y="3357"/>
                    </a:lnTo>
                    <a:lnTo>
                      <a:pt x="613" y="3356"/>
                    </a:lnTo>
                    <a:lnTo>
                      <a:pt x="621" y="3353"/>
                    </a:lnTo>
                    <a:lnTo>
                      <a:pt x="627" y="3348"/>
                    </a:lnTo>
                    <a:lnTo>
                      <a:pt x="632" y="3342"/>
                    </a:lnTo>
                    <a:lnTo>
                      <a:pt x="636" y="3335"/>
                    </a:lnTo>
                    <a:lnTo>
                      <a:pt x="637" y="3336"/>
                    </a:lnTo>
                    <a:lnTo>
                      <a:pt x="641" y="3335"/>
                    </a:lnTo>
                    <a:lnTo>
                      <a:pt x="643" y="3334"/>
                    </a:lnTo>
                    <a:lnTo>
                      <a:pt x="644" y="3332"/>
                    </a:lnTo>
                    <a:lnTo>
                      <a:pt x="647" y="3330"/>
                    </a:lnTo>
                    <a:lnTo>
                      <a:pt x="648" y="3329"/>
                    </a:lnTo>
                    <a:lnTo>
                      <a:pt x="650" y="3327"/>
                    </a:lnTo>
                    <a:lnTo>
                      <a:pt x="652" y="3325"/>
                    </a:lnTo>
                    <a:lnTo>
                      <a:pt x="654" y="3325"/>
                    </a:lnTo>
                    <a:lnTo>
                      <a:pt x="656" y="3325"/>
                    </a:lnTo>
                    <a:lnTo>
                      <a:pt x="659" y="3327"/>
                    </a:lnTo>
                    <a:lnTo>
                      <a:pt x="673" y="3329"/>
                    </a:lnTo>
                    <a:lnTo>
                      <a:pt x="686" y="3327"/>
                    </a:lnTo>
                    <a:lnTo>
                      <a:pt x="698" y="3322"/>
                    </a:lnTo>
                    <a:lnTo>
                      <a:pt x="710" y="3316"/>
                    </a:lnTo>
                    <a:lnTo>
                      <a:pt x="712" y="3310"/>
                    </a:lnTo>
                    <a:lnTo>
                      <a:pt x="711" y="3305"/>
                    </a:lnTo>
                    <a:lnTo>
                      <a:pt x="710" y="3299"/>
                    </a:lnTo>
                    <a:lnTo>
                      <a:pt x="709" y="3298"/>
                    </a:lnTo>
                    <a:lnTo>
                      <a:pt x="707" y="3296"/>
                    </a:lnTo>
                    <a:lnTo>
                      <a:pt x="712" y="3295"/>
                    </a:lnTo>
                    <a:lnTo>
                      <a:pt x="716" y="3295"/>
                    </a:lnTo>
                    <a:lnTo>
                      <a:pt x="720" y="3294"/>
                    </a:lnTo>
                    <a:lnTo>
                      <a:pt x="723" y="3291"/>
                    </a:lnTo>
                    <a:lnTo>
                      <a:pt x="727" y="3289"/>
                    </a:lnTo>
                    <a:lnTo>
                      <a:pt x="731" y="3287"/>
                    </a:lnTo>
                    <a:lnTo>
                      <a:pt x="734" y="3284"/>
                    </a:lnTo>
                    <a:lnTo>
                      <a:pt x="735" y="3281"/>
                    </a:lnTo>
                    <a:lnTo>
                      <a:pt x="738" y="3279"/>
                    </a:lnTo>
                    <a:lnTo>
                      <a:pt x="740" y="3278"/>
                    </a:lnTo>
                    <a:lnTo>
                      <a:pt x="744" y="3277"/>
                    </a:lnTo>
                    <a:lnTo>
                      <a:pt x="746" y="3276"/>
                    </a:lnTo>
                    <a:lnTo>
                      <a:pt x="749" y="3275"/>
                    </a:lnTo>
                    <a:lnTo>
                      <a:pt x="751" y="3273"/>
                    </a:lnTo>
                    <a:lnTo>
                      <a:pt x="752" y="3270"/>
                    </a:lnTo>
                    <a:lnTo>
                      <a:pt x="761" y="3267"/>
                    </a:lnTo>
                    <a:lnTo>
                      <a:pt x="767" y="3264"/>
                    </a:lnTo>
                    <a:lnTo>
                      <a:pt x="771" y="3258"/>
                    </a:lnTo>
                    <a:lnTo>
                      <a:pt x="772" y="3249"/>
                    </a:lnTo>
                    <a:lnTo>
                      <a:pt x="769" y="3245"/>
                    </a:lnTo>
                    <a:lnTo>
                      <a:pt x="767" y="3243"/>
                    </a:lnTo>
                    <a:lnTo>
                      <a:pt x="768" y="3237"/>
                    </a:lnTo>
                    <a:lnTo>
                      <a:pt x="769" y="3231"/>
                    </a:lnTo>
                    <a:lnTo>
                      <a:pt x="773" y="3228"/>
                    </a:lnTo>
                    <a:lnTo>
                      <a:pt x="779" y="3227"/>
                    </a:lnTo>
                    <a:lnTo>
                      <a:pt x="788" y="3228"/>
                    </a:lnTo>
                    <a:lnTo>
                      <a:pt x="789" y="3224"/>
                    </a:lnTo>
                    <a:lnTo>
                      <a:pt x="790" y="3220"/>
                    </a:lnTo>
                    <a:lnTo>
                      <a:pt x="794" y="3218"/>
                    </a:lnTo>
                    <a:lnTo>
                      <a:pt x="796" y="3215"/>
                    </a:lnTo>
                    <a:lnTo>
                      <a:pt x="800" y="3213"/>
                    </a:lnTo>
                    <a:lnTo>
                      <a:pt x="803" y="3211"/>
                    </a:lnTo>
                    <a:lnTo>
                      <a:pt x="807" y="3209"/>
                    </a:lnTo>
                    <a:lnTo>
                      <a:pt x="808" y="3207"/>
                    </a:lnTo>
                    <a:lnTo>
                      <a:pt x="819" y="3204"/>
                    </a:lnTo>
                    <a:lnTo>
                      <a:pt x="819" y="3199"/>
                    </a:lnTo>
                    <a:lnTo>
                      <a:pt x="819" y="3194"/>
                    </a:lnTo>
                    <a:lnTo>
                      <a:pt x="820" y="3191"/>
                    </a:lnTo>
                    <a:lnTo>
                      <a:pt x="823" y="3187"/>
                    </a:lnTo>
                    <a:lnTo>
                      <a:pt x="823" y="3187"/>
                    </a:lnTo>
                    <a:lnTo>
                      <a:pt x="835" y="3185"/>
                    </a:lnTo>
                    <a:lnTo>
                      <a:pt x="846" y="3180"/>
                    </a:lnTo>
                    <a:lnTo>
                      <a:pt x="856" y="3173"/>
                    </a:lnTo>
                    <a:lnTo>
                      <a:pt x="865" y="3165"/>
                    </a:lnTo>
                    <a:lnTo>
                      <a:pt x="875" y="3159"/>
                    </a:lnTo>
                    <a:lnTo>
                      <a:pt x="887" y="3156"/>
                    </a:lnTo>
                    <a:lnTo>
                      <a:pt x="900" y="3157"/>
                    </a:lnTo>
                    <a:lnTo>
                      <a:pt x="899" y="3152"/>
                    </a:lnTo>
                    <a:lnTo>
                      <a:pt x="900" y="3147"/>
                    </a:lnTo>
                    <a:lnTo>
                      <a:pt x="903" y="3144"/>
                    </a:lnTo>
                    <a:lnTo>
                      <a:pt x="907" y="3141"/>
                    </a:lnTo>
                    <a:lnTo>
                      <a:pt x="910" y="3139"/>
                    </a:lnTo>
                    <a:lnTo>
                      <a:pt x="913" y="3134"/>
                    </a:lnTo>
                    <a:lnTo>
                      <a:pt x="913" y="3129"/>
                    </a:lnTo>
                    <a:lnTo>
                      <a:pt x="910" y="3123"/>
                    </a:lnTo>
                    <a:lnTo>
                      <a:pt x="907" y="3118"/>
                    </a:lnTo>
                    <a:lnTo>
                      <a:pt x="903" y="3114"/>
                    </a:lnTo>
                    <a:lnTo>
                      <a:pt x="897" y="3111"/>
                    </a:lnTo>
                    <a:lnTo>
                      <a:pt x="900" y="3108"/>
                    </a:lnTo>
                    <a:lnTo>
                      <a:pt x="903" y="3106"/>
                    </a:lnTo>
                    <a:lnTo>
                      <a:pt x="904" y="3101"/>
                    </a:lnTo>
                    <a:lnTo>
                      <a:pt x="908" y="3101"/>
                    </a:lnTo>
                    <a:lnTo>
                      <a:pt x="925" y="3103"/>
                    </a:lnTo>
                    <a:lnTo>
                      <a:pt x="932" y="3107"/>
                    </a:lnTo>
                    <a:lnTo>
                      <a:pt x="925" y="3116"/>
                    </a:lnTo>
                    <a:lnTo>
                      <a:pt x="921" y="3124"/>
                    </a:lnTo>
                    <a:lnTo>
                      <a:pt x="921" y="3133"/>
                    </a:lnTo>
                    <a:lnTo>
                      <a:pt x="927" y="3142"/>
                    </a:lnTo>
                    <a:lnTo>
                      <a:pt x="930" y="3150"/>
                    </a:lnTo>
                    <a:lnTo>
                      <a:pt x="937" y="3147"/>
                    </a:lnTo>
                    <a:lnTo>
                      <a:pt x="943" y="3142"/>
                    </a:lnTo>
                    <a:lnTo>
                      <a:pt x="945" y="3136"/>
                    </a:lnTo>
                    <a:lnTo>
                      <a:pt x="948" y="3129"/>
                    </a:lnTo>
                    <a:lnTo>
                      <a:pt x="954" y="3127"/>
                    </a:lnTo>
                    <a:lnTo>
                      <a:pt x="954" y="3114"/>
                    </a:lnTo>
                    <a:lnTo>
                      <a:pt x="958" y="3107"/>
                    </a:lnTo>
                    <a:lnTo>
                      <a:pt x="965" y="3101"/>
                    </a:lnTo>
                    <a:lnTo>
                      <a:pt x="975" y="3097"/>
                    </a:lnTo>
                    <a:lnTo>
                      <a:pt x="977" y="3101"/>
                    </a:lnTo>
                    <a:lnTo>
                      <a:pt x="979" y="3105"/>
                    </a:lnTo>
                    <a:lnTo>
                      <a:pt x="988" y="3106"/>
                    </a:lnTo>
                    <a:lnTo>
                      <a:pt x="995" y="3105"/>
                    </a:lnTo>
                    <a:lnTo>
                      <a:pt x="1000" y="3096"/>
                    </a:lnTo>
                    <a:lnTo>
                      <a:pt x="1000" y="3094"/>
                    </a:lnTo>
                    <a:lnTo>
                      <a:pt x="999" y="3091"/>
                    </a:lnTo>
                    <a:lnTo>
                      <a:pt x="999" y="3089"/>
                    </a:lnTo>
                    <a:lnTo>
                      <a:pt x="998" y="3087"/>
                    </a:lnTo>
                    <a:lnTo>
                      <a:pt x="999" y="3084"/>
                    </a:lnTo>
                    <a:lnTo>
                      <a:pt x="999" y="3083"/>
                    </a:lnTo>
                    <a:lnTo>
                      <a:pt x="1001" y="3080"/>
                    </a:lnTo>
                    <a:lnTo>
                      <a:pt x="1004" y="3079"/>
                    </a:lnTo>
                    <a:lnTo>
                      <a:pt x="1009" y="3079"/>
                    </a:lnTo>
                    <a:lnTo>
                      <a:pt x="1019" y="3077"/>
                    </a:lnTo>
                    <a:lnTo>
                      <a:pt x="1029" y="3074"/>
                    </a:lnTo>
                    <a:lnTo>
                      <a:pt x="1039" y="3070"/>
                    </a:lnTo>
                    <a:lnTo>
                      <a:pt x="1047" y="3061"/>
                    </a:lnTo>
                    <a:lnTo>
                      <a:pt x="1045" y="3057"/>
                    </a:lnTo>
                    <a:lnTo>
                      <a:pt x="1043" y="3056"/>
                    </a:lnTo>
                    <a:lnTo>
                      <a:pt x="1039" y="3033"/>
                    </a:lnTo>
                    <a:lnTo>
                      <a:pt x="1039" y="3033"/>
                    </a:lnTo>
                    <a:lnTo>
                      <a:pt x="1052" y="3029"/>
                    </a:lnTo>
                    <a:lnTo>
                      <a:pt x="1052" y="3029"/>
                    </a:lnTo>
                    <a:lnTo>
                      <a:pt x="1058" y="3034"/>
                    </a:lnTo>
                    <a:lnTo>
                      <a:pt x="1064" y="3037"/>
                    </a:lnTo>
                    <a:lnTo>
                      <a:pt x="1069" y="3037"/>
                    </a:lnTo>
                    <a:lnTo>
                      <a:pt x="1073" y="3033"/>
                    </a:lnTo>
                    <a:lnTo>
                      <a:pt x="1074" y="3022"/>
                    </a:lnTo>
                    <a:lnTo>
                      <a:pt x="1074" y="3022"/>
                    </a:lnTo>
                    <a:lnTo>
                      <a:pt x="1080" y="3020"/>
                    </a:lnTo>
                    <a:lnTo>
                      <a:pt x="1087" y="3015"/>
                    </a:lnTo>
                    <a:lnTo>
                      <a:pt x="1095" y="3014"/>
                    </a:lnTo>
                    <a:lnTo>
                      <a:pt x="1103" y="3015"/>
                    </a:lnTo>
                    <a:lnTo>
                      <a:pt x="1110" y="3013"/>
                    </a:lnTo>
                    <a:lnTo>
                      <a:pt x="1112" y="3008"/>
                    </a:lnTo>
                    <a:lnTo>
                      <a:pt x="1112" y="3004"/>
                    </a:lnTo>
                    <a:lnTo>
                      <a:pt x="1112" y="3000"/>
                    </a:lnTo>
                    <a:lnTo>
                      <a:pt x="1117" y="2999"/>
                    </a:lnTo>
                    <a:lnTo>
                      <a:pt x="1135" y="2992"/>
                    </a:lnTo>
                    <a:lnTo>
                      <a:pt x="1135" y="2989"/>
                    </a:lnTo>
                    <a:lnTo>
                      <a:pt x="1136" y="2989"/>
                    </a:lnTo>
                    <a:lnTo>
                      <a:pt x="1148" y="2985"/>
                    </a:lnTo>
                    <a:lnTo>
                      <a:pt x="1148" y="2980"/>
                    </a:lnTo>
                    <a:lnTo>
                      <a:pt x="1163" y="2975"/>
                    </a:lnTo>
                    <a:lnTo>
                      <a:pt x="1169" y="2975"/>
                    </a:lnTo>
                    <a:lnTo>
                      <a:pt x="1175" y="2975"/>
                    </a:lnTo>
                    <a:lnTo>
                      <a:pt x="1181" y="2976"/>
                    </a:lnTo>
                    <a:lnTo>
                      <a:pt x="1187" y="2976"/>
                    </a:lnTo>
                    <a:lnTo>
                      <a:pt x="1192" y="2974"/>
                    </a:lnTo>
                    <a:lnTo>
                      <a:pt x="1195" y="2970"/>
                    </a:lnTo>
                    <a:lnTo>
                      <a:pt x="1195" y="2964"/>
                    </a:lnTo>
                    <a:lnTo>
                      <a:pt x="1194" y="2953"/>
                    </a:lnTo>
                    <a:lnTo>
                      <a:pt x="1204" y="2947"/>
                    </a:lnTo>
                    <a:lnTo>
                      <a:pt x="1216" y="2943"/>
                    </a:lnTo>
                    <a:lnTo>
                      <a:pt x="1227" y="2937"/>
                    </a:lnTo>
                    <a:lnTo>
                      <a:pt x="1236" y="2930"/>
                    </a:lnTo>
                    <a:lnTo>
                      <a:pt x="1243" y="2926"/>
                    </a:lnTo>
                    <a:lnTo>
                      <a:pt x="1250" y="2926"/>
                    </a:lnTo>
                    <a:lnTo>
                      <a:pt x="1257" y="2923"/>
                    </a:lnTo>
                    <a:lnTo>
                      <a:pt x="1256" y="2919"/>
                    </a:lnTo>
                    <a:lnTo>
                      <a:pt x="1256" y="2915"/>
                    </a:lnTo>
                    <a:lnTo>
                      <a:pt x="1257" y="2913"/>
                    </a:lnTo>
                    <a:lnTo>
                      <a:pt x="1259" y="2911"/>
                    </a:lnTo>
                    <a:lnTo>
                      <a:pt x="1290" y="2907"/>
                    </a:lnTo>
                    <a:lnTo>
                      <a:pt x="1290" y="2911"/>
                    </a:lnTo>
                    <a:lnTo>
                      <a:pt x="1291" y="2915"/>
                    </a:lnTo>
                    <a:lnTo>
                      <a:pt x="1301" y="2920"/>
                    </a:lnTo>
                    <a:lnTo>
                      <a:pt x="1312" y="2920"/>
                    </a:lnTo>
                    <a:lnTo>
                      <a:pt x="1323" y="2919"/>
                    </a:lnTo>
                    <a:lnTo>
                      <a:pt x="1334" y="2919"/>
                    </a:lnTo>
                    <a:lnTo>
                      <a:pt x="1345" y="2920"/>
                    </a:lnTo>
                    <a:lnTo>
                      <a:pt x="1355" y="2925"/>
                    </a:lnTo>
                    <a:lnTo>
                      <a:pt x="1359" y="2925"/>
                    </a:lnTo>
                    <a:lnTo>
                      <a:pt x="1364" y="2925"/>
                    </a:lnTo>
                    <a:lnTo>
                      <a:pt x="1368" y="2924"/>
                    </a:lnTo>
                    <a:lnTo>
                      <a:pt x="1372" y="2922"/>
                    </a:lnTo>
                    <a:lnTo>
                      <a:pt x="1374" y="2918"/>
                    </a:lnTo>
                    <a:lnTo>
                      <a:pt x="1382" y="2917"/>
                    </a:lnTo>
                    <a:lnTo>
                      <a:pt x="1389" y="2919"/>
                    </a:lnTo>
                    <a:lnTo>
                      <a:pt x="1393" y="2924"/>
                    </a:lnTo>
                    <a:lnTo>
                      <a:pt x="1397" y="2930"/>
                    </a:lnTo>
                    <a:lnTo>
                      <a:pt x="1401" y="2937"/>
                    </a:lnTo>
                    <a:lnTo>
                      <a:pt x="1404" y="2943"/>
                    </a:lnTo>
                    <a:lnTo>
                      <a:pt x="1409" y="2947"/>
                    </a:lnTo>
                    <a:lnTo>
                      <a:pt x="1416" y="2948"/>
                    </a:lnTo>
                    <a:lnTo>
                      <a:pt x="1427" y="2945"/>
                    </a:lnTo>
                    <a:lnTo>
                      <a:pt x="1454" y="2931"/>
                    </a:lnTo>
                    <a:lnTo>
                      <a:pt x="1484" y="2935"/>
                    </a:lnTo>
                    <a:lnTo>
                      <a:pt x="1482" y="2937"/>
                    </a:lnTo>
                    <a:lnTo>
                      <a:pt x="1481" y="2940"/>
                    </a:lnTo>
                    <a:lnTo>
                      <a:pt x="1480" y="2942"/>
                    </a:lnTo>
                    <a:lnTo>
                      <a:pt x="1481" y="2946"/>
                    </a:lnTo>
                    <a:lnTo>
                      <a:pt x="1476" y="2946"/>
                    </a:lnTo>
                    <a:lnTo>
                      <a:pt x="1472" y="2947"/>
                    </a:lnTo>
                    <a:lnTo>
                      <a:pt x="1469" y="2949"/>
                    </a:lnTo>
                    <a:lnTo>
                      <a:pt x="1466" y="2953"/>
                    </a:lnTo>
                    <a:lnTo>
                      <a:pt x="1464" y="2956"/>
                    </a:lnTo>
                    <a:lnTo>
                      <a:pt x="1461" y="2959"/>
                    </a:lnTo>
                    <a:lnTo>
                      <a:pt x="1460" y="2963"/>
                    </a:lnTo>
                    <a:lnTo>
                      <a:pt x="1460" y="2966"/>
                    </a:lnTo>
                    <a:lnTo>
                      <a:pt x="1461" y="2970"/>
                    </a:lnTo>
                    <a:lnTo>
                      <a:pt x="1463" y="2972"/>
                    </a:lnTo>
                    <a:lnTo>
                      <a:pt x="1452" y="2982"/>
                    </a:lnTo>
                    <a:lnTo>
                      <a:pt x="1453" y="2989"/>
                    </a:lnTo>
                    <a:lnTo>
                      <a:pt x="1449" y="2989"/>
                    </a:lnTo>
                    <a:lnTo>
                      <a:pt x="1447" y="2991"/>
                    </a:lnTo>
                    <a:lnTo>
                      <a:pt x="1444" y="2992"/>
                    </a:lnTo>
                    <a:lnTo>
                      <a:pt x="1444" y="2989"/>
                    </a:lnTo>
                    <a:lnTo>
                      <a:pt x="1438" y="2987"/>
                    </a:lnTo>
                    <a:lnTo>
                      <a:pt x="1432" y="2987"/>
                    </a:lnTo>
                    <a:lnTo>
                      <a:pt x="1426" y="2988"/>
                    </a:lnTo>
                    <a:lnTo>
                      <a:pt x="1422" y="2996"/>
                    </a:lnTo>
                    <a:lnTo>
                      <a:pt x="1420" y="3003"/>
                    </a:lnTo>
                    <a:lnTo>
                      <a:pt x="1416" y="3011"/>
                    </a:lnTo>
                    <a:lnTo>
                      <a:pt x="1361" y="3070"/>
                    </a:lnTo>
                    <a:lnTo>
                      <a:pt x="1380" y="3089"/>
                    </a:lnTo>
                    <a:lnTo>
                      <a:pt x="1379" y="3099"/>
                    </a:lnTo>
                    <a:lnTo>
                      <a:pt x="1381" y="3103"/>
                    </a:lnTo>
                    <a:lnTo>
                      <a:pt x="1382" y="3107"/>
                    </a:lnTo>
                    <a:lnTo>
                      <a:pt x="1385" y="3110"/>
                    </a:lnTo>
                    <a:lnTo>
                      <a:pt x="1389" y="3112"/>
                    </a:lnTo>
                    <a:lnTo>
                      <a:pt x="1393" y="3113"/>
                    </a:lnTo>
                    <a:lnTo>
                      <a:pt x="1398" y="3113"/>
                    </a:lnTo>
                    <a:lnTo>
                      <a:pt x="1402" y="3112"/>
                    </a:lnTo>
                    <a:lnTo>
                      <a:pt x="1404" y="3107"/>
                    </a:lnTo>
                    <a:lnTo>
                      <a:pt x="1408" y="3102"/>
                    </a:lnTo>
                    <a:lnTo>
                      <a:pt x="1410" y="3097"/>
                    </a:lnTo>
                    <a:lnTo>
                      <a:pt x="1414" y="3096"/>
                    </a:lnTo>
                    <a:lnTo>
                      <a:pt x="1419" y="3101"/>
                    </a:lnTo>
                    <a:lnTo>
                      <a:pt x="1422" y="3112"/>
                    </a:lnTo>
                    <a:lnTo>
                      <a:pt x="1424" y="3113"/>
                    </a:lnTo>
                    <a:lnTo>
                      <a:pt x="1426" y="3116"/>
                    </a:lnTo>
                    <a:lnTo>
                      <a:pt x="1429" y="3116"/>
                    </a:lnTo>
                    <a:lnTo>
                      <a:pt x="1431" y="3117"/>
                    </a:lnTo>
                    <a:lnTo>
                      <a:pt x="1435" y="3117"/>
                    </a:lnTo>
                    <a:lnTo>
                      <a:pt x="1438" y="3117"/>
                    </a:lnTo>
                    <a:lnTo>
                      <a:pt x="1438" y="3119"/>
                    </a:lnTo>
                    <a:lnTo>
                      <a:pt x="1438" y="3123"/>
                    </a:lnTo>
                    <a:lnTo>
                      <a:pt x="1443" y="3128"/>
                    </a:lnTo>
                    <a:lnTo>
                      <a:pt x="1447" y="3131"/>
                    </a:lnTo>
                    <a:lnTo>
                      <a:pt x="1443" y="3131"/>
                    </a:lnTo>
                    <a:lnTo>
                      <a:pt x="1439" y="3131"/>
                    </a:lnTo>
                    <a:lnTo>
                      <a:pt x="1436" y="3131"/>
                    </a:lnTo>
                    <a:lnTo>
                      <a:pt x="1432" y="3133"/>
                    </a:lnTo>
                    <a:lnTo>
                      <a:pt x="1430" y="3136"/>
                    </a:lnTo>
                    <a:lnTo>
                      <a:pt x="1429" y="3136"/>
                    </a:lnTo>
                    <a:lnTo>
                      <a:pt x="1429" y="3140"/>
                    </a:lnTo>
                    <a:lnTo>
                      <a:pt x="1429" y="3142"/>
                    </a:lnTo>
                    <a:lnTo>
                      <a:pt x="1431" y="3146"/>
                    </a:lnTo>
                    <a:lnTo>
                      <a:pt x="1438" y="3147"/>
                    </a:lnTo>
                    <a:lnTo>
                      <a:pt x="1446" y="3150"/>
                    </a:lnTo>
                    <a:lnTo>
                      <a:pt x="1453" y="3153"/>
                    </a:lnTo>
                    <a:lnTo>
                      <a:pt x="1460" y="3156"/>
                    </a:lnTo>
                    <a:lnTo>
                      <a:pt x="1469" y="3154"/>
                    </a:lnTo>
                    <a:lnTo>
                      <a:pt x="1476" y="3148"/>
                    </a:lnTo>
                    <a:lnTo>
                      <a:pt x="1488" y="3141"/>
                    </a:lnTo>
                    <a:lnTo>
                      <a:pt x="1495" y="3136"/>
                    </a:lnTo>
                    <a:lnTo>
                      <a:pt x="1499" y="3133"/>
                    </a:lnTo>
                    <a:lnTo>
                      <a:pt x="1499" y="3129"/>
                    </a:lnTo>
                    <a:lnTo>
                      <a:pt x="1494" y="3125"/>
                    </a:lnTo>
                    <a:lnTo>
                      <a:pt x="1487" y="3120"/>
                    </a:lnTo>
                    <a:lnTo>
                      <a:pt x="1487" y="3120"/>
                    </a:lnTo>
                    <a:lnTo>
                      <a:pt x="1493" y="3110"/>
                    </a:lnTo>
                    <a:lnTo>
                      <a:pt x="1501" y="3102"/>
                    </a:lnTo>
                    <a:lnTo>
                      <a:pt x="1512" y="3097"/>
                    </a:lnTo>
                    <a:lnTo>
                      <a:pt x="1522" y="3094"/>
                    </a:lnTo>
                    <a:lnTo>
                      <a:pt x="1533" y="3090"/>
                    </a:lnTo>
                    <a:lnTo>
                      <a:pt x="1544" y="3085"/>
                    </a:lnTo>
                    <a:lnTo>
                      <a:pt x="1552" y="3078"/>
                    </a:lnTo>
                    <a:lnTo>
                      <a:pt x="1572" y="3091"/>
                    </a:lnTo>
                    <a:lnTo>
                      <a:pt x="1562" y="3100"/>
                    </a:lnTo>
                    <a:lnTo>
                      <a:pt x="1552" y="3108"/>
                    </a:lnTo>
                    <a:lnTo>
                      <a:pt x="1551" y="3108"/>
                    </a:lnTo>
                    <a:lnTo>
                      <a:pt x="1549" y="3110"/>
                    </a:lnTo>
                    <a:lnTo>
                      <a:pt x="1545" y="3113"/>
                    </a:lnTo>
                    <a:lnTo>
                      <a:pt x="1543" y="3117"/>
                    </a:lnTo>
                    <a:lnTo>
                      <a:pt x="1541" y="3122"/>
                    </a:lnTo>
                    <a:lnTo>
                      <a:pt x="1523" y="3144"/>
                    </a:lnTo>
                    <a:lnTo>
                      <a:pt x="1499" y="3165"/>
                    </a:lnTo>
                    <a:lnTo>
                      <a:pt x="1338" y="3299"/>
                    </a:lnTo>
                    <a:lnTo>
                      <a:pt x="1307" y="3325"/>
                    </a:lnTo>
                    <a:lnTo>
                      <a:pt x="1276" y="3350"/>
                    </a:lnTo>
                    <a:lnTo>
                      <a:pt x="1243" y="3374"/>
                    </a:lnTo>
                    <a:lnTo>
                      <a:pt x="1212" y="3399"/>
                    </a:lnTo>
                    <a:lnTo>
                      <a:pt x="1199" y="3410"/>
                    </a:lnTo>
                    <a:lnTo>
                      <a:pt x="1189" y="3431"/>
                    </a:lnTo>
                    <a:lnTo>
                      <a:pt x="1197" y="3431"/>
                    </a:lnTo>
                    <a:lnTo>
                      <a:pt x="1202" y="3427"/>
                    </a:lnTo>
                    <a:lnTo>
                      <a:pt x="1206" y="3424"/>
                    </a:lnTo>
                    <a:lnTo>
                      <a:pt x="1212" y="3421"/>
                    </a:lnTo>
                    <a:lnTo>
                      <a:pt x="1220" y="3422"/>
                    </a:lnTo>
                    <a:lnTo>
                      <a:pt x="1211" y="3431"/>
                    </a:lnTo>
                    <a:lnTo>
                      <a:pt x="1202" y="3439"/>
                    </a:lnTo>
                    <a:lnTo>
                      <a:pt x="1191" y="3447"/>
                    </a:lnTo>
                    <a:lnTo>
                      <a:pt x="1182" y="3456"/>
                    </a:lnTo>
                    <a:lnTo>
                      <a:pt x="1175" y="3469"/>
                    </a:lnTo>
                    <a:lnTo>
                      <a:pt x="1188" y="3465"/>
                    </a:lnTo>
                    <a:lnTo>
                      <a:pt x="1202" y="3459"/>
                    </a:lnTo>
                    <a:lnTo>
                      <a:pt x="1212" y="3453"/>
                    </a:lnTo>
                    <a:lnTo>
                      <a:pt x="1225" y="3450"/>
                    </a:lnTo>
                    <a:lnTo>
                      <a:pt x="1240" y="3441"/>
                    </a:lnTo>
                    <a:lnTo>
                      <a:pt x="1257" y="3432"/>
                    </a:lnTo>
                    <a:lnTo>
                      <a:pt x="1273" y="3422"/>
                    </a:lnTo>
                    <a:lnTo>
                      <a:pt x="1287" y="3409"/>
                    </a:lnTo>
                    <a:lnTo>
                      <a:pt x="1295" y="3403"/>
                    </a:lnTo>
                    <a:lnTo>
                      <a:pt x="1305" y="3399"/>
                    </a:lnTo>
                    <a:lnTo>
                      <a:pt x="1314" y="3393"/>
                    </a:lnTo>
                    <a:lnTo>
                      <a:pt x="1322" y="3387"/>
                    </a:lnTo>
                    <a:lnTo>
                      <a:pt x="1328" y="3378"/>
                    </a:lnTo>
                    <a:lnTo>
                      <a:pt x="1340" y="3373"/>
                    </a:lnTo>
                    <a:lnTo>
                      <a:pt x="1381" y="3346"/>
                    </a:lnTo>
                    <a:lnTo>
                      <a:pt x="1421" y="3318"/>
                    </a:lnTo>
                    <a:lnTo>
                      <a:pt x="1464" y="3293"/>
                    </a:lnTo>
                    <a:lnTo>
                      <a:pt x="1497" y="3276"/>
                    </a:lnTo>
                    <a:lnTo>
                      <a:pt x="1528" y="3258"/>
                    </a:lnTo>
                    <a:lnTo>
                      <a:pt x="1560" y="3237"/>
                    </a:lnTo>
                    <a:lnTo>
                      <a:pt x="1589" y="3214"/>
                    </a:lnTo>
                    <a:lnTo>
                      <a:pt x="1589" y="3214"/>
                    </a:lnTo>
                    <a:lnTo>
                      <a:pt x="1594" y="3214"/>
                    </a:lnTo>
                    <a:lnTo>
                      <a:pt x="1602" y="3205"/>
                    </a:lnTo>
                    <a:lnTo>
                      <a:pt x="1613" y="3198"/>
                    </a:lnTo>
                    <a:lnTo>
                      <a:pt x="1624" y="3193"/>
                    </a:lnTo>
                    <a:lnTo>
                      <a:pt x="1634" y="3186"/>
                    </a:lnTo>
                    <a:lnTo>
                      <a:pt x="1642" y="3177"/>
                    </a:lnTo>
                    <a:lnTo>
                      <a:pt x="1671" y="3168"/>
                    </a:lnTo>
                    <a:lnTo>
                      <a:pt x="1698" y="3154"/>
                    </a:lnTo>
                    <a:lnTo>
                      <a:pt x="1724" y="3139"/>
                    </a:lnTo>
                    <a:lnTo>
                      <a:pt x="1749" y="3124"/>
                    </a:lnTo>
                    <a:lnTo>
                      <a:pt x="1760" y="3119"/>
                    </a:lnTo>
                    <a:lnTo>
                      <a:pt x="1770" y="3116"/>
                    </a:lnTo>
                    <a:lnTo>
                      <a:pt x="1781" y="3114"/>
                    </a:lnTo>
                    <a:lnTo>
                      <a:pt x="1793" y="3117"/>
                    </a:lnTo>
                    <a:lnTo>
                      <a:pt x="1773" y="3134"/>
                    </a:lnTo>
                    <a:lnTo>
                      <a:pt x="1758" y="3148"/>
                    </a:lnTo>
                    <a:lnTo>
                      <a:pt x="1747" y="3154"/>
                    </a:lnTo>
                    <a:lnTo>
                      <a:pt x="1738" y="3163"/>
                    </a:lnTo>
                    <a:lnTo>
                      <a:pt x="1731" y="3171"/>
                    </a:lnTo>
                    <a:lnTo>
                      <a:pt x="1722" y="3180"/>
                    </a:lnTo>
                    <a:lnTo>
                      <a:pt x="1720" y="3179"/>
                    </a:lnTo>
                    <a:lnTo>
                      <a:pt x="1718" y="3179"/>
                    </a:lnTo>
                    <a:lnTo>
                      <a:pt x="1714" y="3180"/>
                    </a:lnTo>
                    <a:lnTo>
                      <a:pt x="1710" y="3181"/>
                    </a:lnTo>
                    <a:lnTo>
                      <a:pt x="1707" y="3185"/>
                    </a:lnTo>
                    <a:lnTo>
                      <a:pt x="1704" y="3187"/>
                    </a:lnTo>
                    <a:lnTo>
                      <a:pt x="1702" y="3191"/>
                    </a:lnTo>
                    <a:lnTo>
                      <a:pt x="1696" y="3197"/>
                    </a:lnTo>
                    <a:lnTo>
                      <a:pt x="1697" y="3205"/>
                    </a:lnTo>
                    <a:lnTo>
                      <a:pt x="1694" y="3213"/>
                    </a:lnTo>
                    <a:lnTo>
                      <a:pt x="1691" y="3219"/>
                    </a:lnTo>
                    <a:lnTo>
                      <a:pt x="1688" y="3226"/>
                    </a:lnTo>
                    <a:lnTo>
                      <a:pt x="1713" y="3226"/>
                    </a:lnTo>
                    <a:lnTo>
                      <a:pt x="1737" y="3222"/>
                    </a:lnTo>
                    <a:lnTo>
                      <a:pt x="1761" y="3218"/>
                    </a:lnTo>
                    <a:lnTo>
                      <a:pt x="1770" y="3213"/>
                    </a:lnTo>
                    <a:lnTo>
                      <a:pt x="1778" y="3209"/>
                    </a:lnTo>
                    <a:lnTo>
                      <a:pt x="1785" y="3203"/>
                    </a:lnTo>
                    <a:lnTo>
                      <a:pt x="1790" y="3194"/>
                    </a:lnTo>
                    <a:lnTo>
                      <a:pt x="1790" y="3192"/>
                    </a:lnTo>
                    <a:lnTo>
                      <a:pt x="1789" y="3190"/>
                    </a:lnTo>
                    <a:lnTo>
                      <a:pt x="1802" y="3188"/>
                    </a:lnTo>
                    <a:lnTo>
                      <a:pt x="1812" y="3184"/>
                    </a:lnTo>
                    <a:lnTo>
                      <a:pt x="1822" y="3176"/>
                    </a:lnTo>
                    <a:lnTo>
                      <a:pt x="1830" y="3169"/>
                    </a:lnTo>
                    <a:lnTo>
                      <a:pt x="1839" y="3162"/>
                    </a:lnTo>
                    <a:lnTo>
                      <a:pt x="1841" y="3159"/>
                    </a:lnTo>
                    <a:lnTo>
                      <a:pt x="1851" y="3159"/>
                    </a:lnTo>
                    <a:lnTo>
                      <a:pt x="1860" y="3157"/>
                    </a:lnTo>
                    <a:lnTo>
                      <a:pt x="1868" y="3151"/>
                    </a:lnTo>
                    <a:lnTo>
                      <a:pt x="1874" y="3146"/>
                    </a:lnTo>
                    <a:lnTo>
                      <a:pt x="1879" y="3153"/>
                    </a:lnTo>
                    <a:lnTo>
                      <a:pt x="1879" y="3162"/>
                    </a:lnTo>
                    <a:lnTo>
                      <a:pt x="1878" y="3170"/>
                    </a:lnTo>
                    <a:lnTo>
                      <a:pt x="1870" y="3176"/>
                    </a:lnTo>
                    <a:lnTo>
                      <a:pt x="1864" y="3181"/>
                    </a:lnTo>
                    <a:lnTo>
                      <a:pt x="1858" y="3187"/>
                    </a:lnTo>
                    <a:lnTo>
                      <a:pt x="1851" y="3193"/>
                    </a:lnTo>
                    <a:lnTo>
                      <a:pt x="1844" y="3197"/>
                    </a:lnTo>
                    <a:lnTo>
                      <a:pt x="1829" y="3208"/>
                    </a:lnTo>
                    <a:lnTo>
                      <a:pt x="1795" y="3239"/>
                    </a:lnTo>
                    <a:lnTo>
                      <a:pt x="1801" y="3243"/>
                    </a:lnTo>
                    <a:lnTo>
                      <a:pt x="1807" y="3242"/>
                    </a:lnTo>
                    <a:lnTo>
                      <a:pt x="1813" y="3239"/>
                    </a:lnTo>
                    <a:lnTo>
                      <a:pt x="1818" y="3236"/>
                    </a:lnTo>
                    <a:lnTo>
                      <a:pt x="1824" y="3231"/>
                    </a:lnTo>
                    <a:lnTo>
                      <a:pt x="1832" y="3230"/>
                    </a:lnTo>
                    <a:lnTo>
                      <a:pt x="1839" y="3233"/>
                    </a:lnTo>
                    <a:lnTo>
                      <a:pt x="1864" y="3216"/>
                    </a:lnTo>
                    <a:lnTo>
                      <a:pt x="1886" y="3197"/>
                    </a:lnTo>
                    <a:lnTo>
                      <a:pt x="1891" y="3197"/>
                    </a:lnTo>
                    <a:lnTo>
                      <a:pt x="1891" y="3197"/>
                    </a:lnTo>
                    <a:lnTo>
                      <a:pt x="1894" y="3208"/>
                    </a:lnTo>
                    <a:lnTo>
                      <a:pt x="1894" y="3218"/>
                    </a:lnTo>
                    <a:lnTo>
                      <a:pt x="1889" y="3226"/>
                    </a:lnTo>
                    <a:lnTo>
                      <a:pt x="1881" y="3234"/>
                    </a:lnTo>
                    <a:lnTo>
                      <a:pt x="1877" y="3237"/>
                    </a:lnTo>
                    <a:lnTo>
                      <a:pt x="1872" y="3242"/>
                    </a:lnTo>
                    <a:lnTo>
                      <a:pt x="1869" y="3247"/>
                    </a:lnTo>
                    <a:lnTo>
                      <a:pt x="1872" y="3251"/>
                    </a:lnTo>
                    <a:lnTo>
                      <a:pt x="1879" y="3256"/>
                    </a:lnTo>
                    <a:lnTo>
                      <a:pt x="1940" y="3215"/>
                    </a:lnTo>
                    <a:lnTo>
                      <a:pt x="1988" y="3173"/>
                    </a:lnTo>
                    <a:lnTo>
                      <a:pt x="1989" y="3167"/>
                    </a:lnTo>
                    <a:lnTo>
                      <a:pt x="2010" y="3156"/>
                    </a:lnTo>
                    <a:lnTo>
                      <a:pt x="2029" y="3144"/>
                    </a:lnTo>
                    <a:lnTo>
                      <a:pt x="2048" y="3129"/>
                    </a:lnTo>
                    <a:lnTo>
                      <a:pt x="2123" y="3071"/>
                    </a:lnTo>
                    <a:lnTo>
                      <a:pt x="2197" y="3013"/>
                    </a:lnTo>
                    <a:lnTo>
                      <a:pt x="2271" y="2953"/>
                    </a:lnTo>
                    <a:lnTo>
                      <a:pt x="2312" y="2918"/>
                    </a:lnTo>
                    <a:lnTo>
                      <a:pt x="2354" y="2885"/>
                    </a:lnTo>
                    <a:lnTo>
                      <a:pt x="2361" y="2882"/>
                    </a:lnTo>
                    <a:lnTo>
                      <a:pt x="2368" y="2877"/>
                    </a:lnTo>
                    <a:lnTo>
                      <a:pt x="2374" y="287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0" name="Freeform 13"/>
              <p:cNvSpPr>
                <a:spLocks noEditPoints="1"/>
              </p:cNvSpPr>
              <p:nvPr/>
            </p:nvSpPr>
            <p:spPr bwMode="auto">
              <a:xfrm>
                <a:off x="1146175" y="2146300"/>
                <a:ext cx="1139825" cy="987425"/>
              </a:xfrm>
              <a:custGeom>
                <a:avLst/>
                <a:gdLst>
                  <a:gd name="T0" fmla="*/ 3482 w 3591"/>
                  <a:gd name="T1" fmla="*/ 887 h 3113"/>
                  <a:gd name="T2" fmla="*/ 2949 w 3591"/>
                  <a:gd name="T3" fmla="*/ 610 h 3113"/>
                  <a:gd name="T4" fmla="*/ 3098 w 3591"/>
                  <a:gd name="T5" fmla="*/ 200 h 3113"/>
                  <a:gd name="T6" fmla="*/ 3040 w 3591"/>
                  <a:gd name="T7" fmla="*/ 182 h 3113"/>
                  <a:gd name="T8" fmla="*/ 2774 w 3591"/>
                  <a:gd name="T9" fmla="*/ 390 h 3113"/>
                  <a:gd name="T10" fmla="*/ 2796 w 3591"/>
                  <a:gd name="T11" fmla="*/ 407 h 3113"/>
                  <a:gd name="T12" fmla="*/ 2638 w 3591"/>
                  <a:gd name="T13" fmla="*/ 448 h 3113"/>
                  <a:gd name="T14" fmla="*/ 1794 w 3591"/>
                  <a:gd name="T15" fmla="*/ 128 h 3113"/>
                  <a:gd name="T16" fmla="*/ 1746 w 3591"/>
                  <a:gd name="T17" fmla="*/ 243 h 3113"/>
                  <a:gd name="T18" fmla="*/ 1694 w 3591"/>
                  <a:gd name="T19" fmla="*/ 237 h 3113"/>
                  <a:gd name="T20" fmla="*/ 149 w 3591"/>
                  <a:gd name="T21" fmla="*/ 1649 h 3113"/>
                  <a:gd name="T22" fmla="*/ 242 w 3591"/>
                  <a:gd name="T23" fmla="*/ 1774 h 3113"/>
                  <a:gd name="T24" fmla="*/ 288 w 3591"/>
                  <a:gd name="T25" fmla="*/ 1623 h 3113"/>
                  <a:gd name="T26" fmla="*/ 340 w 3591"/>
                  <a:gd name="T27" fmla="*/ 1559 h 3113"/>
                  <a:gd name="T28" fmla="*/ 611 w 3591"/>
                  <a:gd name="T29" fmla="*/ 1356 h 3113"/>
                  <a:gd name="T30" fmla="*/ 419 w 3591"/>
                  <a:gd name="T31" fmla="*/ 1769 h 3113"/>
                  <a:gd name="T32" fmla="*/ 443 w 3591"/>
                  <a:gd name="T33" fmla="*/ 1792 h 3113"/>
                  <a:gd name="T34" fmla="*/ 469 w 3591"/>
                  <a:gd name="T35" fmla="*/ 1590 h 3113"/>
                  <a:gd name="T36" fmla="*/ 521 w 3591"/>
                  <a:gd name="T37" fmla="*/ 1394 h 3113"/>
                  <a:gd name="T38" fmla="*/ 514 w 3591"/>
                  <a:gd name="T39" fmla="*/ 1628 h 3113"/>
                  <a:gd name="T40" fmla="*/ 494 w 3591"/>
                  <a:gd name="T41" fmla="*/ 1782 h 3113"/>
                  <a:gd name="T42" fmla="*/ 623 w 3591"/>
                  <a:gd name="T43" fmla="*/ 1666 h 3113"/>
                  <a:gd name="T44" fmla="*/ 725 w 3591"/>
                  <a:gd name="T45" fmla="*/ 1401 h 3113"/>
                  <a:gd name="T46" fmla="*/ 681 w 3591"/>
                  <a:gd name="T47" fmla="*/ 1217 h 3113"/>
                  <a:gd name="T48" fmla="*/ 49 w 3591"/>
                  <a:gd name="T49" fmla="*/ 2832 h 3113"/>
                  <a:gd name="T50" fmla="*/ 92 w 3591"/>
                  <a:gd name="T51" fmla="*/ 2658 h 3113"/>
                  <a:gd name="T52" fmla="*/ 158 w 3591"/>
                  <a:gd name="T53" fmla="*/ 2750 h 3113"/>
                  <a:gd name="T54" fmla="*/ 253 w 3591"/>
                  <a:gd name="T55" fmla="*/ 2654 h 3113"/>
                  <a:gd name="T56" fmla="*/ 430 w 3591"/>
                  <a:gd name="T57" fmla="*/ 2530 h 3113"/>
                  <a:gd name="T58" fmla="*/ 306 w 3591"/>
                  <a:gd name="T59" fmla="*/ 2601 h 3113"/>
                  <a:gd name="T60" fmla="*/ 526 w 3591"/>
                  <a:gd name="T61" fmla="*/ 2410 h 3113"/>
                  <a:gd name="T62" fmla="*/ 643 w 3591"/>
                  <a:gd name="T63" fmla="*/ 2314 h 3113"/>
                  <a:gd name="T64" fmla="*/ 796 w 3591"/>
                  <a:gd name="T65" fmla="*/ 2579 h 3113"/>
                  <a:gd name="T66" fmla="*/ 673 w 3591"/>
                  <a:gd name="T67" fmla="*/ 3111 h 3113"/>
                  <a:gd name="T68" fmla="*/ 758 w 3591"/>
                  <a:gd name="T69" fmla="*/ 3083 h 3113"/>
                  <a:gd name="T70" fmla="*/ 904 w 3591"/>
                  <a:gd name="T71" fmla="*/ 2943 h 3113"/>
                  <a:gd name="T72" fmla="*/ 965 w 3591"/>
                  <a:gd name="T73" fmla="*/ 2888 h 3113"/>
                  <a:gd name="T74" fmla="*/ 1433 w 3591"/>
                  <a:gd name="T75" fmla="*/ 1547 h 3113"/>
                  <a:gd name="T76" fmla="*/ 1484 w 3591"/>
                  <a:gd name="T77" fmla="*/ 1065 h 3113"/>
                  <a:gd name="T78" fmla="*/ 1531 w 3591"/>
                  <a:gd name="T79" fmla="*/ 1089 h 3113"/>
                  <a:gd name="T80" fmla="*/ 1498 w 3591"/>
                  <a:gd name="T81" fmla="*/ 1526 h 3113"/>
                  <a:gd name="T82" fmla="*/ 1550 w 3591"/>
                  <a:gd name="T83" fmla="*/ 1627 h 3113"/>
                  <a:gd name="T84" fmla="*/ 1696 w 3591"/>
                  <a:gd name="T85" fmla="*/ 874 h 3113"/>
                  <a:gd name="T86" fmla="*/ 1719 w 3591"/>
                  <a:gd name="T87" fmla="*/ 1524 h 3113"/>
                  <a:gd name="T88" fmla="*/ 1760 w 3591"/>
                  <a:gd name="T89" fmla="*/ 860 h 3113"/>
                  <a:gd name="T90" fmla="*/ 1763 w 3591"/>
                  <a:gd name="T91" fmla="*/ 1390 h 3113"/>
                  <a:gd name="T92" fmla="*/ 1774 w 3591"/>
                  <a:gd name="T93" fmla="*/ 1452 h 3113"/>
                  <a:gd name="T94" fmla="*/ 1743 w 3591"/>
                  <a:gd name="T95" fmla="*/ 1647 h 3113"/>
                  <a:gd name="T96" fmla="*/ 2732 w 3591"/>
                  <a:gd name="T97" fmla="*/ 769 h 3113"/>
                  <a:gd name="T98" fmla="*/ 3195 w 3591"/>
                  <a:gd name="T99" fmla="*/ 2160 h 3113"/>
                  <a:gd name="T100" fmla="*/ 2196 w 3591"/>
                  <a:gd name="T101" fmla="*/ 1367 h 3113"/>
                  <a:gd name="T102" fmla="*/ 1859 w 3591"/>
                  <a:gd name="T103" fmla="*/ 1355 h 3113"/>
                  <a:gd name="T104" fmla="*/ 1627 w 3591"/>
                  <a:gd name="T105" fmla="*/ 2650 h 3113"/>
                  <a:gd name="T106" fmla="*/ 3150 w 3591"/>
                  <a:gd name="T107" fmla="*/ 2200 h 3113"/>
                  <a:gd name="T108" fmla="*/ 3182 w 3591"/>
                  <a:gd name="T109" fmla="*/ 2174 h 3113"/>
                  <a:gd name="T110" fmla="*/ 3252 w 3591"/>
                  <a:gd name="T111" fmla="*/ 2165 h 3113"/>
                  <a:gd name="T112" fmla="*/ 3313 w 3591"/>
                  <a:gd name="T113" fmla="*/ 2091 h 3113"/>
                  <a:gd name="T114" fmla="*/ 3069 w 3591"/>
                  <a:gd name="T115" fmla="*/ 1076 h 3113"/>
                  <a:gd name="T116" fmla="*/ 2935 w 3591"/>
                  <a:gd name="T117" fmla="*/ 1028 h 3113"/>
                  <a:gd name="T118" fmla="*/ 2813 w 3591"/>
                  <a:gd name="T119" fmla="*/ 960 h 3113"/>
                  <a:gd name="T120" fmla="*/ 2832 w 3591"/>
                  <a:gd name="T121" fmla="*/ 746 h 3113"/>
                  <a:gd name="T122" fmla="*/ 2778 w 3591"/>
                  <a:gd name="T123" fmla="*/ 684 h 3113"/>
                  <a:gd name="T124" fmla="*/ 2786 w 3591"/>
                  <a:gd name="T125" fmla="*/ 755 h 3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91" h="3113">
                    <a:moveTo>
                      <a:pt x="3511" y="1829"/>
                    </a:moveTo>
                    <a:lnTo>
                      <a:pt x="3509" y="1832"/>
                    </a:lnTo>
                    <a:lnTo>
                      <a:pt x="3509" y="1829"/>
                    </a:lnTo>
                    <a:lnTo>
                      <a:pt x="3511" y="1829"/>
                    </a:lnTo>
                    <a:close/>
                    <a:moveTo>
                      <a:pt x="3591" y="1675"/>
                    </a:moveTo>
                    <a:lnTo>
                      <a:pt x="3589" y="1678"/>
                    </a:lnTo>
                    <a:lnTo>
                      <a:pt x="3589" y="1676"/>
                    </a:lnTo>
                    <a:lnTo>
                      <a:pt x="3589" y="1676"/>
                    </a:lnTo>
                    <a:lnTo>
                      <a:pt x="3591" y="1675"/>
                    </a:lnTo>
                    <a:close/>
                    <a:moveTo>
                      <a:pt x="3516" y="1718"/>
                    </a:moveTo>
                    <a:lnTo>
                      <a:pt x="3517" y="1718"/>
                    </a:lnTo>
                    <a:lnTo>
                      <a:pt x="3516" y="1718"/>
                    </a:lnTo>
                    <a:lnTo>
                      <a:pt x="3516" y="1718"/>
                    </a:lnTo>
                    <a:close/>
                    <a:moveTo>
                      <a:pt x="3447" y="1770"/>
                    </a:moveTo>
                    <a:lnTo>
                      <a:pt x="3444" y="1771"/>
                    </a:lnTo>
                    <a:lnTo>
                      <a:pt x="3443" y="1772"/>
                    </a:lnTo>
                    <a:lnTo>
                      <a:pt x="3442" y="1772"/>
                    </a:lnTo>
                    <a:lnTo>
                      <a:pt x="3441" y="1772"/>
                    </a:lnTo>
                    <a:lnTo>
                      <a:pt x="3441" y="1771"/>
                    </a:lnTo>
                    <a:lnTo>
                      <a:pt x="3447" y="1770"/>
                    </a:lnTo>
                    <a:close/>
                    <a:moveTo>
                      <a:pt x="3496" y="784"/>
                    </a:moveTo>
                    <a:lnTo>
                      <a:pt x="3496" y="786"/>
                    </a:lnTo>
                    <a:lnTo>
                      <a:pt x="3495" y="790"/>
                    </a:lnTo>
                    <a:lnTo>
                      <a:pt x="3495" y="786"/>
                    </a:lnTo>
                    <a:lnTo>
                      <a:pt x="3496" y="784"/>
                    </a:lnTo>
                    <a:close/>
                    <a:moveTo>
                      <a:pt x="3483" y="884"/>
                    </a:moveTo>
                    <a:lnTo>
                      <a:pt x="3483" y="882"/>
                    </a:lnTo>
                    <a:lnTo>
                      <a:pt x="3482" y="881"/>
                    </a:lnTo>
                    <a:lnTo>
                      <a:pt x="3484" y="881"/>
                    </a:lnTo>
                    <a:lnTo>
                      <a:pt x="3487" y="881"/>
                    </a:lnTo>
                    <a:lnTo>
                      <a:pt x="3481" y="889"/>
                    </a:lnTo>
                    <a:lnTo>
                      <a:pt x="3482" y="887"/>
                    </a:lnTo>
                    <a:lnTo>
                      <a:pt x="3483" y="884"/>
                    </a:lnTo>
                    <a:close/>
                    <a:moveTo>
                      <a:pt x="3477" y="894"/>
                    </a:moveTo>
                    <a:lnTo>
                      <a:pt x="3475" y="897"/>
                    </a:lnTo>
                    <a:lnTo>
                      <a:pt x="3473" y="899"/>
                    </a:lnTo>
                    <a:lnTo>
                      <a:pt x="3473" y="898"/>
                    </a:lnTo>
                    <a:lnTo>
                      <a:pt x="3477" y="894"/>
                    </a:lnTo>
                    <a:close/>
                    <a:moveTo>
                      <a:pt x="3398" y="647"/>
                    </a:moveTo>
                    <a:lnTo>
                      <a:pt x="3402" y="644"/>
                    </a:lnTo>
                    <a:lnTo>
                      <a:pt x="3405" y="642"/>
                    </a:lnTo>
                    <a:lnTo>
                      <a:pt x="3403" y="648"/>
                    </a:lnTo>
                    <a:lnTo>
                      <a:pt x="3403" y="654"/>
                    </a:lnTo>
                    <a:lnTo>
                      <a:pt x="3399" y="654"/>
                    </a:lnTo>
                    <a:lnTo>
                      <a:pt x="3394" y="654"/>
                    </a:lnTo>
                    <a:lnTo>
                      <a:pt x="3398" y="647"/>
                    </a:lnTo>
                    <a:close/>
                    <a:moveTo>
                      <a:pt x="3279" y="781"/>
                    </a:moveTo>
                    <a:lnTo>
                      <a:pt x="3274" y="784"/>
                    </a:lnTo>
                    <a:lnTo>
                      <a:pt x="3269" y="785"/>
                    </a:lnTo>
                    <a:lnTo>
                      <a:pt x="3268" y="780"/>
                    </a:lnTo>
                    <a:lnTo>
                      <a:pt x="3273" y="781"/>
                    </a:lnTo>
                    <a:lnTo>
                      <a:pt x="3279" y="781"/>
                    </a:lnTo>
                    <a:close/>
                    <a:moveTo>
                      <a:pt x="3069" y="810"/>
                    </a:moveTo>
                    <a:lnTo>
                      <a:pt x="3069" y="807"/>
                    </a:lnTo>
                    <a:lnTo>
                      <a:pt x="3070" y="807"/>
                    </a:lnTo>
                    <a:lnTo>
                      <a:pt x="3069" y="810"/>
                    </a:lnTo>
                    <a:close/>
                    <a:moveTo>
                      <a:pt x="3048" y="540"/>
                    </a:moveTo>
                    <a:lnTo>
                      <a:pt x="3047" y="541"/>
                    </a:lnTo>
                    <a:lnTo>
                      <a:pt x="3045" y="542"/>
                    </a:lnTo>
                    <a:lnTo>
                      <a:pt x="3041" y="544"/>
                    </a:lnTo>
                    <a:lnTo>
                      <a:pt x="3044" y="541"/>
                    </a:lnTo>
                    <a:lnTo>
                      <a:pt x="3046" y="540"/>
                    </a:lnTo>
                    <a:lnTo>
                      <a:pt x="3048" y="540"/>
                    </a:lnTo>
                    <a:close/>
                    <a:moveTo>
                      <a:pt x="2949" y="610"/>
                    </a:moveTo>
                    <a:lnTo>
                      <a:pt x="2949" y="610"/>
                    </a:lnTo>
                    <a:lnTo>
                      <a:pt x="2949" y="612"/>
                    </a:lnTo>
                    <a:lnTo>
                      <a:pt x="2946" y="612"/>
                    </a:lnTo>
                    <a:lnTo>
                      <a:pt x="2949" y="610"/>
                    </a:lnTo>
                    <a:close/>
                    <a:moveTo>
                      <a:pt x="2935" y="618"/>
                    </a:moveTo>
                    <a:lnTo>
                      <a:pt x="2931" y="622"/>
                    </a:lnTo>
                    <a:lnTo>
                      <a:pt x="2931" y="620"/>
                    </a:lnTo>
                    <a:lnTo>
                      <a:pt x="2929" y="618"/>
                    </a:lnTo>
                    <a:lnTo>
                      <a:pt x="2935" y="618"/>
                    </a:lnTo>
                    <a:close/>
                    <a:moveTo>
                      <a:pt x="3047" y="203"/>
                    </a:moveTo>
                    <a:lnTo>
                      <a:pt x="3052" y="203"/>
                    </a:lnTo>
                    <a:lnTo>
                      <a:pt x="3057" y="202"/>
                    </a:lnTo>
                    <a:lnTo>
                      <a:pt x="3062" y="198"/>
                    </a:lnTo>
                    <a:lnTo>
                      <a:pt x="3062" y="198"/>
                    </a:lnTo>
                    <a:lnTo>
                      <a:pt x="3075" y="199"/>
                    </a:lnTo>
                    <a:lnTo>
                      <a:pt x="3086" y="194"/>
                    </a:lnTo>
                    <a:lnTo>
                      <a:pt x="3098" y="185"/>
                    </a:lnTo>
                    <a:lnTo>
                      <a:pt x="3108" y="172"/>
                    </a:lnTo>
                    <a:lnTo>
                      <a:pt x="3113" y="159"/>
                    </a:lnTo>
                    <a:lnTo>
                      <a:pt x="3118" y="159"/>
                    </a:lnTo>
                    <a:lnTo>
                      <a:pt x="3121" y="158"/>
                    </a:lnTo>
                    <a:lnTo>
                      <a:pt x="3120" y="162"/>
                    </a:lnTo>
                    <a:lnTo>
                      <a:pt x="3119" y="164"/>
                    </a:lnTo>
                    <a:lnTo>
                      <a:pt x="3116" y="172"/>
                    </a:lnTo>
                    <a:lnTo>
                      <a:pt x="3115" y="180"/>
                    </a:lnTo>
                    <a:lnTo>
                      <a:pt x="3116" y="188"/>
                    </a:lnTo>
                    <a:lnTo>
                      <a:pt x="3113" y="193"/>
                    </a:lnTo>
                    <a:lnTo>
                      <a:pt x="3110" y="199"/>
                    </a:lnTo>
                    <a:lnTo>
                      <a:pt x="3107" y="205"/>
                    </a:lnTo>
                    <a:lnTo>
                      <a:pt x="3101" y="208"/>
                    </a:lnTo>
                    <a:lnTo>
                      <a:pt x="3101" y="206"/>
                    </a:lnTo>
                    <a:lnTo>
                      <a:pt x="3098" y="200"/>
                    </a:lnTo>
                    <a:lnTo>
                      <a:pt x="3090" y="199"/>
                    </a:lnTo>
                    <a:lnTo>
                      <a:pt x="3084" y="203"/>
                    </a:lnTo>
                    <a:lnTo>
                      <a:pt x="3079" y="208"/>
                    </a:lnTo>
                    <a:lnTo>
                      <a:pt x="3074" y="213"/>
                    </a:lnTo>
                    <a:lnTo>
                      <a:pt x="3068" y="217"/>
                    </a:lnTo>
                    <a:lnTo>
                      <a:pt x="3062" y="220"/>
                    </a:lnTo>
                    <a:lnTo>
                      <a:pt x="3059" y="221"/>
                    </a:lnTo>
                    <a:lnTo>
                      <a:pt x="3052" y="216"/>
                    </a:lnTo>
                    <a:lnTo>
                      <a:pt x="3047" y="210"/>
                    </a:lnTo>
                    <a:lnTo>
                      <a:pt x="3044" y="200"/>
                    </a:lnTo>
                    <a:lnTo>
                      <a:pt x="3047" y="203"/>
                    </a:lnTo>
                    <a:close/>
                    <a:moveTo>
                      <a:pt x="3018" y="301"/>
                    </a:moveTo>
                    <a:lnTo>
                      <a:pt x="3018" y="301"/>
                    </a:lnTo>
                    <a:lnTo>
                      <a:pt x="3018" y="301"/>
                    </a:lnTo>
                    <a:lnTo>
                      <a:pt x="3018" y="301"/>
                    </a:lnTo>
                    <a:close/>
                    <a:moveTo>
                      <a:pt x="3040" y="182"/>
                    </a:moveTo>
                    <a:lnTo>
                      <a:pt x="3037" y="182"/>
                    </a:lnTo>
                    <a:lnTo>
                      <a:pt x="3035" y="183"/>
                    </a:lnTo>
                    <a:lnTo>
                      <a:pt x="3034" y="185"/>
                    </a:lnTo>
                    <a:lnTo>
                      <a:pt x="3033" y="187"/>
                    </a:lnTo>
                    <a:lnTo>
                      <a:pt x="3033" y="183"/>
                    </a:lnTo>
                    <a:lnTo>
                      <a:pt x="3033" y="179"/>
                    </a:lnTo>
                    <a:lnTo>
                      <a:pt x="3030" y="175"/>
                    </a:lnTo>
                    <a:lnTo>
                      <a:pt x="3031" y="175"/>
                    </a:lnTo>
                    <a:lnTo>
                      <a:pt x="3034" y="175"/>
                    </a:lnTo>
                    <a:lnTo>
                      <a:pt x="3036" y="174"/>
                    </a:lnTo>
                    <a:lnTo>
                      <a:pt x="3039" y="174"/>
                    </a:lnTo>
                    <a:lnTo>
                      <a:pt x="3040" y="174"/>
                    </a:lnTo>
                    <a:lnTo>
                      <a:pt x="3041" y="175"/>
                    </a:lnTo>
                    <a:lnTo>
                      <a:pt x="3042" y="176"/>
                    </a:lnTo>
                    <a:lnTo>
                      <a:pt x="3041" y="179"/>
                    </a:lnTo>
                    <a:lnTo>
                      <a:pt x="3040" y="182"/>
                    </a:lnTo>
                    <a:close/>
                    <a:moveTo>
                      <a:pt x="3029" y="197"/>
                    </a:moveTo>
                    <a:lnTo>
                      <a:pt x="3031" y="192"/>
                    </a:lnTo>
                    <a:lnTo>
                      <a:pt x="3029" y="198"/>
                    </a:lnTo>
                    <a:lnTo>
                      <a:pt x="3029" y="203"/>
                    </a:lnTo>
                    <a:lnTo>
                      <a:pt x="3025" y="202"/>
                    </a:lnTo>
                    <a:lnTo>
                      <a:pt x="3022" y="199"/>
                    </a:lnTo>
                    <a:lnTo>
                      <a:pt x="3024" y="199"/>
                    </a:lnTo>
                    <a:lnTo>
                      <a:pt x="3027" y="198"/>
                    </a:lnTo>
                    <a:lnTo>
                      <a:pt x="3029" y="197"/>
                    </a:lnTo>
                    <a:close/>
                    <a:moveTo>
                      <a:pt x="3017" y="197"/>
                    </a:moveTo>
                    <a:lnTo>
                      <a:pt x="3018" y="199"/>
                    </a:lnTo>
                    <a:lnTo>
                      <a:pt x="3016" y="199"/>
                    </a:lnTo>
                    <a:lnTo>
                      <a:pt x="3017" y="197"/>
                    </a:lnTo>
                    <a:close/>
                    <a:moveTo>
                      <a:pt x="2891" y="330"/>
                    </a:moveTo>
                    <a:lnTo>
                      <a:pt x="2888" y="333"/>
                    </a:lnTo>
                    <a:lnTo>
                      <a:pt x="2887" y="335"/>
                    </a:lnTo>
                    <a:lnTo>
                      <a:pt x="2885" y="333"/>
                    </a:lnTo>
                    <a:lnTo>
                      <a:pt x="2882" y="329"/>
                    </a:lnTo>
                    <a:lnTo>
                      <a:pt x="2881" y="325"/>
                    </a:lnTo>
                    <a:lnTo>
                      <a:pt x="2886" y="328"/>
                    </a:lnTo>
                    <a:lnTo>
                      <a:pt x="2891" y="330"/>
                    </a:lnTo>
                    <a:close/>
                    <a:moveTo>
                      <a:pt x="2800" y="331"/>
                    </a:moveTo>
                    <a:lnTo>
                      <a:pt x="2800" y="331"/>
                    </a:lnTo>
                    <a:lnTo>
                      <a:pt x="2798" y="331"/>
                    </a:lnTo>
                    <a:lnTo>
                      <a:pt x="2800" y="331"/>
                    </a:lnTo>
                    <a:close/>
                    <a:moveTo>
                      <a:pt x="2752" y="417"/>
                    </a:moveTo>
                    <a:lnTo>
                      <a:pt x="2755" y="415"/>
                    </a:lnTo>
                    <a:lnTo>
                      <a:pt x="2758" y="404"/>
                    </a:lnTo>
                    <a:lnTo>
                      <a:pt x="2758" y="393"/>
                    </a:lnTo>
                    <a:lnTo>
                      <a:pt x="2763" y="394"/>
                    </a:lnTo>
                    <a:lnTo>
                      <a:pt x="2769" y="392"/>
                    </a:lnTo>
                    <a:lnTo>
                      <a:pt x="2774" y="390"/>
                    </a:lnTo>
                    <a:lnTo>
                      <a:pt x="2775" y="385"/>
                    </a:lnTo>
                    <a:lnTo>
                      <a:pt x="2775" y="385"/>
                    </a:lnTo>
                    <a:lnTo>
                      <a:pt x="2778" y="388"/>
                    </a:lnTo>
                    <a:lnTo>
                      <a:pt x="2781" y="391"/>
                    </a:lnTo>
                    <a:lnTo>
                      <a:pt x="2785" y="392"/>
                    </a:lnTo>
                    <a:lnTo>
                      <a:pt x="2790" y="392"/>
                    </a:lnTo>
                    <a:lnTo>
                      <a:pt x="2792" y="391"/>
                    </a:lnTo>
                    <a:lnTo>
                      <a:pt x="2793" y="388"/>
                    </a:lnTo>
                    <a:lnTo>
                      <a:pt x="2797" y="390"/>
                    </a:lnTo>
                    <a:lnTo>
                      <a:pt x="2801" y="388"/>
                    </a:lnTo>
                    <a:lnTo>
                      <a:pt x="2808" y="380"/>
                    </a:lnTo>
                    <a:lnTo>
                      <a:pt x="2813" y="373"/>
                    </a:lnTo>
                    <a:lnTo>
                      <a:pt x="2815" y="364"/>
                    </a:lnTo>
                    <a:lnTo>
                      <a:pt x="2814" y="353"/>
                    </a:lnTo>
                    <a:lnTo>
                      <a:pt x="2817" y="356"/>
                    </a:lnTo>
                    <a:lnTo>
                      <a:pt x="2820" y="357"/>
                    </a:lnTo>
                    <a:lnTo>
                      <a:pt x="2825" y="359"/>
                    </a:lnTo>
                    <a:lnTo>
                      <a:pt x="2830" y="362"/>
                    </a:lnTo>
                    <a:lnTo>
                      <a:pt x="2835" y="367"/>
                    </a:lnTo>
                    <a:lnTo>
                      <a:pt x="2840" y="371"/>
                    </a:lnTo>
                    <a:lnTo>
                      <a:pt x="2844" y="377"/>
                    </a:lnTo>
                    <a:lnTo>
                      <a:pt x="2834" y="377"/>
                    </a:lnTo>
                    <a:lnTo>
                      <a:pt x="2824" y="382"/>
                    </a:lnTo>
                    <a:lnTo>
                      <a:pt x="2821" y="382"/>
                    </a:lnTo>
                    <a:lnTo>
                      <a:pt x="2820" y="385"/>
                    </a:lnTo>
                    <a:lnTo>
                      <a:pt x="2819" y="386"/>
                    </a:lnTo>
                    <a:lnTo>
                      <a:pt x="2819" y="390"/>
                    </a:lnTo>
                    <a:lnTo>
                      <a:pt x="2808" y="392"/>
                    </a:lnTo>
                    <a:lnTo>
                      <a:pt x="2806" y="404"/>
                    </a:lnTo>
                    <a:lnTo>
                      <a:pt x="2803" y="403"/>
                    </a:lnTo>
                    <a:lnTo>
                      <a:pt x="2800" y="404"/>
                    </a:lnTo>
                    <a:lnTo>
                      <a:pt x="2796" y="407"/>
                    </a:lnTo>
                    <a:lnTo>
                      <a:pt x="2793" y="409"/>
                    </a:lnTo>
                    <a:lnTo>
                      <a:pt x="2791" y="413"/>
                    </a:lnTo>
                    <a:lnTo>
                      <a:pt x="2784" y="421"/>
                    </a:lnTo>
                    <a:lnTo>
                      <a:pt x="2775" y="425"/>
                    </a:lnTo>
                    <a:lnTo>
                      <a:pt x="2766" y="427"/>
                    </a:lnTo>
                    <a:lnTo>
                      <a:pt x="2757" y="430"/>
                    </a:lnTo>
                    <a:lnTo>
                      <a:pt x="2753" y="428"/>
                    </a:lnTo>
                    <a:lnTo>
                      <a:pt x="2752" y="427"/>
                    </a:lnTo>
                    <a:lnTo>
                      <a:pt x="2751" y="426"/>
                    </a:lnTo>
                    <a:lnTo>
                      <a:pt x="2751" y="424"/>
                    </a:lnTo>
                    <a:lnTo>
                      <a:pt x="2751" y="421"/>
                    </a:lnTo>
                    <a:lnTo>
                      <a:pt x="2752" y="419"/>
                    </a:lnTo>
                    <a:lnTo>
                      <a:pt x="2752" y="417"/>
                    </a:lnTo>
                    <a:close/>
                    <a:moveTo>
                      <a:pt x="2638" y="448"/>
                    </a:moveTo>
                    <a:lnTo>
                      <a:pt x="2638" y="448"/>
                    </a:lnTo>
                    <a:lnTo>
                      <a:pt x="2650" y="444"/>
                    </a:lnTo>
                    <a:lnTo>
                      <a:pt x="2650" y="448"/>
                    </a:lnTo>
                    <a:lnTo>
                      <a:pt x="2650" y="450"/>
                    </a:lnTo>
                    <a:lnTo>
                      <a:pt x="2651" y="454"/>
                    </a:lnTo>
                    <a:lnTo>
                      <a:pt x="2654" y="456"/>
                    </a:lnTo>
                    <a:lnTo>
                      <a:pt x="2650" y="459"/>
                    </a:lnTo>
                    <a:lnTo>
                      <a:pt x="2649" y="462"/>
                    </a:lnTo>
                    <a:lnTo>
                      <a:pt x="2648" y="467"/>
                    </a:lnTo>
                    <a:lnTo>
                      <a:pt x="2647" y="471"/>
                    </a:lnTo>
                    <a:lnTo>
                      <a:pt x="2645" y="466"/>
                    </a:lnTo>
                    <a:lnTo>
                      <a:pt x="2643" y="462"/>
                    </a:lnTo>
                    <a:lnTo>
                      <a:pt x="2640" y="459"/>
                    </a:lnTo>
                    <a:lnTo>
                      <a:pt x="2637" y="456"/>
                    </a:lnTo>
                    <a:lnTo>
                      <a:pt x="2633" y="454"/>
                    </a:lnTo>
                    <a:lnTo>
                      <a:pt x="2636" y="451"/>
                    </a:lnTo>
                    <a:lnTo>
                      <a:pt x="2637" y="450"/>
                    </a:lnTo>
                    <a:lnTo>
                      <a:pt x="2638" y="448"/>
                    </a:lnTo>
                    <a:close/>
                    <a:moveTo>
                      <a:pt x="2627" y="485"/>
                    </a:moveTo>
                    <a:lnTo>
                      <a:pt x="2628" y="485"/>
                    </a:lnTo>
                    <a:lnTo>
                      <a:pt x="2627" y="485"/>
                    </a:lnTo>
                    <a:lnTo>
                      <a:pt x="2627" y="490"/>
                    </a:lnTo>
                    <a:lnTo>
                      <a:pt x="2628" y="495"/>
                    </a:lnTo>
                    <a:lnTo>
                      <a:pt x="2631" y="500"/>
                    </a:lnTo>
                    <a:lnTo>
                      <a:pt x="2632" y="501"/>
                    </a:lnTo>
                    <a:lnTo>
                      <a:pt x="2628" y="501"/>
                    </a:lnTo>
                    <a:lnTo>
                      <a:pt x="2626" y="498"/>
                    </a:lnTo>
                    <a:lnTo>
                      <a:pt x="2622" y="495"/>
                    </a:lnTo>
                    <a:lnTo>
                      <a:pt x="2620" y="493"/>
                    </a:lnTo>
                    <a:lnTo>
                      <a:pt x="2622" y="490"/>
                    </a:lnTo>
                    <a:lnTo>
                      <a:pt x="2626" y="488"/>
                    </a:lnTo>
                    <a:lnTo>
                      <a:pt x="2627" y="485"/>
                    </a:lnTo>
                    <a:close/>
                    <a:moveTo>
                      <a:pt x="2477" y="521"/>
                    </a:moveTo>
                    <a:lnTo>
                      <a:pt x="2477" y="522"/>
                    </a:lnTo>
                    <a:lnTo>
                      <a:pt x="2475" y="522"/>
                    </a:lnTo>
                    <a:lnTo>
                      <a:pt x="2474" y="521"/>
                    </a:lnTo>
                    <a:lnTo>
                      <a:pt x="2477" y="521"/>
                    </a:lnTo>
                    <a:close/>
                    <a:moveTo>
                      <a:pt x="1899" y="0"/>
                    </a:moveTo>
                    <a:lnTo>
                      <a:pt x="1899" y="1"/>
                    </a:lnTo>
                    <a:lnTo>
                      <a:pt x="1898" y="1"/>
                    </a:lnTo>
                    <a:lnTo>
                      <a:pt x="1898" y="1"/>
                    </a:lnTo>
                    <a:lnTo>
                      <a:pt x="1899" y="0"/>
                    </a:lnTo>
                    <a:close/>
                    <a:moveTo>
                      <a:pt x="1776" y="143"/>
                    </a:moveTo>
                    <a:lnTo>
                      <a:pt x="1777" y="140"/>
                    </a:lnTo>
                    <a:lnTo>
                      <a:pt x="1777" y="135"/>
                    </a:lnTo>
                    <a:lnTo>
                      <a:pt x="1781" y="137"/>
                    </a:lnTo>
                    <a:lnTo>
                      <a:pt x="1786" y="137"/>
                    </a:lnTo>
                    <a:lnTo>
                      <a:pt x="1789" y="135"/>
                    </a:lnTo>
                    <a:lnTo>
                      <a:pt x="1792" y="131"/>
                    </a:lnTo>
                    <a:lnTo>
                      <a:pt x="1794" y="128"/>
                    </a:lnTo>
                    <a:lnTo>
                      <a:pt x="1796" y="124"/>
                    </a:lnTo>
                    <a:lnTo>
                      <a:pt x="1796" y="120"/>
                    </a:lnTo>
                    <a:lnTo>
                      <a:pt x="1804" y="119"/>
                    </a:lnTo>
                    <a:lnTo>
                      <a:pt x="1799" y="126"/>
                    </a:lnTo>
                    <a:lnTo>
                      <a:pt x="1799" y="135"/>
                    </a:lnTo>
                    <a:lnTo>
                      <a:pt x="1803" y="145"/>
                    </a:lnTo>
                    <a:lnTo>
                      <a:pt x="1803" y="145"/>
                    </a:lnTo>
                    <a:lnTo>
                      <a:pt x="1808" y="153"/>
                    </a:lnTo>
                    <a:lnTo>
                      <a:pt x="1815" y="162"/>
                    </a:lnTo>
                    <a:lnTo>
                      <a:pt x="1822" y="168"/>
                    </a:lnTo>
                    <a:lnTo>
                      <a:pt x="1819" y="171"/>
                    </a:lnTo>
                    <a:lnTo>
                      <a:pt x="1814" y="174"/>
                    </a:lnTo>
                    <a:lnTo>
                      <a:pt x="1815" y="171"/>
                    </a:lnTo>
                    <a:lnTo>
                      <a:pt x="1814" y="168"/>
                    </a:lnTo>
                    <a:lnTo>
                      <a:pt x="1813" y="164"/>
                    </a:lnTo>
                    <a:lnTo>
                      <a:pt x="1809" y="162"/>
                    </a:lnTo>
                    <a:lnTo>
                      <a:pt x="1805" y="159"/>
                    </a:lnTo>
                    <a:lnTo>
                      <a:pt x="1802" y="159"/>
                    </a:lnTo>
                    <a:lnTo>
                      <a:pt x="1797" y="160"/>
                    </a:lnTo>
                    <a:lnTo>
                      <a:pt x="1793" y="163"/>
                    </a:lnTo>
                    <a:lnTo>
                      <a:pt x="1783" y="171"/>
                    </a:lnTo>
                    <a:lnTo>
                      <a:pt x="1785" y="172"/>
                    </a:lnTo>
                    <a:lnTo>
                      <a:pt x="1770" y="172"/>
                    </a:lnTo>
                    <a:lnTo>
                      <a:pt x="1769" y="171"/>
                    </a:lnTo>
                    <a:lnTo>
                      <a:pt x="1768" y="169"/>
                    </a:lnTo>
                    <a:lnTo>
                      <a:pt x="1765" y="169"/>
                    </a:lnTo>
                    <a:lnTo>
                      <a:pt x="1763" y="169"/>
                    </a:lnTo>
                    <a:lnTo>
                      <a:pt x="1769" y="155"/>
                    </a:lnTo>
                    <a:lnTo>
                      <a:pt x="1776" y="143"/>
                    </a:lnTo>
                    <a:close/>
                    <a:moveTo>
                      <a:pt x="1746" y="243"/>
                    </a:moveTo>
                    <a:lnTo>
                      <a:pt x="1746" y="243"/>
                    </a:lnTo>
                    <a:lnTo>
                      <a:pt x="1746" y="243"/>
                    </a:lnTo>
                    <a:lnTo>
                      <a:pt x="1746" y="243"/>
                    </a:lnTo>
                    <a:close/>
                    <a:moveTo>
                      <a:pt x="1671" y="238"/>
                    </a:moveTo>
                    <a:lnTo>
                      <a:pt x="1673" y="236"/>
                    </a:lnTo>
                    <a:lnTo>
                      <a:pt x="1675" y="232"/>
                    </a:lnTo>
                    <a:lnTo>
                      <a:pt x="1679" y="229"/>
                    </a:lnTo>
                    <a:lnTo>
                      <a:pt x="1681" y="226"/>
                    </a:lnTo>
                    <a:lnTo>
                      <a:pt x="1683" y="222"/>
                    </a:lnTo>
                    <a:lnTo>
                      <a:pt x="1684" y="219"/>
                    </a:lnTo>
                    <a:lnTo>
                      <a:pt x="1687" y="219"/>
                    </a:lnTo>
                    <a:lnTo>
                      <a:pt x="1692" y="216"/>
                    </a:lnTo>
                    <a:lnTo>
                      <a:pt x="1697" y="214"/>
                    </a:lnTo>
                    <a:lnTo>
                      <a:pt x="1701" y="210"/>
                    </a:lnTo>
                    <a:lnTo>
                      <a:pt x="1704" y="206"/>
                    </a:lnTo>
                    <a:lnTo>
                      <a:pt x="1707" y="208"/>
                    </a:lnTo>
                    <a:lnTo>
                      <a:pt x="1711" y="208"/>
                    </a:lnTo>
                    <a:lnTo>
                      <a:pt x="1713" y="208"/>
                    </a:lnTo>
                    <a:lnTo>
                      <a:pt x="1717" y="209"/>
                    </a:lnTo>
                    <a:lnTo>
                      <a:pt x="1720" y="210"/>
                    </a:lnTo>
                    <a:lnTo>
                      <a:pt x="1724" y="213"/>
                    </a:lnTo>
                    <a:lnTo>
                      <a:pt x="1726" y="214"/>
                    </a:lnTo>
                    <a:lnTo>
                      <a:pt x="1729" y="216"/>
                    </a:lnTo>
                    <a:lnTo>
                      <a:pt x="1731" y="219"/>
                    </a:lnTo>
                    <a:lnTo>
                      <a:pt x="1731" y="222"/>
                    </a:lnTo>
                    <a:lnTo>
                      <a:pt x="1731" y="226"/>
                    </a:lnTo>
                    <a:lnTo>
                      <a:pt x="1729" y="232"/>
                    </a:lnTo>
                    <a:lnTo>
                      <a:pt x="1723" y="233"/>
                    </a:lnTo>
                    <a:lnTo>
                      <a:pt x="1715" y="233"/>
                    </a:lnTo>
                    <a:lnTo>
                      <a:pt x="1708" y="234"/>
                    </a:lnTo>
                    <a:lnTo>
                      <a:pt x="1704" y="233"/>
                    </a:lnTo>
                    <a:lnTo>
                      <a:pt x="1700" y="233"/>
                    </a:lnTo>
                    <a:lnTo>
                      <a:pt x="1696" y="234"/>
                    </a:lnTo>
                    <a:lnTo>
                      <a:pt x="1694" y="237"/>
                    </a:lnTo>
                    <a:lnTo>
                      <a:pt x="1690" y="242"/>
                    </a:lnTo>
                    <a:lnTo>
                      <a:pt x="1681" y="245"/>
                    </a:lnTo>
                    <a:lnTo>
                      <a:pt x="1674" y="244"/>
                    </a:lnTo>
                    <a:lnTo>
                      <a:pt x="1668" y="240"/>
                    </a:lnTo>
                    <a:lnTo>
                      <a:pt x="1671" y="238"/>
                    </a:lnTo>
                    <a:close/>
                    <a:moveTo>
                      <a:pt x="1610" y="297"/>
                    </a:moveTo>
                    <a:lnTo>
                      <a:pt x="1613" y="310"/>
                    </a:lnTo>
                    <a:lnTo>
                      <a:pt x="1617" y="320"/>
                    </a:lnTo>
                    <a:lnTo>
                      <a:pt x="1622" y="329"/>
                    </a:lnTo>
                    <a:lnTo>
                      <a:pt x="1628" y="336"/>
                    </a:lnTo>
                    <a:lnTo>
                      <a:pt x="1638" y="340"/>
                    </a:lnTo>
                    <a:lnTo>
                      <a:pt x="1634" y="345"/>
                    </a:lnTo>
                    <a:lnTo>
                      <a:pt x="1634" y="345"/>
                    </a:lnTo>
                    <a:lnTo>
                      <a:pt x="1630" y="345"/>
                    </a:lnTo>
                    <a:lnTo>
                      <a:pt x="1627" y="346"/>
                    </a:lnTo>
                    <a:lnTo>
                      <a:pt x="1624" y="348"/>
                    </a:lnTo>
                    <a:lnTo>
                      <a:pt x="1626" y="344"/>
                    </a:lnTo>
                    <a:lnTo>
                      <a:pt x="1624" y="340"/>
                    </a:lnTo>
                    <a:lnTo>
                      <a:pt x="1623" y="336"/>
                    </a:lnTo>
                    <a:lnTo>
                      <a:pt x="1621" y="334"/>
                    </a:lnTo>
                    <a:lnTo>
                      <a:pt x="1618" y="331"/>
                    </a:lnTo>
                    <a:lnTo>
                      <a:pt x="1616" y="330"/>
                    </a:lnTo>
                    <a:lnTo>
                      <a:pt x="1612" y="329"/>
                    </a:lnTo>
                    <a:lnTo>
                      <a:pt x="1607" y="329"/>
                    </a:lnTo>
                    <a:lnTo>
                      <a:pt x="1609" y="328"/>
                    </a:lnTo>
                    <a:lnTo>
                      <a:pt x="1610" y="325"/>
                    </a:lnTo>
                    <a:lnTo>
                      <a:pt x="1607" y="312"/>
                    </a:lnTo>
                    <a:lnTo>
                      <a:pt x="1610" y="297"/>
                    </a:lnTo>
                    <a:close/>
                    <a:moveTo>
                      <a:pt x="161" y="1645"/>
                    </a:moveTo>
                    <a:lnTo>
                      <a:pt x="160" y="1650"/>
                    </a:lnTo>
                    <a:lnTo>
                      <a:pt x="154" y="1647"/>
                    </a:lnTo>
                    <a:lnTo>
                      <a:pt x="149" y="1649"/>
                    </a:lnTo>
                    <a:lnTo>
                      <a:pt x="143" y="1650"/>
                    </a:lnTo>
                    <a:lnTo>
                      <a:pt x="144" y="1639"/>
                    </a:lnTo>
                    <a:lnTo>
                      <a:pt x="148" y="1641"/>
                    </a:lnTo>
                    <a:lnTo>
                      <a:pt x="153" y="1644"/>
                    </a:lnTo>
                    <a:lnTo>
                      <a:pt x="157" y="1644"/>
                    </a:lnTo>
                    <a:lnTo>
                      <a:pt x="161" y="1645"/>
                    </a:lnTo>
                    <a:lnTo>
                      <a:pt x="161" y="1645"/>
                    </a:lnTo>
                    <a:close/>
                    <a:moveTo>
                      <a:pt x="209" y="1666"/>
                    </a:moveTo>
                    <a:lnTo>
                      <a:pt x="205" y="1664"/>
                    </a:lnTo>
                    <a:lnTo>
                      <a:pt x="203" y="1662"/>
                    </a:lnTo>
                    <a:lnTo>
                      <a:pt x="203" y="1658"/>
                    </a:lnTo>
                    <a:lnTo>
                      <a:pt x="204" y="1655"/>
                    </a:lnTo>
                    <a:lnTo>
                      <a:pt x="208" y="1655"/>
                    </a:lnTo>
                    <a:lnTo>
                      <a:pt x="210" y="1653"/>
                    </a:lnTo>
                    <a:lnTo>
                      <a:pt x="221" y="1655"/>
                    </a:lnTo>
                    <a:lnTo>
                      <a:pt x="221" y="1655"/>
                    </a:lnTo>
                    <a:lnTo>
                      <a:pt x="229" y="1660"/>
                    </a:lnTo>
                    <a:lnTo>
                      <a:pt x="236" y="1667"/>
                    </a:lnTo>
                    <a:lnTo>
                      <a:pt x="238" y="1675"/>
                    </a:lnTo>
                    <a:lnTo>
                      <a:pt x="223" y="1670"/>
                    </a:lnTo>
                    <a:lnTo>
                      <a:pt x="209" y="1666"/>
                    </a:lnTo>
                    <a:close/>
                    <a:moveTo>
                      <a:pt x="250" y="1774"/>
                    </a:moveTo>
                    <a:lnTo>
                      <a:pt x="245" y="1774"/>
                    </a:lnTo>
                    <a:lnTo>
                      <a:pt x="242" y="1775"/>
                    </a:lnTo>
                    <a:lnTo>
                      <a:pt x="239" y="1777"/>
                    </a:lnTo>
                    <a:lnTo>
                      <a:pt x="237" y="1780"/>
                    </a:lnTo>
                    <a:lnTo>
                      <a:pt x="234" y="1782"/>
                    </a:lnTo>
                    <a:lnTo>
                      <a:pt x="232" y="1786"/>
                    </a:lnTo>
                    <a:lnTo>
                      <a:pt x="233" y="1781"/>
                    </a:lnTo>
                    <a:lnTo>
                      <a:pt x="236" y="1778"/>
                    </a:lnTo>
                    <a:lnTo>
                      <a:pt x="238" y="1776"/>
                    </a:lnTo>
                    <a:lnTo>
                      <a:pt x="242" y="1774"/>
                    </a:lnTo>
                    <a:lnTo>
                      <a:pt x="244" y="1772"/>
                    </a:lnTo>
                    <a:lnTo>
                      <a:pt x="248" y="1771"/>
                    </a:lnTo>
                    <a:lnTo>
                      <a:pt x="251" y="1769"/>
                    </a:lnTo>
                    <a:lnTo>
                      <a:pt x="250" y="1774"/>
                    </a:lnTo>
                    <a:close/>
                    <a:moveTo>
                      <a:pt x="262" y="1811"/>
                    </a:moveTo>
                    <a:lnTo>
                      <a:pt x="261" y="1809"/>
                    </a:lnTo>
                    <a:lnTo>
                      <a:pt x="262" y="1810"/>
                    </a:lnTo>
                    <a:lnTo>
                      <a:pt x="262" y="1811"/>
                    </a:lnTo>
                    <a:close/>
                    <a:moveTo>
                      <a:pt x="253" y="1734"/>
                    </a:moveTo>
                    <a:lnTo>
                      <a:pt x="253" y="1727"/>
                    </a:lnTo>
                    <a:lnTo>
                      <a:pt x="253" y="1720"/>
                    </a:lnTo>
                    <a:lnTo>
                      <a:pt x="253" y="1714"/>
                    </a:lnTo>
                    <a:lnTo>
                      <a:pt x="256" y="1715"/>
                    </a:lnTo>
                    <a:lnTo>
                      <a:pt x="260" y="1715"/>
                    </a:lnTo>
                    <a:lnTo>
                      <a:pt x="265" y="1713"/>
                    </a:lnTo>
                    <a:lnTo>
                      <a:pt x="267" y="1712"/>
                    </a:lnTo>
                    <a:lnTo>
                      <a:pt x="266" y="1719"/>
                    </a:lnTo>
                    <a:lnTo>
                      <a:pt x="262" y="1724"/>
                    </a:lnTo>
                    <a:lnTo>
                      <a:pt x="256" y="1729"/>
                    </a:lnTo>
                    <a:lnTo>
                      <a:pt x="253" y="1734"/>
                    </a:lnTo>
                    <a:close/>
                    <a:moveTo>
                      <a:pt x="312" y="1776"/>
                    </a:moveTo>
                    <a:lnTo>
                      <a:pt x="312" y="1774"/>
                    </a:lnTo>
                    <a:lnTo>
                      <a:pt x="311" y="1770"/>
                    </a:lnTo>
                    <a:lnTo>
                      <a:pt x="311" y="1767"/>
                    </a:lnTo>
                    <a:lnTo>
                      <a:pt x="312" y="1764"/>
                    </a:lnTo>
                    <a:lnTo>
                      <a:pt x="314" y="1761"/>
                    </a:lnTo>
                    <a:lnTo>
                      <a:pt x="317" y="1759"/>
                    </a:lnTo>
                    <a:lnTo>
                      <a:pt x="321" y="1763"/>
                    </a:lnTo>
                    <a:lnTo>
                      <a:pt x="324" y="1765"/>
                    </a:lnTo>
                    <a:lnTo>
                      <a:pt x="328" y="1766"/>
                    </a:lnTo>
                    <a:lnTo>
                      <a:pt x="312" y="1776"/>
                    </a:lnTo>
                    <a:close/>
                    <a:moveTo>
                      <a:pt x="288" y="1623"/>
                    </a:moveTo>
                    <a:lnTo>
                      <a:pt x="278" y="1629"/>
                    </a:lnTo>
                    <a:lnTo>
                      <a:pt x="277" y="1626"/>
                    </a:lnTo>
                    <a:lnTo>
                      <a:pt x="278" y="1619"/>
                    </a:lnTo>
                    <a:lnTo>
                      <a:pt x="279" y="1612"/>
                    </a:lnTo>
                    <a:lnTo>
                      <a:pt x="279" y="1605"/>
                    </a:lnTo>
                    <a:lnTo>
                      <a:pt x="277" y="1598"/>
                    </a:lnTo>
                    <a:lnTo>
                      <a:pt x="270" y="1593"/>
                    </a:lnTo>
                    <a:lnTo>
                      <a:pt x="271" y="1589"/>
                    </a:lnTo>
                    <a:lnTo>
                      <a:pt x="271" y="1586"/>
                    </a:lnTo>
                    <a:lnTo>
                      <a:pt x="268" y="1582"/>
                    </a:lnTo>
                    <a:lnTo>
                      <a:pt x="280" y="1583"/>
                    </a:lnTo>
                    <a:lnTo>
                      <a:pt x="291" y="1587"/>
                    </a:lnTo>
                    <a:lnTo>
                      <a:pt x="302" y="1592"/>
                    </a:lnTo>
                    <a:lnTo>
                      <a:pt x="313" y="1596"/>
                    </a:lnTo>
                    <a:lnTo>
                      <a:pt x="316" y="1595"/>
                    </a:lnTo>
                    <a:lnTo>
                      <a:pt x="318" y="1593"/>
                    </a:lnTo>
                    <a:lnTo>
                      <a:pt x="334" y="1601"/>
                    </a:lnTo>
                    <a:lnTo>
                      <a:pt x="327" y="1610"/>
                    </a:lnTo>
                    <a:lnTo>
                      <a:pt x="318" y="1615"/>
                    </a:lnTo>
                    <a:lnTo>
                      <a:pt x="307" y="1617"/>
                    </a:lnTo>
                    <a:lnTo>
                      <a:pt x="297" y="1619"/>
                    </a:lnTo>
                    <a:lnTo>
                      <a:pt x="288" y="1623"/>
                    </a:lnTo>
                    <a:close/>
                    <a:moveTo>
                      <a:pt x="347" y="1583"/>
                    </a:moveTo>
                    <a:lnTo>
                      <a:pt x="347" y="1583"/>
                    </a:lnTo>
                    <a:lnTo>
                      <a:pt x="347" y="1583"/>
                    </a:lnTo>
                    <a:lnTo>
                      <a:pt x="345" y="1581"/>
                    </a:lnTo>
                    <a:lnTo>
                      <a:pt x="341" y="1578"/>
                    </a:lnTo>
                    <a:lnTo>
                      <a:pt x="335" y="1576"/>
                    </a:lnTo>
                    <a:lnTo>
                      <a:pt x="328" y="1573"/>
                    </a:lnTo>
                    <a:lnTo>
                      <a:pt x="331" y="1569"/>
                    </a:lnTo>
                    <a:lnTo>
                      <a:pt x="335" y="1562"/>
                    </a:lnTo>
                    <a:lnTo>
                      <a:pt x="340" y="1559"/>
                    </a:lnTo>
                    <a:lnTo>
                      <a:pt x="348" y="1550"/>
                    </a:lnTo>
                    <a:lnTo>
                      <a:pt x="345" y="1561"/>
                    </a:lnTo>
                    <a:lnTo>
                      <a:pt x="345" y="1572"/>
                    </a:lnTo>
                    <a:lnTo>
                      <a:pt x="347" y="1583"/>
                    </a:lnTo>
                    <a:close/>
                    <a:moveTo>
                      <a:pt x="344" y="1458"/>
                    </a:moveTo>
                    <a:lnTo>
                      <a:pt x="341" y="1455"/>
                    </a:lnTo>
                    <a:lnTo>
                      <a:pt x="339" y="1451"/>
                    </a:lnTo>
                    <a:lnTo>
                      <a:pt x="341" y="1447"/>
                    </a:lnTo>
                    <a:lnTo>
                      <a:pt x="342" y="1445"/>
                    </a:lnTo>
                    <a:lnTo>
                      <a:pt x="348" y="1448"/>
                    </a:lnTo>
                    <a:lnTo>
                      <a:pt x="355" y="1452"/>
                    </a:lnTo>
                    <a:lnTo>
                      <a:pt x="362" y="1453"/>
                    </a:lnTo>
                    <a:lnTo>
                      <a:pt x="358" y="1457"/>
                    </a:lnTo>
                    <a:lnTo>
                      <a:pt x="353" y="1458"/>
                    </a:lnTo>
                    <a:lnTo>
                      <a:pt x="348" y="1458"/>
                    </a:lnTo>
                    <a:lnTo>
                      <a:pt x="344" y="1458"/>
                    </a:lnTo>
                    <a:close/>
                    <a:moveTo>
                      <a:pt x="686" y="1013"/>
                    </a:moveTo>
                    <a:lnTo>
                      <a:pt x="686" y="1014"/>
                    </a:lnTo>
                    <a:lnTo>
                      <a:pt x="685" y="1014"/>
                    </a:lnTo>
                    <a:lnTo>
                      <a:pt x="686" y="1013"/>
                    </a:lnTo>
                    <a:close/>
                    <a:moveTo>
                      <a:pt x="620" y="1327"/>
                    </a:moveTo>
                    <a:lnTo>
                      <a:pt x="620" y="1324"/>
                    </a:lnTo>
                    <a:lnTo>
                      <a:pt x="631" y="1325"/>
                    </a:lnTo>
                    <a:lnTo>
                      <a:pt x="642" y="1322"/>
                    </a:lnTo>
                    <a:lnTo>
                      <a:pt x="646" y="1326"/>
                    </a:lnTo>
                    <a:lnTo>
                      <a:pt x="647" y="1330"/>
                    </a:lnTo>
                    <a:lnTo>
                      <a:pt x="648" y="1334"/>
                    </a:lnTo>
                    <a:lnTo>
                      <a:pt x="648" y="1339"/>
                    </a:lnTo>
                    <a:lnTo>
                      <a:pt x="637" y="1342"/>
                    </a:lnTo>
                    <a:lnTo>
                      <a:pt x="629" y="1345"/>
                    </a:lnTo>
                    <a:lnTo>
                      <a:pt x="619" y="1351"/>
                    </a:lnTo>
                    <a:lnTo>
                      <a:pt x="611" y="1356"/>
                    </a:lnTo>
                    <a:lnTo>
                      <a:pt x="600" y="1357"/>
                    </a:lnTo>
                    <a:lnTo>
                      <a:pt x="599" y="1353"/>
                    </a:lnTo>
                    <a:lnTo>
                      <a:pt x="608" y="1348"/>
                    </a:lnTo>
                    <a:lnTo>
                      <a:pt x="616" y="1339"/>
                    </a:lnTo>
                    <a:lnTo>
                      <a:pt x="620" y="1327"/>
                    </a:lnTo>
                    <a:close/>
                    <a:moveTo>
                      <a:pt x="556" y="1470"/>
                    </a:moveTo>
                    <a:lnTo>
                      <a:pt x="556" y="1470"/>
                    </a:lnTo>
                    <a:lnTo>
                      <a:pt x="563" y="1473"/>
                    </a:lnTo>
                    <a:lnTo>
                      <a:pt x="572" y="1474"/>
                    </a:lnTo>
                    <a:lnTo>
                      <a:pt x="580" y="1474"/>
                    </a:lnTo>
                    <a:lnTo>
                      <a:pt x="586" y="1478"/>
                    </a:lnTo>
                    <a:lnTo>
                      <a:pt x="582" y="1478"/>
                    </a:lnTo>
                    <a:lnTo>
                      <a:pt x="575" y="1479"/>
                    </a:lnTo>
                    <a:lnTo>
                      <a:pt x="571" y="1482"/>
                    </a:lnTo>
                    <a:lnTo>
                      <a:pt x="568" y="1478"/>
                    </a:lnTo>
                    <a:lnTo>
                      <a:pt x="565" y="1475"/>
                    </a:lnTo>
                    <a:lnTo>
                      <a:pt x="560" y="1473"/>
                    </a:lnTo>
                    <a:lnTo>
                      <a:pt x="555" y="1472"/>
                    </a:lnTo>
                    <a:lnTo>
                      <a:pt x="556" y="1470"/>
                    </a:lnTo>
                    <a:close/>
                    <a:moveTo>
                      <a:pt x="461" y="1371"/>
                    </a:moveTo>
                    <a:lnTo>
                      <a:pt x="461" y="1371"/>
                    </a:lnTo>
                    <a:lnTo>
                      <a:pt x="461" y="1371"/>
                    </a:lnTo>
                    <a:lnTo>
                      <a:pt x="461" y="1371"/>
                    </a:lnTo>
                    <a:close/>
                    <a:moveTo>
                      <a:pt x="413" y="1379"/>
                    </a:moveTo>
                    <a:lnTo>
                      <a:pt x="413" y="1387"/>
                    </a:lnTo>
                    <a:lnTo>
                      <a:pt x="412" y="1394"/>
                    </a:lnTo>
                    <a:lnTo>
                      <a:pt x="409" y="1390"/>
                    </a:lnTo>
                    <a:lnTo>
                      <a:pt x="406" y="1388"/>
                    </a:lnTo>
                    <a:lnTo>
                      <a:pt x="402" y="1387"/>
                    </a:lnTo>
                    <a:lnTo>
                      <a:pt x="413" y="1379"/>
                    </a:lnTo>
                    <a:close/>
                    <a:moveTo>
                      <a:pt x="416" y="1770"/>
                    </a:moveTo>
                    <a:lnTo>
                      <a:pt x="419" y="1769"/>
                    </a:lnTo>
                    <a:lnTo>
                      <a:pt x="419" y="1770"/>
                    </a:lnTo>
                    <a:lnTo>
                      <a:pt x="416" y="1770"/>
                    </a:lnTo>
                    <a:close/>
                    <a:moveTo>
                      <a:pt x="419" y="1658"/>
                    </a:moveTo>
                    <a:lnTo>
                      <a:pt x="402" y="1658"/>
                    </a:lnTo>
                    <a:lnTo>
                      <a:pt x="384" y="1662"/>
                    </a:lnTo>
                    <a:lnTo>
                      <a:pt x="380" y="1667"/>
                    </a:lnTo>
                    <a:lnTo>
                      <a:pt x="378" y="1672"/>
                    </a:lnTo>
                    <a:lnTo>
                      <a:pt x="375" y="1670"/>
                    </a:lnTo>
                    <a:lnTo>
                      <a:pt x="374" y="1669"/>
                    </a:lnTo>
                    <a:lnTo>
                      <a:pt x="375" y="1669"/>
                    </a:lnTo>
                    <a:lnTo>
                      <a:pt x="375" y="1658"/>
                    </a:lnTo>
                    <a:lnTo>
                      <a:pt x="397" y="1650"/>
                    </a:lnTo>
                    <a:lnTo>
                      <a:pt x="402" y="1649"/>
                    </a:lnTo>
                    <a:lnTo>
                      <a:pt x="408" y="1645"/>
                    </a:lnTo>
                    <a:lnTo>
                      <a:pt x="413" y="1641"/>
                    </a:lnTo>
                    <a:lnTo>
                      <a:pt x="418" y="1638"/>
                    </a:lnTo>
                    <a:lnTo>
                      <a:pt x="423" y="1632"/>
                    </a:lnTo>
                    <a:lnTo>
                      <a:pt x="426" y="1627"/>
                    </a:lnTo>
                    <a:lnTo>
                      <a:pt x="429" y="1628"/>
                    </a:lnTo>
                    <a:lnTo>
                      <a:pt x="431" y="1628"/>
                    </a:lnTo>
                    <a:lnTo>
                      <a:pt x="432" y="1628"/>
                    </a:lnTo>
                    <a:lnTo>
                      <a:pt x="433" y="1630"/>
                    </a:lnTo>
                    <a:lnTo>
                      <a:pt x="436" y="1633"/>
                    </a:lnTo>
                    <a:lnTo>
                      <a:pt x="427" y="1636"/>
                    </a:lnTo>
                    <a:lnTo>
                      <a:pt x="420" y="1643"/>
                    </a:lnTo>
                    <a:lnTo>
                      <a:pt x="418" y="1649"/>
                    </a:lnTo>
                    <a:lnTo>
                      <a:pt x="419" y="1658"/>
                    </a:lnTo>
                    <a:close/>
                    <a:moveTo>
                      <a:pt x="443" y="1794"/>
                    </a:moveTo>
                    <a:lnTo>
                      <a:pt x="437" y="1791"/>
                    </a:lnTo>
                    <a:lnTo>
                      <a:pt x="444" y="1788"/>
                    </a:lnTo>
                    <a:lnTo>
                      <a:pt x="444" y="1791"/>
                    </a:lnTo>
                    <a:lnTo>
                      <a:pt x="443" y="1792"/>
                    </a:lnTo>
                    <a:lnTo>
                      <a:pt x="443" y="1794"/>
                    </a:lnTo>
                    <a:close/>
                    <a:moveTo>
                      <a:pt x="458" y="1806"/>
                    </a:moveTo>
                    <a:lnTo>
                      <a:pt x="458" y="1801"/>
                    </a:lnTo>
                    <a:lnTo>
                      <a:pt x="460" y="1803"/>
                    </a:lnTo>
                    <a:lnTo>
                      <a:pt x="463" y="1804"/>
                    </a:lnTo>
                    <a:lnTo>
                      <a:pt x="458" y="1806"/>
                    </a:lnTo>
                    <a:close/>
                    <a:moveTo>
                      <a:pt x="467" y="1628"/>
                    </a:moveTo>
                    <a:lnTo>
                      <a:pt x="466" y="1626"/>
                    </a:lnTo>
                    <a:lnTo>
                      <a:pt x="467" y="1626"/>
                    </a:lnTo>
                    <a:lnTo>
                      <a:pt x="469" y="1626"/>
                    </a:lnTo>
                    <a:lnTo>
                      <a:pt x="467" y="1628"/>
                    </a:lnTo>
                    <a:close/>
                    <a:moveTo>
                      <a:pt x="469" y="1594"/>
                    </a:moveTo>
                    <a:lnTo>
                      <a:pt x="463" y="1594"/>
                    </a:lnTo>
                    <a:lnTo>
                      <a:pt x="456" y="1594"/>
                    </a:lnTo>
                    <a:lnTo>
                      <a:pt x="456" y="1594"/>
                    </a:lnTo>
                    <a:lnTo>
                      <a:pt x="454" y="1590"/>
                    </a:lnTo>
                    <a:lnTo>
                      <a:pt x="450" y="1588"/>
                    </a:lnTo>
                    <a:lnTo>
                      <a:pt x="455" y="1587"/>
                    </a:lnTo>
                    <a:lnTo>
                      <a:pt x="460" y="1583"/>
                    </a:lnTo>
                    <a:lnTo>
                      <a:pt x="464" y="1581"/>
                    </a:lnTo>
                    <a:lnTo>
                      <a:pt x="466" y="1576"/>
                    </a:lnTo>
                    <a:lnTo>
                      <a:pt x="470" y="1572"/>
                    </a:lnTo>
                    <a:lnTo>
                      <a:pt x="475" y="1572"/>
                    </a:lnTo>
                    <a:lnTo>
                      <a:pt x="478" y="1573"/>
                    </a:lnTo>
                    <a:lnTo>
                      <a:pt x="483" y="1575"/>
                    </a:lnTo>
                    <a:lnTo>
                      <a:pt x="486" y="1577"/>
                    </a:lnTo>
                    <a:lnTo>
                      <a:pt x="482" y="1579"/>
                    </a:lnTo>
                    <a:lnTo>
                      <a:pt x="478" y="1581"/>
                    </a:lnTo>
                    <a:lnTo>
                      <a:pt x="476" y="1582"/>
                    </a:lnTo>
                    <a:lnTo>
                      <a:pt x="472" y="1584"/>
                    </a:lnTo>
                    <a:lnTo>
                      <a:pt x="470" y="1587"/>
                    </a:lnTo>
                    <a:lnTo>
                      <a:pt x="469" y="1590"/>
                    </a:lnTo>
                    <a:lnTo>
                      <a:pt x="469" y="1594"/>
                    </a:lnTo>
                    <a:close/>
                    <a:moveTo>
                      <a:pt x="475" y="1463"/>
                    </a:moveTo>
                    <a:lnTo>
                      <a:pt x="472" y="1462"/>
                    </a:lnTo>
                    <a:lnTo>
                      <a:pt x="471" y="1470"/>
                    </a:lnTo>
                    <a:lnTo>
                      <a:pt x="464" y="1472"/>
                    </a:lnTo>
                    <a:lnTo>
                      <a:pt x="418" y="1461"/>
                    </a:lnTo>
                    <a:lnTo>
                      <a:pt x="395" y="1453"/>
                    </a:lnTo>
                    <a:lnTo>
                      <a:pt x="393" y="1451"/>
                    </a:lnTo>
                    <a:lnTo>
                      <a:pt x="392" y="1448"/>
                    </a:lnTo>
                    <a:lnTo>
                      <a:pt x="396" y="1447"/>
                    </a:lnTo>
                    <a:lnTo>
                      <a:pt x="398" y="1444"/>
                    </a:lnTo>
                    <a:lnTo>
                      <a:pt x="401" y="1446"/>
                    </a:lnTo>
                    <a:lnTo>
                      <a:pt x="402" y="1447"/>
                    </a:lnTo>
                    <a:lnTo>
                      <a:pt x="414" y="1452"/>
                    </a:lnTo>
                    <a:lnTo>
                      <a:pt x="429" y="1452"/>
                    </a:lnTo>
                    <a:lnTo>
                      <a:pt x="435" y="1451"/>
                    </a:lnTo>
                    <a:lnTo>
                      <a:pt x="441" y="1448"/>
                    </a:lnTo>
                    <a:lnTo>
                      <a:pt x="446" y="1445"/>
                    </a:lnTo>
                    <a:lnTo>
                      <a:pt x="447" y="1445"/>
                    </a:lnTo>
                    <a:lnTo>
                      <a:pt x="448" y="1444"/>
                    </a:lnTo>
                    <a:lnTo>
                      <a:pt x="450" y="1447"/>
                    </a:lnTo>
                    <a:lnTo>
                      <a:pt x="460" y="1447"/>
                    </a:lnTo>
                    <a:lnTo>
                      <a:pt x="467" y="1445"/>
                    </a:lnTo>
                    <a:lnTo>
                      <a:pt x="472" y="1438"/>
                    </a:lnTo>
                    <a:lnTo>
                      <a:pt x="477" y="1439"/>
                    </a:lnTo>
                    <a:lnTo>
                      <a:pt x="481" y="1439"/>
                    </a:lnTo>
                    <a:lnTo>
                      <a:pt x="492" y="1433"/>
                    </a:lnTo>
                    <a:lnTo>
                      <a:pt x="499" y="1424"/>
                    </a:lnTo>
                    <a:lnTo>
                      <a:pt x="507" y="1416"/>
                    </a:lnTo>
                    <a:lnTo>
                      <a:pt x="516" y="1405"/>
                    </a:lnTo>
                    <a:lnTo>
                      <a:pt x="520" y="1393"/>
                    </a:lnTo>
                    <a:lnTo>
                      <a:pt x="521" y="1394"/>
                    </a:lnTo>
                    <a:lnTo>
                      <a:pt x="526" y="1394"/>
                    </a:lnTo>
                    <a:lnTo>
                      <a:pt x="528" y="1395"/>
                    </a:lnTo>
                    <a:lnTo>
                      <a:pt x="531" y="1395"/>
                    </a:lnTo>
                    <a:lnTo>
                      <a:pt x="532" y="1396"/>
                    </a:lnTo>
                    <a:lnTo>
                      <a:pt x="532" y="1398"/>
                    </a:lnTo>
                    <a:lnTo>
                      <a:pt x="531" y="1400"/>
                    </a:lnTo>
                    <a:lnTo>
                      <a:pt x="529" y="1401"/>
                    </a:lnTo>
                    <a:lnTo>
                      <a:pt x="527" y="1402"/>
                    </a:lnTo>
                    <a:lnTo>
                      <a:pt x="526" y="1405"/>
                    </a:lnTo>
                    <a:lnTo>
                      <a:pt x="524" y="1406"/>
                    </a:lnTo>
                    <a:lnTo>
                      <a:pt x="522" y="1407"/>
                    </a:lnTo>
                    <a:lnTo>
                      <a:pt x="522" y="1410"/>
                    </a:lnTo>
                    <a:lnTo>
                      <a:pt x="522" y="1411"/>
                    </a:lnTo>
                    <a:lnTo>
                      <a:pt x="523" y="1412"/>
                    </a:lnTo>
                    <a:lnTo>
                      <a:pt x="524" y="1412"/>
                    </a:lnTo>
                    <a:lnTo>
                      <a:pt x="527" y="1417"/>
                    </a:lnTo>
                    <a:lnTo>
                      <a:pt x="529" y="1419"/>
                    </a:lnTo>
                    <a:lnTo>
                      <a:pt x="533" y="1422"/>
                    </a:lnTo>
                    <a:lnTo>
                      <a:pt x="535" y="1423"/>
                    </a:lnTo>
                    <a:lnTo>
                      <a:pt x="540" y="1423"/>
                    </a:lnTo>
                    <a:lnTo>
                      <a:pt x="537" y="1427"/>
                    </a:lnTo>
                    <a:lnTo>
                      <a:pt x="534" y="1429"/>
                    </a:lnTo>
                    <a:lnTo>
                      <a:pt x="532" y="1433"/>
                    </a:lnTo>
                    <a:lnTo>
                      <a:pt x="532" y="1438"/>
                    </a:lnTo>
                    <a:lnTo>
                      <a:pt x="523" y="1440"/>
                    </a:lnTo>
                    <a:lnTo>
                      <a:pt x="514" y="1440"/>
                    </a:lnTo>
                    <a:lnTo>
                      <a:pt x="505" y="1441"/>
                    </a:lnTo>
                    <a:lnTo>
                      <a:pt x="497" y="1445"/>
                    </a:lnTo>
                    <a:lnTo>
                      <a:pt x="490" y="1453"/>
                    </a:lnTo>
                    <a:lnTo>
                      <a:pt x="475" y="1463"/>
                    </a:lnTo>
                    <a:close/>
                    <a:moveTo>
                      <a:pt x="514" y="1628"/>
                    </a:moveTo>
                    <a:lnTo>
                      <a:pt x="514" y="1628"/>
                    </a:lnTo>
                    <a:lnTo>
                      <a:pt x="514" y="1627"/>
                    </a:lnTo>
                    <a:lnTo>
                      <a:pt x="514" y="1627"/>
                    </a:lnTo>
                    <a:lnTo>
                      <a:pt x="514" y="1628"/>
                    </a:lnTo>
                    <a:lnTo>
                      <a:pt x="514" y="1628"/>
                    </a:lnTo>
                    <a:close/>
                    <a:moveTo>
                      <a:pt x="591" y="1765"/>
                    </a:moveTo>
                    <a:lnTo>
                      <a:pt x="591" y="1765"/>
                    </a:lnTo>
                    <a:lnTo>
                      <a:pt x="591" y="1765"/>
                    </a:lnTo>
                    <a:lnTo>
                      <a:pt x="591" y="1765"/>
                    </a:lnTo>
                    <a:close/>
                    <a:moveTo>
                      <a:pt x="625" y="1689"/>
                    </a:moveTo>
                    <a:lnTo>
                      <a:pt x="622" y="1691"/>
                    </a:lnTo>
                    <a:lnTo>
                      <a:pt x="618" y="1695"/>
                    </a:lnTo>
                    <a:lnTo>
                      <a:pt x="614" y="1697"/>
                    </a:lnTo>
                    <a:lnTo>
                      <a:pt x="612" y="1701"/>
                    </a:lnTo>
                    <a:lnTo>
                      <a:pt x="611" y="1704"/>
                    </a:lnTo>
                    <a:lnTo>
                      <a:pt x="602" y="1704"/>
                    </a:lnTo>
                    <a:lnTo>
                      <a:pt x="596" y="1707"/>
                    </a:lnTo>
                    <a:lnTo>
                      <a:pt x="591" y="1712"/>
                    </a:lnTo>
                    <a:lnTo>
                      <a:pt x="586" y="1717"/>
                    </a:lnTo>
                    <a:lnTo>
                      <a:pt x="582" y="1721"/>
                    </a:lnTo>
                    <a:lnTo>
                      <a:pt x="575" y="1724"/>
                    </a:lnTo>
                    <a:lnTo>
                      <a:pt x="575" y="1738"/>
                    </a:lnTo>
                    <a:lnTo>
                      <a:pt x="574" y="1742"/>
                    </a:lnTo>
                    <a:lnTo>
                      <a:pt x="574" y="1746"/>
                    </a:lnTo>
                    <a:lnTo>
                      <a:pt x="571" y="1746"/>
                    </a:lnTo>
                    <a:lnTo>
                      <a:pt x="567" y="1748"/>
                    </a:lnTo>
                    <a:lnTo>
                      <a:pt x="543" y="1791"/>
                    </a:lnTo>
                    <a:lnTo>
                      <a:pt x="521" y="1800"/>
                    </a:lnTo>
                    <a:lnTo>
                      <a:pt x="512" y="1792"/>
                    </a:lnTo>
                    <a:lnTo>
                      <a:pt x="501" y="1787"/>
                    </a:lnTo>
                    <a:lnTo>
                      <a:pt x="498" y="1787"/>
                    </a:lnTo>
                    <a:lnTo>
                      <a:pt x="493" y="1787"/>
                    </a:lnTo>
                    <a:lnTo>
                      <a:pt x="494" y="1782"/>
                    </a:lnTo>
                    <a:lnTo>
                      <a:pt x="494" y="1777"/>
                    </a:lnTo>
                    <a:lnTo>
                      <a:pt x="494" y="1777"/>
                    </a:lnTo>
                    <a:lnTo>
                      <a:pt x="506" y="1766"/>
                    </a:lnTo>
                    <a:lnTo>
                      <a:pt x="516" y="1755"/>
                    </a:lnTo>
                    <a:lnTo>
                      <a:pt x="517" y="1754"/>
                    </a:lnTo>
                    <a:lnTo>
                      <a:pt x="527" y="1754"/>
                    </a:lnTo>
                    <a:lnTo>
                      <a:pt x="529" y="1747"/>
                    </a:lnTo>
                    <a:lnTo>
                      <a:pt x="544" y="1738"/>
                    </a:lnTo>
                    <a:lnTo>
                      <a:pt x="551" y="1731"/>
                    </a:lnTo>
                    <a:lnTo>
                      <a:pt x="552" y="1725"/>
                    </a:lnTo>
                    <a:lnTo>
                      <a:pt x="549" y="1718"/>
                    </a:lnTo>
                    <a:lnTo>
                      <a:pt x="538" y="1709"/>
                    </a:lnTo>
                    <a:lnTo>
                      <a:pt x="538" y="1710"/>
                    </a:lnTo>
                    <a:lnTo>
                      <a:pt x="538" y="1710"/>
                    </a:lnTo>
                    <a:lnTo>
                      <a:pt x="538" y="1710"/>
                    </a:lnTo>
                    <a:lnTo>
                      <a:pt x="541" y="1707"/>
                    </a:lnTo>
                    <a:lnTo>
                      <a:pt x="540" y="1702"/>
                    </a:lnTo>
                    <a:lnTo>
                      <a:pt x="539" y="1698"/>
                    </a:lnTo>
                    <a:lnTo>
                      <a:pt x="548" y="1692"/>
                    </a:lnTo>
                    <a:lnTo>
                      <a:pt x="563" y="1692"/>
                    </a:lnTo>
                    <a:lnTo>
                      <a:pt x="579" y="1690"/>
                    </a:lnTo>
                    <a:lnTo>
                      <a:pt x="594" y="1684"/>
                    </a:lnTo>
                    <a:lnTo>
                      <a:pt x="599" y="1683"/>
                    </a:lnTo>
                    <a:lnTo>
                      <a:pt x="603" y="1679"/>
                    </a:lnTo>
                    <a:lnTo>
                      <a:pt x="606" y="1675"/>
                    </a:lnTo>
                    <a:lnTo>
                      <a:pt x="608" y="1672"/>
                    </a:lnTo>
                    <a:lnTo>
                      <a:pt x="609" y="1667"/>
                    </a:lnTo>
                    <a:lnTo>
                      <a:pt x="609" y="1662"/>
                    </a:lnTo>
                    <a:lnTo>
                      <a:pt x="609" y="1658"/>
                    </a:lnTo>
                    <a:lnTo>
                      <a:pt x="608" y="1653"/>
                    </a:lnTo>
                    <a:lnTo>
                      <a:pt x="616" y="1660"/>
                    </a:lnTo>
                    <a:lnTo>
                      <a:pt x="623" y="1666"/>
                    </a:lnTo>
                    <a:lnTo>
                      <a:pt x="631" y="1670"/>
                    </a:lnTo>
                    <a:lnTo>
                      <a:pt x="640" y="1673"/>
                    </a:lnTo>
                    <a:lnTo>
                      <a:pt x="650" y="1672"/>
                    </a:lnTo>
                    <a:lnTo>
                      <a:pt x="637" y="1680"/>
                    </a:lnTo>
                    <a:lnTo>
                      <a:pt x="625" y="1689"/>
                    </a:lnTo>
                    <a:close/>
                    <a:moveTo>
                      <a:pt x="674" y="1405"/>
                    </a:moveTo>
                    <a:lnTo>
                      <a:pt x="674" y="1406"/>
                    </a:lnTo>
                    <a:lnTo>
                      <a:pt x="671" y="1405"/>
                    </a:lnTo>
                    <a:lnTo>
                      <a:pt x="674" y="1405"/>
                    </a:lnTo>
                    <a:lnTo>
                      <a:pt x="674" y="1405"/>
                    </a:lnTo>
                    <a:close/>
                    <a:moveTo>
                      <a:pt x="674" y="1405"/>
                    </a:moveTo>
                    <a:lnTo>
                      <a:pt x="674" y="1405"/>
                    </a:lnTo>
                    <a:lnTo>
                      <a:pt x="675" y="1405"/>
                    </a:lnTo>
                    <a:lnTo>
                      <a:pt x="675" y="1404"/>
                    </a:lnTo>
                    <a:lnTo>
                      <a:pt x="675" y="1405"/>
                    </a:lnTo>
                    <a:lnTo>
                      <a:pt x="674" y="1405"/>
                    </a:lnTo>
                    <a:close/>
                    <a:moveTo>
                      <a:pt x="705" y="1576"/>
                    </a:moveTo>
                    <a:lnTo>
                      <a:pt x="708" y="1581"/>
                    </a:lnTo>
                    <a:lnTo>
                      <a:pt x="710" y="1584"/>
                    </a:lnTo>
                    <a:lnTo>
                      <a:pt x="714" y="1588"/>
                    </a:lnTo>
                    <a:lnTo>
                      <a:pt x="718" y="1592"/>
                    </a:lnTo>
                    <a:lnTo>
                      <a:pt x="715" y="1590"/>
                    </a:lnTo>
                    <a:lnTo>
                      <a:pt x="711" y="1588"/>
                    </a:lnTo>
                    <a:lnTo>
                      <a:pt x="709" y="1586"/>
                    </a:lnTo>
                    <a:lnTo>
                      <a:pt x="707" y="1583"/>
                    </a:lnTo>
                    <a:lnTo>
                      <a:pt x="705" y="1579"/>
                    </a:lnTo>
                    <a:lnTo>
                      <a:pt x="705" y="1576"/>
                    </a:lnTo>
                    <a:close/>
                    <a:moveTo>
                      <a:pt x="722" y="1658"/>
                    </a:moveTo>
                    <a:lnTo>
                      <a:pt x="722" y="1658"/>
                    </a:lnTo>
                    <a:lnTo>
                      <a:pt x="724" y="1658"/>
                    </a:lnTo>
                    <a:lnTo>
                      <a:pt x="722" y="1658"/>
                    </a:lnTo>
                    <a:close/>
                    <a:moveTo>
                      <a:pt x="725" y="1401"/>
                    </a:moveTo>
                    <a:lnTo>
                      <a:pt x="721" y="1401"/>
                    </a:lnTo>
                    <a:lnTo>
                      <a:pt x="721" y="1384"/>
                    </a:lnTo>
                    <a:lnTo>
                      <a:pt x="725" y="1387"/>
                    </a:lnTo>
                    <a:lnTo>
                      <a:pt x="728" y="1389"/>
                    </a:lnTo>
                    <a:lnTo>
                      <a:pt x="733" y="1390"/>
                    </a:lnTo>
                    <a:lnTo>
                      <a:pt x="738" y="1390"/>
                    </a:lnTo>
                    <a:lnTo>
                      <a:pt x="737" y="1394"/>
                    </a:lnTo>
                    <a:lnTo>
                      <a:pt x="737" y="1399"/>
                    </a:lnTo>
                    <a:lnTo>
                      <a:pt x="738" y="1402"/>
                    </a:lnTo>
                    <a:lnTo>
                      <a:pt x="739" y="1406"/>
                    </a:lnTo>
                    <a:lnTo>
                      <a:pt x="732" y="1404"/>
                    </a:lnTo>
                    <a:lnTo>
                      <a:pt x="725" y="1401"/>
                    </a:lnTo>
                    <a:close/>
                    <a:moveTo>
                      <a:pt x="708" y="1242"/>
                    </a:moveTo>
                    <a:lnTo>
                      <a:pt x="714" y="1256"/>
                    </a:lnTo>
                    <a:lnTo>
                      <a:pt x="713" y="1256"/>
                    </a:lnTo>
                    <a:lnTo>
                      <a:pt x="704" y="1258"/>
                    </a:lnTo>
                    <a:lnTo>
                      <a:pt x="697" y="1254"/>
                    </a:lnTo>
                    <a:lnTo>
                      <a:pt x="690" y="1252"/>
                    </a:lnTo>
                    <a:lnTo>
                      <a:pt x="684" y="1250"/>
                    </a:lnTo>
                    <a:lnTo>
                      <a:pt x="676" y="1252"/>
                    </a:lnTo>
                    <a:lnTo>
                      <a:pt x="669" y="1258"/>
                    </a:lnTo>
                    <a:lnTo>
                      <a:pt x="662" y="1259"/>
                    </a:lnTo>
                    <a:lnTo>
                      <a:pt x="643" y="1258"/>
                    </a:lnTo>
                    <a:lnTo>
                      <a:pt x="642" y="1257"/>
                    </a:lnTo>
                    <a:lnTo>
                      <a:pt x="650" y="1253"/>
                    </a:lnTo>
                    <a:lnTo>
                      <a:pt x="654" y="1247"/>
                    </a:lnTo>
                    <a:lnTo>
                      <a:pt x="656" y="1240"/>
                    </a:lnTo>
                    <a:lnTo>
                      <a:pt x="653" y="1231"/>
                    </a:lnTo>
                    <a:lnTo>
                      <a:pt x="660" y="1224"/>
                    </a:lnTo>
                    <a:lnTo>
                      <a:pt x="669" y="1224"/>
                    </a:lnTo>
                    <a:lnTo>
                      <a:pt x="675" y="1220"/>
                    </a:lnTo>
                    <a:lnTo>
                      <a:pt x="681" y="1217"/>
                    </a:lnTo>
                    <a:lnTo>
                      <a:pt x="687" y="1212"/>
                    </a:lnTo>
                    <a:lnTo>
                      <a:pt x="697" y="1206"/>
                    </a:lnTo>
                    <a:lnTo>
                      <a:pt x="705" y="1197"/>
                    </a:lnTo>
                    <a:lnTo>
                      <a:pt x="714" y="1189"/>
                    </a:lnTo>
                    <a:lnTo>
                      <a:pt x="724" y="1182"/>
                    </a:lnTo>
                    <a:lnTo>
                      <a:pt x="727" y="1179"/>
                    </a:lnTo>
                    <a:lnTo>
                      <a:pt x="736" y="1188"/>
                    </a:lnTo>
                    <a:lnTo>
                      <a:pt x="736" y="1196"/>
                    </a:lnTo>
                    <a:lnTo>
                      <a:pt x="736" y="1203"/>
                    </a:lnTo>
                    <a:lnTo>
                      <a:pt x="738" y="1211"/>
                    </a:lnTo>
                    <a:lnTo>
                      <a:pt x="743" y="1217"/>
                    </a:lnTo>
                    <a:lnTo>
                      <a:pt x="724" y="1228"/>
                    </a:lnTo>
                    <a:lnTo>
                      <a:pt x="708" y="1242"/>
                    </a:lnTo>
                    <a:close/>
                    <a:moveTo>
                      <a:pt x="0" y="2789"/>
                    </a:moveTo>
                    <a:lnTo>
                      <a:pt x="1" y="2788"/>
                    </a:lnTo>
                    <a:lnTo>
                      <a:pt x="1" y="2788"/>
                    </a:lnTo>
                    <a:lnTo>
                      <a:pt x="0" y="2789"/>
                    </a:lnTo>
                    <a:close/>
                    <a:moveTo>
                      <a:pt x="57" y="2710"/>
                    </a:moveTo>
                    <a:lnTo>
                      <a:pt x="57" y="2710"/>
                    </a:lnTo>
                    <a:lnTo>
                      <a:pt x="57" y="2710"/>
                    </a:lnTo>
                    <a:lnTo>
                      <a:pt x="57" y="2710"/>
                    </a:lnTo>
                    <a:close/>
                    <a:moveTo>
                      <a:pt x="64" y="2855"/>
                    </a:moveTo>
                    <a:lnTo>
                      <a:pt x="64" y="2859"/>
                    </a:lnTo>
                    <a:lnTo>
                      <a:pt x="66" y="2862"/>
                    </a:lnTo>
                    <a:lnTo>
                      <a:pt x="61" y="2859"/>
                    </a:lnTo>
                    <a:lnTo>
                      <a:pt x="57" y="2857"/>
                    </a:lnTo>
                    <a:lnTo>
                      <a:pt x="55" y="2853"/>
                    </a:lnTo>
                    <a:lnTo>
                      <a:pt x="52" y="2848"/>
                    </a:lnTo>
                    <a:lnTo>
                      <a:pt x="51" y="2843"/>
                    </a:lnTo>
                    <a:lnTo>
                      <a:pt x="49" y="2840"/>
                    </a:lnTo>
                    <a:lnTo>
                      <a:pt x="46" y="2837"/>
                    </a:lnTo>
                    <a:lnTo>
                      <a:pt x="49" y="2832"/>
                    </a:lnTo>
                    <a:lnTo>
                      <a:pt x="50" y="2831"/>
                    </a:lnTo>
                    <a:lnTo>
                      <a:pt x="51" y="2829"/>
                    </a:lnTo>
                    <a:lnTo>
                      <a:pt x="51" y="2829"/>
                    </a:lnTo>
                    <a:lnTo>
                      <a:pt x="51" y="2829"/>
                    </a:lnTo>
                    <a:lnTo>
                      <a:pt x="52" y="2825"/>
                    </a:lnTo>
                    <a:lnTo>
                      <a:pt x="56" y="2821"/>
                    </a:lnTo>
                    <a:lnTo>
                      <a:pt x="60" y="2820"/>
                    </a:lnTo>
                    <a:lnTo>
                      <a:pt x="61" y="2830"/>
                    </a:lnTo>
                    <a:lnTo>
                      <a:pt x="66" y="2838"/>
                    </a:lnTo>
                    <a:lnTo>
                      <a:pt x="74" y="2843"/>
                    </a:lnTo>
                    <a:lnTo>
                      <a:pt x="70" y="2847"/>
                    </a:lnTo>
                    <a:lnTo>
                      <a:pt x="67" y="2851"/>
                    </a:lnTo>
                    <a:lnTo>
                      <a:pt x="64" y="2855"/>
                    </a:lnTo>
                    <a:close/>
                    <a:moveTo>
                      <a:pt x="208" y="2556"/>
                    </a:moveTo>
                    <a:lnTo>
                      <a:pt x="209" y="2557"/>
                    </a:lnTo>
                    <a:lnTo>
                      <a:pt x="208" y="2558"/>
                    </a:lnTo>
                    <a:lnTo>
                      <a:pt x="208" y="2556"/>
                    </a:lnTo>
                    <a:close/>
                    <a:moveTo>
                      <a:pt x="95" y="2654"/>
                    </a:moveTo>
                    <a:lnTo>
                      <a:pt x="96" y="2655"/>
                    </a:lnTo>
                    <a:lnTo>
                      <a:pt x="100" y="2660"/>
                    </a:lnTo>
                    <a:lnTo>
                      <a:pt x="103" y="2664"/>
                    </a:lnTo>
                    <a:lnTo>
                      <a:pt x="107" y="2669"/>
                    </a:lnTo>
                    <a:lnTo>
                      <a:pt x="111" y="2672"/>
                    </a:lnTo>
                    <a:lnTo>
                      <a:pt x="115" y="2675"/>
                    </a:lnTo>
                    <a:lnTo>
                      <a:pt x="111" y="2681"/>
                    </a:lnTo>
                    <a:lnTo>
                      <a:pt x="107" y="2687"/>
                    </a:lnTo>
                    <a:lnTo>
                      <a:pt x="103" y="2681"/>
                    </a:lnTo>
                    <a:lnTo>
                      <a:pt x="98" y="2676"/>
                    </a:lnTo>
                    <a:lnTo>
                      <a:pt x="92" y="2670"/>
                    </a:lnTo>
                    <a:lnTo>
                      <a:pt x="91" y="2665"/>
                    </a:lnTo>
                    <a:lnTo>
                      <a:pt x="91" y="2661"/>
                    </a:lnTo>
                    <a:lnTo>
                      <a:pt x="92" y="2658"/>
                    </a:lnTo>
                    <a:lnTo>
                      <a:pt x="95" y="2654"/>
                    </a:lnTo>
                    <a:close/>
                    <a:moveTo>
                      <a:pt x="89" y="2837"/>
                    </a:moveTo>
                    <a:lnTo>
                      <a:pt x="90" y="2835"/>
                    </a:lnTo>
                    <a:lnTo>
                      <a:pt x="92" y="2835"/>
                    </a:lnTo>
                    <a:lnTo>
                      <a:pt x="95" y="2834"/>
                    </a:lnTo>
                    <a:lnTo>
                      <a:pt x="97" y="2835"/>
                    </a:lnTo>
                    <a:lnTo>
                      <a:pt x="89" y="2837"/>
                    </a:lnTo>
                    <a:close/>
                    <a:moveTo>
                      <a:pt x="132" y="2818"/>
                    </a:moveTo>
                    <a:lnTo>
                      <a:pt x="132" y="2818"/>
                    </a:lnTo>
                    <a:lnTo>
                      <a:pt x="128" y="2815"/>
                    </a:lnTo>
                    <a:lnTo>
                      <a:pt x="123" y="2813"/>
                    </a:lnTo>
                    <a:lnTo>
                      <a:pt x="119" y="2809"/>
                    </a:lnTo>
                    <a:lnTo>
                      <a:pt x="117" y="2807"/>
                    </a:lnTo>
                    <a:lnTo>
                      <a:pt x="113" y="2803"/>
                    </a:lnTo>
                    <a:lnTo>
                      <a:pt x="109" y="2800"/>
                    </a:lnTo>
                    <a:lnTo>
                      <a:pt x="104" y="2795"/>
                    </a:lnTo>
                    <a:lnTo>
                      <a:pt x="98" y="2792"/>
                    </a:lnTo>
                    <a:lnTo>
                      <a:pt x="103" y="2789"/>
                    </a:lnTo>
                    <a:lnTo>
                      <a:pt x="107" y="2784"/>
                    </a:lnTo>
                    <a:lnTo>
                      <a:pt x="111" y="2780"/>
                    </a:lnTo>
                    <a:lnTo>
                      <a:pt x="112" y="2781"/>
                    </a:lnTo>
                    <a:lnTo>
                      <a:pt x="128" y="2792"/>
                    </a:lnTo>
                    <a:lnTo>
                      <a:pt x="146" y="2798"/>
                    </a:lnTo>
                    <a:lnTo>
                      <a:pt x="137" y="2807"/>
                    </a:lnTo>
                    <a:lnTo>
                      <a:pt x="132" y="2818"/>
                    </a:lnTo>
                    <a:close/>
                    <a:moveTo>
                      <a:pt x="186" y="2744"/>
                    </a:moveTo>
                    <a:lnTo>
                      <a:pt x="185" y="2747"/>
                    </a:lnTo>
                    <a:lnTo>
                      <a:pt x="180" y="2741"/>
                    </a:lnTo>
                    <a:lnTo>
                      <a:pt x="172" y="2739"/>
                    </a:lnTo>
                    <a:lnTo>
                      <a:pt x="163" y="2740"/>
                    </a:lnTo>
                    <a:lnTo>
                      <a:pt x="159" y="2745"/>
                    </a:lnTo>
                    <a:lnTo>
                      <a:pt x="158" y="2750"/>
                    </a:lnTo>
                    <a:lnTo>
                      <a:pt x="159" y="2755"/>
                    </a:lnTo>
                    <a:lnTo>
                      <a:pt x="160" y="2758"/>
                    </a:lnTo>
                    <a:lnTo>
                      <a:pt x="158" y="2756"/>
                    </a:lnTo>
                    <a:lnTo>
                      <a:pt x="155" y="2752"/>
                    </a:lnTo>
                    <a:lnTo>
                      <a:pt x="153" y="2750"/>
                    </a:lnTo>
                    <a:lnTo>
                      <a:pt x="151" y="2749"/>
                    </a:lnTo>
                    <a:lnTo>
                      <a:pt x="163" y="2733"/>
                    </a:lnTo>
                    <a:lnTo>
                      <a:pt x="169" y="2726"/>
                    </a:lnTo>
                    <a:lnTo>
                      <a:pt x="172" y="2718"/>
                    </a:lnTo>
                    <a:lnTo>
                      <a:pt x="175" y="2718"/>
                    </a:lnTo>
                    <a:lnTo>
                      <a:pt x="177" y="2718"/>
                    </a:lnTo>
                    <a:lnTo>
                      <a:pt x="192" y="2711"/>
                    </a:lnTo>
                    <a:lnTo>
                      <a:pt x="205" y="2701"/>
                    </a:lnTo>
                    <a:lnTo>
                      <a:pt x="215" y="2689"/>
                    </a:lnTo>
                    <a:lnTo>
                      <a:pt x="216" y="2693"/>
                    </a:lnTo>
                    <a:lnTo>
                      <a:pt x="215" y="2694"/>
                    </a:lnTo>
                    <a:lnTo>
                      <a:pt x="216" y="2698"/>
                    </a:lnTo>
                    <a:lnTo>
                      <a:pt x="217" y="2700"/>
                    </a:lnTo>
                    <a:lnTo>
                      <a:pt x="205" y="2707"/>
                    </a:lnTo>
                    <a:lnTo>
                      <a:pt x="195" y="2717"/>
                    </a:lnTo>
                    <a:lnTo>
                      <a:pt x="188" y="2729"/>
                    </a:lnTo>
                    <a:lnTo>
                      <a:pt x="186" y="2744"/>
                    </a:lnTo>
                    <a:close/>
                    <a:moveTo>
                      <a:pt x="290" y="2644"/>
                    </a:moveTo>
                    <a:lnTo>
                      <a:pt x="288" y="2654"/>
                    </a:lnTo>
                    <a:lnTo>
                      <a:pt x="283" y="2665"/>
                    </a:lnTo>
                    <a:lnTo>
                      <a:pt x="276" y="2674"/>
                    </a:lnTo>
                    <a:lnTo>
                      <a:pt x="272" y="2677"/>
                    </a:lnTo>
                    <a:lnTo>
                      <a:pt x="267" y="2680"/>
                    </a:lnTo>
                    <a:lnTo>
                      <a:pt x="261" y="2676"/>
                    </a:lnTo>
                    <a:lnTo>
                      <a:pt x="257" y="2670"/>
                    </a:lnTo>
                    <a:lnTo>
                      <a:pt x="255" y="2663"/>
                    </a:lnTo>
                    <a:lnTo>
                      <a:pt x="253" y="2654"/>
                    </a:lnTo>
                    <a:lnTo>
                      <a:pt x="250" y="2647"/>
                    </a:lnTo>
                    <a:lnTo>
                      <a:pt x="261" y="2629"/>
                    </a:lnTo>
                    <a:lnTo>
                      <a:pt x="267" y="2626"/>
                    </a:lnTo>
                    <a:lnTo>
                      <a:pt x="272" y="2619"/>
                    </a:lnTo>
                    <a:lnTo>
                      <a:pt x="279" y="2615"/>
                    </a:lnTo>
                    <a:lnTo>
                      <a:pt x="288" y="2614"/>
                    </a:lnTo>
                    <a:lnTo>
                      <a:pt x="295" y="2636"/>
                    </a:lnTo>
                    <a:lnTo>
                      <a:pt x="293" y="2640"/>
                    </a:lnTo>
                    <a:lnTo>
                      <a:pt x="290" y="2644"/>
                    </a:lnTo>
                    <a:close/>
                    <a:moveTo>
                      <a:pt x="379" y="2604"/>
                    </a:moveTo>
                    <a:lnTo>
                      <a:pt x="378" y="2600"/>
                    </a:lnTo>
                    <a:lnTo>
                      <a:pt x="376" y="2596"/>
                    </a:lnTo>
                    <a:lnTo>
                      <a:pt x="373" y="2592"/>
                    </a:lnTo>
                    <a:lnTo>
                      <a:pt x="370" y="2586"/>
                    </a:lnTo>
                    <a:lnTo>
                      <a:pt x="374" y="2587"/>
                    </a:lnTo>
                    <a:lnTo>
                      <a:pt x="379" y="2589"/>
                    </a:lnTo>
                    <a:lnTo>
                      <a:pt x="382" y="2589"/>
                    </a:lnTo>
                    <a:lnTo>
                      <a:pt x="387" y="2587"/>
                    </a:lnTo>
                    <a:lnTo>
                      <a:pt x="387" y="2589"/>
                    </a:lnTo>
                    <a:lnTo>
                      <a:pt x="385" y="2592"/>
                    </a:lnTo>
                    <a:lnTo>
                      <a:pt x="384" y="2597"/>
                    </a:lnTo>
                    <a:lnTo>
                      <a:pt x="382" y="2601"/>
                    </a:lnTo>
                    <a:lnTo>
                      <a:pt x="379" y="2604"/>
                    </a:lnTo>
                    <a:close/>
                    <a:moveTo>
                      <a:pt x="437" y="2483"/>
                    </a:moveTo>
                    <a:lnTo>
                      <a:pt x="432" y="2488"/>
                    </a:lnTo>
                    <a:lnTo>
                      <a:pt x="427" y="2493"/>
                    </a:lnTo>
                    <a:lnTo>
                      <a:pt x="424" y="2498"/>
                    </a:lnTo>
                    <a:lnTo>
                      <a:pt x="421" y="2504"/>
                    </a:lnTo>
                    <a:lnTo>
                      <a:pt x="423" y="2512"/>
                    </a:lnTo>
                    <a:lnTo>
                      <a:pt x="424" y="2519"/>
                    </a:lnTo>
                    <a:lnTo>
                      <a:pt x="426" y="2519"/>
                    </a:lnTo>
                    <a:lnTo>
                      <a:pt x="430" y="2530"/>
                    </a:lnTo>
                    <a:lnTo>
                      <a:pt x="425" y="2533"/>
                    </a:lnTo>
                    <a:lnTo>
                      <a:pt x="421" y="2538"/>
                    </a:lnTo>
                    <a:lnTo>
                      <a:pt x="419" y="2543"/>
                    </a:lnTo>
                    <a:lnTo>
                      <a:pt x="419" y="2543"/>
                    </a:lnTo>
                    <a:lnTo>
                      <a:pt x="410" y="2534"/>
                    </a:lnTo>
                    <a:lnTo>
                      <a:pt x="401" y="2532"/>
                    </a:lnTo>
                    <a:lnTo>
                      <a:pt x="390" y="2532"/>
                    </a:lnTo>
                    <a:lnTo>
                      <a:pt x="375" y="2539"/>
                    </a:lnTo>
                    <a:lnTo>
                      <a:pt x="363" y="2550"/>
                    </a:lnTo>
                    <a:lnTo>
                      <a:pt x="365" y="2557"/>
                    </a:lnTo>
                    <a:lnTo>
                      <a:pt x="363" y="2562"/>
                    </a:lnTo>
                    <a:lnTo>
                      <a:pt x="359" y="2567"/>
                    </a:lnTo>
                    <a:lnTo>
                      <a:pt x="355" y="2570"/>
                    </a:lnTo>
                    <a:lnTo>
                      <a:pt x="350" y="2575"/>
                    </a:lnTo>
                    <a:lnTo>
                      <a:pt x="348" y="2581"/>
                    </a:lnTo>
                    <a:lnTo>
                      <a:pt x="346" y="2581"/>
                    </a:lnTo>
                    <a:lnTo>
                      <a:pt x="341" y="2584"/>
                    </a:lnTo>
                    <a:lnTo>
                      <a:pt x="338" y="2587"/>
                    </a:lnTo>
                    <a:lnTo>
                      <a:pt x="334" y="2591"/>
                    </a:lnTo>
                    <a:lnTo>
                      <a:pt x="333" y="2604"/>
                    </a:lnTo>
                    <a:lnTo>
                      <a:pt x="334" y="2617"/>
                    </a:lnTo>
                    <a:lnTo>
                      <a:pt x="335" y="2631"/>
                    </a:lnTo>
                    <a:lnTo>
                      <a:pt x="329" y="2643"/>
                    </a:lnTo>
                    <a:lnTo>
                      <a:pt x="328" y="2646"/>
                    </a:lnTo>
                    <a:lnTo>
                      <a:pt x="319" y="2620"/>
                    </a:lnTo>
                    <a:lnTo>
                      <a:pt x="312" y="2623"/>
                    </a:lnTo>
                    <a:lnTo>
                      <a:pt x="305" y="2621"/>
                    </a:lnTo>
                    <a:lnTo>
                      <a:pt x="299" y="2619"/>
                    </a:lnTo>
                    <a:lnTo>
                      <a:pt x="295" y="2612"/>
                    </a:lnTo>
                    <a:lnTo>
                      <a:pt x="301" y="2602"/>
                    </a:lnTo>
                    <a:lnTo>
                      <a:pt x="304" y="2602"/>
                    </a:lnTo>
                    <a:lnTo>
                      <a:pt x="306" y="2601"/>
                    </a:lnTo>
                    <a:lnTo>
                      <a:pt x="307" y="2598"/>
                    </a:lnTo>
                    <a:lnTo>
                      <a:pt x="307" y="2596"/>
                    </a:lnTo>
                    <a:lnTo>
                      <a:pt x="306" y="2592"/>
                    </a:lnTo>
                    <a:lnTo>
                      <a:pt x="311" y="2586"/>
                    </a:lnTo>
                    <a:lnTo>
                      <a:pt x="318" y="2581"/>
                    </a:lnTo>
                    <a:lnTo>
                      <a:pt x="325" y="2576"/>
                    </a:lnTo>
                    <a:lnTo>
                      <a:pt x="333" y="2573"/>
                    </a:lnTo>
                    <a:lnTo>
                      <a:pt x="340" y="2568"/>
                    </a:lnTo>
                    <a:lnTo>
                      <a:pt x="344" y="2559"/>
                    </a:lnTo>
                    <a:lnTo>
                      <a:pt x="361" y="2549"/>
                    </a:lnTo>
                    <a:lnTo>
                      <a:pt x="376" y="2536"/>
                    </a:lnTo>
                    <a:lnTo>
                      <a:pt x="391" y="2524"/>
                    </a:lnTo>
                    <a:lnTo>
                      <a:pt x="408" y="2513"/>
                    </a:lnTo>
                    <a:lnTo>
                      <a:pt x="423" y="2495"/>
                    </a:lnTo>
                    <a:lnTo>
                      <a:pt x="440" y="2481"/>
                    </a:lnTo>
                    <a:lnTo>
                      <a:pt x="442" y="2477"/>
                    </a:lnTo>
                    <a:lnTo>
                      <a:pt x="444" y="2472"/>
                    </a:lnTo>
                    <a:lnTo>
                      <a:pt x="446" y="2469"/>
                    </a:lnTo>
                    <a:lnTo>
                      <a:pt x="448" y="2470"/>
                    </a:lnTo>
                    <a:lnTo>
                      <a:pt x="452" y="2470"/>
                    </a:lnTo>
                    <a:lnTo>
                      <a:pt x="453" y="2469"/>
                    </a:lnTo>
                    <a:lnTo>
                      <a:pt x="446" y="2476"/>
                    </a:lnTo>
                    <a:lnTo>
                      <a:pt x="437" y="2483"/>
                    </a:lnTo>
                    <a:close/>
                    <a:moveTo>
                      <a:pt x="523" y="2419"/>
                    </a:moveTo>
                    <a:lnTo>
                      <a:pt x="520" y="2416"/>
                    </a:lnTo>
                    <a:lnTo>
                      <a:pt x="516" y="2415"/>
                    </a:lnTo>
                    <a:lnTo>
                      <a:pt x="511" y="2416"/>
                    </a:lnTo>
                    <a:lnTo>
                      <a:pt x="509" y="2413"/>
                    </a:lnTo>
                    <a:lnTo>
                      <a:pt x="509" y="2412"/>
                    </a:lnTo>
                    <a:lnTo>
                      <a:pt x="515" y="2412"/>
                    </a:lnTo>
                    <a:lnTo>
                      <a:pt x="520" y="2412"/>
                    </a:lnTo>
                    <a:lnTo>
                      <a:pt x="526" y="2410"/>
                    </a:lnTo>
                    <a:lnTo>
                      <a:pt x="523" y="2419"/>
                    </a:lnTo>
                    <a:close/>
                    <a:moveTo>
                      <a:pt x="561" y="2222"/>
                    </a:moveTo>
                    <a:lnTo>
                      <a:pt x="561" y="2224"/>
                    </a:lnTo>
                    <a:lnTo>
                      <a:pt x="562" y="2224"/>
                    </a:lnTo>
                    <a:lnTo>
                      <a:pt x="561" y="2224"/>
                    </a:lnTo>
                    <a:lnTo>
                      <a:pt x="561" y="2224"/>
                    </a:lnTo>
                    <a:lnTo>
                      <a:pt x="561" y="2222"/>
                    </a:lnTo>
                    <a:lnTo>
                      <a:pt x="561" y="2222"/>
                    </a:lnTo>
                    <a:close/>
                    <a:moveTo>
                      <a:pt x="640" y="2334"/>
                    </a:moveTo>
                    <a:lnTo>
                      <a:pt x="633" y="2336"/>
                    </a:lnTo>
                    <a:lnTo>
                      <a:pt x="619" y="2347"/>
                    </a:lnTo>
                    <a:lnTo>
                      <a:pt x="606" y="2352"/>
                    </a:lnTo>
                    <a:lnTo>
                      <a:pt x="607" y="2358"/>
                    </a:lnTo>
                    <a:lnTo>
                      <a:pt x="579" y="2367"/>
                    </a:lnTo>
                    <a:lnTo>
                      <a:pt x="579" y="2369"/>
                    </a:lnTo>
                    <a:lnTo>
                      <a:pt x="575" y="2370"/>
                    </a:lnTo>
                    <a:lnTo>
                      <a:pt x="572" y="2373"/>
                    </a:lnTo>
                    <a:lnTo>
                      <a:pt x="567" y="2380"/>
                    </a:lnTo>
                    <a:lnTo>
                      <a:pt x="550" y="2390"/>
                    </a:lnTo>
                    <a:lnTo>
                      <a:pt x="548" y="2386"/>
                    </a:lnTo>
                    <a:lnTo>
                      <a:pt x="546" y="2384"/>
                    </a:lnTo>
                    <a:lnTo>
                      <a:pt x="543" y="2382"/>
                    </a:lnTo>
                    <a:lnTo>
                      <a:pt x="548" y="2380"/>
                    </a:lnTo>
                    <a:lnTo>
                      <a:pt x="552" y="2376"/>
                    </a:lnTo>
                    <a:lnTo>
                      <a:pt x="556" y="2373"/>
                    </a:lnTo>
                    <a:lnTo>
                      <a:pt x="561" y="2369"/>
                    </a:lnTo>
                    <a:lnTo>
                      <a:pt x="578" y="2351"/>
                    </a:lnTo>
                    <a:lnTo>
                      <a:pt x="596" y="2335"/>
                    </a:lnTo>
                    <a:lnTo>
                      <a:pt x="617" y="2319"/>
                    </a:lnTo>
                    <a:lnTo>
                      <a:pt x="636" y="2304"/>
                    </a:lnTo>
                    <a:lnTo>
                      <a:pt x="639" y="2310"/>
                    </a:lnTo>
                    <a:lnTo>
                      <a:pt x="643" y="2314"/>
                    </a:lnTo>
                    <a:lnTo>
                      <a:pt x="648" y="2319"/>
                    </a:lnTo>
                    <a:lnTo>
                      <a:pt x="648" y="2323"/>
                    </a:lnTo>
                    <a:lnTo>
                      <a:pt x="646" y="2327"/>
                    </a:lnTo>
                    <a:lnTo>
                      <a:pt x="643" y="2330"/>
                    </a:lnTo>
                    <a:lnTo>
                      <a:pt x="640" y="2334"/>
                    </a:lnTo>
                    <a:close/>
                    <a:moveTo>
                      <a:pt x="747" y="2507"/>
                    </a:moveTo>
                    <a:lnTo>
                      <a:pt x="747" y="2505"/>
                    </a:lnTo>
                    <a:lnTo>
                      <a:pt x="748" y="2507"/>
                    </a:lnTo>
                    <a:lnTo>
                      <a:pt x="747" y="2507"/>
                    </a:lnTo>
                    <a:close/>
                    <a:moveTo>
                      <a:pt x="768" y="2726"/>
                    </a:moveTo>
                    <a:lnTo>
                      <a:pt x="767" y="2724"/>
                    </a:lnTo>
                    <a:lnTo>
                      <a:pt x="768" y="2722"/>
                    </a:lnTo>
                    <a:lnTo>
                      <a:pt x="768" y="2721"/>
                    </a:lnTo>
                    <a:lnTo>
                      <a:pt x="771" y="2722"/>
                    </a:lnTo>
                    <a:lnTo>
                      <a:pt x="772" y="2723"/>
                    </a:lnTo>
                    <a:lnTo>
                      <a:pt x="770" y="2724"/>
                    </a:lnTo>
                    <a:lnTo>
                      <a:pt x="768" y="2726"/>
                    </a:lnTo>
                    <a:close/>
                    <a:moveTo>
                      <a:pt x="817" y="2630"/>
                    </a:moveTo>
                    <a:lnTo>
                      <a:pt x="821" y="2626"/>
                    </a:lnTo>
                    <a:lnTo>
                      <a:pt x="822" y="2621"/>
                    </a:lnTo>
                    <a:lnTo>
                      <a:pt x="823" y="2626"/>
                    </a:lnTo>
                    <a:lnTo>
                      <a:pt x="823" y="2631"/>
                    </a:lnTo>
                    <a:lnTo>
                      <a:pt x="817" y="2630"/>
                    </a:lnTo>
                    <a:close/>
                    <a:moveTo>
                      <a:pt x="836" y="2591"/>
                    </a:moveTo>
                    <a:lnTo>
                      <a:pt x="835" y="2590"/>
                    </a:lnTo>
                    <a:lnTo>
                      <a:pt x="835" y="2586"/>
                    </a:lnTo>
                    <a:lnTo>
                      <a:pt x="834" y="2583"/>
                    </a:lnTo>
                    <a:lnTo>
                      <a:pt x="833" y="2579"/>
                    </a:lnTo>
                    <a:lnTo>
                      <a:pt x="829" y="2576"/>
                    </a:lnTo>
                    <a:lnTo>
                      <a:pt x="813" y="2573"/>
                    </a:lnTo>
                    <a:lnTo>
                      <a:pt x="799" y="2576"/>
                    </a:lnTo>
                    <a:lnTo>
                      <a:pt x="796" y="2579"/>
                    </a:lnTo>
                    <a:lnTo>
                      <a:pt x="794" y="2580"/>
                    </a:lnTo>
                    <a:lnTo>
                      <a:pt x="792" y="2576"/>
                    </a:lnTo>
                    <a:lnTo>
                      <a:pt x="788" y="2574"/>
                    </a:lnTo>
                    <a:lnTo>
                      <a:pt x="802" y="2572"/>
                    </a:lnTo>
                    <a:lnTo>
                      <a:pt x="818" y="2573"/>
                    </a:lnTo>
                    <a:lnTo>
                      <a:pt x="833" y="2574"/>
                    </a:lnTo>
                    <a:lnTo>
                      <a:pt x="838" y="2574"/>
                    </a:lnTo>
                    <a:lnTo>
                      <a:pt x="841" y="2574"/>
                    </a:lnTo>
                    <a:lnTo>
                      <a:pt x="846" y="2583"/>
                    </a:lnTo>
                    <a:lnTo>
                      <a:pt x="849" y="2580"/>
                    </a:lnTo>
                    <a:lnTo>
                      <a:pt x="850" y="2579"/>
                    </a:lnTo>
                    <a:lnTo>
                      <a:pt x="852" y="2578"/>
                    </a:lnTo>
                    <a:lnTo>
                      <a:pt x="852" y="2575"/>
                    </a:lnTo>
                    <a:lnTo>
                      <a:pt x="852" y="2573"/>
                    </a:lnTo>
                    <a:lnTo>
                      <a:pt x="860" y="2573"/>
                    </a:lnTo>
                    <a:lnTo>
                      <a:pt x="867" y="2575"/>
                    </a:lnTo>
                    <a:lnTo>
                      <a:pt x="868" y="2579"/>
                    </a:lnTo>
                    <a:lnTo>
                      <a:pt x="869" y="2581"/>
                    </a:lnTo>
                    <a:lnTo>
                      <a:pt x="858" y="2584"/>
                    </a:lnTo>
                    <a:lnTo>
                      <a:pt x="847" y="2587"/>
                    </a:lnTo>
                    <a:lnTo>
                      <a:pt x="836" y="2591"/>
                    </a:lnTo>
                    <a:close/>
                    <a:moveTo>
                      <a:pt x="743" y="3068"/>
                    </a:moveTo>
                    <a:lnTo>
                      <a:pt x="738" y="3068"/>
                    </a:lnTo>
                    <a:lnTo>
                      <a:pt x="733" y="3069"/>
                    </a:lnTo>
                    <a:lnTo>
                      <a:pt x="728" y="3071"/>
                    </a:lnTo>
                    <a:lnTo>
                      <a:pt x="727" y="3073"/>
                    </a:lnTo>
                    <a:lnTo>
                      <a:pt x="715" y="3071"/>
                    </a:lnTo>
                    <a:lnTo>
                      <a:pt x="703" y="3076"/>
                    </a:lnTo>
                    <a:lnTo>
                      <a:pt x="692" y="3086"/>
                    </a:lnTo>
                    <a:lnTo>
                      <a:pt x="682" y="3098"/>
                    </a:lnTo>
                    <a:lnTo>
                      <a:pt x="676" y="3111"/>
                    </a:lnTo>
                    <a:lnTo>
                      <a:pt x="673" y="3111"/>
                    </a:lnTo>
                    <a:lnTo>
                      <a:pt x="669" y="3113"/>
                    </a:lnTo>
                    <a:lnTo>
                      <a:pt x="669" y="3109"/>
                    </a:lnTo>
                    <a:lnTo>
                      <a:pt x="670" y="3107"/>
                    </a:lnTo>
                    <a:lnTo>
                      <a:pt x="674" y="3098"/>
                    </a:lnTo>
                    <a:lnTo>
                      <a:pt x="675" y="3091"/>
                    </a:lnTo>
                    <a:lnTo>
                      <a:pt x="674" y="3082"/>
                    </a:lnTo>
                    <a:lnTo>
                      <a:pt x="677" y="3077"/>
                    </a:lnTo>
                    <a:lnTo>
                      <a:pt x="680" y="3071"/>
                    </a:lnTo>
                    <a:lnTo>
                      <a:pt x="684" y="3065"/>
                    </a:lnTo>
                    <a:lnTo>
                      <a:pt x="688" y="3063"/>
                    </a:lnTo>
                    <a:lnTo>
                      <a:pt x="690" y="3064"/>
                    </a:lnTo>
                    <a:lnTo>
                      <a:pt x="691" y="3070"/>
                    </a:lnTo>
                    <a:lnTo>
                      <a:pt x="699" y="3071"/>
                    </a:lnTo>
                    <a:lnTo>
                      <a:pt x="705" y="3068"/>
                    </a:lnTo>
                    <a:lnTo>
                      <a:pt x="711" y="3063"/>
                    </a:lnTo>
                    <a:lnTo>
                      <a:pt x="716" y="3057"/>
                    </a:lnTo>
                    <a:lnTo>
                      <a:pt x="721" y="3053"/>
                    </a:lnTo>
                    <a:lnTo>
                      <a:pt x="728" y="3051"/>
                    </a:lnTo>
                    <a:lnTo>
                      <a:pt x="731" y="3050"/>
                    </a:lnTo>
                    <a:lnTo>
                      <a:pt x="738" y="3054"/>
                    </a:lnTo>
                    <a:lnTo>
                      <a:pt x="743" y="3060"/>
                    </a:lnTo>
                    <a:lnTo>
                      <a:pt x="745" y="3069"/>
                    </a:lnTo>
                    <a:lnTo>
                      <a:pt x="743" y="3068"/>
                    </a:lnTo>
                    <a:close/>
                    <a:moveTo>
                      <a:pt x="772" y="2968"/>
                    </a:moveTo>
                    <a:lnTo>
                      <a:pt x="772" y="2969"/>
                    </a:lnTo>
                    <a:lnTo>
                      <a:pt x="772" y="2968"/>
                    </a:lnTo>
                    <a:lnTo>
                      <a:pt x="772" y="2968"/>
                    </a:lnTo>
                    <a:close/>
                    <a:moveTo>
                      <a:pt x="749" y="3088"/>
                    </a:moveTo>
                    <a:lnTo>
                      <a:pt x="753" y="3088"/>
                    </a:lnTo>
                    <a:lnTo>
                      <a:pt x="754" y="3087"/>
                    </a:lnTo>
                    <a:lnTo>
                      <a:pt x="756" y="3086"/>
                    </a:lnTo>
                    <a:lnTo>
                      <a:pt x="758" y="3083"/>
                    </a:lnTo>
                    <a:lnTo>
                      <a:pt x="756" y="3087"/>
                    </a:lnTo>
                    <a:lnTo>
                      <a:pt x="758" y="3092"/>
                    </a:lnTo>
                    <a:lnTo>
                      <a:pt x="760" y="3096"/>
                    </a:lnTo>
                    <a:lnTo>
                      <a:pt x="758" y="3096"/>
                    </a:lnTo>
                    <a:lnTo>
                      <a:pt x="756" y="3096"/>
                    </a:lnTo>
                    <a:lnTo>
                      <a:pt x="754" y="3097"/>
                    </a:lnTo>
                    <a:lnTo>
                      <a:pt x="751" y="3097"/>
                    </a:lnTo>
                    <a:lnTo>
                      <a:pt x="750" y="3096"/>
                    </a:lnTo>
                    <a:lnTo>
                      <a:pt x="749" y="3096"/>
                    </a:lnTo>
                    <a:lnTo>
                      <a:pt x="748" y="3094"/>
                    </a:lnTo>
                    <a:lnTo>
                      <a:pt x="748" y="3092"/>
                    </a:lnTo>
                    <a:lnTo>
                      <a:pt x="749" y="3088"/>
                    </a:lnTo>
                    <a:close/>
                    <a:moveTo>
                      <a:pt x="761" y="3074"/>
                    </a:moveTo>
                    <a:lnTo>
                      <a:pt x="759" y="3079"/>
                    </a:lnTo>
                    <a:lnTo>
                      <a:pt x="760" y="3073"/>
                    </a:lnTo>
                    <a:lnTo>
                      <a:pt x="761" y="3068"/>
                    </a:lnTo>
                    <a:lnTo>
                      <a:pt x="765" y="3069"/>
                    </a:lnTo>
                    <a:lnTo>
                      <a:pt x="768" y="3070"/>
                    </a:lnTo>
                    <a:lnTo>
                      <a:pt x="766" y="3071"/>
                    </a:lnTo>
                    <a:lnTo>
                      <a:pt x="764" y="3073"/>
                    </a:lnTo>
                    <a:lnTo>
                      <a:pt x="761" y="3074"/>
                    </a:lnTo>
                    <a:close/>
                    <a:moveTo>
                      <a:pt x="772" y="3074"/>
                    </a:moveTo>
                    <a:lnTo>
                      <a:pt x="771" y="3071"/>
                    </a:lnTo>
                    <a:lnTo>
                      <a:pt x="775" y="3071"/>
                    </a:lnTo>
                    <a:lnTo>
                      <a:pt x="772" y="3074"/>
                    </a:lnTo>
                    <a:close/>
                    <a:moveTo>
                      <a:pt x="900" y="2940"/>
                    </a:moveTo>
                    <a:lnTo>
                      <a:pt x="902" y="2938"/>
                    </a:lnTo>
                    <a:lnTo>
                      <a:pt x="902" y="2934"/>
                    </a:lnTo>
                    <a:lnTo>
                      <a:pt x="906" y="2938"/>
                    </a:lnTo>
                    <a:lnTo>
                      <a:pt x="908" y="2942"/>
                    </a:lnTo>
                    <a:lnTo>
                      <a:pt x="909" y="2945"/>
                    </a:lnTo>
                    <a:lnTo>
                      <a:pt x="904" y="2943"/>
                    </a:lnTo>
                    <a:lnTo>
                      <a:pt x="900" y="2940"/>
                    </a:lnTo>
                    <a:close/>
                    <a:moveTo>
                      <a:pt x="991" y="2939"/>
                    </a:moveTo>
                    <a:lnTo>
                      <a:pt x="991" y="2938"/>
                    </a:lnTo>
                    <a:lnTo>
                      <a:pt x="991" y="2939"/>
                    </a:lnTo>
                    <a:lnTo>
                      <a:pt x="992" y="2939"/>
                    </a:lnTo>
                    <a:lnTo>
                      <a:pt x="992" y="2939"/>
                    </a:lnTo>
                    <a:lnTo>
                      <a:pt x="991" y="2939"/>
                    </a:lnTo>
                    <a:close/>
                    <a:moveTo>
                      <a:pt x="1017" y="2868"/>
                    </a:moveTo>
                    <a:lnTo>
                      <a:pt x="1014" y="2871"/>
                    </a:lnTo>
                    <a:lnTo>
                      <a:pt x="1011" y="2874"/>
                    </a:lnTo>
                    <a:lnTo>
                      <a:pt x="1009" y="2876"/>
                    </a:lnTo>
                    <a:lnTo>
                      <a:pt x="1009" y="2880"/>
                    </a:lnTo>
                    <a:lnTo>
                      <a:pt x="1006" y="2878"/>
                    </a:lnTo>
                    <a:lnTo>
                      <a:pt x="1004" y="2878"/>
                    </a:lnTo>
                    <a:lnTo>
                      <a:pt x="1000" y="2878"/>
                    </a:lnTo>
                    <a:lnTo>
                      <a:pt x="998" y="2880"/>
                    </a:lnTo>
                    <a:lnTo>
                      <a:pt x="997" y="2882"/>
                    </a:lnTo>
                    <a:lnTo>
                      <a:pt x="992" y="2881"/>
                    </a:lnTo>
                    <a:lnTo>
                      <a:pt x="988" y="2882"/>
                    </a:lnTo>
                    <a:lnTo>
                      <a:pt x="982" y="2889"/>
                    </a:lnTo>
                    <a:lnTo>
                      <a:pt x="977" y="2898"/>
                    </a:lnTo>
                    <a:lnTo>
                      <a:pt x="975" y="2906"/>
                    </a:lnTo>
                    <a:lnTo>
                      <a:pt x="976" y="2916"/>
                    </a:lnTo>
                    <a:lnTo>
                      <a:pt x="972" y="2915"/>
                    </a:lnTo>
                    <a:lnTo>
                      <a:pt x="970" y="2914"/>
                    </a:lnTo>
                    <a:lnTo>
                      <a:pt x="964" y="2911"/>
                    </a:lnTo>
                    <a:lnTo>
                      <a:pt x="959" y="2909"/>
                    </a:lnTo>
                    <a:lnTo>
                      <a:pt x="955" y="2904"/>
                    </a:lnTo>
                    <a:lnTo>
                      <a:pt x="951" y="2899"/>
                    </a:lnTo>
                    <a:lnTo>
                      <a:pt x="946" y="2893"/>
                    </a:lnTo>
                    <a:lnTo>
                      <a:pt x="955" y="2893"/>
                    </a:lnTo>
                    <a:lnTo>
                      <a:pt x="965" y="2888"/>
                    </a:lnTo>
                    <a:lnTo>
                      <a:pt x="969" y="2887"/>
                    </a:lnTo>
                    <a:lnTo>
                      <a:pt x="970" y="2886"/>
                    </a:lnTo>
                    <a:lnTo>
                      <a:pt x="971" y="2883"/>
                    </a:lnTo>
                    <a:lnTo>
                      <a:pt x="971" y="2881"/>
                    </a:lnTo>
                    <a:lnTo>
                      <a:pt x="982" y="2878"/>
                    </a:lnTo>
                    <a:lnTo>
                      <a:pt x="985" y="2866"/>
                    </a:lnTo>
                    <a:lnTo>
                      <a:pt x="986" y="2866"/>
                    </a:lnTo>
                    <a:lnTo>
                      <a:pt x="991" y="2866"/>
                    </a:lnTo>
                    <a:lnTo>
                      <a:pt x="994" y="2864"/>
                    </a:lnTo>
                    <a:lnTo>
                      <a:pt x="997" y="2862"/>
                    </a:lnTo>
                    <a:lnTo>
                      <a:pt x="999" y="2858"/>
                    </a:lnTo>
                    <a:lnTo>
                      <a:pt x="1002" y="2853"/>
                    </a:lnTo>
                    <a:lnTo>
                      <a:pt x="1005" y="2851"/>
                    </a:lnTo>
                    <a:lnTo>
                      <a:pt x="1010" y="2849"/>
                    </a:lnTo>
                    <a:lnTo>
                      <a:pt x="1015" y="2848"/>
                    </a:lnTo>
                    <a:lnTo>
                      <a:pt x="1019" y="2846"/>
                    </a:lnTo>
                    <a:lnTo>
                      <a:pt x="1023" y="2843"/>
                    </a:lnTo>
                    <a:lnTo>
                      <a:pt x="1026" y="2843"/>
                    </a:lnTo>
                    <a:lnTo>
                      <a:pt x="1032" y="2851"/>
                    </a:lnTo>
                    <a:lnTo>
                      <a:pt x="1032" y="2855"/>
                    </a:lnTo>
                    <a:lnTo>
                      <a:pt x="1030" y="2860"/>
                    </a:lnTo>
                    <a:lnTo>
                      <a:pt x="1025" y="2864"/>
                    </a:lnTo>
                    <a:lnTo>
                      <a:pt x="1017" y="2868"/>
                    </a:lnTo>
                    <a:close/>
                    <a:moveTo>
                      <a:pt x="1617" y="2877"/>
                    </a:moveTo>
                    <a:lnTo>
                      <a:pt x="1617" y="2876"/>
                    </a:lnTo>
                    <a:lnTo>
                      <a:pt x="1620" y="2874"/>
                    </a:lnTo>
                    <a:lnTo>
                      <a:pt x="1622" y="2870"/>
                    </a:lnTo>
                    <a:lnTo>
                      <a:pt x="1620" y="2874"/>
                    </a:lnTo>
                    <a:lnTo>
                      <a:pt x="1617" y="2877"/>
                    </a:lnTo>
                    <a:close/>
                    <a:moveTo>
                      <a:pt x="1428" y="1549"/>
                    </a:moveTo>
                    <a:lnTo>
                      <a:pt x="1430" y="1548"/>
                    </a:lnTo>
                    <a:lnTo>
                      <a:pt x="1433" y="1547"/>
                    </a:lnTo>
                    <a:lnTo>
                      <a:pt x="1434" y="1545"/>
                    </a:lnTo>
                    <a:lnTo>
                      <a:pt x="1435" y="1545"/>
                    </a:lnTo>
                    <a:lnTo>
                      <a:pt x="1436" y="1547"/>
                    </a:lnTo>
                    <a:lnTo>
                      <a:pt x="1436" y="1547"/>
                    </a:lnTo>
                    <a:lnTo>
                      <a:pt x="1435" y="1548"/>
                    </a:lnTo>
                    <a:lnTo>
                      <a:pt x="1431" y="1549"/>
                    </a:lnTo>
                    <a:lnTo>
                      <a:pt x="1428" y="1549"/>
                    </a:lnTo>
                    <a:close/>
                    <a:moveTo>
                      <a:pt x="1475" y="886"/>
                    </a:moveTo>
                    <a:lnTo>
                      <a:pt x="1475" y="886"/>
                    </a:lnTo>
                    <a:lnTo>
                      <a:pt x="1475" y="883"/>
                    </a:lnTo>
                    <a:lnTo>
                      <a:pt x="1474" y="880"/>
                    </a:lnTo>
                    <a:lnTo>
                      <a:pt x="1469" y="877"/>
                    </a:lnTo>
                    <a:lnTo>
                      <a:pt x="1464" y="877"/>
                    </a:lnTo>
                    <a:lnTo>
                      <a:pt x="1459" y="878"/>
                    </a:lnTo>
                    <a:lnTo>
                      <a:pt x="1457" y="871"/>
                    </a:lnTo>
                    <a:lnTo>
                      <a:pt x="1462" y="871"/>
                    </a:lnTo>
                    <a:lnTo>
                      <a:pt x="1467" y="870"/>
                    </a:lnTo>
                    <a:lnTo>
                      <a:pt x="1470" y="867"/>
                    </a:lnTo>
                    <a:lnTo>
                      <a:pt x="1474" y="864"/>
                    </a:lnTo>
                    <a:lnTo>
                      <a:pt x="1475" y="861"/>
                    </a:lnTo>
                    <a:lnTo>
                      <a:pt x="1481" y="864"/>
                    </a:lnTo>
                    <a:lnTo>
                      <a:pt x="1498" y="864"/>
                    </a:lnTo>
                    <a:lnTo>
                      <a:pt x="1498" y="872"/>
                    </a:lnTo>
                    <a:lnTo>
                      <a:pt x="1501" y="878"/>
                    </a:lnTo>
                    <a:lnTo>
                      <a:pt x="1507" y="884"/>
                    </a:lnTo>
                    <a:lnTo>
                      <a:pt x="1507" y="884"/>
                    </a:lnTo>
                    <a:lnTo>
                      <a:pt x="1507" y="887"/>
                    </a:lnTo>
                    <a:lnTo>
                      <a:pt x="1508" y="889"/>
                    </a:lnTo>
                    <a:lnTo>
                      <a:pt x="1504" y="886"/>
                    </a:lnTo>
                    <a:lnTo>
                      <a:pt x="1490" y="882"/>
                    </a:lnTo>
                    <a:lnTo>
                      <a:pt x="1475" y="886"/>
                    </a:lnTo>
                    <a:close/>
                    <a:moveTo>
                      <a:pt x="1484" y="1065"/>
                    </a:moveTo>
                    <a:lnTo>
                      <a:pt x="1480" y="1068"/>
                    </a:lnTo>
                    <a:lnTo>
                      <a:pt x="1477" y="1071"/>
                    </a:lnTo>
                    <a:lnTo>
                      <a:pt x="1479" y="1063"/>
                    </a:lnTo>
                    <a:lnTo>
                      <a:pt x="1481" y="1064"/>
                    </a:lnTo>
                    <a:lnTo>
                      <a:pt x="1484" y="1065"/>
                    </a:lnTo>
                    <a:close/>
                    <a:moveTo>
                      <a:pt x="1539" y="1082"/>
                    </a:moveTo>
                    <a:lnTo>
                      <a:pt x="1541" y="1082"/>
                    </a:lnTo>
                    <a:lnTo>
                      <a:pt x="1542" y="1081"/>
                    </a:lnTo>
                    <a:lnTo>
                      <a:pt x="1543" y="1080"/>
                    </a:lnTo>
                    <a:lnTo>
                      <a:pt x="1542" y="1077"/>
                    </a:lnTo>
                    <a:lnTo>
                      <a:pt x="1539" y="1074"/>
                    </a:lnTo>
                    <a:lnTo>
                      <a:pt x="1549" y="1063"/>
                    </a:lnTo>
                    <a:lnTo>
                      <a:pt x="1561" y="1058"/>
                    </a:lnTo>
                    <a:lnTo>
                      <a:pt x="1576" y="1057"/>
                    </a:lnTo>
                    <a:lnTo>
                      <a:pt x="1577" y="1093"/>
                    </a:lnTo>
                    <a:lnTo>
                      <a:pt x="1573" y="1089"/>
                    </a:lnTo>
                    <a:lnTo>
                      <a:pt x="1564" y="1086"/>
                    </a:lnTo>
                    <a:lnTo>
                      <a:pt x="1554" y="1087"/>
                    </a:lnTo>
                    <a:lnTo>
                      <a:pt x="1544" y="1093"/>
                    </a:lnTo>
                    <a:lnTo>
                      <a:pt x="1541" y="1097"/>
                    </a:lnTo>
                    <a:lnTo>
                      <a:pt x="1538" y="1102"/>
                    </a:lnTo>
                    <a:lnTo>
                      <a:pt x="1535" y="1099"/>
                    </a:lnTo>
                    <a:lnTo>
                      <a:pt x="1532" y="1099"/>
                    </a:lnTo>
                    <a:lnTo>
                      <a:pt x="1528" y="1100"/>
                    </a:lnTo>
                    <a:lnTo>
                      <a:pt x="1526" y="1102"/>
                    </a:lnTo>
                    <a:lnTo>
                      <a:pt x="1525" y="1103"/>
                    </a:lnTo>
                    <a:lnTo>
                      <a:pt x="1522" y="1105"/>
                    </a:lnTo>
                    <a:lnTo>
                      <a:pt x="1511" y="1097"/>
                    </a:lnTo>
                    <a:lnTo>
                      <a:pt x="1499" y="1093"/>
                    </a:lnTo>
                    <a:lnTo>
                      <a:pt x="1510" y="1092"/>
                    </a:lnTo>
                    <a:lnTo>
                      <a:pt x="1520" y="1092"/>
                    </a:lnTo>
                    <a:lnTo>
                      <a:pt x="1531" y="1089"/>
                    </a:lnTo>
                    <a:lnTo>
                      <a:pt x="1539" y="1082"/>
                    </a:lnTo>
                    <a:close/>
                    <a:moveTo>
                      <a:pt x="1583" y="1167"/>
                    </a:moveTo>
                    <a:lnTo>
                      <a:pt x="1586" y="1168"/>
                    </a:lnTo>
                    <a:lnTo>
                      <a:pt x="1588" y="1169"/>
                    </a:lnTo>
                    <a:lnTo>
                      <a:pt x="1589" y="1173"/>
                    </a:lnTo>
                    <a:lnTo>
                      <a:pt x="1592" y="1178"/>
                    </a:lnTo>
                    <a:lnTo>
                      <a:pt x="1586" y="1177"/>
                    </a:lnTo>
                    <a:lnTo>
                      <a:pt x="1581" y="1177"/>
                    </a:lnTo>
                    <a:lnTo>
                      <a:pt x="1578" y="1173"/>
                    </a:lnTo>
                    <a:lnTo>
                      <a:pt x="1575" y="1171"/>
                    </a:lnTo>
                    <a:lnTo>
                      <a:pt x="1579" y="1169"/>
                    </a:lnTo>
                    <a:lnTo>
                      <a:pt x="1583" y="1167"/>
                    </a:lnTo>
                    <a:close/>
                    <a:moveTo>
                      <a:pt x="1570" y="1267"/>
                    </a:moveTo>
                    <a:lnTo>
                      <a:pt x="1569" y="1267"/>
                    </a:lnTo>
                    <a:lnTo>
                      <a:pt x="1566" y="1267"/>
                    </a:lnTo>
                    <a:lnTo>
                      <a:pt x="1570" y="1267"/>
                    </a:lnTo>
                    <a:close/>
                    <a:moveTo>
                      <a:pt x="1524" y="1184"/>
                    </a:moveTo>
                    <a:lnTo>
                      <a:pt x="1527" y="1185"/>
                    </a:lnTo>
                    <a:lnTo>
                      <a:pt x="1530" y="1186"/>
                    </a:lnTo>
                    <a:lnTo>
                      <a:pt x="1532" y="1186"/>
                    </a:lnTo>
                    <a:lnTo>
                      <a:pt x="1533" y="1188"/>
                    </a:lnTo>
                    <a:lnTo>
                      <a:pt x="1533" y="1190"/>
                    </a:lnTo>
                    <a:lnTo>
                      <a:pt x="1532" y="1191"/>
                    </a:lnTo>
                    <a:lnTo>
                      <a:pt x="1528" y="1194"/>
                    </a:lnTo>
                    <a:lnTo>
                      <a:pt x="1525" y="1196"/>
                    </a:lnTo>
                    <a:lnTo>
                      <a:pt x="1504" y="1193"/>
                    </a:lnTo>
                    <a:lnTo>
                      <a:pt x="1510" y="1191"/>
                    </a:lnTo>
                    <a:lnTo>
                      <a:pt x="1514" y="1190"/>
                    </a:lnTo>
                    <a:lnTo>
                      <a:pt x="1519" y="1188"/>
                    </a:lnTo>
                    <a:lnTo>
                      <a:pt x="1524" y="1184"/>
                    </a:lnTo>
                    <a:close/>
                    <a:moveTo>
                      <a:pt x="1509" y="1529"/>
                    </a:moveTo>
                    <a:lnTo>
                      <a:pt x="1498" y="1526"/>
                    </a:lnTo>
                    <a:lnTo>
                      <a:pt x="1487" y="1526"/>
                    </a:lnTo>
                    <a:lnTo>
                      <a:pt x="1492" y="1521"/>
                    </a:lnTo>
                    <a:lnTo>
                      <a:pt x="1494" y="1516"/>
                    </a:lnTo>
                    <a:lnTo>
                      <a:pt x="1499" y="1521"/>
                    </a:lnTo>
                    <a:lnTo>
                      <a:pt x="1504" y="1525"/>
                    </a:lnTo>
                    <a:lnTo>
                      <a:pt x="1509" y="1529"/>
                    </a:lnTo>
                    <a:close/>
                    <a:moveTo>
                      <a:pt x="1559" y="1609"/>
                    </a:moveTo>
                    <a:lnTo>
                      <a:pt x="1564" y="1603"/>
                    </a:lnTo>
                    <a:lnTo>
                      <a:pt x="1570" y="1607"/>
                    </a:lnTo>
                    <a:lnTo>
                      <a:pt x="1577" y="1609"/>
                    </a:lnTo>
                    <a:lnTo>
                      <a:pt x="1583" y="1609"/>
                    </a:lnTo>
                    <a:lnTo>
                      <a:pt x="1589" y="1606"/>
                    </a:lnTo>
                    <a:lnTo>
                      <a:pt x="1594" y="1605"/>
                    </a:lnTo>
                    <a:lnTo>
                      <a:pt x="1598" y="1600"/>
                    </a:lnTo>
                    <a:lnTo>
                      <a:pt x="1601" y="1595"/>
                    </a:lnTo>
                    <a:lnTo>
                      <a:pt x="1606" y="1590"/>
                    </a:lnTo>
                    <a:lnTo>
                      <a:pt x="1610" y="1588"/>
                    </a:lnTo>
                    <a:lnTo>
                      <a:pt x="1616" y="1589"/>
                    </a:lnTo>
                    <a:lnTo>
                      <a:pt x="1623" y="1595"/>
                    </a:lnTo>
                    <a:lnTo>
                      <a:pt x="1611" y="1596"/>
                    </a:lnTo>
                    <a:lnTo>
                      <a:pt x="1603" y="1603"/>
                    </a:lnTo>
                    <a:lnTo>
                      <a:pt x="1595" y="1611"/>
                    </a:lnTo>
                    <a:lnTo>
                      <a:pt x="1588" y="1621"/>
                    </a:lnTo>
                    <a:lnTo>
                      <a:pt x="1589" y="1632"/>
                    </a:lnTo>
                    <a:lnTo>
                      <a:pt x="1587" y="1639"/>
                    </a:lnTo>
                    <a:lnTo>
                      <a:pt x="1582" y="1646"/>
                    </a:lnTo>
                    <a:lnTo>
                      <a:pt x="1575" y="1651"/>
                    </a:lnTo>
                    <a:lnTo>
                      <a:pt x="1569" y="1657"/>
                    </a:lnTo>
                    <a:lnTo>
                      <a:pt x="1562" y="1663"/>
                    </a:lnTo>
                    <a:lnTo>
                      <a:pt x="1558" y="1651"/>
                    </a:lnTo>
                    <a:lnTo>
                      <a:pt x="1553" y="1639"/>
                    </a:lnTo>
                    <a:lnTo>
                      <a:pt x="1550" y="1627"/>
                    </a:lnTo>
                    <a:lnTo>
                      <a:pt x="1552" y="1626"/>
                    </a:lnTo>
                    <a:lnTo>
                      <a:pt x="1554" y="1624"/>
                    </a:lnTo>
                    <a:lnTo>
                      <a:pt x="1556" y="1619"/>
                    </a:lnTo>
                    <a:lnTo>
                      <a:pt x="1559" y="1615"/>
                    </a:lnTo>
                    <a:lnTo>
                      <a:pt x="1559" y="1610"/>
                    </a:lnTo>
                    <a:lnTo>
                      <a:pt x="1559" y="1609"/>
                    </a:lnTo>
                    <a:close/>
                    <a:moveTo>
                      <a:pt x="1640" y="1348"/>
                    </a:moveTo>
                    <a:lnTo>
                      <a:pt x="1640" y="1349"/>
                    </a:lnTo>
                    <a:lnTo>
                      <a:pt x="1640" y="1349"/>
                    </a:lnTo>
                    <a:lnTo>
                      <a:pt x="1640" y="1348"/>
                    </a:lnTo>
                    <a:close/>
                    <a:moveTo>
                      <a:pt x="1630" y="990"/>
                    </a:moveTo>
                    <a:lnTo>
                      <a:pt x="1634" y="990"/>
                    </a:lnTo>
                    <a:lnTo>
                      <a:pt x="1638" y="989"/>
                    </a:lnTo>
                    <a:lnTo>
                      <a:pt x="1639" y="992"/>
                    </a:lnTo>
                    <a:lnTo>
                      <a:pt x="1643" y="995"/>
                    </a:lnTo>
                    <a:lnTo>
                      <a:pt x="1645" y="997"/>
                    </a:lnTo>
                    <a:lnTo>
                      <a:pt x="1641" y="997"/>
                    </a:lnTo>
                    <a:lnTo>
                      <a:pt x="1638" y="996"/>
                    </a:lnTo>
                    <a:lnTo>
                      <a:pt x="1635" y="995"/>
                    </a:lnTo>
                    <a:lnTo>
                      <a:pt x="1633" y="992"/>
                    </a:lnTo>
                    <a:lnTo>
                      <a:pt x="1630" y="990"/>
                    </a:lnTo>
                    <a:close/>
                    <a:moveTo>
                      <a:pt x="1702" y="1341"/>
                    </a:moveTo>
                    <a:lnTo>
                      <a:pt x="1698" y="1347"/>
                    </a:lnTo>
                    <a:lnTo>
                      <a:pt x="1694" y="1353"/>
                    </a:lnTo>
                    <a:lnTo>
                      <a:pt x="1691" y="1359"/>
                    </a:lnTo>
                    <a:lnTo>
                      <a:pt x="1692" y="1366"/>
                    </a:lnTo>
                    <a:lnTo>
                      <a:pt x="1686" y="1368"/>
                    </a:lnTo>
                    <a:lnTo>
                      <a:pt x="1689" y="1357"/>
                    </a:lnTo>
                    <a:lnTo>
                      <a:pt x="1694" y="1348"/>
                    </a:lnTo>
                    <a:lnTo>
                      <a:pt x="1702" y="1341"/>
                    </a:lnTo>
                    <a:close/>
                    <a:moveTo>
                      <a:pt x="1694" y="877"/>
                    </a:moveTo>
                    <a:lnTo>
                      <a:pt x="1696" y="874"/>
                    </a:lnTo>
                    <a:lnTo>
                      <a:pt x="1700" y="869"/>
                    </a:lnTo>
                    <a:lnTo>
                      <a:pt x="1701" y="864"/>
                    </a:lnTo>
                    <a:lnTo>
                      <a:pt x="1702" y="870"/>
                    </a:lnTo>
                    <a:lnTo>
                      <a:pt x="1703" y="876"/>
                    </a:lnTo>
                    <a:lnTo>
                      <a:pt x="1704" y="881"/>
                    </a:lnTo>
                    <a:lnTo>
                      <a:pt x="1702" y="880"/>
                    </a:lnTo>
                    <a:lnTo>
                      <a:pt x="1700" y="877"/>
                    </a:lnTo>
                    <a:lnTo>
                      <a:pt x="1696" y="877"/>
                    </a:lnTo>
                    <a:lnTo>
                      <a:pt x="1694" y="877"/>
                    </a:lnTo>
                    <a:close/>
                    <a:moveTo>
                      <a:pt x="1689" y="1514"/>
                    </a:moveTo>
                    <a:lnTo>
                      <a:pt x="1697" y="1508"/>
                    </a:lnTo>
                    <a:lnTo>
                      <a:pt x="1706" y="1503"/>
                    </a:lnTo>
                    <a:lnTo>
                      <a:pt x="1713" y="1497"/>
                    </a:lnTo>
                    <a:lnTo>
                      <a:pt x="1713" y="1485"/>
                    </a:lnTo>
                    <a:lnTo>
                      <a:pt x="1711" y="1474"/>
                    </a:lnTo>
                    <a:lnTo>
                      <a:pt x="1714" y="1473"/>
                    </a:lnTo>
                    <a:lnTo>
                      <a:pt x="1719" y="1472"/>
                    </a:lnTo>
                    <a:lnTo>
                      <a:pt x="1725" y="1476"/>
                    </a:lnTo>
                    <a:lnTo>
                      <a:pt x="1728" y="1485"/>
                    </a:lnTo>
                    <a:lnTo>
                      <a:pt x="1729" y="1493"/>
                    </a:lnTo>
                    <a:lnTo>
                      <a:pt x="1731" y="1502"/>
                    </a:lnTo>
                    <a:lnTo>
                      <a:pt x="1736" y="1508"/>
                    </a:lnTo>
                    <a:lnTo>
                      <a:pt x="1736" y="1512"/>
                    </a:lnTo>
                    <a:lnTo>
                      <a:pt x="1735" y="1516"/>
                    </a:lnTo>
                    <a:lnTo>
                      <a:pt x="1735" y="1522"/>
                    </a:lnTo>
                    <a:lnTo>
                      <a:pt x="1735" y="1530"/>
                    </a:lnTo>
                    <a:lnTo>
                      <a:pt x="1731" y="1527"/>
                    </a:lnTo>
                    <a:lnTo>
                      <a:pt x="1728" y="1525"/>
                    </a:lnTo>
                    <a:lnTo>
                      <a:pt x="1724" y="1524"/>
                    </a:lnTo>
                    <a:lnTo>
                      <a:pt x="1719" y="1522"/>
                    </a:lnTo>
                    <a:lnTo>
                      <a:pt x="1719" y="1524"/>
                    </a:lnTo>
                    <a:lnTo>
                      <a:pt x="1719" y="1524"/>
                    </a:lnTo>
                    <a:lnTo>
                      <a:pt x="1718" y="1516"/>
                    </a:lnTo>
                    <a:lnTo>
                      <a:pt x="1709" y="1514"/>
                    </a:lnTo>
                    <a:lnTo>
                      <a:pt x="1706" y="1516"/>
                    </a:lnTo>
                    <a:lnTo>
                      <a:pt x="1703" y="1520"/>
                    </a:lnTo>
                    <a:lnTo>
                      <a:pt x="1701" y="1524"/>
                    </a:lnTo>
                    <a:lnTo>
                      <a:pt x="1701" y="1527"/>
                    </a:lnTo>
                    <a:lnTo>
                      <a:pt x="1701" y="1532"/>
                    </a:lnTo>
                    <a:lnTo>
                      <a:pt x="1698" y="1531"/>
                    </a:lnTo>
                    <a:lnTo>
                      <a:pt x="1695" y="1536"/>
                    </a:lnTo>
                    <a:lnTo>
                      <a:pt x="1692" y="1541"/>
                    </a:lnTo>
                    <a:lnTo>
                      <a:pt x="1691" y="1545"/>
                    </a:lnTo>
                    <a:lnTo>
                      <a:pt x="1690" y="1544"/>
                    </a:lnTo>
                    <a:lnTo>
                      <a:pt x="1687" y="1543"/>
                    </a:lnTo>
                    <a:lnTo>
                      <a:pt x="1683" y="1536"/>
                    </a:lnTo>
                    <a:lnTo>
                      <a:pt x="1681" y="1529"/>
                    </a:lnTo>
                    <a:lnTo>
                      <a:pt x="1685" y="1521"/>
                    </a:lnTo>
                    <a:lnTo>
                      <a:pt x="1689" y="1514"/>
                    </a:lnTo>
                    <a:close/>
                    <a:moveTo>
                      <a:pt x="1788" y="924"/>
                    </a:moveTo>
                    <a:lnTo>
                      <a:pt x="1787" y="924"/>
                    </a:lnTo>
                    <a:lnTo>
                      <a:pt x="1777" y="923"/>
                    </a:lnTo>
                    <a:lnTo>
                      <a:pt x="1768" y="922"/>
                    </a:lnTo>
                    <a:lnTo>
                      <a:pt x="1766" y="908"/>
                    </a:lnTo>
                    <a:lnTo>
                      <a:pt x="1762" y="894"/>
                    </a:lnTo>
                    <a:lnTo>
                      <a:pt x="1753" y="881"/>
                    </a:lnTo>
                    <a:lnTo>
                      <a:pt x="1749" y="877"/>
                    </a:lnTo>
                    <a:lnTo>
                      <a:pt x="1743" y="877"/>
                    </a:lnTo>
                    <a:lnTo>
                      <a:pt x="1738" y="877"/>
                    </a:lnTo>
                    <a:lnTo>
                      <a:pt x="1745" y="874"/>
                    </a:lnTo>
                    <a:lnTo>
                      <a:pt x="1749" y="870"/>
                    </a:lnTo>
                    <a:lnTo>
                      <a:pt x="1754" y="867"/>
                    </a:lnTo>
                    <a:lnTo>
                      <a:pt x="1758" y="864"/>
                    </a:lnTo>
                    <a:lnTo>
                      <a:pt x="1760" y="860"/>
                    </a:lnTo>
                    <a:lnTo>
                      <a:pt x="1763" y="857"/>
                    </a:lnTo>
                    <a:lnTo>
                      <a:pt x="1766" y="861"/>
                    </a:lnTo>
                    <a:lnTo>
                      <a:pt x="1770" y="865"/>
                    </a:lnTo>
                    <a:lnTo>
                      <a:pt x="1775" y="869"/>
                    </a:lnTo>
                    <a:lnTo>
                      <a:pt x="1781" y="871"/>
                    </a:lnTo>
                    <a:lnTo>
                      <a:pt x="1785" y="871"/>
                    </a:lnTo>
                    <a:lnTo>
                      <a:pt x="1788" y="872"/>
                    </a:lnTo>
                    <a:lnTo>
                      <a:pt x="1793" y="874"/>
                    </a:lnTo>
                    <a:lnTo>
                      <a:pt x="1797" y="872"/>
                    </a:lnTo>
                    <a:lnTo>
                      <a:pt x="1802" y="871"/>
                    </a:lnTo>
                    <a:lnTo>
                      <a:pt x="1800" y="874"/>
                    </a:lnTo>
                    <a:lnTo>
                      <a:pt x="1798" y="875"/>
                    </a:lnTo>
                    <a:lnTo>
                      <a:pt x="1796" y="875"/>
                    </a:lnTo>
                    <a:lnTo>
                      <a:pt x="1793" y="874"/>
                    </a:lnTo>
                    <a:lnTo>
                      <a:pt x="1783" y="878"/>
                    </a:lnTo>
                    <a:lnTo>
                      <a:pt x="1780" y="884"/>
                    </a:lnTo>
                    <a:lnTo>
                      <a:pt x="1779" y="892"/>
                    </a:lnTo>
                    <a:lnTo>
                      <a:pt x="1780" y="900"/>
                    </a:lnTo>
                    <a:lnTo>
                      <a:pt x="1783" y="909"/>
                    </a:lnTo>
                    <a:lnTo>
                      <a:pt x="1786" y="917"/>
                    </a:lnTo>
                    <a:lnTo>
                      <a:pt x="1788" y="924"/>
                    </a:lnTo>
                    <a:close/>
                    <a:moveTo>
                      <a:pt x="1752" y="1336"/>
                    </a:moveTo>
                    <a:lnTo>
                      <a:pt x="1752" y="1336"/>
                    </a:lnTo>
                    <a:lnTo>
                      <a:pt x="1751" y="1336"/>
                    </a:lnTo>
                    <a:lnTo>
                      <a:pt x="1751" y="1334"/>
                    </a:lnTo>
                    <a:lnTo>
                      <a:pt x="1751" y="1334"/>
                    </a:lnTo>
                    <a:lnTo>
                      <a:pt x="1752" y="1336"/>
                    </a:lnTo>
                    <a:close/>
                    <a:moveTo>
                      <a:pt x="1742" y="1362"/>
                    </a:moveTo>
                    <a:lnTo>
                      <a:pt x="1748" y="1364"/>
                    </a:lnTo>
                    <a:lnTo>
                      <a:pt x="1748" y="1364"/>
                    </a:lnTo>
                    <a:lnTo>
                      <a:pt x="1754" y="1378"/>
                    </a:lnTo>
                    <a:lnTo>
                      <a:pt x="1763" y="1390"/>
                    </a:lnTo>
                    <a:lnTo>
                      <a:pt x="1776" y="1400"/>
                    </a:lnTo>
                    <a:lnTo>
                      <a:pt x="1776" y="1401"/>
                    </a:lnTo>
                    <a:lnTo>
                      <a:pt x="1775" y="1404"/>
                    </a:lnTo>
                    <a:lnTo>
                      <a:pt x="1774" y="1402"/>
                    </a:lnTo>
                    <a:lnTo>
                      <a:pt x="1772" y="1401"/>
                    </a:lnTo>
                    <a:lnTo>
                      <a:pt x="1765" y="1400"/>
                    </a:lnTo>
                    <a:lnTo>
                      <a:pt x="1758" y="1399"/>
                    </a:lnTo>
                    <a:lnTo>
                      <a:pt x="1751" y="1400"/>
                    </a:lnTo>
                    <a:lnTo>
                      <a:pt x="1745" y="1405"/>
                    </a:lnTo>
                    <a:lnTo>
                      <a:pt x="1741" y="1413"/>
                    </a:lnTo>
                    <a:lnTo>
                      <a:pt x="1741" y="1415"/>
                    </a:lnTo>
                    <a:lnTo>
                      <a:pt x="1736" y="1412"/>
                    </a:lnTo>
                    <a:lnTo>
                      <a:pt x="1731" y="1411"/>
                    </a:lnTo>
                    <a:lnTo>
                      <a:pt x="1725" y="1411"/>
                    </a:lnTo>
                    <a:lnTo>
                      <a:pt x="1721" y="1413"/>
                    </a:lnTo>
                    <a:lnTo>
                      <a:pt x="1719" y="1416"/>
                    </a:lnTo>
                    <a:lnTo>
                      <a:pt x="1717" y="1419"/>
                    </a:lnTo>
                    <a:lnTo>
                      <a:pt x="1717" y="1425"/>
                    </a:lnTo>
                    <a:lnTo>
                      <a:pt x="1714" y="1425"/>
                    </a:lnTo>
                    <a:lnTo>
                      <a:pt x="1713" y="1422"/>
                    </a:lnTo>
                    <a:lnTo>
                      <a:pt x="1713" y="1417"/>
                    </a:lnTo>
                    <a:lnTo>
                      <a:pt x="1713" y="1412"/>
                    </a:lnTo>
                    <a:lnTo>
                      <a:pt x="1714" y="1408"/>
                    </a:lnTo>
                    <a:lnTo>
                      <a:pt x="1717" y="1408"/>
                    </a:lnTo>
                    <a:lnTo>
                      <a:pt x="1719" y="1408"/>
                    </a:lnTo>
                    <a:lnTo>
                      <a:pt x="1721" y="1407"/>
                    </a:lnTo>
                    <a:lnTo>
                      <a:pt x="1724" y="1398"/>
                    </a:lnTo>
                    <a:lnTo>
                      <a:pt x="1730" y="1389"/>
                    </a:lnTo>
                    <a:lnTo>
                      <a:pt x="1736" y="1382"/>
                    </a:lnTo>
                    <a:lnTo>
                      <a:pt x="1741" y="1373"/>
                    </a:lnTo>
                    <a:lnTo>
                      <a:pt x="1742" y="1362"/>
                    </a:lnTo>
                    <a:close/>
                    <a:moveTo>
                      <a:pt x="1774" y="1452"/>
                    </a:moveTo>
                    <a:lnTo>
                      <a:pt x="1771" y="1452"/>
                    </a:lnTo>
                    <a:lnTo>
                      <a:pt x="1774" y="1451"/>
                    </a:lnTo>
                    <a:lnTo>
                      <a:pt x="1775" y="1452"/>
                    </a:lnTo>
                    <a:lnTo>
                      <a:pt x="1774" y="1452"/>
                    </a:lnTo>
                    <a:lnTo>
                      <a:pt x="1774" y="1452"/>
                    </a:lnTo>
                    <a:lnTo>
                      <a:pt x="1774" y="1452"/>
                    </a:lnTo>
                    <a:close/>
                    <a:moveTo>
                      <a:pt x="1732" y="1617"/>
                    </a:moveTo>
                    <a:lnTo>
                      <a:pt x="1732" y="1617"/>
                    </a:lnTo>
                    <a:lnTo>
                      <a:pt x="1732" y="1611"/>
                    </a:lnTo>
                    <a:lnTo>
                      <a:pt x="1732" y="1605"/>
                    </a:lnTo>
                    <a:lnTo>
                      <a:pt x="1732" y="1599"/>
                    </a:lnTo>
                    <a:lnTo>
                      <a:pt x="1735" y="1595"/>
                    </a:lnTo>
                    <a:lnTo>
                      <a:pt x="1741" y="1593"/>
                    </a:lnTo>
                    <a:lnTo>
                      <a:pt x="1732" y="1617"/>
                    </a:lnTo>
                    <a:close/>
                    <a:moveTo>
                      <a:pt x="1735" y="1638"/>
                    </a:moveTo>
                    <a:lnTo>
                      <a:pt x="1734" y="1636"/>
                    </a:lnTo>
                    <a:lnTo>
                      <a:pt x="1734" y="1636"/>
                    </a:lnTo>
                    <a:lnTo>
                      <a:pt x="1735" y="1638"/>
                    </a:lnTo>
                    <a:close/>
                    <a:moveTo>
                      <a:pt x="1760" y="1641"/>
                    </a:moveTo>
                    <a:lnTo>
                      <a:pt x="1763" y="1640"/>
                    </a:lnTo>
                    <a:lnTo>
                      <a:pt x="1764" y="1645"/>
                    </a:lnTo>
                    <a:lnTo>
                      <a:pt x="1764" y="1649"/>
                    </a:lnTo>
                    <a:lnTo>
                      <a:pt x="1764" y="1651"/>
                    </a:lnTo>
                    <a:lnTo>
                      <a:pt x="1763" y="1652"/>
                    </a:lnTo>
                    <a:lnTo>
                      <a:pt x="1762" y="1653"/>
                    </a:lnTo>
                    <a:lnTo>
                      <a:pt x="1759" y="1653"/>
                    </a:lnTo>
                    <a:lnTo>
                      <a:pt x="1757" y="1653"/>
                    </a:lnTo>
                    <a:lnTo>
                      <a:pt x="1754" y="1653"/>
                    </a:lnTo>
                    <a:lnTo>
                      <a:pt x="1752" y="1653"/>
                    </a:lnTo>
                    <a:lnTo>
                      <a:pt x="1749" y="1653"/>
                    </a:lnTo>
                    <a:lnTo>
                      <a:pt x="1746" y="1652"/>
                    </a:lnTo>
                    <a:lnTo>
                      <a:pt x="1743" y="1647"/>
                    </a:lnTo>
                    <a:lnTo>
                      <a:pt x="1740" y="1643"/>
                    </a:lnTo>
                    <a:lnTo>
                      <a:pt x="1736" y="1638"/>
                    </a:lnTo>
                    <a:lnTo>
                      <a:pt x="1748" y="1643"/>
                    </a:lnTo>
                    <a:lnTo>
                      <a:pt x="1760" y="1641"/>
                    </a:lnTo>
                    <a:close/>
                    <a:moveTo>
                      <a:pt x="2100" y="1431"/>
                    </a:moveTo>
                    <a:lnTo>
                      <a:pt x="2100" y="1431"/>
                    </a:lnTo>
                    <a:lnTo>
                      <a:pt x="2106" y="1440"/>
                    </a:lnTo>
                    <a:lnTo>
                      <a:pt x="2114" y="1447"/>
                    </a:lnTo>
                    <a:lnTo>
                      <a:pt x="2110" y="1450"/>
                    </a:lnTo>
                    <a:lnTo>
                      <a:pt x="2110" y="1450"/>
                    </a:lnTo>
                    <a:lnTo>
                      <a:pt x="2108" y="1444"/>
                    </a:lnTo>
                    <a:lnTo>
                      <a:pt x="2104" y="1438"/>
                    </a:lnTo>
                    <a:lnTo>
                      <a:pt x="2100" y="1431"/>
                    </a:lnTo>
                    <a:close/>
                    <a:moveTo>
                      <a:pt x="2310" y="510"/>
                    </a:moveTo>
                    <a:lnTo>
                      <a:pt x="2311" y="510"/>
                    </a:lnTo>
                    <a:lnTo>
                      <a:pt x="2311" y="510"/>
                    </a:lnTo>
                    <a:lnTo>
                      <a:pt x="2310" y="510"/>
                    </a:lnTo>
                    <a:close/>
                    <a:moveTo>
                      <a:pt x="2732" y="769"/>
                    </a:moveTo>
                    <a:lnTo>
                      <a:pt x="2729" y="768"/>
                    </a:lnTo>
                    <a:lnTo>
                      <a:pt x="2725" y="768"/>
                    </a:lnTo>
                    <a:lnTo>
                      <a:pt x="2723" y="766"/>
                    </a:lnTo>
                    <a:lnTo>
                      <a:pt x="2724" y="763"/>
                    </a:lnTo>
                    <a:lnTo>
                      <a:pt x="2725" y="761"/>
                    </a:lnTo>
                    <a:lnTo>
                      <a:pt x="2727" y="758"/>
                    </a:lnTo>
                    <a:lnTo>
                      <a:pt x="2728" y="756"/>
                    </a:lnTo>
                    <a:lnTo>
                      <a:pt x="2730" y="756"/>
                    </a:lnTo>
                    <a:lnTo>
                      <a:pt x="2733" y="755"/>
                    </a:lnTo>
                    <a:lnTo>
                      <a:pt x="2736" y="756"/>
                    </a:lnTo>
                    <a:lnTo>
                      <a:pt x="2733" y="760"/>
                    </a:lnTo>
                    <a:lnTo>
                      <a:pt x="2730" y="762"/>
                    </a:lnTo>
                    <a:lnTo>
                      <a:pt x="2730" y="766"/>
                    </a:lnTo>
                    <a:lnTo>
                      <a:pt x="2732" y="769"/>
                    </a:lnTo>
                    <a:close/>
                    <a:moveTo>
                      <a:pt x="3337" y="1179"/>
                    </a:moveTo>
                    <a:lnTo>
                      <a:pt x="3330" y="1173"/>
                    </a:lnTo>
                    <a:lnTo>
                      <a:pt x="3339" y="1171"/>
                    </a:lnTo>
                    <a:lnTo>
                      <a:pt x="3341" y="1173"/>
                    </a:lnTo>
                    <a:lnTo>
                      <a:pt x="3342" y="1176"/>
                    </a:lnTo>
                    <a:lnTo>
                      <a:pt x="3337" y="1179"/>
                    </a:lnTo>
                    <a:close/>
                    <a:moveTo>
                      <a:pt x="3300" y="1190"/>
                    </a:moveTo>
                    <a:lnTo>
                      <a:pt x="3300" y="1189"/>
                    </a:lnTo>
                    <a:lnTo>
                      <a:pt x="3302" y="1189"/>
                    </a:lnTo>
                    <a:lnTo>
                      <a:pt x="3303" y="1194"/>
                    </a:lnTo>
                    <a:lnTo>
                      <a:pt x="3303" y="1200"/>
                    </a:lnTo>
                    <a:lnTo>
                      <a:pt x="3305" y="1206"/>
                    </a:lnTo>
                    <a:lnTo>
                      <a:pt x="3302" y="1207"/>
                    </a:lnTo>
                    <a:lnTo>
                      <a:pt x="3298" y="1208"/>
                    </a:lnTo>
                    <a:lnTo>
                      <a:pt x="3296" y="1210"/>
                    </a:lnTo>
                    <a:lnTo>
                      <a:pt x="3296" y="1208"/>
                    </a:lnTo>
                    <a:lnTo>
                      <a:pt x="3298" y="1205"/>
                    </a:lnTo>
                    <a:lnTo>
                      <a:pt x="3301" y="1200"/>
                    </a:lnTo>
                    <a:lnTo>
                      <a:pt x="3301" y="1195"/>
                    </a:lnTo>
                    <a:lnTo>
                      <a:pt x="3300" y="1190"/>
                    </a:lnTo>
                    <a:close/>
                    <a:moveTo>
                      <a:pt x="3283" y="1178"/>
                    </a:moveTo>
                    <a:lnTo>
                      <a:pt x="3288" y="1179"/>
                    </a:lnTo>
                    <a:lnTo>
                      <a:pt x="3288" y="1179"/>
                    </a:lnTo>
                    <a:lnTo>
                      <a:pt x="3283" y="1178"/>
                    </a:lnTo>
                    <a:close/>
                    <a:moveTo>
                      <a:pt x="3206" y="2136"/>
                    </a:move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5" y="2136"/>
                    </a:lnTo>
                    <a:lnTo>
                      <a:pt x="3206" y="2136"/>
                    </a:lnTo>
                    <a:close/>
                    <a:moveTo>
                      <a:pt x="3195" y="2160"/>
                    </a:moveTo>
                    <a:lnTo>
                      <a:pt x="3194" y="2163"/>
                    </a:lnTo>
                    <a:lnTo>
                      <a:pt x="3194" y="2162"/>
                    </a:lnTo>
                    <a:lnTo>
                      <a:pt x="3195" y="2160"/>
                    </a:lnTo>
                    <a:close/>
                    <a:moveTo>
                      <a:pt x="2437" y="2390"/>
                    </a:move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lnTo>
                      <a:pt x="2437" y="2390"/>
                    </a:lnTo>
                    <a:close/>
                    <a:moveTo>
                      <a:pt x="2413" y="912"/>
                    </a:moveTo>
                    <a:lnTo>
                      <a:pt x="2417" y="914"/>
                    </a:lnTo>
                    <a:lnTo>
                      <a:pt x="2421" y="914"/>
                    </a:lnTo>
                    <a:lnTo>
                      <a:pt x="2420" y="915"/>
                    </a:lnTo>
                    <a:lnTo>
                      <a:pt x="2417" y="917"/>
                    </a:lnTo>
                    <a:lnTo>
                      <a:pt x="2417" y="920"/>
                    </a:lnTo>
                    <a:lnTo>
                      <a:pt x="2416" y="916"/>
                    </a:lnTo>
                    <a:lnTo>
                      <a:pt x="2413" y="912"/>
                    </a:lnTo>
                    <a:close/>
                    <a:moveTo>
                      <a:pt x="2196" y="410"/>
                    </a:moveTo>
                    <a:lnTo>
                      <a:pt x="2196" y="410"/>
                    </a:lnTo>
                    <a:lnTo>
                      <a:pt x="2196" y="410"/>
                    </a:lnTo>
                    <a:lnTo>
                      <a:pt x="2196" y="410"/>
                    </a:lnTo>
                    <a:lnTo>
                      <a:pt x="2196" y="410"/>
                    </a:lnTo>
                    <a:close/>
                    <a:moveTo>
                      <a:pt x="2199" y="1366"/>
                    </a:moveTo>
                    <a:lnTo>
                      <a:pt x="2200" y="1365"/>
                    </a:lnTo>
                    <a:lnTo>
                      <a:pt x="2201" y="1365"/>
                    </a:lnTo>
                    <a:lnTo>
                      <a:pt x="2202" y="1366"/>
                    </a:lnTo>
                    <a:lnTo>
                      <a:pt x="2200" y="1368"/>
                    </a:lnTo>
                    <a:lnTo>
                      <a:pt x="2197" y="1372"/>
                    </a:lnTo>
                    <a:lnTo>
                      <a:pt x="2196" y="1371"/>
                    </a:lnTo>
                    <a:lnTo>
                      <a:pt x="2196" y="1368"/>
                    </a:lnTo>
                    <a:lnTo>
                      <a:pt x="2196" y="1367"/>
                    </a:lnTo>
                    <a:lnTo>
                      <a:pt x="2199" y="1366"/>
                    </a:lnTo>
                    <a:close/>
                    <a:moveTo>
                      <a:pt x="2186" y="1047"/>
                    </a:moveTo>
                    <a:lnTo>
                      <a:pt x="2178" y="1046"/>
                    </a:lnTo>
                    <a:lnTo>
                      <a:pt x="2171" y="1046"/>
                    </a:lnTo>
                    <a:lnTo>
                      <a:pt x="2163" y="1043"/>
                    </a:lnTo>
                    <a:lnTo>
                      <a:pt x="2159" y="1037"/>
                    </a:lnTo>
                    <a:lnTo>
                      <a:pt x="2159" y="1037"/>
                    </a:lnTo>
                    <a:lnTo>
                      <a:pt x="2165" y="1034"/>
                    </a:lnTo>
                    <a:lnTo>
                      <a:pt x="2168" y="1031"/>
                    </a:lnTo>
                    <a:lnTo>
                      <a:pt x="2173" y="1030"/>
                    </a:lnTo>
                    <a:lnTo>
                      <a:pt x="2177" y="1029"/>
                    </a:lnTo>
                    <a:lnTo>
                      <a:pt x="2177" y="1029"/>
                    </a:lnTo>
                    <a:lnTo>
                      <a:pt x="2182" y="1031"/>
                    </a:lnTo>
                    <a:lnTo>
                      <a:pt x="2188" y="1030"/>
                    </a:lnTo>
                    <a:lnTo>
                      <a:pt x="2186" y="1047"/>
                    </a:lnTo>
                    <a:close/>
                    <a:moveTo>
                      <a:pt x="2184" y="1063"/>
                    </a:moveTo>
                    <a:lnTo>
                      <a:pt x="2176" y="1071"/>
                    </a:lnTo>
                    <a:lnTo>
                      <a:pt x="2167" y="1075"/>
                    </a:lnTo>
                    <a:lnTo>
                      <a:pt x="2159" y="1074"/>
                    </a:lnTo>
                    <a:lnTo>
                      <a:pt x="2150" y="1071"/>
                    </a:lnTo>
                    <a:lnTo>
                      <a:pt x="2143" y="1066"/>
                    </a:lnTo>
                    <a:lnTo>
                      <a:pt x="2163" y="1068"/>
                    </a:lnTo>
                    <a:lnTo>
                      <a:pt x="2184" y="1063"/>
                    </a:lnTo>
                    <a:close/>
                    <a:moveTo>
                      <a:pt x="2152" y="1538"/>
                    </a:moveTo>
                    <a:lnTo>
                      <a:pt x="2154" y="1538"/>
                    </a:lnTo>
                    <a:lnTo>
                      <a:pt x="2155" y="1539"/>
                    </a:lnTo>
                    <a:lnTo>
                      <a:pt x="2154" y="1541"/>
                    </a:lnTo>
                    <a:lnTo>
                      <a:pt x="2152" y="1538"/>
                    </a:lnTo>
                    <a:close/>
                    <a:moveTo>
                      <a:pt x="1905" y="1348"/>
                    </a:moveTo>
                    <a:lnTo>
                      <a:pt x="1905" y="1348"/>
                    </a:lnTo>
                    <a:lnTo>
                      <a:pt x="1860" y="1347"/>
                    </a:lnTo>
                    <a:lnTo>
                      <a:pt x="1859" y="1355"/>
                    </a:lnTo>
                    <a:lnTo>
                      <a:pt x="1851" y="1361"/>
                    </a:lnTo>
                    <a:lnTo>
                      <a:pt x="1849" y="1353"/>
                    </a:lnTo>
                    <a:lnTo>
                      <a:pt x="1848" y="1343"/>
                    </a:lnTo>
                    <a:lnTo>
                      <a:pt x="1848" y="1333"/>
                    </a:lnTo>
                    <a:lnTo>
                      <a:pt x="1857" y="1331"/>
                    </a:lnTo>
                    <a:lnTo>
                      <a:pt x="1868" y="1330"/>
                    </a:lnTo>
                    <a:lnTo>
                      <a:pt x="1873" y="1328"/>
                    </a:lnTo>
                    <a:lnTo>
                      <a:pt x="1879" y="1326"/>
                    </a:lnTo>
                    <a:lnTo>
                      <a:pt x="1882" y="1334"/>
                    </a:lnTo>
                    <a:lnTo>
                      <a:pt x="1888" y="1339"/>
                    </a:lnTo>
                    <a:lnTo>
                      <a:pt x="1896" y="1343"/>
                    </a:lnTo>
                    <a:lnTo>
                      <a:pt x="1905" y="1344"/>
                    </a:lnTo>
                    <a:lnTo>
                      <a:pt x="1905" y="1348"/>
                    </a:lnTo>
                    <a:close/>
                    <a:moveTo>
                      <a:pt x="1908" y="1364"/>
                    </a:moveTo>
                    <a:lnTo>
                      <a:pt x="1887" y="1365"/>
                    </a:lnTo>
                    <a:lnTo>
                      <a:pt x="1884" y="1362"/>
                    </a:lnTo>
                    <a:lnTo>
                      <a:pt x="1883" y="1360"/>
                    </a:lnTo>
                    <a:lnTo>
                      <a:pt x="1887" y="1359"/>
                    </a:lnTo>
                    <a:lnTo>
                      <a:pt x="1890" y="1357"/>
                    </a:lnTo>
                    <a:lnTo>
                      <a:pt x="1894" y="1356"/>
                    </a:lnTo>
                    <a:lnTo>
                      <a:pt x="1898" y="1356"/>
                    </a:lnTo>
                    <a:lnTo>
                      <a:pt x="1902" y="1356"/>
                    </a:lnTo>
                    <a:lnTo>
                      <a:pt x="1904" y="1360"/>
                    </a:lnTo>
                    <a:lnTo>
                      <a:pt x="1906" y="1362"/>
                    </a:lnTo>
                    <a:lnTo>
                      <a:pt x="1908" y="1364"/>
                    </a:lnTo>
                    <a:close/>
                    <a:moveTo>
                      <a:pt x="1627" y="2650"/>
                    </a:moveTo>
                    <a:lnTo>
                      <a:pt x="1627" y="2650"/>
                    </a:lnTo>
                    <a:lnTo>
                      <a:pt x="1627" y="2650"/>
                    </a:lnTo>
                    <a:lnTo>
                      <a:pt x="1626" y="2652"/>
                    </a:lnTo>
                    <a:lnTo>
                      <a:pt x="1626" y="2650"/>
                    </a:lnTo>
                    <a:lnTo>
                      <a:pt x="1627" y="2650"/>
                    </a:lnTo>
                    <a:lnTo>
                      <a:pt x="1627" y="2650"/>
                    </a:lnTo>
                    <a:close/>
                    <a:moveTo>
                      <a:pt x="2801" y="2408"/>
                    </a:moveTo>
                    <a:lnTo>
                      <a:pt x="2800" y="2407"/>
                    </a:lnTo>
                    <a:lnTo>
                      <a:pt x="2803" y="2408"/>
                    </a:lnTo>
                    <a:lnTo>
                      <a:pt x="2801" y="2408"/>
                    </a:lnTo>
                    <a:close/>
                    <a:moveTo>
                      <a:pt x="3126" y="2254"/>
                    </a:moveTo>
                    <a:lnTo>
                      <a:pt x="3119" y="2250"/>
                    </a:lnTo>
                    <a:lnTo>
                      <a:pt x="3112" y="2245"/>
                    </a:lnTo>
                    <a:lnTo>
                      <a:pt x="3103" y="2245"/>
                    </a:lnTo>
                    <a:lnTo>
                      <a:pt x="3101" y="2245"/>
                    </a:lnTo>
                    <a:lnTo>
                      <a:pt x="3103" y="2240"/>
                    </a:lnTo>
                    <a:lnTo>
                      <a:pt x="3105" y="2234"/>
                    </a:lnTo>
                    <a:lnTo>
                      <a:pt x="3107" y="2237"/>
                    </a:lnTo>
                    <a:lnTo>
                      <a:pt x="3113" y="2243"/>
                    </a:lnTo>
                    <a:lnTo>
                      <a:pt x="3119" y="2249"/>
                    </a:lnTo>
                    <a:lnTo>
                      <a:pt x="3127" y="2253"/>
                    </a:lnTo>
                    <a:lnTo>
                      <a:pt x="3129" y="2251"/>
                    </a:lnTo>
                    <a:lnTo>
                      <a:pt x="3126" y="2254"/>
                    </a:lnTo>
                    <a:close/>
                    <a:moveTo>
                      <a:pt x="3129" y="2222"/>
                    </a:moveTo>
                    <a:lnTo>
                      <a:pt x="3114" y="2209"/>
                    </a:lnTo>
                    <a:lnTo>
                      <a:pt x="3112" y="2209"/>
                    </a:lnTo>
                    <a:lnTo>
                      <a:pt x="3109" y="2207"/>
                    </a:lnTo>
                    <a:lnTo>
                      <a:pt x="3129" y="2209"/>
                    </a:lnTo>
                    <a:lnTo>
                      <a:pt x="3148" y="2208"/>
                    </a:lnTo>
                    <a:lnTo>
                      <a:pt x="3148" y="2207"/>
                    </a:lnTo>
                    <a:lnTo>
                      <a:pt x="3150" y="2217"/>
                    </a:lnTo>
                    <a:lnTo>
                      <a:pt x="3146" y="2221"/>
                    </a:lnTo>
                    <a:lnTo>
                      <a:pt x="3141" y="2225"/>
                    </a:lnTo>
                    <a:lnTo>
                      <a:pt x="3135" y="2226"/>
                    </a:lnTo>
                    <a:lnTo>
                      <a:pt x="3129" y="2222"/>
                    </a:lnTo>
                    <a:close/>
                    <a:moveTo>
                      <a:pt x="3158" y="2198"/>
                    </a:moveTo>
                    <a:lnTo>
                      <a:pt x="3149" y="2200"/>
                    </a:lnTo>
                    <a:lnTo>
                      <a:pt x="3150" y="2200"/>
                    </a:lnTo>
                    <a:lnTo>
                      <a:pt x="3148" y="2197"/>
                    </a:lnTo>
                    <a:lnTo>
                      <a:pt x="3147" y="2193"/>
                    </a:lnTo>
                    <a:lnTo>
                      <a:pt x="3144" y="2190"/>
                    </a:lnTo>
                    <a:lnTo>
                      <a:pt x="3141" y="2187"/>
                    </a:lnTo>
                    <a:lnTo>
                      <a:pt x="3146" y="2183"/>
                    </a:lnTo>
                    <a:lnTo>
                      <a:pt x="3149" y="2179"/>
                    </a:lnTo>
                    <a:lnTo>
                      <a:pt x="3153" y="2174"/>
                    </a:lnTo>
                    <a:lnTo>
                      <a:pt x="3155" y="2177"/>
                    </a:lnTo>
                    <a:lnTo>
                      <a:pt x="3158" y="2181"/>
                    </a:lnTo>
                    <a:lnTo>
                      <a:pt x="3160" y="2185"/>
                    </a:lnTo>
                    <a:lnTo>
                      <a:pt x="3161" y="2192"/>
                    </a:lnTo>
                    <a:lnTo>
                      <a:pt x="3158" y="2198"/>
                    </a:lnTo>
                    <a:close/>
                    <a:moveTo>
                      <a:pt x="3183" y="2217"/>
                    </a:moveTo>
                    <a:lnTo>
                      <a:pt x="3184" y="2215"/>
                    </a:lnTo>
                    <a:lnTo>
                      <a:pt x="3184" y="2214"/>
                    </a:lnTo>
                    <a:lnTo>
                      <a:pt x="3183" y="2211"/>
                    </a:lnTo>
                    <a:lnTo>
                      <a:pt x="3187" y="2210"/>
                    </a:lnTo>
                    <a:lnTo>
                      <a:pt x="3187" y="2209"/>
                    </a:lnTo>
                    <a:lnTo>
                      <a:pt x="3190" y="2213"/>
                    </a:lnTo>
                    <a:lnTo>
                      <a:pt x="3194" y="2215"/>
                    </a:lnTo>
                    <a:lnTo>
                      <a:pt x="3190" y="2215"/>
                    </a:lnTo>
                    <a:lnTo>
                      <a:pt x="3187" y="2216"/>
                    </a:lnTo>
                    <a:lnTo>
                      <a:pt x="3183" y="2217"/>
                    </a:lnTo>
                    <a:close/>
                    <a:moveTo>
                      <a:pt x="3206" y="2176"/>
                    </a:moveTo>
                    <a:lnTo>
                      <a:pt x="3193" y="2181"/>
                    </a:lnTo>
                    <a:lnTo>
                      <a:pt x="3183" y="2191"/>
                    </a:lnTo>
                    <a:lnTo>
                      <a:pt x="3183" y="2191"/>
                    </a:lnTo>
                    <a:lnTo>
                      <a:pt x="3178" y="2188"/>
                    </a:lnTo>
                    <a:lnTo>
                      <a:pt x="3181" y="2183"/>
                    </a:lnTo>
                    <a:lnTo>
                      <a:pt x="3181" y="2179"/>
                    </a:lnTo>
                    <a:lnTo>
                      <a:pt x="3181" y="2175"/>
                    </a:lnTo>
                    <a:lnTo>
                      <a:pt x="3182" y="2174"/>
                    </a:lnTo>
                    <a:lnTo>
                      <a:pt x="3183" y="2173"/>
                    </a:lnTo>
                    <a:lnTo>
                      <a:pt x="3184" y="2173"/>
                    </a:lnTo>
                    <a:lnTo>
                      <a:pt x="3186" y="2173"/>
                    </a:lnTo>
                    <a:lnTo>
                      <a:pt x="3188" y="2173"/>
                    </a:lnTo>
                    <a:lnTo>
                      <a:pt x="3190" y="2171"/>
                    </a:lnTo>
                    <a:lnTo>
                      <a:pt x="3193" y="2170"/>
                    </a:lnTo>
                    <a:lnTo>
                      <a:pt x="3194" y="2169"/>
                    </a:lnTo>
                    <a:lnTo>
                      <a:pt x="3195" y="2167"/>
                    </a:lnTo>
                    <a:lnTo>
                      <a:pt x="3195" y="2164"/>
                    </a:lnTo>
                    <a:lnTo>
                      <a:pt x="3198" y="2165"/>
                    </a:lnTo>
                    <a:lnTo>
                      <a:pt x="3203" y="2165"/>
                    </a:lnTo>
                    <a:lnTo>
                      <a:pt x="3206" y="2165"/>
                    </a:lnTo>
                    <a:lnTo>
                      <a:pt x="3211" y="2164"/>
                    </a:lnTo>
                    <a:lnTo>
                      <a:pt x="3212" y="2168"/>
                    </a:lnTo>
                    <a:lnTo>
                      <a:pt x="3213" y="2170"/>
                    </a:lnTo>
                    <a:lnTo>
                      <a:pt x="3217" y="2173"/>
                    </a:lnTo>
                    <a:lnTo>
                      <a:pt x="3221" y="2173"/>
                    </a:lnTo>
                    <a:lnTo>
                      <a:pt x="3222" y="2174"/>
                    </a:lnTo>
                    <a:lnTo>
                      <a:pt x="3222" y="2175"/>
                    </a:lnTo>
                    <a:lnTo>
                      <a:pt x="3223" y="2176"/>
                    </a:lnTo>
                    <a:lnTo>
                      <a:pt x="3226" y="2177"/>
                    </a:lnTo>
                    <a:lnTo>
                      <a:pt x="3222" y="2180"/>
                    </a:lnTo>
                    <a:lnTo>
                      <a:pt x="3218" y="2180"/>
                    </a:lnTo>
                    <a:lnTo>
                      <a:pt x="3216" y="2179"/>
                    </a:lnTo>
                    <a:lnTo>
                      <a:pt x="3212" y="2177"/>
                    </a:lnTo>
                    <a:lnTo>
                      <a:pt x="3210" y="2176"/>
                    </a:lnTo>
                    <a:lnTo>
                      <a:pt x="3206" y="2176"/>
                    </a:lnTo>
                    <a:close/>
                    <a:moveTo>
                      <a:pt x="3252" y="2167"/>
                    </a:move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5"/>
                    </a:lnTo>
                    <a:lnTo>
                      <a:pt x="3252" y="2167"/>
                    </a:lnTo>
                    <a:close/>
                    <a:moveTo>
                      <a:pt x="3268" y="2162"/>
                    </a:moveTo>
                    <a:lnTo>
                      <a:pt x="3268" y="2162"/>
                    </a:lnTo>
                    <a:lnTo>
                      <a:pt x="3268" y="2162"/>
                    </a:lnTo>
                    <a:lnTo>
                      <a:pt x="3268" y="2162"/>
                    </a:lnTo>
                    <a:close/>
                    <a:moveTo>
                      <a:pt x="3273" y="2137"/>
                    </a:moveTo>
                    <a:lnTo>
                      <a:pt x="3272" y="2129"/>
                    </a:lnTo>
                    <a:lnTo>
                      <a:pt x="3274" y="2126"/>
                    </a:lnTo>
                    <a:lnTo>
                      <a:pt x="3275" y="2123"/>
                    </a:lnTo>
                    <a:lnTo>
                      <a:pt x="3277" y="2119"/>
                    </a:lnTo>
                    <a:lnTo>
                      <a:pt x="3279" y="2123"/>
                    </a:lnTo>
                    <a:lnTo>
                      <a:pt x="3281" y="2125"/>
                    </a:lnTo>
                    <a:lnTo>
                      <a:pt x="3281" y="2125"/>
                    </a:lnTo>
                    <a:lnTo>
                      <a:pt x="3279" y="2126"/>
                    </a:lnTo>
                    <a:lnTo>
                      <a:pt x="3278" y="2129"/>
                    </a:lnTo>
                    <a:lnTo>
                      <a:pt x="3278" y="2131"/>
                    </a:lnTo>
                    <a:lnTo>
                      <a:pt x="3277" y="2134"/>
                    </a:lnTo>
                    <a:lnTo>
                      <a:pt x="3275" y="2136"/>
                    </a:lnTo>
                    <a:lnTo>
                      <a:pt x="3273" y="2137"/>
                    </a:lnTo>
                    <a:close/>
                    <a:moveTo>
                      <a:pt x="3314" y="2111"/>
                    </a:moveTo>
                    <a:lnTo>
                      <a:pt x="3311" y="2112"/>
                    </a:lnTo>
                    <a:lnTo>
                      <a:pt x="3308" y="2114"/>
                    </a:lnTo>
                    <a:lnTo>
                      <a:pt x="3306" y="2117"/>
                    </a:lnTo>
                    <a:lnTo>
                      <a:pt x="3303" y="2119"/>
                    </a:lnTo>
                    <a:lnTo>
                      <a:pt x="3298" y="2114"/>
                    </a:lnTo>
                    <a:lnTo>
                      <a:pt x="3298" y="2108"/>
                    </a:lnTo>
                    <a:lnTo>
                      <a:pt x="3300" y="2102"/>
                    </a:lnTo>
                    <a:lnTo>
                      <a:pt x="3298" y="2096"/>
                    </a:lnTo>
                    <a:lnTo>
                      <a:pt x="3300" y="2096"/>
                    </a:lnTo>
                    <a:lnTo>
                      <a:pt x="3305" y="2095"/>
                    </a:lnTo>
                    <a:lnTo>
                      <a:pt x="3309" y="2094"/>
                    </a:lnTo>
                    <a:lnTo>
                      <a:pt x="3313" y="2091"/>
                    </a:lnTo>
                    <a:lnTo>
                      <a:pt x="3318" y="2089"/>
                    </a:lnTo>
                    <a:lnTo>
                      <a:pt x="3318" y="2090"/>
                    </a:lnTo>
                    <a:lnTo>
                      <a:pt x="3318" y="2094"/>
                    </a:lnTo>
                    <a:lnTo>
                      <a:pt x="3319" y="2096"/>
                    </a:lnTo>
                    <a:lnTo>
                      <a:pt x="3320" y="2100"/>
                    </a:lnTo>
                    <a:lnTo>
                      <a:pt x="3320" y="2103"/>
                    </a:lnTo>
                    <a:lnTo>
                      <a:pt x="3319" y="2106"/>
                    </a:lnTo>
                    <a:lnTo>
                      <a:pt x="3318" y="2108"/>
                    </a:lnTo>
                    <a:lnTo>
                      <a:pt x="3314" y="2111"/>
                    </a:lnTo>
                    <a:close/>
                    <a:moveTo>
                      <a:pt x="3381" y="1983"/>
                    </a:moveTo>
                    <a:lnTo>
                      <a:pt x="3382" y="1988"/>
                    </a:lnTo>
                    <a:lnTo>
                      <a:pt x="3381" y="1988"/>
                    </a:lnTo>
                    <a:lnTo>
                      <a:pt x="3381" y="1986"/>
                    </a:lnTo>
                    <a:lnTo>
                      <a:pt x="3381" y="1983"/>
                    </a:lnTo>
                    <a:close/>
                    <a:moveTo>
                      <a:pt x="3319" y="1364"/>
                    </a:moveTo>
                    <a:lnTo>
                      <a:pt x="3319" y="1364"/>
                    </a:lnTo>
                    <a:lnTo>
                      <a:pt x="3319" y="1364"/>
                    </a:lnTo>
                    <a:lnTo>
                      <a:pt x="3319" y="1364"/>
                    </a:lnTo>
                    <a:close/>
                    <a:moveTo>
                      <a:pt x="3402" y="860"/>
                    </a:moveTo>
                    <a:lnTo>
                      <a:pt x="3408" y="853"/>
                    </a:lnTo>
                    <a:lnTo>
                      <a:pt x="3411" y="854"/>
                    </a:lnTo>
                    <a:lnTo>
                      <a:pt x="3415" y="855"/>
                    </a:lnTo>
                    <a:lnTo>
                      <a:pt x="3408" y="858"/>
                    </a:lnTo>
                    <a:lnTo>
                      <a:pt x="3402" y="860"/>
                    </a:lnTo>
                    <a:close/>
                    <a:moveTo>
                      <a:pt x="3403" y="836"/>
                    </a:moveTo>
                    <a:lnTo>
                      <a:pt x="3405" y="840"/>
                    </a:lnTo>
                    <a:lnTo>
                      <a:pt x="3386" y="857"/>
                    </a:lnTo>
                    <a:lnTo>
                      <a:pt x="3385" y="852"/>
                    </a:lnTo>
                    <a:lnTo>
                      <a:pt x="3383" y="848"/>
                    </a:lnTo>
                    <a:lnTo>
                      <a:pt x="3393" y="842"/>
                    </a:lnTo>
                    <a:lnTo>
                      <a:pt x="3403" y="836"/>
                    </a:lnTo>
                    <a:close/>
                    <a:moveTo>
                      <a:pt x="3069" y="1076"/>
                    </a:moveTo>
                    <a:lnTo>
                      <a:pt x="3074" y="1074"/>
                    </a:lnTo>
                    <a:lnTo>
                      <a:pt x="3082" y="1081"/>
                    </a:lnTo>
                    <a:lnTo>
                      <a:pt x="3092" y="1087"/>
                    </a:lnTo>
                    <a:lnTo>
                      <a:pt x="3103" y="1091"/>
                    </a:lnTo>
                    <a:lnTo>
                      <a:pt x="3098" y="1100"/>
                    </a:lnTo>
                    <a:lnTo>
                      <a:pt x="3075" y="1115"/>
                    </a:lnTo>
                    <a:lnTo>
                      <a:pt x="3067" y="1104"/>
                    </a:lnTo>
                    <a:lnTo>
                      <a:pt x="3062" y="1091"/>
                    </a:lnTo>
                    <a:lnTo>
                      <a:pt x="3061" y="1077"/>
                    </a:lnTo>
                    <a:lnTo>
                      <a:pt x="3064" y="1077"/>
                    </a:lnTo>
                    <a:lnTo>
                      <a:pt x="3069" y="1076"/>
                    </a:lnTo>
                    <a:close/>
                    <a:moveTo>
                      <a:pt x="2965" y="1196"/>
                    </a:moveTo>
                    <a:lnTo>
                      <a:pt x="2974" y="1171"/>
                    </a:lnTo>
                    <a:lnTo>
                      <a:pt x="2979" y="1173"/>
                    </a:lnTo>
                    <a:lnTo>
                      <a:pt x="2984" y="1176"/>
                    </a:lnTo>
                    <a:lnTo>
                      <a:pt x="2990" y="1176"/>
                    </a:lnTo>
                    <a:lnTo>
                      <a:pt x="2995" y="1178"/>
                    </a:lnTo>
                    <a:lnTo>
                      <a:pt x="2999" y="1180"/>
                    </a:lnTo>
                    <a:lnTo>
                      <a:pt x="2996" y="1184"/>
                    </a:lnTo>
                    <a:lnTo>
                      <a:pt x="2994" y="1186"/>
                    </a:lnTo>
                    <a:lnTo>
                      <a:pt x="2969" y="1205"/>
                    </a:lnTo>
                    <a:lnTo>
                      <a:pt x="2968" y="1205"/>
                    </a:lnTo>
                    <a:lnTo>
                      <a:pt x="2965" y="1196"/>
                    </a:lnTo>
                    <a:lnTo>
                      <a:pt x="2965" y="1196"/>
                    </a:lnTo>
                    <a:lnTo>
                      <a:pt x="2965" y="1196"/>
                    </a:lnTo>
                    <a:close/>
                    <a:moveTo>
                      <a:pt x="2917" y="1030"/>
                    </a:moveTo>
                    <a:lnTo>
                      <a:pt x="2921" y="1030"/>
                    </a:lnTo>
                    <a:lnTo>
                      <a:pt x="2925" y="1030"/>
                    </a:lnTo>
                    <a:lnTo>
                      <a:pt x="2927" y="1030"/>
                    </a:lnTo>
                    <a:lnTo>
                      <a:pt x="2931" y="1030"/>
                    </a:lnTo>
                    <a:lnTo>
                      <a:pt x="2933" y="1030"/>
                    </a:lnTo>
                    <a:lnTo>
                      <a:pt x="2935" y="1028"/>
                    </a:lnTo>
                    <a:lnTo>
                      <a:pt x="2939" y="1031"/>
                    </a:lnTo>
                    <a:lnTo>
                      <a:pt x="2944" y="1032"/>
                    </a:lnTo>
                    <a:lnTo>
                      <a:pt x="2948" y="1034"/>
                    </a:lnTo>
                    <a:lnTo>
                      <a:pt x="2949" y="1037"/>
                    </a:lnTo>
                    <a:lnTo>
                      <a:pt x="2950" y="1041"/>
                    </a:lnTo>
                    <a:lnTo>
                      <a:pt x="2954" y="1045"/>
                    </a:lnTo>
                    <a:lnTo>
                      <a:pt x="2956" y="1047"/>
                    </a:lnTo>
                    <a:lnTo>
                      <a:pt x="2951" y="1058"/>
                    </a:lnTo>
                    <a:lnTo>
                      <a:pt x="2948" y="1059"/>
                    </a:lnTo>
                    <a:lnTo>
                      <a:pt x="2937" y="1064"/>
                    </a:lnTo>
                    <a:lnTo>
                      <a:pt x="2935" y="1064"/>
                    </a:lnTo>
                    <a:lnTo>
                      <a:pt x="2925" y="1062"/>
                    </a:lnTo>
                    <a:lnTo>
                      <a:pt x="2915" y="1065"/>
                    </a:lnTo>
                    <a:lnTo>
                      <a:pt x="2911" y="1063"/>
                    </a:lnTo>
                    <a:lnTo>
                      <a:pt x="2908" y="1063"/>
                    </a:lnTo>
                    <a:lnTo>
                      <a:pt x="2911" y="1047"/>
                    </a:lnTo>
                    <a:lnTo>
                      <a:pt x="2917" y="1030"/>
                    </a:lnTo>
                    <a:close/>
                    <a:moveTo>
                      <a:pt x="2898" y="989"/>
                    </a:moveTo>
                    <a:lnTo>
                      <a:pt x="2893" y="990"/>
                    </a:lnTo>
                    <a:lnTo>
                      <a:pt x="2891" y="989"/>
                    </a:lnTo>
                    <a:lnTo>
                      <a:pt x="2898" y="989"/>
                    </a:lnTo>
                    <a:close/>
                    <a:moveTo>
                      <a:pt x="2864" y="979"/>
                    </a:moveTo>
                    <a:lnTo>
                      <a:pt x="2864" y="979"/>
                    </a:lnTo>
                    <a:lnTo>
                      <a:pt x="2861" y="981"/>
                    </a:lnTo>
                    <a:lnTo>
                      <a:pt x="2859" y="984"/>
                    </a:lnTo>
                    <a:lnTo>
                      <a:pt x="2857" y="984"/>
                    </a:lnTo>
                    <a:lnTo>
                      <a:pt x="2860" y="983"/>
                    </a:lnTo>
                    <a:lnTo>
                      <a:pt x="2864" y="979"/>
                    </a:lnTo>
                    <a:close/>
                    <a:moveTo>
                      <a:pt x="2818" y="954"/>
                    </a:moveTo>
                    <a:lnTo>
                      <a:pt x="2819" y="957"/>
                    </a:lnTo>
                    <a:lnTo>
                      <a:pt x="2821" y="961"/>
                    </a:lnTo>
                    <a:lnTo>
                      <a:pt x="2813" y="960"/>
                    </a:lnTo>
                    <a:lnTo>
                      <a:pt x="2804" y="963"/>
                    </a:lnTo>
                    <a:lnTo>
                      <a:pt x="2796" y="969"/>
                    </a:lnTo>
                    <a:lnTo>
                      <a:pt x="2796" y="971"/>
                    </a:lnTo>
                    <a:lnTo>
                      <a:pt x="2792" y="967"/>
                    </a:lnTo>
                    <a:lnTo>
                      <a:pt x="2818" y="954"/>
                    </a:lnTo>
                    <a:close/>
                    <a:moveTo>
                      <a:pt x="2759" y="1043"/>
                    </a:moveTo>
                    <a:lnTo>
                      <a:pt x="2762" y="1042"/>
                    </a:lnTo>
                    <a:lnTo>
                      <a:pt x="2763" y="1042"/>
                    </a:lnTo>
                    <a:lnTo>
                      <a:pt x="2763" y="1043"/>
                    </a:lnTo>
                    <a:lnTo>
                      <a:pt x="2762" y="1043"/>
                    </a:lnTo>
                    <a:lnTo>
                      <a:pt x="2761" y="1043"/>
                    </a:lnTo>
                    <a:lnTo>
                      <a:pt x="2759" y="1043"/>
                    </a:lnTo>
                    <a:lnTo>
                      <a:pt x="2759" y="1043"/>
                    </a:lnTo>
                    <a:close/>
                    <a:moveTo>
                      <a:pt x="2752" y="785"/>
                    </a:moveTo>
                    <a:lnTo>
                      <a:pt x="2749" y="784"/>
                    </a:lnTo>
                    <a:lnTo>
                      <a:pt x="2744" y="783"/>
                    </a:lnTo>
                    <a:lnTo>
                      <a:pt x="2744" y="781"/>
                    </a:lnTo>
                    <a:lnTo>
                      <a:pt x="2742" y="779"/>
                    </a:lnTo>
                    <a:lnTo>
                      <a:pt x="2741" y="779"/>
                    </a:lnTo>
                    <a:lnTo>
                      <a:pt x="2746" y="779"/>
                    </a:lnTo>
                    <a:lnTo>
                      <a:pt x="2751" y="779"/>
                    </a:lnTo>
                    <a:lnTo>
                      <a:pt x="2755" y="779"/>
                    </a:lnTo>
                    <a:lnTo>
                      <a:pt x="2759" y="778"/>
                    </a:lnTo>
                    <a:lnTo>
                      <a:pt x="2756" y="781"/>
                    </a:lnTo>
                    <a:lnTo>
                      <a:pt x="2752" y="785"/>
                    </a:lnTo>
                    <a:close/>
                    <a:moveTo>
                      <a:pt x="2832" y="746"/>
                    </a:moveTo>
                    <a:lnTo>
                      <a:pt x="2830" y="744"/>
                    </a:lnTo>
                    <a:lnTo>
                      <a:pt x="2832" y="745"/>
                    </a:lnTo>
                    <a:lnTo>
                      <a:pt x="2831" y="745"/>
                    </a:lnTo>
                    <a:lnTo>
                      <a:pt x="2832" y="745"/>
                    </a:lnTo>
                    <a:lnTo>
                      <a:pt x="2832" y="746"/>
                    </a:lnTo>
                    <a:lnTo>
                      <a:pt x="2832" y="746"/>
                    </a:lnTo>
                    <a:close/>
                    <a:moveTo>
                      <a:pt x="2819" y="671"/>
                    </a:moveTo>
                    <a:lnTo>
                      <a:pt x="2823" y="669"/>
                    </a:lnTo>
                    <a:lnTo>
                      <a:pt x="2826" y="665"/>
                    </a:lnTo>
                    <a:lnTo>
                      <a:pt x="2834" y="681"/>
                    </a:lnTo>
                    <a:lnTo>
                      <a:pt x="2842" y="694"/>
                    </a:lnTo>
                    <a:lnTo>
                      <a:pt x="2843" y="694"/>
                    </a:lnTo>
                    <a:lnTo>
                      <a:pt x="2843" y="694"/>
                    </a:lnTo>
                    <a:lnTo>
                      <a:pt x="2843" y="703"/>
                    </a:lnTo>
                    <a:lnTo>
                      <a:pt x="2841" y="704"/>
                    </a:lnTo>
                    <a:lnTo>
                      <a:pt x="2838" y="706"/>
                    </a:lnTo>
                    <a:lnTo>
                      <a:pt x="2837" y="709"/>
                    </a:lnTo>
                    <a:lnTo>
                      <a:pt x="2835" y="699"/>
                    </a:lnTo>
                    <a:lnTo>
                      <a:pt x="2829" y="689"/>
                    </a:lnTo>
                    <a:lnTo>
                      <a:pt x="2821" y="681"/>
                    </a:lnTo>
                    <a:lnTo>
                      <a:pt x="2817" y="672"/>
                    </a:lnTo>
                    <a:lnTo>
                      <a:pt x="2819" y="671"/>
                    </a:lnTo>
                    <a:close/>
                    <a:moveTo>
                      <a:pt x="2791" y="659"/>
                    </a:moveTo>
                    <a:lnTo>
                      <a:pt x="2790" y="660"/>
                    </a:lnTo>
                    <a:lnTo>
                      <a:pt x="2790" y="658"/>
                    </a:lnTo>
                    <a:lnTo>
                      <a:pt x="2791" y="659"/>
                    </a:lnTo>
                    <a:close/>
                    <a:moveTo>
                      <a:pt x="2701" y="704"/>
                    </a:moveTo>
                    <a:lnTo>
                      <a:pt x="2705" y="705"/>
                    </a:lnTo>
                    <a:lnTo>
                      <a:pt x="2722" y="707"/>
                    </a:lnTo>
                    <a:lnTo>
                      <a:pt x="2740" y="705"/>
                    </a:lnTo>
                    <a:lnTo>
                      <a:pt x="2750" y="699"/>
                    </a:lnTo>
                    <a:lnTo>
                      <a:pt x="2757" y="693"/>
                    </a:lnTo>
                    <a:lnTo>
                      <a:pt x="2763" y="683"/>
                    </a:lnTo>
                    <a:lnTo>
                      <a:pt x="2763" y="682"/>
                    </a:lnTo>
                    <a:lnTo>
                      <a:pt x="2767" y="684"/>
                    </a:lnTo>
                    <a:lnTo>
                      <a:pt x="2770" y="686"/>
                    </a:lnTo>
                    <a:lnTo>
                      <a:pt x="2774" y="686"/>
                    </a:lnTo>
                    <a:lnTo>
                      <a:pt x="2778" y="684"/>
                    </a:lnTo>
                    <a:lnTo>
                      <a:pt x="2784" y="681"/>
                    </a:lnTo>
                    <a:lnTo>
                      <a:pt x="2787" y="677"/>
                    </a:lnTo>
                    <a:lnTo>
                      <a:pt x="2790" y="672"/>
                    </a:lnTo>
                    <a:lnTo>
                      <a:pt x="2791" y="675"/>
                    </a:lnTo>
                    <a:lnTo>
                      <a:pt x="2793" y="677"/>
                    </a:lnTo>
                    <a:lnTo>
                      <a:pt x="2802" y="678"/>
                    </a:lnTo>
                    <a:lnTo>
                      <a:pt x="2808" y="676"/>
                    </a:lnTo>
                    <a:lnTo>
                      <a:pt x="2815" y="672"/>
                    </a:lnTo>
                    <a:lnTo>
                      <a:pt x="2813" y="681"/>
                    </a:lnTo>
                    <a:lnTo>
                      <a:pt x="2814" y="688"/>
                    </a:lnTo>
                    <a:lnTo>
                      <a:pt x="2815" y="696"/>
                    </a:lnTo>
                    <a:lnTo>
                      <a:pt x="2814" y="700"/>
                    </a:lnTo>
                    <a:lnTo>
                      <a:pt x="2815" y="704"/>
                    </a:lnTo>
                    <a:lnTo>
                      <a:pt x="2817" y="706"/>
                    </a:lnTo>
                    <a:lnTo>
                      <a:pt x="2820" y="709"/>
                    </a:lnTo>
                    <a:lnTo>
                      <a:pt x="2824" y="711"/>
                    </a:lnTo>
                    <a:lnTo>
                      <a:pt x="2826" y="712"/>
                    </a:lnTo>
                    <a:lnTo>
                      <a:pt x="2829" y="716"/>
                    </a:lnTo>
                    <a:lnTo>
                      <a:pt x="2830" y="718"/>
                    </a:lnTo>
                    <a:lnTo>
                      <a:pt x="2830" y="720"/>
                    </a:lnTo>
                    <a:lnTo>
                      <a:pt x="2830" y="726"/>
                    </a:lnTo>
                    <a:lnTo>
                      <a:pt x="2831" y="730"/>
                    </a:lnTo>
                    <a:lnTo>
                      <a:pt x="2830" y="735"/>
                    </a:lnTo>
                    <a:lnTo>
                      <a:pt x="2829" y="739"/>
                    </a:lnTo>
                    <a:lnTo>
                      <a:pt x="2830" y="744"/>
                    </a:lnTo>
                    <a:lnTo>
                      <a:pt x="2830" y="744"/>
                    </a:lnTo>
                    <a:lnTo>
                      <a:pt x="2818" y="739"/>
                    </a:lnTo>
                    <a:lnTo>
                      <a:pt x="2807" y="741"/>
                    </a:lnTo>
                    <a:lnTo>
                      <a:pt x="2796" y="747"/>
                    </a:lnTo>
                    <a:lnTo>
                      <a:pt x="2792" y="750"/>
                    </a:lnTo>
                    <a:lnTo>
                      <a:pt x="2790" y="755"/>
                    </a:lnTo>
                    <a:lnTo>
                      <a:pt x="2786" y="755"/>
                    </a:lnTo>
                    <a:lnTo>
                      <a:pt x="2786" y="745"/>
                    </a:lnTo>
                    <a:lnTo>
                      <a:pt x="2783" y="740"/>
                    </a:lnTo>
                    <a:lnTo>
                      <a:pt x="2776" y="739"/>
                    </a:lnTo>
                    <a:lnTo>
                      <a:pt x="2770" y="739"/>
                    </a:lnTo>
                    <a:lnTo>
                      <a:pt x="2763" y="741"/>
                    </a:lnTo>
                    <a:lnTo>
                      <a:pt x="2763" y="733"/>
                    </a:lnTo>
                    <a:lnTo>
                      <a:pt x="2759" y="724"/>
                    </a:lnTo>
                    <a:lnTo>
                      <a:pt x="2755" y="717"/>
                    </a:lnTo>
                    <a:lnTo>
                      <a:pt x="2751" y="715"/>
                    </a:lnTo>
                    <a:lnTo>
                      <a:pt x="2747" y="715"/>
                    </a:lnTo>
                    <a:lnTo>
                      <a:pt x="2742" y="715"/>
                    </a:lnTo>
                    <a:lnTo>
                      <a:pt x="2733" y="717"/>
                    </a:lnTo>
                    <a:lnTo>
                      <a:pt x="2725" y="715"/>
                    </a:lnTo>
                    <a:lnTo>
                      <a:pt x="2716" y="716"/>
                    </a:lnTo>
                    <a:lnTo>
                      <a:pt x="2708" y="715"/>
                    </a:lnTo>
                    <a:lnTo>
                      <a:pt x="2705" y="713"/>
                    </a:lnTo>
                    <a:lnTo>
                      <a:pt x="2704" y="712"/>
                    </a:lnTo>
                    <a:lnTo>
                      <a:pt x="2701" y="710"/>
                    </a:lnTo>
                    <a:lnTo>
                      <a:pt x="2701" y="707"/>
                    </a:lnTo>
                    <a:lnTo>
                      <a:pt x="2701" y="704"/>
                    </a:lnTo>
                    <a:lnTo>
                      <a:pt x="2701" y="70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1" name="Freeform 14"/>
              <p:cNvSpPr>
                <a:spLocks noEditPoints="1"/>
              </p:cNvSpPr>
              <p:nvPr/>
            </p:nvSpPr>
            <p:spPr bwMode="auto">
              <a:xfrm>
                <a:off x="1392238" y="2193925"/>
                <a:ext cx="606425" cy="920750"/>
              </a:xfrm>
              <a:custGeom>
                <a:avLst/>
                <a:gdLst>
                  <a:gd name="T0" fmla="*/ 1879 w 1910"/>
                  <a:gd name="T1" fmla="*/ 621 h 2900"/>
                  <a:gd name="T2" fmla="*/ 1751 w 1910"/>
                  <a:gd name="T3" fmla="*/ 698 h 2900"/>
                  <a:gd name="T4" fmla="*/ 1656 w 1910"/>
                  <a:gd name="T5" fmla="*/ 256 h 2900"/>
                  <a:gd name="T6" fmla="*/ 1462 w 1910"/>
                  <a:gd name="T7" fmla="*/ 840 h 2900"/>
                  <a:gd name="T8" fmla="*/ 1418 w 1910"/>
                  <a:gd name="T9" fmla="*/ 473 h 2900"/>
                  <a:gd name="T10" fmla="*/ 1378 w 1910"/>
                  <a:gd name="T11" fmla="*/ 265 h 2900"/>
                  <a:gd name="T12" fmla="*/ 1306 w 1910"/>
                  <a:gd name="T13" fmla="*/ 557 h 2900"/>
                  <a:gd name="T14" fmla="*/ 1269 w 1910"/>
                  <a:gd name="T15" fmla="*/ 253 h 2900"/>
                  <a:gd name="T16" fmla="*/ 1323 w 1910"/>
                  <a:gd name="T17" fmla="*/ 954 h 2900"/>
                  <a:gd name="T18" fmla="*/ 1308 w 1910"/>
                  <a:gd name="T19" fmla="*/ 991 h 2900"/>
                  <a:gd name="T20" fmla="*/ 1224 w 1910"/>
                  <a:gd name="T21" fmla="*/ 878 h 2900"/>
                  <a:gd name="T22" fmla="*/ 1197 w 1910"/>
                  <a:gd name="T23" fmla="*/ 187 h 2900"/>
                  <a:gd name="T24" fmla="*/ 1161 w 1910"/>
                  <a:gd name="T25" fmla="*/ 1146 h 2900"/>
                  <a:gd name="T26" fmla="*/ 1075 w 1910"/>
                  <a:gd name="T27" fmla="*/ 960 h 2900"/>
                  <a:gd name="T28" fmla="*/ 1093 w 1910"/>
                  <a:gd name="T29" fmla="*/ 319 h 2900"/>
                  <a:gd name="T30" fmla="*/ 1044 w 1910"/>
                  <a:gd name="T31" fmla="*/ 991 h 2900"/>
                  <a:gd name="T32" fmla="*/ 1022 w 1910"/>
                  <a:gd name="T33" fmla="*/ 322 h 2900"/>
                  <a:gd name="T34" fmla="*/ 1002 w 1910"/>
                  <a:gd name="T35" fmla="*/ 477 h 2900"/>
                  <a:gd name="T36" fmla="*/ 953 w 1910"/>
                  <a:gd name="T37" fmla="*/ 396 h 2900"/>
                  <a:gd name="T38" fmla="*/ 850 w 1910"/>
                  <a:gd name="T39" fmla="*/ 430 h 2900"/>
                  <a:gd name="T40" fmla="*/ 863 w 1910"/>
                  <a:gd name="T41" fmla="*/ 1244 h 2900"/>
                  <a:gd name="T42" fmla="*/ 780 w 1910"/>
                  <a:gd name="T43" fmla="*/ 1287 h 2900"/>
                  <a:gd name="T44" fmla="*/ 863 w 1910"/>
                  <a:gd name="T45" fmla="*/ 1244 h 2900"/>
                  <a:gd name="T46" fmla="*/ 795 w 1910"/>
                  <a:gd name="T47" fmla="*/ 587 h 2900"/>
                  <a:gd name="T48" fmla="*/ 769 w 1910"/>
                  <a:gd name="T49" fmla="*/ 310 h 2900"/>
                  <a:gd name="T50" fmla="*/ 614 w 1910"/>
                  <a:gd name="T51" fmla="*/ 333 h 2900"/>
                  <a:gd name="T52" fmla="*/ 599 w 1910"/>
                  <a:gd name="T53" fmla="*/ 365 h 2900"/>
                  <a:gd name="T54" fmla="*/ 503 w 1910"/>
                  <a:gd name="T55" fmla="*/ 385 h 2900"/>
                  <a:gd name="T56" fmla="*/ 532 w 1910"/>
                  <a:gd name="T57" fmla="*/ 499 h 2900"/>
                  <a:gd name="T58" fmla="*/ 595 w 1910"/>
                  <a:gd name="T59" fmla="*/ 477 h 2900"/>
                  <a:gd name="T60" fmla="*/ 693 w 1910"/>
                  <a:gd name="T61" fmla="*/ 426 h 2900"/>
                  <a:gd name="T62" fmla="*/ 578 w 1910"/>
                  <a:gd name="T63" fmla="*/ 562 h 2900"/>
                  <a:gd name="T64" fmla="*/ 409 w 1910"/>
                  <a:gd name="T65" fmla="*/ 624 h 2900"/>
                  <a:gd name="T66" fmla="*/ 386 w 1910"/>
                  <a:gd name="T67" fmla="*/ 877 h 2900"/>
                  <a:gd name="T68" fmla="*/ 5 w 1910"/>
                  <a:gd name="T69" fmla="*/ 840 h 2900"/>
                  <a:gd name="T70" fmla="*/ 35 w 1910"/>
                  <a:gd name="T71" fmla="*/ 951 h 2900"/>
                  <a:gd name="T72" fmla="*/ 134 w 1910"/>
                  <a:gd name="T73" fmla="*/ 943 h 2900"/>
                  <a:gd name="T74" fmla="*/ 78 w 1910"/>
                  <a:gd name="T75" fmla="*/ 1136 h 2900"/>
                  <a:gd name="T76" fmla="*/ 49 w 1910"/>
                  <a:gd name="T77" fmla="*/ 1309 h 2900"/>
                  <a:gd name="T78" fmla="*/ 154 w 1910"/>
                  <a:gd name="T79" fmla="*/ 1224 h 2900"/>
                  <a:gd name="T80" fmla="*/ 272 w 1910"/>
                  <a:gd name="T81" fmla="*/ 1190 h 2900"/>
                  <a:gd name="T82" fmla="*/ 291 w 1910"/>
                  <a:gd name="T83" fmla="*/ 809 h 2900"/>
                  <a:gd name="T84" fmla="*/ 221 w 1910"/>
                  <a:gd name="T85" fmla="*/ 795 h 2900"/>
                  <a:gd name="T86" fmla="*/ 345 w 1910"/>
                  <a:gd name="T87" fmla="*/ 754 h 2900"/>
                  <a:gd name="T88" fmla="*/ 362 w 1910"/>
                  <a:gd name="T89" fmla="*/ 973 h 2900"/>
                  <a:gd name="T90" fmla="*/ 464 w 1910"/>
                  <a:gd name="T91" fmla="*/ 801 h 2900"/>
                  <a:gd name="T92" fmla="*/ 511 w 1910"/>
                  <a:gd name="T93" fmla="*/ 777 h 2900"/>
                  <a:gd name="T94" fmla="*/ 593 w 1910"/>
                  <a:gd name="T95" fmla="*/ 859 h 2900"/>
                  <a:gd name="T96" fmla="*/ 651 w 1910"/>
                  <a:gd name="T97" fmla="*/ 618 h 2900"/>
                  <a:gd name="T98" fmla="*/ 702 w 1910"/>
                  <a:gd name="T99" fmla="*/ 627 h 2900"/>
                  <a:gd name="T100" fmla="*/ 716 w 1910"/>
                  <a:gd name="T101" fmla="*/ 994 h 2900"/>
                  <a:gd name="T102" fmla="*/ 503 w 1910"/>
                  <a:gd name="T103" fmla="*/ 2276 h 2900"/>
                  <a:gd name="T104" fmla="*/ 406 w 1910"/>
                  <a:gd name="T105" fmla="*/ 2016 h 2900"/>
                  <a:gd name="T106" fmla="*/ 383 w 1910"/>
                  <a:gd name="T107" fmla="*/ 2285 h 2900"/>
                  <a:gd name="T108" fmla="*/ 262 w 1910"/>
                  <a:gd name="T109" fmla="*/ 1989 h 2900"/>
                  <a:gd name="T110" fmla="*/ 130 w 1910"/>
                  <a:gd name="T111" fmla="*/ 2110 h 2900"/>
                  <a:gd name="T112" fmla="*/ 185 w 1910"/>
                  <a:gd name="T113" fmla="*/ 2051 h 2900"/>
                  <a:gd name="T114" fmla="*/ 483 w 1910"/>
                  <a:gd name="T115" fmla="*/ 2635 h 2900"/>
                  <a:gd name="T116" fmla="*/ 822 w 1910"/>
                  <a:gd name="T117" fmla="*/ 2800 h 2900"/>
                  <a:gd name="T118" fmla="*/ 793 w 1910"/>
                  <a:gd name="T119" fmla="*/ 2797 h 2900"/>
                  <a:gd name="T120" fmla="*/ 1051 w 1910"/>
                  <a:gd name="T121" fmla="*/ 2885 h 2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910" h="2900">
                    <a:moveTo>
                      <a:pt x="1909" y="767"/>
                    </a:moveTo>
                    <a:lnTo>
                      <a:pt x="1901" y="766"/>
                    </a:lnTo>
                    <a:lnTo>
                      <a:pt x="1910" y="767"/>
                    </a:lnTo>
                    <a:lnTo>
                      <a:pt x="1909" y="767"/>
                    </a:lnTo>
                    <a:close/>
                    <a:moveTo>
                      <a:pt x="1901" y="696"/>
                    </a:moveTo>
                    <a:lnTo>
                      <a:pt x="1906" y="701"/>
                    </a:lnTo>
                    <a:lnTo>
                      <a:pt x="1910" y="706"/>
                    </a:lnTo>
                    <a:lnTo>
                      <a:pt x="1909" y="710"/>
                    </a:lnTo>
                    <a:lnTo>
                      <a:pt x="1907" y="713"/>
                    </a:lnTo>
                    <a:lnTo>
                      <a:pt x="1905" y="716"/>
                    </a:lnTo>
                    <a:lnTo>
                      <a:pt x="1901" y="712"/>
                    </a:lnTo>
                    <a:lnTo>
                      <a:pt x="1900" y="709"/>
                    </a:lnTo>
                    <a:lnTo>
                      <a:pt x="1898" y="704"/>
                    </a:lnTo>
                    <a:lnTo>
                      <a:pt x="1900" y="700"/>
                    </a:lnTo>
                    <a:lnTo>
                      <a:pt x="1901" y="696"/>
                    </a:lnTo>
                    <a:close/>
                    <a:moveTo>
                      <a:pt x="1877" y="601"/>
                    </a:moveTo>
                    <a:lnTo>
                      <a:pt x="1875" y="597"/>
                    </a:lnTo>
                    <a:lnTo>
                      <a:pt x="1872" y="596"/>
                    </a:lnTo>
                    <a:lnTo>
                      <a:pt x="1877" y="596"/>
                    </a:lnTo>
                    <a:lnTo>
                      <a:pt x="1881" y="597"/>
                    </a:lnTo>
                    <a:lnTo>
                      <a:pt x="1885" y="598"/>
                    </a:lnTo>
                    <a:lnTo>
                      <a:pt x="1882" y="607"/>
                    </a:lnTo>
                    <a:lnTo>
                      <a:pt x="1884" y="614"/>
                    </a:lnTo>
                    <a:lnTo>
                      <a:pt x="1890" y="620"/>
                    </a:lnTo>
                    <a:lnTo>
                      <a:pt x="1888" y="620"/>
                    </a:lnTo>
                    <a:lnTo>
                      <a:pt x="1879" y="621"/>
                    </a:lnTo>
                    <a:lnTo>
                      <a:pt x="1872" y="624"/>
                    </a:lnTo>
                    <a:lnTo>
                      <a:pt x="1871" y="623"/>
                    </a:lnTo>
                    <a:lnTo>
                      <a:pt x="1875" y="616"/>
                    </a:lnTo>
                    <a:lnTo>
                      <a:pt x="1877" y="609"/>
                    </a:lnTo>
                    <a:lnTo>
                      <a:pt x="1877" y="601"/>
                    </a:lnTo>
                    <a:close/>
                    <a:moveTo>
                      <a:pt x="1849" y="677"/>
                    </a:moveTo>
                    <a:lnTo>
                      <a:pt x="1848" y="677"/>
                    </a:lnTo>
                    <a:lnTo>
                      <a:pt x="1848" y="677"/>
                    </a:lnTo>
                    <a:lnTo>
                      <a:pt x="1849" y="677"/>
                    </a:lnTo>
                    <a:close/>
                    <a:moveTo>
                      <a:pt x="1751" y="698"/>
                    </a:moveTo>
                    <a:lnTo>
                      <a:pt x="1763" y="696"/>
                    </a:lnTo>
                    <a:lnTo>
                      <a:pt x="1775" y="695"/>
                    </a:lnTo>
                    <a:lnTo>
                      <a:pt x="1777" y="700"/>
                    </a:lnTo>
                    <a:lnTo>
                      <a:pt x="1780" y="705"/>
                    </a:lnTo>
                    <a:lnTo>
                      <a:pt x="1784" y="710"/>
                    </a:lnTo>
                    <a:lnTo>
                      <a:pt x="1784" y="711"/>
                    </a:lnTo>
                    <a:lnTo>
                      <a:pt x="1775" y="711"/>
                    </a:lnTo>
                    <a:lnTo>
                      <a:pt x="1767" y="712"/>
                    </a:lnTo>
                    <a:lnTo>
                      <a:pt x="1760" y="715"/>
                    </a:lnTo>
                    <a:lnTo>
                      <a:pt x="1758" y="712"/>
                    </a:lnTo>
                    <a:lnTo>
                      <a:pt x="1754" y="710"/>
                    </a:lnTo>
                    <a:lnTo>
                      <a:pt x="1752" y="707"/>
                    </a:lnTo>
                    <a:lnTo>
                      <a:pt x="1751" y="704"/>
                    </a:lnTo>
                    <a:lnTo>
                      <a:pt x="1748" y="700"/>
                    </a:lnTo>
                    <a:lnTo>
                      <a:pt x="1748" y="696"/>
                    </a:lnTo>
                    <a:lnTo>
                      <a:pt x="1751" y="698"/>
                    </a:lnTo>
                    <a:close/>
                    <a:moveTo>
                      <a:pt x="1720" y="1076"/>
                    </a:moveTo>
                    <a:lnTo>
                      <a:pt x="1722" y="1077"/>
                    </a:lnTo>
                    <a:lnTo>
                      <a:pt x="1720" y="1076"/>
                    </a:lnTo>
                    <a:lnTo>
                      <a:pt x="1720" y="1076"/>
                    </a:lnTo>
                    <a:close/>
                    <a:moveTo>
                      <a:pt x="1685" y="607"/>
                    </a:moveTo>
                    <a:lnTo>
                      <a:pt x="1686" y="607"/>
                    </a:lnTo>
                    <a:lnTo>
                      <a:pt x="1685" y="607"/>
                    </a:lnTo>
                    <a:lnTo>
                      <a:pt x="1685" y="607"/>
                    </a:lnTo>
                    <a:close/>
                    <a:moveTo>
                      <a:pt x="1686" y="663"/>
                    </a:moveTo>
                    <a:lnTo>
                      <a:pt x="1686" y="663"/>
                    </a:lnTo>
                    <a:lnTo>
                      <a:pt x="1686" y="664"/>
                    </a:lnTo>
                    <a:lnTo>
                      <a:pt x="1689" y="672"/>
                    </a:lnTo>
                    <a:lnTo>
                      <a:pt x="1688" y="678"/>
                    </a:lnTo>
                    <a:lnTo>
                      <a:pt x="1682" y="684"/>
                    </a:lnTo>
                    <a:lnTo>
                      <a:pt x="1675" y="689"/>
                    </a:lnTo>
                    <a:lnTo>
                      <a:pt x="1651" y="687"/>
                    </a:lnTo>
                    <a:lnTo>
                      <a:pt x="1650" y="686"/>
                    </a:lnTo>
                    <a:lnTo>
                      <a:pt x="1649" y="683"/>
                    </a:lnTo>
                    <a:lnTo>
                      <a:pt x="1661" y="676"/>
                    </a:lnTo>
                    <a:lnTo>
                      <a:pt x="1673" y="669"/>
                    </a:lnTo>
                    <a:lnTo>
                      <a:pt x="1686" y="663"/>
                    </a:lnTo>
                    <a:close/>
                    <a:moveTo>
                      <a:pt x="1641" y="233"/>
                    </a:moveTo>
                    <a:lnTo>
                      <a:pt x="1652" y="244"/>
                    </a:lnTo>
                    <a:lnTo>
                      <a:pt x="1662" y="257"/>
                    </a:lnTo>
                    <a:lnTo>
                      <a:pt x="1658" y="256"/>
                    </a:lnTo>
                    <a:lnTo>
                      <a:pt x="1656" y="256"/>
                    </a:lnTo>
                    <a:lnTo>
                      <a:pt x="1654" y="256"/>
                    </a:lnTo>
                    <a:lnTo>
                      <a:pt x="1643" y="254"/>
                    </a:lnTo>
                    <a:lnTo>
                      <a:pt x="1632" y="254"/>
                    </a:lnTo>
                    <a:lnTo>
                      <a:pt x="1637" y="243"/>
                    </a:lnTo>
                    <a:lnTo>
                      <a:pt x="1641" y="233"/>
                    </a:lnTo>
                    <a:close/>
                    <a:moveTo>
                      <a:pt x="1578" y="859"/>
                    </a:moveTo>
                    <a:lnTo>
                      <a:pt x="1578" y="860"/>
                    </a:lnTo>
                    <a:lnTo>
                      <a:pt x="1576" y="859"/>
                    </a:lnTo>
                    <a:lnTo>
                      <a:pt x="1576" y="859"/>
                    </a:lnTo>
                    <a:lnTo>
                      <a:pt x="1578" y="859"/>
                    </a:lnTo>
                    <a:close/>
                    <a:moveTo>
                      <a:pt x="1475" y="220"/>
                    </a:moveTo>
                    <a:lnTo>
                      <a:pt x="1478" y="214"/>
                    </a:lnTo>
                    <a:lnTo>
                      <a:pt x="1480" y="208"/>
                    </a:lnTo>
                    <a:lnTo>
                      <a:pt x="1491" y="210"/>
                    </a:lnTo>
                    <a:lnTo>
                      <a:pt x="1502" y="210"/>
                    </a:lnTo>
                    <a:lnTo>
                      <a:pt x="1514" y="211"/>
                    </a:lnTo>
                    <a:lnTo>
                      <a:pt x="1524" y="215"/>
                    </a:lnTo>
                    <a:lnTo>
                      <a:pt x="1533" y="221"/>
                    </a:lnTo>
                    <a:lnTo>
                      <a:pt x="1541" y="232"/>
                    </a:lnTo>
                    <a:lnTo>
                      <a:pt x="1541" y="232"/>
                    </a:lnTo>
                    <a:lnTo>
                      <a:pt x="1519" y="226"/>
                    </a:lnTo>
                    <a:lnTo>
                      <a:pt x="1496" y="222"/>
                    </a:lnTo>
                    <a:lnTo>
                      <a:pt x="1474" y="221"/>
                    </a:lnTo>
                    <a:lnTo>
                      <a:pt x="1475" y="220"/>
                    </a:lnTo>
                    <a:close/>
                    <a:moveTo>
                      <a:pt x="1462" y="840"/>
                    </a:moveTo>
                    <a:lnTo>
                      <a:pt x="1462" y="840"/>
                    </a:lnTo>
                    <a:lnTo>
                      <a:pt x="1462" y="840"/>
                    </a:lnTo>
                    <a:lnTo>
                      <a:pt x="1462" y="840"/>
                    </a:lnTo>
                    <a:lnTo>
                      <a:pt x="1462" y="840"/>
                    </a:lnTo>
                    <a:close/>
                    <a:moveTo>
                      <a:pt x="1427" y="57"/>
                    </a:moveTo>
                    <a:lnTo>
                      <a:pt x="1430" y="61"/>
                    </a:lnTo>
                    <a:lnTo>
                      <a:pt x="1440" y="66"/>
                    </a:lnTo>
                    <a:lnTo>
                      <a:pt x="1435" y="65"/>
                    </a:lnTo>
                    <a:lnTo>
                      <a:pt x="1430" y="63"/>
                    </a:lnTo>
                    <a:lnTo>
                      <a:pt x="1427" y="62"/>
                    </a:lnTo>
                    <a:lnTo>
                      <a:pt x="1423" y="62"/>
                    </a:lnTo>
                    <a:lnTo>
                      <a:pt x="1427" y="57"/>
                    </a:lnTo>
                    <a:close/>
                    <a:moveTo>
                      <a:pt x="1417" y="761"/>
                    </a:moveTo>
                    <a:lnTo>
                      <a:pt x="1416" y="756"/>
                    </a:lnTo>
                    <a:lnTo>
                      <a:pt x="1416" y="751"/>
                    </a:lnTo>
                    <a:lnTo>
                      <a:pt x="1413" y="746"/>
                    </a:lnTo>
                    <a:lnTo>
                      <a:pt x="1411" y="743"/>
                    </a:lnTo>
                    <a:lnTo>
                      <a:pt x="1410" y="740"/>
                    </a:lnTo>
                    <a:lnTo>
                      <a:pt x="1412" y="728"/>
                    </a:lnTo>
                    <a:lnTo>
                      <a:pt x="1419" y="726"/>
                    </a:lnTo>
                    <a:lnTo>
                      <a:pt x="1419" y="743"/>
                    </a:lnTo>
                    <a:lnTo>
                      <a:pt x="1417" y="761"/>
                    </a:lnTo>
                    <a:close/>
                    <a:moveTo>
                      <a:pt x="1384" y="479"/>
                    </a:moveTo>
                    <a:lnTo>
                      <a:pt x="1390" y="473"/>
                    </a:lnTo>
                    <a:lnTo>
                      <a:pt x="1414" y="466"/>
                    </a:lnTo>
                    <a:lnTo>
                      <a:pt x="1416" y="470"/>
                    </a:lnTo>
                    <a:lnTo>
                      <a:pt x="1418" y="473"/>
                    </a:lnTo>
                    <a:lnTo>
                      <a:pt x="1408" y="477"/>
                    </a:lnTo>
                    <a:lnTo>
                      <a:pt x="1400" y="481"/>
                    </a:lnTo>
                    <a:lnTo>
                      <a:pt x="1393" y="488"/>
                    </a:lnTo>
                    <a:lnTo>
                      <a:pt x="1389" y="498"/>
                    </a:lnTo>
                    <a:lnTo>
                      <a:pt x="1383" y="499"/>
                    </a:lnTo>
                    <a:lnTo>
                      <a:pt x="1378" y="499"/>
                    </a:lnTo>
                    <a:lnTo>
                      <a:pt x="1373" y="496"/>
                    </a:lnTo>
                    <a:lnTo>
                      <a:pt x="1370" y="492"/>
                    </a:lnTo>
                    <a:lnTo>
                      <a:pt x="1371" y="492"/>
                    </a:lnTo>
                    <a:lnTo>
                      <a:pt x="1374" y="493"/>
                    </a:lnTo>
                    <a:lnTo>
                      <a:pt x="1377" y="493"/>
                    </a:lnTo>
                    <a:lnTo>
                      <a:pt x="1379" y="492"/>
                    </a:lnTo>
                    <a:lnTo>
                      <a:pt x="1382" y="490"/>
                    </a:lnTo>
                    <a:lnTo>
                      <a:pt x="1384" y="488"/>
                    </a:lnTo>
                    <a:lnTo>
                      <a:pt x="1385" y="484"/>
                    </a:lnTo>
                    <a:lnTo>
                      <a:pt x="1384" y="482"/>
                    </a:lnTo>
                    <a:lnTo>
                      <a:pt x="1384" y="479"/>
                    </a:lnTo>
                    <a:close/>
                    <a:moveTo>
                      <a:pt x="1371" y="458"/>
                    </a:moveTo>
                    <a:lnTo>
                      <a:pt x="1372" y="456"/>
                    </a:lnTo>
                    <a:lnTo>
                      <a:pt x="1373" y="455"/>
                    </a:lnTo>
                    <a:lnTo>
                      <a:pt x="1372" y="456"/>
                    </a:lnTo>
                    <a:lnTo>
                      <a:pt x="1371" y="458"/>
                    </a:lnTo>
                    <a:close/>
                    <a:moveTo>
                      <a:pt x="1378" y="265"/>
                    </a:moveTo>
                    <a:lnTo>
                      <a:pt x="1378" y="265"/>
                    </a:lnTo>
                    <a:lnTo>
                      <a:pt x="1378" y="265"/>
                    </a:lnTo>
                    <a:lnTo>
                      <a:pt x="1378" y="265"/>
                    </a:lnTo>
                    <a:close/>
                    <a:moveTo>
                      <a:pt x="1339" y="10"/>
                    </a:moveTo>
                    <a:lnTo>
                      <a:pt x="1342" y="12"/>
                    </a:lnTo>
                    <a:lnTo>
                      <a:pt x="1346" y="14"/>
                    </a:lnTo>
                    <a:lnTo>
                      <a:pt x="1353" y="14"/>
                    </a:lnTo>
                    <a:lnTo>
                      <a:pt x="1360" y="10"/>
                    </a:lnTo>
                    <a:lnTo>
                      <a:pt x="1366" y="5"/>
                    </a:lnTo>
                    <a:lnTo>
                      <a:pt x="1371" y="0"/>
                    </a:lnTo>
                    <a:lnTo>
                      <a:pt x="1371" y="9"/>
                    </a:lnTo>
                    <a:lnTo>
                      <a:pt x="1371" y="18"/>
                    </a:lnTo>
                    <a:lnTo>
                      <a:pt x="1373" y="26"/>
                    </a:lnTo>
                    <a:lnTo>
                      <a:pt x="1379" y="32"/>
                    </a:lnTo>
                    <a:lnTo>
                      <a:pt x="1372" y="31"/>
                    </a:lnTo>
                    <a:lnTo>
                      <a:pt x="1365" y="31"/>
                    </a:lnTo>
                    <a:lnTo>
                      <a:pt x="1359" y="34"/>
                    </a:lnTo>
                    <a:lnTo>
                      <a:pt x="1357" y="33"/>
                    </a:lnTo>
                    <a:lnTo>
                      <a:pt x="1353" y="29"/>
                    </a:lnTo>
                    <a:lnTo>
                      <a:pt x="1348" y="27"/>
                    </a:lnTo>
                    <a:lnTo>
                      <a:pt x="1332" y="22"/>
                    </a:lnTo>
                    <a:lnTo>
                      <a:pt x="1334" y="21"/>
                    </a:lnTo>
                    <a:lnTo>
                      <a:pt x="1336" y="18"/>
                    </a:lnTo>
                    <a:lnTo>
                      <a:pt x="1338" y="15"/>
                    </a:lnTo>
                    <a:lnTo>
                      <a:pt x="1339" y="10"/>
                    </a:lnTo>
                    <a:close/>
                    <a:moveTo>
                      <a:pt x="1327" y="535"/>
                    </a:moveTo>
                    <a:lnTo>
                      <a:pt x="1319" y="547"/>
                    </a:lnTo>
                    <a:lnTo>
                      <a:pt x="1311" y="558"/>
                    </a:lnTo>
                    <a:lnTo>
                      <a:pt x="1306" y="557"/>
                    </a:lnTo>
                    <a:lnTo>
                      <a:pt x="1302" y="557"/>
                    </a:lnTo>
                    <a:lnTo>
                      <a:pt x="1297" y="558"/>
                    </a:lnTo>
                    <a:lnTo>
                      <a:pt x="1294" y="561"/>
                    </a:lnTo>
                    <a:lnTo>
                      <a:pt x="1292" y="562"/>
                    </a:lnTo>
                    <a:lnTo>
                      <a:pt x="1289" y="555"/>
                    </a:lnTo>
                    <a:lnTo>
                      <a:pt x="1309" y="546"/>
                    </a:lnTo>
                    <a:lnTo>
                      <a:pt x="1327" y="535"/>
                    </a:lnTo>
                    <a:close/>
                    <a:moveTo>
                      <a:pt x="1319" y="885"/>
                    </a:moveTo>
                    <a:lnTo>
                      <a:pt x="1319" y="885"/>
                    </a:lnTo>
                    <a:lnTo>
                      <a:pt x="1317" y="882"/>
                    </a:lnTo>
                    <a:lnTo>
                      <a:pt x="1317" y="880"/>
                    </a:lnTo>
                    <a:lnTo>
                      <a:pt x="1319" y="880"/>
                    </a:lnTo>
                    <a:lnTo>
                      <a:pt x="1319" y="882"/>
                    </a:lnTo>
                    <a:lnTo>
                      <a:pt x="1319" y="885"/>
                    </a:lnTo>
                    <a:close/>
                    <a:moveTo>
                      <a:pt x="1314" y="608"/>
                    </a:moveTo>
                    <a:lnTo>
                      <a:pt x="1314" y="608"/>
                    </a:lnTo>
                    <a:lnTo>
                      <a:pt x="1314" y="608"/>
                    </a:lnTo>
                    <a:lnTo>
                      <a:pt x="1314" y="608"/>
                    </a:lnTo>
                    <a:close/>
                    <a:moveTo>
                      <a:pt x="1276" y="232"/>
                    </a:moveTo>
                    <a:lnTo>
                      <a:pt x="1272" y="236"/>
                    </a:lnTo>
                    <a:lnTo>
                      <a:pt x="1270" y="240"/>
                    </a:lnTo>
                    <a:lnTo>
                      <a:pt x="1269" y="245"/>
                    </a:lnTo>
                    <a:lnTo>
                      <a:pt x="1269" y="251"/>
                    </a:lnTo>
                    <a:lnTo>
                      <a:pt x="1269" y="251"/>
                    </a:lnTo>
                    <a:lnTo>
                      <a:pt x="1269" y="251"/>
                    </a:lnTo>
                    <a:lnTo>
                      <a:pt x="1269" y="253"/>
                    </a:lnTo>
                    <a:lnTo>
                      <a:pt x="1264" y="250"/>
                    </a:lnTo>
                    <a:lnTo>
                      <a:pt x="1259" y="249"/>
                    </a:lnTo>
                    <a:lnTo>
                      <a:pt x="1254" y="250"/>
                    </a:lnTo>
                    <a:lnTo>
                      <a:pt x="1258" y="243"/>
                    </a:lnTo>
                    <a:lnTo>
                      <a:pt x="1263" y="237"/>
                    </a:lnTo>
                    <a:lnTo>
                      <a:pt x="1268" y="233"/>
                    </a:lnTo>
                    <a:lnTo>
                      <a:pt x="1276" y="232"/>
                    </a:lnTo>
                    <a:close/>
                    <a:moveTo>
                      <a:pt x="1257" y="505"/>
                    </a:moveTo>
                    <a:lnTo>
                      <a:pt x="1255" y="502"/>
                    </a:lnTo>
                    <a:lnTo>
                      <a:pt x="1255" y="500"/>
                    </a:lnTo>
                    <a:lnTo>
                      <a:pt x="1255" y="500"/>
                    </a:lnTo>
                    <a:lnTo>
                      <a:pt x="1257" y="502"/>
                    </a:lnTo>
                    <a:lnTo>
                      <a:pt x="1257" y="505"/>
                    </a:lnTo>
                    <a:close/>
                    <a:moveTo>
                      <a:pt x="1253" y="971"/>
                    </a:moveTo>
                    <a:lnTo>
                      <a:pt x="1263" y="965"/>
                    </a:lnTo>
                    <a:lnTo>
                      <a:pt x="1263" y="963"/>
                    </a:lnTo>
                    <a:lnTo>
                      <a:pt x="1265" y="962"/>
                    </a:lnTo>
                    <a:lnTo>
                      <a:pt x="1270" y="960"/>
                    </a:lnTo>
                    <a:lnTo>
                      <a:pt x="1274" y="957"/>
                    </a:lnTo>
                    <a:lnTo>
                      <a:pt x="1281" y="951"/>
                    </a:lnTo>
                    <a:lnTo>
                      <a:pt x="1289" y="946"/>
                    </a:lnTo>
                    <a:lnTo>
                      <a:pt x="1297" y="950"/>
                    </a:lnTo>
                    <a:lnTo>
                      <a:pt x="1306" y="950"/>
                    </a:lnTo>
                    <a:lnTo>
                      <a:pt x="1315" y="950"/>
                    </a:lnTo>
                    <a:lnTo>
                      <a:pt x="1322" y="954"/>
                    </a:lnTo>
                    <a:lnTo>
                      <a:pt x="1323" y="954"/>
                    </a:lnTo>
                    <a:lnTo>
                      <a:pt x="1325" y="956"/>
                    </a:lnTo>
                    <a:lnTo>
                      <a:pt x="1325" y="958"/>
                    </a:lnTo>
                    <a:lnTo>
                      <a:pt x="1328" y="962"/>
                    </a:lnTo>
                    <a:lnTo>
                      <a:pt x="1331" y="965"/>
                    </a:lnTo>
                    <a:lnTo>
                      <a:pt x="1328" y="967"/>
                    </a:lnTo>
                    <a:lnTo>
                      <a:pt x="1327" y="971"/>
                    </a:lnTo>
                    <a:lnTo>
                      <a:pt x="1327" y="974"/>
                    </a:lnTo>
                    <a:lnTo>
                      <a:pt x="1331" y="984"/>
                    </a:lnTo>
                    <a:lnTo>
                      <a:pt x="1338" y="990"/>
                    </a:lnTo>
                    <a:lnTo>
                      <a:pt x="1345" y="992"/>
                    </a:lnTo>
                    <a:lnTo>
                      <a:pt x="1356" y="994"/>
                    </a:lnTo>
                    <a:lnTo>
                      <a:pt x="1357" y="992"/>
                    </a:lnTo>
                    <a:lnTo>
                      <a:pt x="1367" y="1009"/>
                    </a:lnTo>
                    <a:lnTo>
                      <a:pt x="1348" y="1018"/>
                    </a:lnTo>
                    <a:lnTo>
                      <a:pt x="1348" y="1018"/>
                    </a:lnTo>
                    <a:lnTo>
                      <a:pt x="1349" y="1017"/>
                    </a:lnTo>
                    <a:lnTo>
                      <a:pt x="1353" y="1014"/>
                    </a:lnTo>
                    <a:lnTo>
                      <a:pt x="1355" y="1009"/>
                    </a:lnTo>
                    <a:lnTo>
                      <a:pt x="1344" y="997"/>
                    </a:lnTo>
                    <a:lnTo>
                      <a:pt x="1339" y="1002"/>
                    </a:lnTo>
                    <a:lnTo>
                      <a:pt x="1331" y="997"/>
                    </a:lnTo>
                    <a:lnTo>
                      <a:pt x="1320" y="994"/>
                    </a:lnTo>
                    <a:lnTo>
                      <a:pt x="1316" y="994"/>
                    </a:lnTo>
                    <a:lnTo>
                      <a:pt x="1315" y="992"/>
                    </a:lnTo>
                    <a:lnTo>
                      <a:pt x="1312" y="992"/>
                    </a:lnTo>
                    <a:lnTo>
                      <a:pt x="1308" y="991"/>
                    </a:lnTo>
                    <a:lnTo>
                      <a:pt x="1303" y="990"/>
                    </a:lnTo>
                    <a:lnTo>
                      <a:pt x="1302" y="989"/>
                    </a:lnTo>
                    <a:lnTo>
                      <a:pt x="1297" y="989"/>
                    </a:lnTo>
                    <a:lnTo>
                      <a:pt x="1295" y="983"/>
                    </a:lnTo>
                    <a:lnTo>
                      <a:pt x="1286" y="974"/>
                    </a:lnTo>
                    <a:lnTo>
                      <a:pt x="1275" y="971"/>
                    </a:lnTo>
                    <a:lnTo>
                      <a:pt x="1263" y="972"/>
                    </a:lnTo>
                    <a:lnTo>
                      <a:pt x="1252" y="977"/>
                    </a:lnTo>
                    <a:lnTo>
                      <a:pt x="1253" y="971"/>
                    </a:lnTo>
                    <a:close/>
                    <a:moveTo>
                      <a:pt x="1240" y="186"/>
                    </a:moveTo>
                    <a:lnTo>
                      <a:pt x="1240" y="187"/>
                    </a:lnTo>
                    <a:lnTo>
                      <a:pt x="1240" y="187"/>
                    </a:lnTo>
                    <a:lnTo>
                      <a:pt x="1240" y="186"/>
                    </a:lnTo>
                    <a:close/>
                    <a:moveTo>
                      <a:pt x="1232" y="1156"/>
                    </a:moveTo>
                    <a:lnTo>
                      <a:pt x="1225" y="1156"/>
                    </a:lnTo>
                    <a:lnTo>
                      <a:pt x="1224" y="1153"/>
                    </a:lnTo>
                    <a:lnTo>
                      <a:pt x="1223" y="1148"/>
                    </a:lnTo>
                    <a:lnTo>
                      <a:pt x="1230" y="1150"/>
                    </a:lnTo>
                    <a:lnTo>
                      <a:pt x="1236" y="1153"/>
                    </a:lnTo>
                    <a:lnTo>
                      <a:pt x="1235" y="1154"/>
                    </a:lnTo>
                    <a:lnTo>
                      <a:pt x="1232" y="1156"/>
                    </a:lnTo>
                    <a:close/>
                    <a:moveTo>
                      <a:pt x="1218" y="876"/>
                    </a:moveTo>
                    <a:lnTo>
                      <a:pt x="1225" y="876"/>
                    </a:lnTo>
                    <a:lnTo>
                      <a:pt x="1225" y="875"/>
                    </a:lnTo>
                    <a:lnTo>
                      <a:pt x="1225" y="876"/>
                    </a:lnTo>
                    <a:lnTo>
                      <a:pt x="1224" y="878"/>
                    </a:lnTo>
                    <a:lnTo>
                      <a:pt x="1224" y="882"/>
                    </a:lnTo>
                    <a:lnTo>
                      <a:pt x="1225" y="886"/>
                    </a:lnTo>
                    <a:lnTo>
                      <a:pt x="1226" y="889"/>
                    </a:lnTo>
                    <a:lnTo>
                      <a:pt x="1226" y="892"/>
                    </a:lnTo>
                    <a:lnTo>
                      <a:pt x="1223" y="892"/>
                    </a:lnTo>
                    <a:lnTo>
                      <a:pt x="1218" y="893"/>
                    </a:lnTo>
                    <a:lnTo>
                      <a:pt x="1214" y="893"/>
                    </a:lnTo>
                    <a:lnTo>
                      <a:pt x="1209" y="893"/>
                    </a:lnTo>
                    <a:lnTo>
                      <a:pt x="1209" y="893"/>
                    </a:lnTo>
                    <a:lnTo>
                      <a:pt x="1204" y="889"/>
                    </a:lnTo>
                    <a:lnTo>
                      <a:pt x="1207" y="888"/>
                    </a:lnTo>
                    <a:lnTo>
                      <a:pt x="1210" y="886"/>
                    </a:lnTo>
                    <a:lnTo>
                      <a:pt x="1214" y="883"/>
                    </a:lnTo>
                    <a:lnTo>
                      <a:pt x="1217" y="880"/>
                    </a:lnTo>
                    <a:lnTo>
                      <a:pt x="1218" y="876"/>
                    </a:lnTo>
                    <a:close/>
                    <a:moveTo>
                      <a:pt x="1206" y="179"/>
                    </a:moveTo>
                    <a:lnTo>
                      <a:pt x="1208" y="181"/>
                    </a:lnTo>
                    <a:lnTo>
                      <a:pt x="1209" y="182"/>
                    </a:lnTo>
                    <a:lnTo>
                      <a:pt x="1202" y="187"/>
                    </a:lnTo>
                    <a:lnTo>
                      <a:pt x="1197" y="194"/>
                    </a:lnTo>
                    <a:lnTo>
                      <a:pt x="1195" y="204"/>
                    </a:lnTo>
                    <a:lnTo>
                      <a:pt x="1196" y="204"/>
                    </a:lnTo>
                    <a:lnTo>
                      <a:pt x="1190" y="205"/>
                    </a:lnTo>
                    <a:lnTo>
                      <a:pt x="1185" y="208"/>
                    </a:lnTo>
                    <a:lnTo>
                      <a:pt x="1190" y="197"/>
                    </a:lnTo>
                    <a:lnTo>
                      <a:pt x="1197" y="187"/>
                    </a:lnTo>
                    <a:lnTo>
                      <a:pt x="1206" y="179"/>
                    </a:lnTo>
                    <a:close/>
                    <a:moveTo>
                      <a:pt x="1184" y="297"/>
                    </a:moveTo>
                    <a:lnTo>
                      <a:pt x="1185" y="299"/>
                    </a:lnTo>
                    <a:lnTo>
                      <a:pt x="1184" y="300"/>
                    </a:lnTo>
                    <a:lnTo>
                      <a:pt x="1185" y="307"/>
                    </a:lnTo>
                    <a:lnTo>
                      <a:pt x="1186" y="313"/>
                    </a:lnTo>
                    <a:lnTo>
                      <a:pt x="1183" y="310"/>
                    </a:lnTo>
                    <a:lnTo>
                      <a:pt x="1179" y="307"/>
                    </a:lnTo>
                    <a:lnTo>
                      <a:pt x="1175" y="306"/>
                    </a:lnTo>
                    <a:lnTo>
                      <a:pt x="1170" y="306"/>
                    </a:lnTo>
                    <a:lnTo>
                      <a:pt x="1175" y="304"/>
                    </a:lnTo>
                    <a:lnTo>
                      <a:pt x="1180" y="301"/>
                    </a:lnTo>
                    <a:lnTo>
                      <a:pt x="1184" y="297"/>
                    </a:lnTo>
                    <a:close/>
                    <a:moveTo>
                      <a:pt x="1150" y="317"/>
                    </a:moveTo>
                    <a:lnTo>
                      <a:pt x="1150" y="318"/>
                    </a:lnTo>
                    <a:lnTo>
                      <a:pt x="1149" y="319"/>
                    </a:lnTo>
                    <a:lnTo>
                      <a:pt x="1149" y="318"/>
                    </a:lnTo>
                    <a:lnTo>
                      <a:pt x="1150" y="317"/>
                    </a:lnTo>
                    <a:close/>
                    <a:moveTo>
                      <a:pt x="1132" y="240"/>
                    </a:moveTo>
                    <a:lnTo>
                      <a:pt x="1134" y="243"/>
                    </a:lnTo>
                    <a:lnTo>
                      <a:pt x="1136" y="244"/>
                    </a:lnTo>
                    <a:lnTo>
                      <a:pt x="1130" y="244"/>
                    </a:lnTo>
                    <a:lnTo>
                      <a:pt x="1132" y="240"/>
                    </a:lnTo>
                    <a:close/>
                    <a:moveTo>
                      <a:pt x="1172" y="1126"/>
                    </a:moveTo>
                    <a:lnTo>
                      <a:pt x="1172" y="1140"/>
                    </a:lnTo>
                    <a:lnTo>
                      <a:pt x="1161" y="1146"/>
                    </a:lnTo>
                    <a:lnTo>
                      <a:pt x="1155" y="1156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52" y="1167"/>
                    </a:lnTo>
                    <a:lnTo>
                      <a:pt x="1144" y="1165"/>
                    </a:lnTo>
                    <a:lnTo>
                      <a:pt x="1136" y="1160"/>
                    </a:lnTo>
                    <a:lnTo>
                      <a:pt x="1130" y="1155"/>
                    </a:lnTo>
                    <a:lnTo>
                      <a:pt x="1123" y="1149"/>
                    </a:lnTo>
                    <a:lnTo>
                      <a:pt x="1172" y="1126"/>
                    </a:lnTo>
                    <a:close/>
                    <a:moveTo>
                      <a:pt x="1106" y="969"/>
                    </a:moveTo>
                    <a:lnTo>
                      <a:pt x="1112" y="975"/>
                    </a:lnTo>
                    <a:lnTo>
                      <a:pt x="1117" y="980"/>
                    </a:lnTo>
                    <a:lnTo>
                      <a:pt x="1122" y="985"/>
                    </a:lnTo>
                    <a:lnTo>
                      <a:pt x="1117" y="985"/>
                    </a:lnTo>
                    <a:lnTo>
                      <a:pt x="1112" y="984"/>
                    </a:lnTo>
                    <a:lnTo>
                      <a:pt x="1099" y="966"/>
                    </a:lnTo>
                    <a:lnTo>
                      <a:pt x="1095" y="971"/>
                    </a:lnTo>
                    <a:lnTo>
                      <a:pt x="1095" y="975"/>
                    </a:lnTo>
                    <a:lnTo>
                      <a:pt x="1098" y="982"/>
                    </a:lnTo>
                    <a:lnTo>
                      <a:pt x="1100" y="988"/>
                    </a:lnTo>
                    <a:lnTo>
                      <a:pt x="1087" y="983"/>
                    </a:lnTo>
                    <a:lnTo>
                      <a:pt x="1071" y="982"/>
                    </a:lnTo>
                    <a:lnTo>
                      <a:pt x="1072" y="979"/>
                    </a:lnTo>
                    <a:lnTo>
                      <a:pt x="1075" y="969"/>
                    </a:lnTo>
                    <a:lnTo>
                      <a:pt x="1075" y="960"/>
                    </a:lnTo>
                    <a:lnTo>
                      <a:pt x="1071" y="951"/>
                    </a:lnTo>
                    <a:lnTo>
                      <a:pt x="1075" y="951"/>
                    </a:lnTo>
                    <a:lnTo>
                      <a:pt x="1076" y="951"/>
                    </a:lnTo>
                    <a:lnTo>
                      <a:pt x="1084" y="955"/>
                    </a:lnTo>
                    <a:lnTo>
                      <a:pt x="1093" y="960"/>
                    </a:lnTo>
                    <a:lnTo>
                      <a:pt x="1101" y="961"/>
                    </a:lnTo>
                    <a:lnTo>
                      <a:pt x="1104" y="965"/>
                    </a:lnTo>
                    <a:lnTo>
                      <a:pt x="1106" y="969"/>
                    </a:lnTo>
                    <a:close/>
                    <a:moveTo>
                      <a:pt x="1087" y="245"/>
                    </a:moveTo>
                    <a:lnTo>
                      <a:pt x="1087" y="247"/>
                    </a:lnTo>
                    <a:lnTo>
                      <a:pt x="1083" y="248"/>
                    </a:lnTo>
                    <a:lnTo>
                      <a:pt x="1081" y="250"/>
                    </a:lnTo>
                    <a:lnTo>
                      <a:pt x="1078" y="254"/>
                    </a:lnTo>
                    <a:lnTo>
                      <a:pt x="1077" y="257"/>
                    </a:lnTo>
                    <a:lnTo>
                      <a:pt x="1076" y="261"/>
                    </a:lnTo>
                    <a:lnTo>
                      <a:pt x="1070" y="249"/>
                    </a:lnTo>
                    <a:lnTo>
                      <a:pt x="1078" y="248"/>
                    </a:lnTo>
                    <a:lnTo>
                      <a:pt x="1087" y="245"/>
                    </a:lnTo>
                    <a:close/>
                    <a:moveTo>
                      <a:pt x="1078" y="293"/>
                    </a:moveTo>
                    <a:lnTo>
                      <a:pt x="1089" y="293"/>
                    </a:lnTo>
                    <a:lnTo>
                      <a:pt x="1090" y="293"/>
                    </a:lnTo>
                    <a:lnTo>
                      <a:pt x="1090" y="294"/>
                    </a:lnTo>
                    <a:lnTo>
                      <a:pt x="1090" y="295"/>
                    </a:lnTo>
                    <a:lnTo>
                      <a:pt x="1088" y="307"/>
                    </a:lnTo>
                    <a:lnTo>
                      <a:pt x="1093" y="318"/>
                    </a:lnTo>
                    <a:lnTo>
                      <a:pt x="1093" y="319"/>
                    </a:lnTo>
                    <a:lnTo>
                      <a:pt x="1093" y="319"/>
                    </a:lnTo>
                    <a:lnTo>
                      <a:pt x="1085" y="319"/>
                    </a:lnTo>
                    <a:lnTo>
                      <a:pt x="1067" y="301"/>
                    </a:lnTo>
                    <a:lnTo>
                      <a:pt x="1071" y="296"/>
                    </a:lnTo>
                    <a:lnTo>
                      <a:pt x="1075" y="294"/>
                    </a:lnTo>
                    <a:lnTo>
                      <a:pt x="1078" y="293"/>
                    </a:lnTo>
                    <a:close/>
                    <a:moveTo>
                      <a:pt x="1072" y="1650"/>
                    </a:moveTo>
                    <a:lnTo>
                      <a:pt x="1066" y="1656"/>
                    </a:lnTo>
                    <a:lnTo>
                      <a:pt x="1056" y="1660"/>
                    </a:lnTo>
                    <a:lnTo>
                      <a:pt x="1056" y="1657"/>
                    </a:lnTo>
                    <a:lnTo>
                      <a:pt x="1054" y="1657"/>
                    </a:lnTo>
                    <a:lnTo>
                      <a:pt x="1051" y="1655"/>
                    </a:lnTo>
                    <a:lnTo>
                      <a:pt x="1050" y="1651"/>
                    </a:lnTo>
                    <a:lnTo>
                      <a:pt x="1048" y="1649"/>
                    </a:lnTo>
                    <a:lnTo>
                      <a:pt x="1048" y="1645"/>
                    </a:lnTo>
                    <a:lnTo>
                      <a:pt x="1048" y="1640"/>
                    </a:lnTo>
                    <a:lnTo>
                      <a:pt x="1055" y="1647"/>
                    </a:lnTo>
                    <a:lnTo>
                      <a:pt x="1064" y="1650"/>
                    </a:lnTo>
                    <a:lnTo>
                      <a:pt x="1072" y="1650"/>
                    </a:lnTo>
                    <a:close/>
                    <a:moveTo>
                      <a:pt x="1048" y="1290"/>
                    </a:moveTo>
                    <a:lnTo>
                      <a:pt x="1049" y="1292"/>
                    </a:lnTo>
                    <a:lnTo>
                      <a:pt x="1048" y="1292"/>
                    </a:lnTo>
                    <a:lnTo>
                      <a:pt x="1048" y="1292"/>
                    </a:lnTo>
                    <a:lnTo>
                      <a:pt x="1047" y="1291"/>
                    </a:lnTo>
                    <a:lnTo>
                      <a:pt x="1048" y="1290"/>
                    </a:lnTo>
                    <a:close/>
                    <a:moveTo>
                      <a:pt x="1044" y="991"/>
                    </a:moveTo>
                    <a:lnTo>
                      <a:pt x="1039" y="991"/>
                    </a:lnTo>
                    <a:lnTo>
                      <a:pt x="1034" y="991"/>
                    </a:lnTo>
                    <a:lnTo>
                      <a:pt x="1030" y="992"/>
                    </a:lnTo>
                    <a:lnTo>
                      <a:pt x="1028" y="992"/>
                    </a:lnTo>
                    <a:lnTo>
                      <a:pt x="1025" y="986"/>
                    </a:lnTo>
                    <a:lnTo>
                      <a:pt x="1022" y="982"/>
                    </a:lnTo>
                    <a:lnTo>
                      <a:pt x="1020" y="975"/>
                    </a:lnTo>
                    <a:lnTo>
                      <a:pt x="1032" y="983"/>
                    </a:lnTo>
                    <a:lnTo>
                      <a:pt x="1044" y="991"/>
                    </a:lnTo>
                    <a:close/>
                    <a:moveTo>
                      <a:pt x="1036" y="483"/>
                    </a:moveTo>
                    <a:lnTo>
                      <a:pt x="1036" y="482"/>
                    </a:lnTo>
                    <a:lnTo>
                      <a:pt x="1037" y="483"/>
                    </a:lnTo>
                    <a:lnTo>
                      <a:pt x="1036" y="483"/>
                    </a:lnTo>
                    <a:close/>
                    <a:moveTo>
                      <a:pt x="1037" y="288"/>
                    </a:moveTo>
                    <a:lnTo>
                      <a:pt x="1037" y="290"/>
                    </a:lnTo>
                    <a:lnTo>
                      <a:pt x="1037" y="293"/>
                    </a:lnTo>
                    <a:lnTo>
                      <a:pt x="1030" y="284"/>
                    </a:lnTo>
                    <a:lnTo>
                      <a:pt x="1033" y="287"/>
                    </a:lnTo>
                    <a:lnTo>
                      <a:pt x="1037" y="288"/>
                    </a:lnTo>
                    <a:close/>
                    <a:moveTo>
                      <a:pt x="997" y="312"/>
                    </a:moveTo>
                    <a:lnTo>
                      <a:pt x="1000" y="314"/>
                    </a:lnTo>
                    <a:lnTo>
                      <a:pt x="1004" y="317"/>
                    </a:lnTo>
                    <a:lnTo>
                      <a:pt x="1009" y="317"/>
                    </a:lnTo>
                    <a:lnTo>
                      <a:pt x="1010" y="319"/>
                    </a:lnTo>
                    <a:lnTo>
                      <a:pt x="1016" y="320"/>
                    </a:lnTo>
                    <a:lnTo>
                      <a:pt x="1022" y="322"/>
                    </a:lnTo>
                    <a:lnTo>
                      <a:pt x="1025" y="320"/>
                    </a:lnTo>
                    <a:lnTo>
                      <a:pt x="1027" y="323"/>
                    </a:lnTo>
                    <a:lnTo>
                      <a:pt x="1024" y="325"/>
                    </a:lnTo>
                    <a:lnTo>
                      <a:pt x="1020" y="329"/>
                    </a:lnTo>
                    <a:lnTo>
                      <a:pt x="1015" y="331"/>
                    </a:lnTo>
                    <a:lnTo>
                      <a:pt x="1011" y="334"/>
                    </a:lnTo>
                    <a:lnTo>
                      <a:pt x="1010" y="333"/>
                    </a:lnTo>
                    <a:lnTo>
                      <a:pt x="1005" y="330"/>
                    </a:lnTo>
                    <a:lnTo>
                      <a:pt x="1000" y="328"/>
                    </a:lnTo>
                    <a:lnTo>
                      <a:pt x="994" y="327"/>
                    </a:lnTo>
                    <a:lnTo>
                      <a:pt x="988" y="323"/>
                    </a:lnTo>
                    <a:lnTo>
                      <a:pt x="986" y="323"/>
                    </a:lnTo>
                    <a:lnTo>
                      <a:pt x="985" y="323"/>
                    </a:lnTo>
                    <a:lnTo>
                      <a:pt x="991" y="318"/>
                    </a:lnTo>
                    <a:lnTo>
                      <a:pt x="997" y="312"/>
                    </a:lnTo>
                    <a:close/>
                    <a:moveTo>
                      <a:pt x="998" y="471"/>
                    </a:moveTo>
                    <a:lnTo>
                      <a:pt x="1002" y="466"/>
                    </a:lnTo>
                    <a:lnTo>
                      <a:pt x="1003" y="462"/>
                    </a:lnTo>
                    <a:lnTo>
                      <a:pt x="1007" y="461"/>
                    </a:lnTo>
                    <a:lnTo>
                      <a:pt x="1005" y="462"/>
                    </a:lnTo>
                    <a:lnTo>
                      <a:pt x="1009" y="467"/>
                    </a:lnTo>
                    <a:lnTo>
                      <a:pt x="1013" y="472"/>
                    </a:lnTo>
                    <a:lnTo>
                      <a:pt x="1017" y="476"/>
                    </a:lnTo>
                    <a:lnTo>
                      <a:pt x="1021" y="479"/>
                    </a:lnTo>
                    <a:lnTo>
                      <a:pt x="1011" y="477"/>
                    </a:lnTo>
                    <a:lnTo>
                      <a:pt x="1002" y="477"/>
                    </a:lnTo>
                    <a:lnTo>
                      <a:pt x="992" y="481"/>
                    </a:lnTo>
                    <a:lnTo>
                      <a:pt x="986" y="489"/>
                    </a:lnTo>
                    <a:lnTo>
                      <a:pt x="982" y="498"/>
                    </a:lnTo>
                    <a:lnTo>
                      <a:pt x="982" y="506"/>
                    </a:lnTo>
                    <a:lnTo>
                      <a:pt x="987" y="515"/>
                    </a:lnTo>
                    <a:lnTo>
                      <a:pt x="985" y="515"/>
                    </a:lnTo>
                    <a:lnTo>
                      <a:pt x="982" y="513"/>
                    </a:lnTo>
                    <a:lnTo>
                      <a:pt x="980" y="511"/>
                    </a:lnTo>
                    <a:lnTo>
                      <a:pt x="977" y="508"/>
                    </a:lnTo>
                    <a:lnTo>
                      <a:pt x="975" y="506"/>
                    </a:lnTo>
                    <a:lnTo>
                      <a:pt x="965" y="499"/>
                    </a:lnTo>
                    <a:lnTo>
                      <a:pt x="956" y="496"/>
                    </a:lnTo>
                    <a:lnTo>
                      <a:pt x="946" y="498"/>
                    </a:lnTo>
                    <a:lnTo>
                      <a:pt x="935" y="504"/>
                    </a:lnTo>
                    <a:lnTo>
                      <a:pt x="941" y="484"/>
                    </a:lnTo>
                    <a:lnTo>
                      <a:pt x="948" y="472"/>
                    </a:lnTo>
                    <a:lnTo>
                      <a:pt x="981" y="482"/>
                    </a:lnTo>
                    <a:lnTo>
                      <a:pt x="998" y="471"/>
                    </a:lnTo>
                    <a:close/>
                    <a:moveTo>
                      <a:pt x="897" y="410"/>
                    </a:moveTo>
                    <a:lnTo>
                      <a:pt x="900" y="409"/>
                    </a:lnTo>
                    <a:lnTo>
                      <a:pt x="902" y="409"/>
                    </a:lnTo>
                    <a:lnTo>
                      <a:pt x="909" y="405"/>
                    </a:lnTo>
                    <a:lnTo>
                      <a:pt x="918" y="403"/>
                    </a:lnTo>
                    <a:lnTo>
                      <a:pt x="930" y="399"/>
                    </a:lnTo>
                    <a:lnTo>
                      <a:pt x="941" y="398"/>
                    </a:lnTo>
                    <a:lnTo>
                      <a:pt x="953" y="396"/>
                    </a:lnTo>
                    <a:lnTo>
                      <a:pt x="953" y="398"/>
                    </a:lnTo>
                    <a:lnTo>
                      <a:pt x="949" y="398"/>
                    </a:lnTo>
                    <a:lnTo>
                      <a:pt x="946" y="399"/>
                    </a:lnTo>
                    <a:lnTo>
                      <a:pt x="942" y="401"/>
                    </a:lnTo>
                    <a:lnTo>
                      <a:pt x="940" y="403"/>
                    </a:lnTo>
                    <a:lnTo>
                      <a:pt x="936" y="407"/>
                    </a:lnTo>
                    <a:lnTo>
                      <a:pt x="937" y="416"/>
                    </a:lnTo>
                    <a:lnTo>
                      <a:pt x="937" y="416"/>
                    </a:lnTo>
                    <a:lnTo>
                      <a:pt x="930" y="424"/>
                    </a:lnTo>
                    <a:lnTo>
                      <a:pt x="928" y="422"/>
                    </a:lnTo>
                    <a:lnTo>
                      <a:pt x="911" y="419"/>
                    </a:lnTo>
                    <a:lnTo>
                      <a:pt x="894" y="420"/>
                    </a:lnTo>
                    <a:lnTo>
                      <a:pt x="892" y="420"/>
                    </a:lnTo>
                    <a:lnTo>
                      <a:pt x="897" y="410"/>
                    </a:lnTo>
                    <a:close/>
                    <a:moveTo>
                      <a:pt x="894" y="761"/>
                    </a:moveTo>
                    <a:lnTo>
                      <a:pt x="894" y="764"/>
                    </a:lnTo>
                    <a:lnTo>
                      <a:pt x="889" y="761"/>
                    </a:lnTo>
                    <a:lnTo>
                      <a:pt x="884" y="760"/>
                    </a:lnTo>
                    <a:lnTo>
                      <a:pt x="878" y="757"/>
                    </a:lnTo>
                    <a:lnTo>
                      <a:pt x="878" y="756"/>
                    </a:lnTo>
                    <a:lnTo>
                      <a:pt x="886" y="758"/>
                    </a:lnTo>
                    <a:lnTo>
                      <a:pt x="894" y="761"/>
                    </a:lnTo>
                    <a:close/>
                    <a:moveTo>
                      <a:pt x="841" y="433"/>
                    </a:moveTo>
                    <a:lnTo>
                      <a:pt x="844" y="433"/>
                    </a:lnTo>
                    <a:lnTo>
                      <a:pt x="848" y="432"/>
                    </a:lnTo>
                    <a:lnTo>
                      <a:pt x="850" y="430"/>
                    </a:lnTo>
                    <a:lnTo>
                      <a:pt x="856" y="422"/>
                    </a:lnTo>
                    <a:lnTo>
                      <a:pt x="860" y="424"/>
                    </a:lnTo>
                    <a:lnTo>
                      <a:pt x="863" y="425"/>
                    </a:lnTo>
                    <a:lnTo>
                      <a:pt x="868" y="426"/>
                    </a:lnTo>
                    <a:lnTo>
                      <a:pt x="873" y="425"/>
                    </a:lnTo>
                    <a:lnTo>
                      <a:pt x="874" y="425"/>
                    </a:lnTo>
                    <a:lnTo>
                      <a:pt x="883" y="431"/>
                    </a:lnTo>
                    <a:lnTo>
                      <a:pt x="883" y="431"/>
                    </a:lnTo>
                    <a:lnTo>
                      <a:pt x="883" y="431"/>
                    </a:lnTo>
                    <a:lnTo>
                      <a:pt x="880" y="441"/>
                    </a:lnTo>
                    <a:lnTo>
                      <a:pt x="877" y="445"/>
                    </a:lnTo>
                    <a:lnTo>
                      <a:pt x="875" y="444"/>
                    </a:lnTo>
                    <a:lnTo>
                      <a:pt x="863" y="443"/>
                    </a:lnTo>
                    <a:lnTo>
                      <a:pt x="851" y="441"/>
                    </a:lnTo>
                    <a:lnTo>
                      <a:pt x="840" y="436"/>
                    </a:lnTo>
                    <a:lnTo>
                      <a:pt x="841" y="433"/>
                    </a:lnTo>
                    <a:close/>
                    <a:moveTo>
                      <a:pt x="855" y="1049"/>
                    </a:moveTo>
                    <a:lnTo>
                      <a:pt x="855" y="1049"/>
                    </a:lnTo>
                    <a:lnTo>
                      <a:pt x="855" y="1049"/>
                    </a:lnTo>
                    <a:lnTo>
                      <a:pt x="855" y="1049"/>
                    </a:lnTo>
                    <a:close/>
                    <a:moveTo>
                      <a:pt x="852" y="829"/>
                    </a:moveTo>
                    <a:lnTo>
                      <a:pt x="852" y="830"/>
                    </a:lnTo>
                    <a:lnTo>
                      <a:pt x="851" y="829"/>
                    </a:lnTo>
                    <a:lnTo>
                      <a:pt x="852" y="829"/>
                    </a:lnTo>
                    <a:lnTo>
                      <a:pt x="852" y="829"/>
                    </a:lnTo>
                    <a:close/>
                    <a:moveTo>
                      <a:pt x="863" y="1244"/>
                    </a:moveTo>
                    <a:lnTo>
                      <a:pt x="862" y="1252"/>
                    </a:lnTo>
                    <a:lnTo>
                      <a:pt x="858" y="1261"/>
                    </a:lnTo>
                    <a:lnTo>
                      <a:pt x="856" y="1269"/>
                    </a:lnTo>
                    <a:lnTo>
                      <a:pt x="857" y="1277"/>
                    </a:lnTo>
                    <a:lnTo>
                      <a:pt x="854" y="1280"/>
                    </a:lnTo>
                    <a:lnTo>
                      <a:pt x="851" y="1284"/>
                    </a:lnTo>
                    <a:lnTo>
                      <a:pt x="850" y="1287"/>
                    </a:lnTo>
                    <a:lnTo>
                      <a:pt x="844" y="1288"/>
                    </a:lnTo>
                    <a:lnTo>
                      <a:pt x="839" y="1292"/>
                    </a:lnTo>
                    <a:lnTo>
                      <a:pt x="838" y="1296"/>
                    </a:lnTo>
                    <a:lnTo>
                      <a:pt x="837" y="1299"/>
                    </a:lnTo>
                    <a:lnTo>
                      <a:pt x="833" y="1299"/>
                    </a:lnTo>
                    <a:lnTo>
                      <a:pt x="829" y="1299"/>
                    </a:lnTo>
                    <a:lnTo>
                      <a:pt x="827" y="1302"/>
                    </a:lnTo>
                    <a:lnTo>
                      <a:pt x="816" y="1296"/>
                    </a:lnTo>
                    <a:lnTo>
                      <a:pt x="805" y="1296"/>
                    </a:lnTo>
                    <a:lnTo>
                      <a:pt x="793" y="1299"/>
                    </a:lnTo>
                    <a:lnTo>
                      <a:pt x="793" y="1302"/>
                    </a:lnTo>
                    <a:lnTo>
                      <a:pt x="793" y="1302"/>
                    </a:lnTo>
                    <a:lnTo>
                      <a:pt x="789" y="1301"/>
                    </a:lnTo>
                    <a:lnTo>
                      <a:pt x="784" y="1302"/>
                    </a:lnTo>
                    <a:lnTo>
                      <a:pt x="784" y="1301"/>
                    </a:lnTo>
                    <a:lnTo>
                      <a:pt x="784" y="1297"/>
                    </a:lnTo>
                    <a:lnTo>
                      <a:pt x="783" y="1293"/>
                    </a:lnTo>
                    <a:lnTo>
                      <a:pt x="782" y="1290"/>
                    </a:lnTo>
                    <a:lnTo>
                      <a:pt x="780" y="1287"/>
                    </a:lnTo>
                    <a:lnTo>
                      <a:pt x="777" y="1277"/>
                    </a:lnTo>
                    <a:lnTo>
                      <a:pt x="771" y="1271"/>
                    </a:lnTo>
                    <a:lnTo>
                      <a:pt x="765" y="1270"/>
                    </a:lnTo>
                    <a:lnTo>
                      <a:pt x="756" y="1273"/>
                    </a:lnTo>
                    <a:lnTo>
                      <a:pt x="758" y="1264"/>
                    </a:lnTo>
                    <a:lnTo>
                      <a:pt x="761" y="1258"/>
                    </a:lnTo>
                    <a:lnTo>
                      <a:pt x="766" y="1252"/>
                    </a:lnTo>
                    <a:lnTo>
                      <a:pt x="772" y="1247"/>
                    </a:lnTo>
                    <a:lnTo>
                      <a:pt x="777" y="1241"/>
                    </a:lnTo>
                    <a:lnTo>
                      <a:pt x="776" y="1247"/>
                    </a:lnTo>
                    <a:lnTo>
                      <a:pt x="777" y="1254"/>
                    </a:lnTo>
                    <a:lnTo>
                      <a:pt x="780" y="1261"/>
                    </a:lnTo>
                    <a:lnTo>
                      <a:pt x="784" y="1267"/>
                    </a:lnTo>
                    <a:lnTo>
                      <a:pt x="803" y="1276"/>
                    </a:lnTo>
                    <a:lnTo>
                      <a:pt x="806" y="1274"/>
                    </a:lnTo>
                    <a:lnTo>
                      <a:pt x="810" y="1270"/>
                    </a:lnTo>
                    <a:lnTo>
                      <a:pt x="811" y="1267"/>
                    </a:lnTo>
                    <a:lnTo>
                      <a:pt x="812" y="1263"/>
                    </a:lnTo>
                    <a:lnTo>
                      <a:pt x="814" y="1258"/>
                    </a:lnTo>
                    <a:lnTo>
                      <a:pt x="814" y="1258"/>
                    </a:lnTo>
                    <a:lnTo>
                      <a:pt x="823" y="1250"/>
                    </a:lnTo>
                    <a:lnTo>
                      <a:pt x="831" y="1245"/>
                    </a:lnTo>
                    <a:lnTo>
                      <a:pt x="838" y="1244"/>
                    </a:lnTo>
                    <a:lnTo>
                      <a:pt x="846" y="1244"/>
                    </a:lnTo>
                    <a:lnTo>
                      <a:pt x="855" y="1245"/>
                    </a:lnTo>
                    <a:lnTo>
                      <a:pt x="863" y="1244"/>
                    </a:lnTo>
                    <a:close/>
                    <a:moveTo>
                      <a:pt x="800" y="94"/>
                    </a:moveTo>
                    <a:lnTo>
                      <a:pt x="800" y="91"/>
                    </a:lnTo>
                    <a:lnTo>
                      <a:pt x="801" y="92"/>
                    </a:lnTo>
                    <a:lnTo>
                      <a:pt x="800" y="94"/>
                    </a:lnTo>
                    <a:lnTo>
                      <a:pt x="800" y="94"/>
                    </a:lnTo>
                    <a:lnTo>
                      <a:pt x="800" y="95"/>
                    </a:lnTo>
                    <a:lnTo>
                      <a:pt x="800" y="94"/>
                    </a:lnTo>
                    <a:close/>
                    <a:moveTo>
                      <a:pt x="789" y="533"/>
                    </a:moveTo>
                    <a:lnTo>
                      <a:pt x="795" y="533"/>
                    </a:lnTo>
                    <a:lnTo>
                      <a:pt x="800" y="532"/>
                    </a:lnTo>
                    <a:lnTo>
                      <a:pt x="809" y="525"/>
                    </a:lnTo>
                    <a:lnTo>
                      <a:pt x="816" y="521"/>
                    </a:lnTo>
                    <a:lnTo>
                      <a:pt x="823" y="515"/>
                    </a:lnTo>
                    <a:lnTo>
                      <a:pt x="823" y="515"/>
                    </a:lnTo>
                    <a:lnTo>
                      <a:pt x="827" y="517"/>
                    </a:lnTo>
                    <a:lnTo>
                      <a:pt x="814" y="530"/>
                    </a:lnTo>
                    <a:lnTo>
                      <a:pt x="807" y="546"/>
                    </a:lnTo>
                    <a:lnTo>
                      <a:pt x="804" y="563"/>
                    </a:lnTo>
                    <a:lnTo>
                      <a:pt x="804" y="581"/>
                    </a:lnTo>
                    <a:lnTo>
                      <a:pt x="803" y="589"/>
                    </a:lnTo>
                    <a:lnTo>
                      <a:pt x="801" y="596"/>
                    </a:lnTo>
                    <a:lnTo>
                      <a:pt x="797" y="596"/>
                    </a:lnTo>
                    <a:lnTo>
                      <a:pt x="792" y="596"/>
                    </a:lnTo>
                    <a:lnTo>
                      <a:pt x="787" y="596"/>
                    </a:lnTo>
                    <a:lnTo>
                      <a:pt x="792" y="592"/>
                    </a:lnTo>
                    <a:lnTo>
                      <a:pt x="795" y="587"/>
                    </a:lnTo>
                    <a:lnTo>
                      <a:pt x="800" y="582"/>
                    </a:lnTo>
                    <a:lnTo>
                      <a:pt x="803" y="570"/>
                    </a:lnTo>
                    <a:lnTo>
                      <a:pt x="801" y="558"/>
                    </a:lnTo>
                    <a:lnTo>
                      <a:pt x="799" y="552"/>
                    </a:lnTo>
                    <a:lnTo>
                      <a:pt x="794" y="549"/>
                    </a:lnTo>
                    <a:lnTo>
                      <a:pt x="789" y="544"/>
                    </a:lnTo>
                    <a:lnTo>
                      <a:pt x="778" y="539"/>
                    </a:lnTo>
                    <a:lnTo>
                      <a:pt x="767" y="538"/>
                    </a:lnTo>
                    <a:lnTo>
                      <a:pt x="771" y="534"/>
                    </a:lnTo>
                    <a:lnTo>
                      <a:pt x="775" y="530"/>
                    </a:lnTo>
                    <a:lnTo>
                      <a:pt x="778" y="530"/>
                    </a:lnTo>
                    <a:lnTo>
                      <a:pt x="782" y="530"/>
                    </a:lnTo>
                    <a:lnTo>
                      <a:pt x="787" y="532"/>
                    </a:lnTo>
                    <a:lnTo>
                      <a:pt x="789" y="533"/>
                    </a:lnTo>
                    <a:close/>
                    <a:moveTo>
                      <a:pt x="769" y="310"/>
                    </a:moveTo>
                    <a:lnTo>
                      <a:pt x="766" y="314"/>
                    </a:lnTo>
                    <a:lnTo>
                      <a:pt x="766" y="319"/>
                    </a:lnTo>
                    <a:lnTo>
                      <a:pt x="767" y="324"/>
                    </a:lnTo>
                    <a:lnTo>
                      <a:pt x="771" y="329"/>
                    </a:lnTo>
                    <a:lnTo>
                      <a:pt x="767" y="330"/>
                    </a:lnTo>
                    <a:lnTo>
                      <a:pt x="764" y="331"/>
                    </a:lnTo>
                    <a:lnTo>
                      <a:pt x="763" y="333"/>
                    </a:lnTo>
                    <a:lnTo>
                      <a:pt x="763" y="335"/>
                    </a:lnTo>
                    <a:lnTo>
                      <a:pt x="760" y="327"/>
                    </a:lnTo>
                    <a:lnTo>
                      <a:pt x="763" y="318"/>
                    </a:lnTo>
                    <a:lnTo>
                      <a:pt x="769" y="310"/>
                    </a:lnTo>
                    <a:close/>
                    <a:moveTo>
                      <a:pt x="761" y="364"/>
                    </a:moveTo>
                    <a:lnTo>
                      <a:pt x="761" y="370"/>
                    </a:lnTo>
                    <a:lnTo>
                      <a:pt x="764" y="375"/>
                    </a:lnTo>
                    <a:lnTo>
                      <a:pt x="765" y="376"/>
                    </a:lnTo>
                    <a:lnTo>
                      <a:pt x="764" y="384"/>
                    </a:lnTo>
                    <a:lnTo>
                      <a:pt x="758" y="381"/>
                    </a:lnTo>
                    <a:lnTo>
                      <a:pt x="755" y="379"/>
                    </a:lnTo>
                    <a:lnTo>
                      <a:pt x="753" y="376"/>
                    </a:lnTo>
                    <a:lnTo>
                      <a:pt x="753" y="374"/>
                    </a:lnTo>
                    <a:lnTo>
                      <a:pt x="753" y="373"/>
                    </a:lnTo>
                    <a:lnTo>
                      <a:pt x="754" y="370"/>
                    </a:lnTo>
                    <a:lnTo>
                      <a:pt x="756" y="368"/>
                    </a:lnTo>
                    <a:lnTo>
                      <a:pt x="759" y="367"/>
                    </a:lnTo>
                    <a:lnTo>
                      <a:pt x="761" y="364"/>
                    </a:lnTo>
                    <a:close/>
                    <a:moveTo>
                      <a:pt x="742" y="238"/>
                    </a:moveTo>
                    <a:lnTo>
                      <a:pt x="737" y="236"/>
                    </a:lnTo>
                    <a:lnTo>
                      <a:pt x="733" y="233"/>
                    </a:lnTo>
                    <a:lnTo>
                      <a:pt x="737" y="234"/>
                    </a:lnTo>
                    <a:lnTo>
                      <a:pt x="739" y="236"/>
                    </a:lnTo>
                    <a:lnTo>
                      <a:pt x="742" y="238"/>
                    </a:lnTo>
                    <a:close/>
                    <a:moveTo>
                      <a:pt x="567" y="364"/>
                    </a:moveTo>
                    <a:lnTo>
                      <a:pt x="579" y="359"/>
                    </a:lnTo>
                    <a:lnTo>
                      <a:pt x="590" y="356"/>
                    </a:lnTo>
                    <a:lnTo>
                      <a:pt x="600" y="350"/>
                    </a:lnTo>
                    <a:lnTo>
                      <a:pt x="608" y="342"/>
                    </a:lnTo>
                    <a:lnTo>
                      <a:pt x="614" y="333"/>
                    </a:lnTo>
                    <a:lnTo>
                      <a:pt x="618" y="319"/>
                    </a:lnTo>
                    <a:lnTo>
                      <a:pt x="618" y="317"/>
                    </a:lnTo>
                    <a:lnTo>
                      <a:pt x="622" y="317"/>
                    </a:lnTo>
                    <a:lnTo>
                      <a:pt x="627" y="316"/>
                    </a:lnTo>
                    <a:lnTo>
                      <a:pt x="630" y="313"/>
                    </a:lnTo>
                    <a:lnTo>
                      <a:pt x="634" y="310"/>
                    </a:lnTo>
                    <a:lnTo>
                      <a:pt x="636" y="307"/>
                    </a:lnTo>
                    <a:lnTo>
                      <a:pt x="639" y="304"/>
                    </a:lnTo>
                    <a:lnTo>
                      <a:pt x="641" y="304"/>
                    </a:lnTo>
                    <a:lnTo>
                      <a:pt x="644" y="305"/>
                    </a:lnTo>
                    <a:lnTo>
                      <a:pt x="646" y="305"/>
                    </a:lnTo>
                    <a:lnTo>
                      <a:pt x="647" y="305"/>
                    </a:lnTo>
                    <a:lnTo>
                      <a:pt x="648" y="306"/>
                    </a:lnTo>
                    <a:lnTo>
                      <a:pt x="650" y="307"/>
                    </a:lnTo>
                    <a:lnTo>
                      <a:pt x="648" y="308"/>
                    </a:lnTo>
                    <a:lnTo>
                      <a:pt x="647" y="311"/>
                    </a:lnTo>
                    <a:lnTo>
                      <a:pt x="645" y="314"/>
                    </a:lnTo>
                    <a:lnTo>
                      <a:pt x="640" y="318"/>
                    </a:lnTo>
                    <a:lnTo>
                      <a:pt x="640" y="325"/>
                    </a:lnTo>
                    <a:lnTo>
                      <a:pt x="644" y="333"/>
                    </a:lnTo>
                    <a:lnTo>
                      <a:pt x="647" y="339"/>
                    </a:lnTo>
                    <a:lnTo>
                      <a:pt x="652" y="345"/>
                    </a:lnTo>
                    <a:lnTo>
                      <a:pt x="656" y="352"/>
                    </a:lnTo>
                    <a:lnTo>
                      <a:pt x="635" y="351"/>
                    </a:lnTo>
                    <a:lnTo>
                      <a:pt x="616" y="356"/>
                    </a:lnTo>
                    <a:lnTo>
                      <a:pt x="599" y="365"/>
                    </a:lnTo>
                    <a:lnTo>
                      <a:pt x="583" y="379"/>
                    </a:lnTo>
                    <a:lnTo>
                      <a:pt x="583" y="381"/>
                    </a:lnTo>
                    <a:lnTo>
                      <a:pt x="582" y="384"/>
                    </a:lnTo>
                    <a:lnTo>
                      <a:pt x="579" y="382"/>
                    </a:lnTo>
                    <a:lnTo>
                      <a:pt x="574" y="381"/>
                    </a:lnTo>
                    <a:lnTo>
                      <a:pt x="571" y="380"/>
                    </a:lnTo>
                    <a:lnTo>
                      <a:pt x="566" y="381"/>
                    </a:lnTo>
                    <a:lnTo>
                      <a:pt x="567" y="375"/>
                    </a:lnTo>
                    <a:lnTo>
                      <a:pt x="568" y="369"/>
                    </a:lnTo>
                    <a:lnTo>
                      <a:pt x="567" y="364"/>
                    </a:lnTo>
                    <a:close/>
                    <a:moveTo>
                      <a:pt x="522" y="432"/>
                    </a:moveTo>
                    <a:lnTo>
                      <a:pt x="522" y="436"/>
                    </a:lnTo>
                    <a:lnTo>
                      <a:pt x="522" y="438"/>
                    </a:lnTo>
                    <a:lnTo>
                      <a:pt x="521" y="438"/>
                    </a:lnTo>
                    <a:lnTo>
                      <a:pt x="520" y="439"/>
                    </a:lnTo>
                    <a:lnTo>
                      <a:pt x="516" y="436"/>
                    </a:lnTo>
                    <a:lnTo>
                      <a:pt x="514" y="432"/>
                    </a:lnTo>
                    <a:lnTo>
                      <a:pt x="510" y="430"/>
                    </a:lnTo>
                    <a:lnTo>
                      <a:pt x="506" y="427"/>
                    </a:lnTo>
                    <a:lnTo>
                      <a:pt x="514" y="431"/>
                    </a:lnTo>
                    <a:lnTo>
                      <a:pt x="522" y="432"/>
                    </a:lnTo>
                    <a:close/>
                    <a:moveTo>
                      <a:pt x="503" y="382"/>
                    </a:moveTo>
                    <a:lnTo>
                      <a:pt x="504" y="385"/>
                    </a:lnTo>
                    <a:lnTo>
                      <a:pt x="505" y="388"/>
                    </a:lnTo>
                    <a:lnTo>
                      <a:pt x="502" y="387"/>
                    </a:lnTo>
                    <a:lnTo>
                      <a:pt x="503" y="385"/>
                    </a:lnTo>
                    <a:lnTo>
                      <a:pt x="503" y="382"/>
                    </a:lnTo>
                    <a:close/>
                    <a:moveTo>
                      <a:pt x="420" y="599"/>
                    </a:moveTo>
                    <a:lnTo>
                      <a:pt x="427" y="606"/>
                    </a:lnTo>
                    <a:lnTo>
                      <a:pt x="437" y="608"/>
                    </a:lnTo>
                    <a:lnTo>
                      <a:pt x="447" y="607"/>
                    </a:lnTo>
                    <a:lnTo>
                      <a:pt x="458" y="602"/>
                    </a:lnTo>
                    <a:lnTo>
                      <a:pt x="459" y="585"/>
                    </a:lnTo>
                    <a:lnTo>
                      <a:pt x="460" y="586"/>
                    </a:lnTo>
                    <a:lnTo>
                      <a:pt x="461" y="586"/>
                    </a:lnTo>
                    <a:lnTo>
                      <a:pt x="471" y="582"/>
                    </a:lnTo>
                    <a:lnTo>
                      <a:pt x="480" y="578"/>
                    </a:lnTo>
                    <a:lnTo>
                      <a:pt x="486" y="572"/>
                    </a:lnTo>
                    <a:lnTo>
                      <a:pt x="489" y="566"/>
                    </a:lnTo>
                    <a:lnTo>
                      <a:pt x="488" y="556"/>
                    </a:lnTo>
                    <a:lnTo>
                      <a:pt x="483" y="545"/>
                    </a:lnTo>
                    <a:lnTo>
                      <a:pt x="487" y="544"/>
                    </a:lnTo>
                    <a:lnTo>
                      <a:pt x="491" y="544"/>
                    </a:lnTo>
                    <a:lnTo>
                      <a:pt x="494" y="542"/>
                    </a:lnTo>
                    <a:lnTo>
                      <a:pt x="498" y="539"/>
                    </a:lnTo>
                    <a:lnTo>
                      <a:pt x="505" y="540"/>
                    </a:lnTo>
                    <a:lnTo>
                      <a:pt x="512" y="538"/>
                    </a:lnTo>
                    <a:lnTo>
                      <a:pt x="519" y="533"/>
                    </a:lnTo>
                    <a:lnTo>
                      <a:pt x="523" y="522"/>
                    </a:lnTo>
                    <a:lnTo>
                      <a:pt x="527" y="510"/>
                    </a:lnTo>
                    <a:lnTo>
                      <a:pt x="532" y="499"/>
                    </a:lnTo>
                    <a:lnTo>
                      <a:pt x="532" y="499"/>
                    </a:lnTo>
                    <a:lnTo>
                      <a:pt x="543" y="499"/>
                    </a:lnTo>
                    <a:lnTo>
                      <a:pt x="553" y="496"/>
                    </a:lnTo>
                    <a:lnTo>
                      <a:pt x="563" y="496"/>
                    </a:lnTo>
                    <a:lnTo>
                      <a:pt x="567" y="498"/>
                    </a:lnTo>
                    <a:lnTo>
                      <a:pt x="562" y="502"/>
                    </a:lnTo>
                    <a:lnTo>
                      <a:pt x="555" y="505"/>
                    </a:lnTo>
                    <a:lnTo>
                      <a:pt x="548" y="507"/>
                    </a:lnTo>
                    <a:lnTo>
                      <a:pt x="540" y="510"/>
                    </a:lnTo>
                    <a:lnTo>
                      <a:pt x="534" y="513"/>
                    </a:lnTo>
                    <a:lnTo>
                      <a:pt x="545" y="519"/>
                    </a:lnTo>
                    <a:lnTo>
                      <a:pt x="555" y="521"/>
                    </a:lnTo>
                    <a:lnTo>
                      <a:pt x="563" y="518"/>
                    </a:lnTo>
                    <a:lnTo>
                      <a:pt x="571" y="513"/>
                    </a:lnTo>
                    <a:lnTo>
                      <a:pt x="578" y="506"/>
                    </a:lnTo>
                    <a:lnTo>
                      <a:pt x="585" y="499"/>
                    </a:lnTo>
                    <a:lnTo>
                      <a:pt x="587" y="499"/>
                    </a:lnTo>
                    <a:lnTo>
                      <a:pt x="589" y="498"/>
                    </a:lnTo>
                    <a:lnTo>
                      <a:pt x="590" y="496"/>
                    </a:lnTo>
                    <a:lnTo>
                      <a:pt x="616" y="499"/>
                    </a:lnTo>
                    <a:lnTo>
                      <a:pt x="618" y="494"/>
                    </a:lnTo>
                    <a:lnTo>
                      <a:pt x="619" y="489"/>
                    </a:lnTo>
                    <a:lnTo>
                      <a:pt x="618" y="485"/>
                    </a:lnTo>
                    <a:lnTo>
                      <a:pt x="616" y="481"/>
                    </a:lnTo>
                    <a:lnTo>
                      <a:pt x="605" y="483"/>
                    </a:lnTo>
                    <a:lnTo>
                      <a:pt x="595" y="481"/>
                    </a:lnTo>
                    <a:lnTo>
                      <a:pt x="595" y="477"/>
                    </a:lnTo>
                    <a:lnTo>
                      <a:pt x="594" y="473"/>
                    </a:lnTo>
                    <a:lnTo>
                      <a:pt x="593" y="470"/>
                    </a:lnTo>
                    <a:lnTo>
                      <a:pt x="593" y="467"/>
                    </a:lnTo>
                    <a:lnTo>
                      <a:pt x="593" y="465"/>
                    </a:lnTo>
                    <a:lnTo>
                      <a:pt x="594" y="464"/>
                    </a:lnTo>
                    <a:lnTo>
                      <a:pt x="595" y="464"/>
                    </a:lnTo>
                    <a:lnTo>
                      <a:pt x="596" y="462"/>
                    </a:lnTo>
                    <a:lnTo>
                      <a:pt x="599" y="462"/>
                    </a:lnTo>
                    <a:lnTo>
                      <a:pt x="601" y="464"/>
                    </a:lnTo>
                    <a:lnTo>
                      <a:pt x="603" y="464"/>
                    </a:lnTo>
                    <a:lnTo>
                      <a:pt x="605" y="464"/>
                    </a:lnTo>
                    <a:lnTo>
                      <a:pt x="607" y="464"/>
                    </a:lnTo>
                    <a:lnTo>
                      <a:pt x="617" y="464"/>
                    </a:lnTo>
                    <a:lnTo>
                      <a:pt x="628" y="464"/>
                    </a:lnTo>
                    <a:lnTo>
                      <a:pt x="637" y="462"/>
                    </a:lnTo>
                    <a:lnTo>
                      <a:pt x="647" y="458"/>
                    </a:lnTo>
                    <a:lnTo>
                      <a:pt x="656" y="450"/>
                    </a:lnTo>
                    <a:lnTo>
                      <a:pt x="654" y="445"/>
                    </a:lnTo>
                    <a:lnTo>
                      <a:pt x="654" y="442"/>
                    </a:lnTo>
                    <a:lnTo>
                      <a:pt x="657" y="441"/>
                    </a:lnTo>
                    <a:lnTo>
                      <a:pt x="659" y="438"/>
                    </a:lnTo>
                    <a:lnTo>
                      <a:pt x="662" y="438"/>
                    </a:lnTo>
                    <a:lnTo>
                      <a:pt x="664" y="438"/>
                    </a:lnTo>
                    <a:lnTo>
                      <a:pt x="673" y="435"/>
                    </a:lnTo>
                    <a:lnTo>
                      <a:pt x="680" y="431"/>
                    </a:lnTo>
                    <a:lnTo>
                      <a:pt x="693" y="426"/>
                    </a:lnTo>
                    <a:lnTo>
                      <a:pt x="705" y="422"/>
                    </a:lnTo>
                    <a:lnTo>
                      <a:pt x="718" y="416"/>
                    </a:lnTo>
                    <a:lnTo>
                      <a:pt x="722" y="421"/>
                    </a:lnTo>
                    <a:lnTo>
                      <a:pt x="726" y="425"/>
                    </a:lnTo>
                    <a:lnTo>
                      <a:pt x="727" y="425"/>
                    </a:lnTo>
                    <a:lnTo>
                      <a:pt x="727" y="427"/>
                    </a:lnTo>
                    <a:lnTo>
                      <a:pt x="691" y="445"/>
                    </a:lnTo>
                    <a:lnTo>
                      <a:pt x="661" y="479"/>
                    </a:lnTo>
                    <a:lnTo>
                      <a:pt x="652" y="479"/>
                    </a:lnTo>
                    <a:lnTo>
                      <a:pt x="647" y="481"/>
                    </a:lnTo>
                    <a:lnTo>
                      <a:pt x="644" y="483"/>
                    </a:lnTo>
                    <a:lnTo>
                      <a:pt x="641" y="485"/>
                    </a:lnTo>
                    <a:lnTo>
                      <a:pt x="637" y="489"/>
                    </a:lnTo>
                    <a:lnTo>
                      <a:pt x="635" y="494"/>
                    </a:lnTo>
                    <a:lnTo>
                      <a:pt x="629" y="494"/>
                    </a:lnTo>
                    <a:lnTo>
                      <a:pt x="624" y="498"/>
                    </a:lnTo>
                    <a:lnTo>
                      <a:pt x="622" y="504"/>
                    </a:lnTo>
                    <a:lnTo>
                      <a:pt x="618" y="510"/>
                    </a:lnTo>
                    <a:lnTo>
                      <a:pt x="614" y="515"/>
                    </a:lnTo>
                    <a:lnTo>
                      <a:pt x="607" y="525"/>
                    </a:lnTo>
                    <a:lnTo>
                      <a:pt x="606" y="529"/>
                    </a:lnTo>
                    <a:lnTo>
                      <a:pt x="606" y="533"/>
                    </a:lnTo>
                    <a:lnTo>
                      <a:pt x="588" y="542"/>
                    </a:lnTo>
                    <a:lnTo>
                      <a:pt x="579" y="550"/>
                    </a:lnTo>
                    <a:lnTo>
                      <a:pt x="576" y="556"/>
                    </a:lnTo>
                    <a:lnTo>
                      <a:pt x="578" y="562"/>
                    </a:lnTo>
                    <a:lnTo>
                      <a:pt x="582" y="567"/>
                    </a:lnTo>
                    <a:lnTo>
                      <a:pt x="567" y="567"/>
                    </a:lnTo>
                    <a:lnTo>
                      <a:pt x="551" y="569"/>
                    </a:lnTo>
                    <a:lnTo>
                      <a:pt x="548" y="572"/>
                    </a:lnTo>
                    <a:lnTo>
                      <a:pt x="545" y="573"/>
                    </a:lnTo>
                    <a:lnTo>
                      <a:pt x="543" y="575"/>
                    </a:lnTo>
                    <a:lnTo>
                      <a:pt x="540" y="578"/>
                    </a:lnTo>
                    <a:lnTo>
                      <a:pt x="540" y="581"/>
                    </a:lnTo>
                    <a:lnTo>
                      <a:pt x="539" y="586"/>
                    </a:lnTo>
                    <a:lnTo>
                      <a:pt x="525" y="593"/>
                    </a:lnTo>
                    <a:lnTo>
                      <a:pt x="512" y="603"/>
                    </a:lnTo>
                    <a:lnTo>
                      <a:pt x="502" y="615"/>
                    </a:lnTo>
                    <a:lnTo>
                      <a:pt x="494" y="631"/>
                    </a:lnTo>
                    <a:lnTo>
                      <a:pt x="493" y="630"/>
                    </a:lnTo>
                    <a:lnTo>
                      <a:pt x="493" y="630"/>
                    </a:lnTo>
                    <a:lnTo>
                      <a:pt x="483" y="629"/>
                    </a:lnTo>
                    <a:lnTo>
                      <a:pt x="472" y="636"/>
                    </a:lnTo>
                    <a:lnTo>
                      <a:pt x="465" y="635"/>
                    </a:lnTo>
                    <a:lnTo>
                      <a:pt x="454" y="637"/>
                    </a:lnTo>
                    <a:lnTo>
                      <a:pt x="444" y="642"/>
                    </a:lnTo>
                    <a:lnTo>
                      <a:pt x="435" y="647"/>
                    </a:lnTo>
                    <a:lnTo>
                      <a:pt x="424" y="648"/>
                    </a:lnTo>
                    <a:lnTo>
                      <a:pt x="413" y="643"/>
                    </a:lnTo>
                    <a:lnTo>
                      <a:pt x="409" y="643"/>
                    </a:lnTo>
                    <a:lnTo>
                      <a:pt x="410" y="633"/>
                    </a:lnTo>
                    <a:lnTo>
                      <a:pt x="409" y="624"/>
                    </a:lnTo>
                    <a:lnTo>
                      <a:pt x="409" y="615"/>
                    </a:lnTo>
                    <a:lnTo>
                      <a:pt x="412" y="607"/>
                    </a:lnTo>
                    <a:lnTo>
                      <a:pt x="420" y="599"/>
                    </a:lnTo>
                    <a:close/>
                    <a:moveTo>
                      <a:pt x="623" y="580"/>
                    </a:moveTo>
                    <a:lnTo>
                      <a:pt x="622" y="581"/>
                    </a:lnTo>
                    <a:lnTo>
                      <a:pt x="622" y="581"/>
                    </a:lnTo>
                    <a:lnTo>
                      <a:pt x="622" y="580"/>
                    </a:lnTo>
                    <a:lnTo>
                      <a:pt x="623" y="580"/>
                    </a:lnTo>
                    <a:close/>
                    <a:moveTo>
                      <a:pt x="410" y="510"/>
                    </a:moveTo>
                    <a:lnTo>
                      <a:pt x="406" y="513"/>
                    </a:lnTo>
                    <a:lnTo>
                      <a:pt x="402" y="517"/>
                    </a:lnTo>
                    <a:lnTo>
                      <a:pt x="397" y="519"/>
                    </a:lnTo>
                    <a:lnTo>
                      <a:pt x="391" y="521"/>
                    </a:lnTo>
                    <a:lnTo>
                      <a:pt x="397" y="516"/>
                    </a:lnTo>
                    <a:lnTo>
                      <a:pt x="403" y="512"/>
                    </a:lnTo>
                    <a:lnTo>
                      <a:pt x="410" y="510"/>
                    </a:lnTo>
                    <a:close/>
                    <a:moveTo>
                      <a:pt x="398" y="773"/>
                    </a:moveTo>
                    <a:lnTo>
                      <a:pt x="396" y="775"/>
                    </a:lnTo>
                    <a:lnTo>
                      <a:pt x="393" y="778"/>
                    </a:lnTo>
                    <a:lnTo>
                      <a:pt x="395" y="774"/>
                    </a:lnTo>
                    <a:lnTo>
                      <a:pt x="397" y="772"/>
                    </a:lnTo>
                    <a:lnTo>
                      <a:pt x="398" y="773"/>
                    </a:lnTo>
                    <a:close/>
                    <a:moveTo>
                      <a:pt x="376" y="866"/>
                    </a:moveTo>
                    <a:lnTo>
                      <a:pt x="379" y="871"/>
                    </a:lnTo>
                    <a:lnTo>
                      <a:pt x="383" y="875"/>
                    </a:lnTo>
                    <a:lnTo>
                      <a:pt x="386" y="877"/>
                    </a:lnTo>
                    <a:lnTo>
                      <a:pt x="386" y="878"/>
                    </a:lnTo>
                    <a:lnTo>
                      <a:pt x="385" y="882"/>
                    </a:lnTo>
                    <a:lnTo>
                      <a:pt x="384" y="887"/>
                    </a:lnTo>
                    <a:lnTo>
                      <a:pt x="385" y="891"/>
                    </a:lnTo>
                    <a:lnTo>
                      <a:pt x="385" y="891"/>
                    </a:lnTo>
                    <a:lnTo>
                      <a:pt x="381" y="888"/>
                    </a:lnTo>
                    <a:lnTo>
                      <a:pt x="376" y="887"/>
                    </a:lnTo>
                    <a:lnTo>
                      <a:pt x="373" y="888"/>
                    </a:lnTo>
                    <a:lnTo>
                      <a:pt x="369" y="891"/>
                    </a:lnTo>
                    <a:lnTo>
                      <a:pt x="368" y="888"/>
                    </a:lnTo>
                    <a:lnTo>
                      <a:pt x="364" y="886"/>
                    </a:lnTo>
                    <a:lnTo>
                      <a:pt x="362" y="885"/>
                    </a:lnTo>
                    <a:lnTo>
                      <a:pt x="358" y="885"/>
                    </a:lnTo>
                    <a:lnTo>
                      <a:pt x="355" y="883"/>
                    </a:lnTo>
                    <a:lnTo>
                      <a:pt x="355" y="883"/>
                    </a:lnTo>
                    <a:lnTo>
                      <a:pt x="355" y="883"/>
                    </a:lnTo>
                    <a:lnTo>
                      <a:pt x="364" y="881"/>
                    </a:lnTo>
                    <a:lnTo>
                      <a:pt x="372" y="875"/>
                    </a:lnTo>
                    <a:lnTo>
                      <a:pt x="376" y="866"/>
                    </a:lnTo>
                    <a:close/>
                    <a:moveTo>
                      <a:pt x="295" y="649"/>
                    </a:moveTo>
                    <a:lnTo>
                      <a:pt x="295" y="653"/>
                    </a:lnTo>
                    <a:lnTo>
                      <a:pt x="294" y="656"/>
                    </a:lnTo>
                    <a:lnTo>
                      <a:pt x="291" y="655"/>
                    </a:lnTo>
                    <a:lnTo>
                      <a:pt x="295" y="649"/>
                    </a:lnTo>
                    <a:close/>
                    <a:moveTo>
                      <a:pt x="5" y="841"/>
                    </a:moveTo>
                    <a:lnTo>
                      <a:pt x="5" y="840"/>
                    </a:lnTo>
                    <a:lnTo>
                      <a:pt x="5" y="840"/>
                    </a:lnTo>
                    <a:lnTo>
                      <a:pt x="5" y="841"/>
                    </a:lnTo>
                    <a:lnTo>
                      <a:pt x="4" y="841"/>
                    </a:lnTo>
                    <a:lnTo>
                      <a:pt x="4" y="841"/>
                    </a:lnTo>
                    <a:lnTo>
                      <a:pt x="4" y="841"/>
                    </a:lnTo>
                    <a:lnTo>
                      <a:pt x="4" y="842"/>
                    </a:lnTo>
                    <a:lnTo>
                      <a:pt x="4" y="842"/>
                    </a:lnTo>
                    <a:lnTo>
                      <a:pt x="4" y="843"/>
                    </a:lnTo>
                    <a:lnTo>
                      <a:pt x="4" y="843"/>
                    </a:lnTo>
                    <a:lnTo>
                      <a:pt x="3" y="842"/>
                    </a:lnTo>
                    <a:lnTo>
                      <a:pt x="3" y="842"/>
                    </a:lnTo>
                    <a:lnTo>
                      <a:pt x="3" y="841"/>
                    </a:lnTo>
                    <a:lnTo>
                      <a:pt x="5" y="841"/>
                    </a:lnTo>
                    <a:close/>
                    <a:moveTo>
                      <a:pt x="21" y="1026"/>
                    </a:moveTo>
                    <a:lnTo>
                      <a:pt x="17" y="1020"/>
                    </a:lnTo>
                    <a:lnTo>
                      <a:pt x="12" y="1015"/>
                    </a:lnTo>
                    <a:lnTo>
                      <a:pt x="6" y="1012"/>
                    </a:lnTo>
                    <a:lnTo>
                      <a:pt x="0" y="1007"/>
                    </a:lnTo>
                    <a:lnTo>
                      <a:pt x="0" y="1006"/>
                    </a:lnTo>
                    <a:lnTo>
                      <a:pt x="6" y="1006"/>
                    </a:lnTo>
                    <a:lnTo>
                      <a:pt x="17" y="1001"/>
                    </a:lnTo>
                    <a:lnTo>
                      <a:pt x="23" y="994"/>
                    </a:lnTo>
                    <a:lnTo>
                      <a:pt x="24" y="984"/>
                    </a:lnTo>
                    <a:lnTo>
                      <a:pt x="26" y="971"/>
                    </a:lnTo>
                    <a:lnTo>
                      <a:pt x="29" y="961"/>
                    </a:lnTo>
                    <a:lnTo>
                      <a:pt x="35" y="951"/>
                    </a:lnTo>
                    <a:lnTo>
                      <a:pt x="44" y="944"/>
                    </a:lnTo>
                    <a:lnTo>
                      <a:pt x="52" y="937"/>
                    </a:lnTo>
                    <a:lnTo>
                      <a:pt x="56" y="932"/>
                    </a:lnTo>
                    <a:lnTo>
                      <a:pt x="58" y="927"/>
                    </a:lnTo>
                    <a:lnTo>
                      <a:pt x="63" y="923"/>
                    </a:lnTo>
                    <a:lnTo>
                      <a:pt x="68" y="921"/>
                    </a:lnTo>
                    <a:lnTo>
                      <a:pt x="69" y="916"/>
                    </a:lnTo>
                    <a:lnTo>
                      <a:pt x="77" y="911"/>
                    </a:lnTo>
                    <a:lnTo>
                      <a:pt x="79" y="915"/>
                    </a:lnTo>
                    <a:lnTo>
                      <a:pt x="92" y="918"/>
                    </a:lnTo>
                    <a:lnTo>
                      <a:pt x="105" y="918"/>
                    </a:lnTo>
                    <a:lnTo>
                      <a:pt x="118" y="916"/>
                    </a:lnTo>
                    <a:lnTo>
                      <a:pt x="130" y="911"/>
                    </a:lnTo>
                    <a:lnTo>
                      <a:pt x="134" y="909"/>
                    </a:lnTo>
                    <a:lnTo>
                      <a:pt x="136" y="908"/>
                    </a:lnTo>
                    <a:lnTo>
                      <a:pt x="158" y="921"/>
                    </a:lnTo>
                    <a:lnTo>
                      <a:pt x="140" y="931"/>
                    </a:lnTo>
                    <a:lnTo>
                      <a:pt x="140" y="937"/>
                    </a:lnTo>
                    <a:lnTo>
                      <a:pt x="141" y="940"/>
                    </a:lnTo>
                    <a:lnTo>
                      <a:pt x="145" y="942"/>
                    </a:lnTo>
                    <a:lnTo>
                      <a:pt x="149" y="943"/>
                    </a:lnTo>
                    <a:lnTo>
                      <a:pt x="154" y="943"/>
                    </a:lnTo>
                    <a:lnTo>
                      <a:pt x="158" y="944"/>
                    </a:lnTo>
                    <a:lnTo>
                      <a:pt x="160" y="946"/>
                    </a:lnTo>
                    <a:lnTo>
                      <a:pt x="147" y="943"/>
                    </a:lnTo>
                    <a:lnTo>
                      <a:pt x="134" y="943"/>
                    </a:lnTo>
                    <a:lnTo>
                      <a:pt x="122" y="945"/>
                    </a:lnTo>
                    <a:lnTo>
                      <a:pt x="111" y="955"/>
                    </a:lnTo>
                    <a:lnTo>
                      <a:pt x="94" y="956"/>
                    </a:lnTo>
                    <a:lnTo>
                      <a:pt x="90" y="958"/>
                    </a:lnTo>
                    <a:lnTo>
                      <a:pt x="88" y="962"/>
                    </a:lnTo>
                    <a:lnTo>
                      <a:pt x="86" y="967"/>
                    </a:lnTo>
                    <a:lnTo>
                      <a:pt x="86" y="968"/>
                    </a:lnTo>
                    <a:lnTo>
                      <a:pt x="81" y="973"/>
                    </a:lnTo>
                    <a:lnTo>
                      <a:pt x="78" y="978"/>
                    </a:lnTo>
                    <a:lnTo>
                      <a:pt x="73" y="982"/>
                    </a:lnTo>
                    <a:lnTo>
                      <a:pt x="66" y="983"/>
                    </a:lnTo>
                    <a:lnTo>
                      <a:pt x="63" y="1000"/>
                    </a:lnTo>
                    <a:lnTo>
                      <a:pt x="57" y="1000"/>
                    </a:lnTo>
                    <a:lnTo>
                      <a:pt x="54" y="1002"/>
                    </a:lnTo>
                    <a:lnTo>
                      <a:pt x="50" y="1005"/>
                    </a:lnTo>
                    <a:lnTo>
                      <a:pt x="47" y="1008"/>
                    </a:lnTo>
                    <a:lnTo>
                      <a:pt x="46" y="1012"/>
                    </a:lnTo>
                    <a:lnTo>
                      <a:pt x="46" y="1018"/>
                    </a:lnTo>
                    <a:lnTo>
                      <a:pt x="47" y="1023"/>
                    </a:lnTo>
                    <a:lnTo>
                      <a:pt x="50" y="1026"/>
                    </a:lnTo>
                    <a:lnTo>
                      <a:pt x="45" y="1028"/>
                    </a:lnTo>
                    <a:lnTo>
                      <a:pt x="21" y="1026"/>
                    </a:lnTo>
                    <a:close/>
                    <a:moveTo>
                      <a:pt x="81" y="1142"/>
                    </a:moveTo>
                    <a:lnTo>
                      <a:pt x="81" y="1139"/>
                    </a:lnTo>
                    <a:lnTo>
                      <a:pt x="80" y="1137"/>
                    </a:lnTo>
                    <a:lnTo>
                      <a:pt x="78" y="1136"/>
                    </a:lnTo>
                    <a:lnTo>
                      <a:pt x="79" y="1130"/>
                    </a:lnTo>
                    <a:lnTo>
                      <a:pt x="81" y="1133"/>
                    </a:lnTo>
                    <a:lnTo>
                      <a:pt x="84" y="1137"/>
                    </a:lnTo>
                    <a:lnTo>
                      <a:pt x="89" y="1139"/>
                    </a:lnTo>
                    <a:lnTo>
                      <a:pt x="92" y="1142"/>
                    </a:lnTo>
                    <a:lnTo>
                      <a:pt x="89" y="1142"/>
                    </a:lnTo>
                    <a:lnTo>
                      <a:pt x="85" y="1142"/>
                    </a:lnTo>
                    <a:lnTo>
                      <a:pt x="81" y="1142"/>
                    </a:lnTo>
                    <a:close/>
                    <a:moveTo>
                      <a:pt x="86" y="1183"/>
                    </a:moveTo>
                    <a:lnTo>
                      <a:pt x="86" y="1183"/>
                    </a:lnTo>
                    <a:lnTo>
                      <a:pt x="86" y="1183"/>
                    </a:lnTo>
                    <a:lnTo>
                      <a:pt x="86" y="1183"/>
                    </a:lnTo>
                    <a:close/>
                    <a:moveTo>
                      <a:pt x="118" y="1311"/>
                    </a:moveTo>
                    <a:lnTo>
                      <a:pt x="113" y="1311"/>
                    </a:lnTo>
                    <a:lnTo>
                      <a:pt x="109" y="1313"/>
                    </a:lnTo>
                    <a:lnTo>
                      <a:pt x="106" y="1314"/>
                    </a:lnTo>
                    <a:lnTo>
                      <a:pt x="102" y="1314"/>
                    </a:lnTo>
                    <a:lnTo>
                      <a:pt x="91" y="1319"/>
                    </a:lnTo>
                    <a:lnTo>
                      <a:pt x="80" y="1325"/>
                    </a:lnTo>
                    <a:lnTo>
                      <a:pt x="72" y="1333"/>
                    </a:lnTo>
                    <a:lnTo>
                      <a:pt x="71" y="1337"/>
                    </a:lnTo>
                    <a:lnTo>
                      <a:pt x="71" y="1341"/>
                    </a:lnTo>
                    <a:lnTo>
                      <a:pt x="60" y="1330"/>
                    </a:lnTo>
                    <a:lnTo>
                      <a:pt x="52" y="1315"/>
                    </a:lnTo>
                    <a:lnTo>
                      <a:pt x="51" y="1311"/>
                    </a:lnTo>
                    <a:lnTo>
                      <a:pt x="49" y="1309"/>
                    </a:lnTo>
                    <a:lnTo>
                      <a:pt x="66" y="1301"/>
                    </a:lnTo>
                    <a:lnTo>
                      <a:pt x="64" y="1298"/>
                    </a:lnTo>
                    <a:lnTo>
                      <a:pt x="64" y="1298"/>
                    </a:lnTo>
                    <a:lnTo>
                      <a:pt x="66" y="1301"/>
                    </a:lnTo>
                    <a:lnTo>
                      <a:pt x="81" y="1292"/>
                    </a:lnTo>
                    <a:lnTo>
                      <a:pt x="81" y="1292"/>
                    </a:lnTo>
                    <a:lnTo>
                      <a:pt x="90" y="1297"/>
                    </a:lnTo>
                    <a:lnTo>
                      <a:pt x="100" y="1299"/>
                    </a:lnTo>
                    <a:lnTo>
                      <a:pt x="109" y="1302"/>
                    </a:lnTo>
                    <a:lnTo>
                      <a:pt x="119" y="1304"/>
                    </a:lnTo>
                    <a:lnTo>
                      <a:pt x="118" y="1308"/>
                    </a:lnTo>
                    <a:lnTo>
                      <a:pt x="118" y="1311"/>
                    </a:lnTo>
                    <a:close/>
                    <a:moveTo>
                      <a:pt x="188" y="1230"/>
                    </a:moveTo>
                    <a:lnTo>
                      <a:pt x="186" y="1235"/>
                    </a:lnTo>
                    <a:lnTo>
                      <a:pt x="183" y="1241"/>
                    </a:lnTo>
                    <a:lnTo>
                      <a:pt x="183" y="1241"/>
                    </a:lnTo>
                    <a:lnTo>
                      <a:pt x="175" y="1245"/>
                    </a:lnTo>
                    <a:lnTo>
                      <a:pt x="166" y="1250"/>
                    </a:lnTo>
                    <a:lnTo>
                      <a:pt x="160" y="1257"/>
                    </a:lnTo>
                    <a:lnTo>
                      <a:pt x="151" y="1251"/>
                    </a:lnTo>
                    <a:lnTo>
                      <a:pt x="140" y="1248"/>
                    </a:lnTo>
                    <a:lnTo>
                      <a:pt x="130" y="1245"/>
                    </a:lnTo>
                    <a:lnTo>
                      <a:pt x="122" y="1237"/>
                    </a:lnTo>
                    <a:lnTo>
                      <a:pt x="131" y="1220"/>
                    </a:lnTo>
                    <a:lnTo>
                      <a:pt x="143" y="1222"/>
                    </a:lnTo>
                    <a:lnTo>
                      <a:pt x="154" y="1224"/>
                    </a:lnTo>
                    <a:lnTo>
                      <a:pt x="165" y="1225"/>
                    </a:lnTo>
                    <a:lnTo>
                      <a:pt x="176" y="1222"/>
                    </a:lnTo>
                    <a:lnTo>
                      <a:pt x="196" y="1216"/>
                    </a:lnTo>
                    <a:lnTo>
                      <a:pt x="197" y="1217"/>
                    </a:lnTo>
                    <a:lnTo>
                      <a:pt x="198" y="1218"/>
                    </a:lnTo>
                    <a:lnTo>
                      <a:pt x="193" y="1224"/>
                    </a:lnTo>
                    <a:lnTo>
                      <a:pt x="188" y="1230"/>
                    </a:lnTo>
                    <a:close/>
                    <a:moveTo>
                      <a:pt x="204" y="868"/>
                    </a:moveTo>
                    <a:lnTo>
                      <a:pt x="204" y="868"/>
                    </a:lnTo>
                    <a:lnTo>
                      <a:pt x="171" y="875"/>
                    </a:lnTo>
                    <a:lnTo>
                      <a:pt x="173" y="871"/>
                    </a:lnTo>
                    <a:lnTo>
                      <a:pt x="175" y="866"/>
                    </a:lnTo>
                    <a:lnTo>
                      <a:pt x="182" y="865"/>
                    </a:lnTo>
                    <a:lnTo>
                      <a:pt x="190" y="863"/>
                    </a:lnTo>
                    <a:lnTo>
                      <a:pt x="198" y="863"/>
                    </a:lnTo>
                    <a:lnTo>
                      <a:pt x="205" y="866"/>
                    </a:lnTo>
                    <a:lnTo>
                      <a:pt x="204" y="868"/>
                    </a:lnTo>
                    <a:close/>
                    <a:moveTo>
                      <a:pt x="208" y="1006"/>
                    </a:moveTo>
                    <a:lnTo>
                      <a:pt x="221" y="1006"/>
                    </a:lnTo>
                    <a:lnTo>
                      <a:pt x="233" y="999"/>
                    </a:lnTo>
                    <a:lnTo>
                      <a:pt x="236" y="1000"/>
                    </a:lnTo>
                    <a:lnTo>
                      <a:pt x="228" y="1006"/>
                    </a:lnTo>
                    <a:lnTo>
                      <a:pt x="222" y="1009"/>
                    </a:lnTo>
                    <a:lnTo>
                      <a:pt x="215" y="1011"/>
                    </a:lnTo>
                    <a:lnTo>
                      <a:pt x="208" y="1006"/>
                    </a:lnTo>
                    <a:close/>
                    <a:moveTo>
                      <a:pt x="272" y="1190"/>
                    </a:moveTo>
                    <a:lnTo>
                      <a:pt x="278" y="1193"/>
                    </a:lnTo>
                    <a:lnTo>
                      <a:pt x="277" y="1194"/>
                    </a:lnTo>
                    <a:lnTo>
                      <a:pt x="276" y="1194"/>
                    </a:lnTo>
                    <a:lnTo>
                      <a:pt x="275" y="1193"/>
                    </a:lnTo>
                    <a:lnTo>
                      <a:pt x="273" y="1191"/>
                    </a:lnTo>
                    <a:lnTo>
                      <a:pt x="272" y="1190"/>
                    </a:lnTo>
                    <a:close/>
                    <a:moveTo>
                      <a:pt x="272" y="1128"/>
                    </a:moveTo>
                    <a:lnTo>
                      <a:pt x="276" y="1126"/>
                    </a:lnTo>
                    <a:lnTo>
                      <a:pt x="281" y="1123"/>
                    </a:lnTo>
                    <a:lnTo>
                      <a:pt x="284" y="1121"/>
                    </a:lnTo>
                    <a:lnTo>
                      <a:pt x="288" y="1117"/>
                    </a:lnTo>
                    <a:lnTo>
                      <a:pt x="290" y="1120"/>
                    </a:lnTo>
                    <a:lnTo>
                      <a:pt x="293" y="1121"/>
                    </a:lnTo>
                    <a:lnTo>
                      <a:pt x="283" y="1126"/>
                    </a:lnTo>
                    <a:lnTo>
                      <a:pt x="272" y="1128"/>
                    </a:lnTo>
                    <a:close/>
                    <a:moveTo>
                      <a:pt x="322" y="1207"/>
                    </a:moveTo>
                    <a:lnTo>
                      <a:pt x="323" y="1207"/>
                    </a:lnTo>
                    <a:lnTo>
                      <a:pt x="323" y="1208"/>
                    </a:lnTo>
                    <a:lnTo>
                      <a:pt x="322" y="1207"/>
                    </a:lnTo>
                    <a:close/>
                    <a:moveTo>
                      <a:pt x="323" y="1207"/>
                    </a:moveTo>
                    <a:lnTo>
                      <a:pt x="322" y="1207"/>
                    </a:lnTo>
                    <a:lnTo>
                      <a:pt x="323" y="1207"/>
                    </a:lnTo>
                    <a:lnTo>
                      <a:pt x="323" y="1207"/>
                    </a:lnTo>
                    <a:close/>
                    <a:moveTo>
                      <a:pt x="294" y="808"/>
                    </a:moveTo>
                    <a:lnTo>
                      <a:pt x="293" y="808"/>
                    </a:lnTo>
                    <a:lnTo>
                      <a:pt x="291" y="809"/>
                    </a:lnTo>
                    <a:lnTo>
                      <a:pt x="288" y="811"/>
                    </a:lnTo>
                    <a:lnTo>
                      <a:pt x="285" y="812"/>
                    </a:lnTo>
                    <a:lnTo>
                      <a:pt x="282" y="813"/>
                    </a:lnTo>
                    <a:lnTo>
                      <a:pt x="278" y="814"/>
                    </a:lnTo>
                    <a:lnTo>
                      <a:pt x="270" y="811"/>
                    </a:lnTo>
                    <a:lnTo>
                      <a:pt x="262" y="811"/>
                    </a:lnTo>
                    <a:lnTo>
                      <a:pt x="255" y="815"/>
                    </a:lnTo>
                    <a:lnTo>
                      <a:pt x="249" y="823"/>
                    </a:lnTo>
                    <a:lnTo>
                      <a:pt x="249" y="827"/>
                    </a:lnTo>
                    <a:lnTo>
                      <a:pt x="250" y="832"/>
                    </a:lnTo>
                    <a:lnTo>
                      <a:pt x="239" y="829"/>
                    </a:lnTo>
                    <a:lnTo>
                      <a:pt x="232" y="831"/>
                    </a:lnTo>
                    <a:lnTo>
                      <a:pt x="226" y="838"/>
                    </a:lnTo>
                    <a:lnTo>
                      <a:pt x="220" y="832"/>
                    </a:lnTo>
                    <a:lnTo>
                      <a:pt x="214" y="827"/>
                    </a:lnTo>
                    <a:lnTo>
                      <a:pt x="208" y="821"/>
                    </a:lnTo>
                    <a:lnTo>
                      <a:pt x="204" y="813"/>
                    </a:lnTo>
                    <a:lnTo>
                      <a:pt x="207" y="813"/>
                    </a:lnTo>
                    <a:lnTo>
                      <a:pt x="210" y="814"/>
                    </a:lnTo>
                    <a:lnTo>
                      <a:pt x="213" y="814"/>
                    </a:lnTo>
                    <a:lnTo>
                      <a:pt x="215" y="813"/>
                    </a:lnTo>
                    <a:lnTo>
                      <a:pt x="217" y="811"/>
                    </a:lnTo>
                    <a:lnTo>
                      <a:pt x="220" y="808"/>
                    </a:lnTo>
                    <a:lnTo>
                      <a:pt x="221" y="806"/>
                    </a:lnTo>
                    <a:lnTo>
                      <a:pt x="222" y="800"/>
                    </a:lnTo>
                    <a:lnTo>
                      <a:pt x="221" y="795"/>
                    </a:lnTo>
                    <a:lnTo>
                      <a:pt x="220" y="790"/>
                    </a:lnTo>
                    <a:lnTo>
                      <a:pt x="220" y="789"/>
                    </a:lnTo>
                    <a:lnTo>
                      <a:pt x="224" y="785"/>
                    </a:lnTo>
                    <a:lnTo>
                      <a:pt x="228" y="781"/>
                    </a:lnTo>
                    <a:lnTo>
                      <a:pt x="237" y="779"/>
                    </a:lnTo>
                    <a:lnTo>
                      <a:pt x="250" y="778"/>
                    </a:lnTo>
                    <a:lnTo>
                      <a:pt x="261" y="773"/>
                    </a:lnTo>
                    <a:lnTo>
                      <a:pt x="271" y="766"/>
                    </a:lnTo>
                    <a:lnTo>
                      <a:pt x="278" y="754"/>
                    </a:lnTo>
                    <a:lnTo>
                      <a:pt x="288" y="745"/>
                    </a:lnTo>
                    <a:lnTo>
                      <a:pt x="299" y="729"/>
                    </a:lnTo>
                    <a:lnTo>
                      <a:pt x="306" y="711"/>
                    </a:lnTo>
                    <a:lnTo>
                      <a:pt x="310" y="712"/>
                    </a:lnTo>
                    <a:lnTo>
                      <a:pt x="312" y="712"/>
                    </a:lnTo>
                    <a:lnTo>
                      <a:pt x="322" y="707"/>
                    </a:lnTo>
                    <a:lnTo>
                      <a:pt x="328" y="701"/>
                    </a:lnTo>
                    <a:lnTo>
                      <a:pt x="332" y="690"/>
                    </a:lnTo>
                    <a:lnTo>
                      <a:pt x="340" y="695"/>
                    </a:lnTo>
                    <a:lnTo>
                      <a:pt x="349" y="699"/>
                    </a:lnTo>
                    <a:lnTo>
                      <a:pt x="357" y="704"/>
                    </a:lnTo>
                    <a:lnTo>
                      <a:pt x="363" y="709"/>
                    </a:lnTo>
                    <a:lnTo>
                      <a:pt x="368" y="717"/>
                    </a:lnTo>
                    <a:lnTo>
                      <a:pt x="370" y="727"/>
                    </a:lnTo>
                    <a:lnTo>
                      <a:pt x="372" y="728"/>
                    </a:lnTo>
                    <a:lnTo>
                      <a:pt x="352" y="744"/>
                    </a:lnTo>
                    <a:lnTo>
                      <a:pt x="345" y="754"/>
                    </a:lnTo>
                    <a:lnTo>
                      <a:pt x="336" y="757"/>
                    </a:lnTo>
                    <a:lnTo>
                      <a:pt x="327" y="760"/>
                    </a:lnTo>
                    <a:lnTo>
                      <a:pt x="317" y="762"/>
                    </a:lnTo>
                    <a:lnTo>
                      <a:pt x="308" y="766"/>
                    </a:lnTo>
                    <a:lnTo>
                      <a:pt x="301" y="769"/>
                    </a:lnTo>
                    <a:lnTo>
                      <a:pt x="295" y="775"/>
                    </a:lnTo>
                    <a:lnTo>
                      <a:pt x="291" y="783"/>
                    </a:lnTo>
                    <a:lnTo>
                      <a:pt x="290" y="794"/>
                    </a:lnTo>
                    <a:lnTo>
                      <a:pt x="294" y="808"/>
                    </a:lnTo>
                    <a:close/>
                    <a:moveTo>
                      <a:pt x="409" y="983"/>
                    </a:moveTo>
                    <a:lnTo>
                      <a:pt x="404" y="984"/>
                    </a:lnTo>
                    <a:lnTo>
                      <a:pt x="400" y="986"/>
                    </a:lnTo>
                    <a:lnTo>
                      <a:pt x="398" y="985"/>
                    </a:lnTo>
                    <a:lnTo>
                      <a:pt x="387" y="984"/>
                    </a:lnTo>
                    <a:lnTo>
                      <a:pt x="378" y="985"/>
                    </a:lnTo>
                    <a:lnTo>
                      <a:pt x="373" y="988"/>
                    </a:lnTo>
                    <a:lnTo>
                      <a:pt x="370" y="990"/>
                    </a:lnTo>
                    <a:lnTo>
                      <a:pt x="368" y="994"/>
                    </a:lnTo>
                    <a:lnTo>
                      <a:pt x="366" y="997"/>
                    </a:lnTo>
                    <a:lnTo>
                      <a:pt x="361" y="990"/>
                    </a:lnTo>
                    <a:lnTo>
                      <a:pt x="353" y="986"/>
                    </a:lnTo>
                    <a:lnTo>
                      <a:pt x="345" y="984"/>
                    </a:lnTo>
                    <a:lnTo>
                      <a:pt x="350" y="982"/>
                    </a:lnTo>
                    <a:lnTo>
                      <a:pt x="353" y="979"/>
                    </a:lnTo>
                    <a:lnTo>
                      <a:pt x="358" y="977"/>
                    </a:lnTo>
                    <a:lnTo>
                      <a:pt x="362" y="973"/>
                    </a:lnTo>
                    <a:lnTo>
                      <a:pt x="363" y="972"/>
                    </a:lnTo>
                    <a:lnTo>
                      <a:pt x="366" y="972"/>
                    </a:lnTo>
                    <a:lnTo>
                      <a:pt x="380" y="975"/>
                    </a:lnTo>
                    <a:lnTo>
                      <a:pt x="393" y="974"/>
                    </a:lnTo>
                    <a:lnTo>
                      <a:pt x="408" y="969"/>
                    </a:lnTo>
                    <a:lnTo>
                      <a:pt x="412" y="967"/>
                    </a:lnTo>
                    <a:lnTo>
                      <a:pt x="410" y="974"/>
                    </a:lnTo>
                    <a:lnTo>
                      <a:pt x="420" y="975"/>
                    </a:lnTo>
                    <a:lnTo>
                      <a:pt x="427" y="978"/>
                    </a:lnTo>
                    <a:lnTo>
                      <a:pt x="434" y="984"/>
                    </a:lnTo>
                    <a:lnTo>
                      <a:pt x="421" y="983"/>
                    </a:lnTo>
                    <a:lnTo>
                      <a:pt x="409" y="983"/>
                    </a:lnTo>
                    <a:close/>
                    <a:moveTo>
                      <a:pt x="429" y="804"/>
                    </a:moveTo>
                    <a:lnTo>
                      <a:pt x="429" y="800"/>
                    </a:lnTo>
                    <a:lnTo>
                      <a:pt x="427" y="795"/>
                    </a:lnTo>
                    <a:lnTo>
                      <a:pt x="441" y="790"/>
                    </a:lnTo>
                    <a:lnTo>
                      <a:pt x="454" y="784"/>
                    </a:lnTo>
                    <a:lnTo>
                      <a:pt x="465" y="774"/>
                    </a:lnTo>
                    <a:lnTo>
                      <a:pt x="475" y="775"/>
                    </a:lnTo>
                    <a:lnTo>
                      <a:pt x="485" y="775"/>
                    </a:lnTo>
                    <a:lnTo>
                      <a:pt x="493" y="779"/>
                    </a:lnTo>
                    <a:lnTo>
                      <a:pt x="502" y="785"/>
                    </a:lnTo>
                    <a:lnTo>
                      <a:pt x="488" y="803"/>
                    </a:lnTo>
                    <a:lnTo>
                      <a:pt x="483" y="803"/>
                    </a:lnTo>
                    <a:lnTo>
                      <a:pt x="482" y="802"/>
                    </a:lnTo>
                    <a:lnTo>
                      <a:pt x="464" y="801"/>
                    </a:lnTo>
                    <a:lnTo>
                      <a:pt x="447" y="803"/>
                    </a:lnTo>
                    <a:lnTo>
                      <a:pt x="429" y="804"/>
                    </a:lnTo>
                    <a:close/>
                    <a:moveTo>
                      <a:pt x="498" y="946"/>
                    </a:moveTo>
                    <a:lnTo>
                      <a:pt x="494" y="945"/>
                    </a:lnTo>
                    <a:lnTo>
                      <a:pt x="492" y="945"/>
                    </a:lnTo>
                    <a:lnTo>
                      <a:pt x="488" y="945"/>
                    </a:lnTo>
                    <a:lnTo>
                      <a:pt x="487" y="946"/>
                    </a:lnTo>
                    <a:lnTo>
                      <a:pt x="485" y="949"/>
                    </a:lnTo>
                    <a:lnTo>
                      <a:pt x="485" y="951"/>
                    </a:lnTo>
                    <a:lnTo>
                      <a:pt x="478" y="950"/>
                    </a:lnTo>
                    <a:lnTo>
                      <a:pt x="474" y="950"/>
                    </a:lnTo>
                    <a:lnTo>
                      <a:pt x="468" y="950"/>
                    </a:lnTo>
                    <a:lnTo>
                      <a:pt x="466" y="950"/>
                    </a:lnTo>
                    <a:lnTo>
                      <a:pt x="468" y="943"/>
                    </a:lnTo>
                    <a:lnTo>
                      <a:pt x="470" y="937"/>
                    </a:lnTo>
                    <a:lnTo>
                      <a:pt x="476" y="932"/>
                    </a:lnTo>
                    <a:lnTo>
                      <a:pt x="485" y="929"/>
                    </a:lnTo>
                    <a:lnTo>
                      <a:pt x="485" y="927"/>
                    </a:lnTo>
                    <a:lnTo>
                      <a:pt x="486" y="928"/>
                    </a:lnTo>
                    <a:lnTo>
                      <a:pt x="497" y="929"/>
                    </a:lnTo>
                    <a:lnTo>
                      <a:pt x="505" y="927"/>
                    </a:lnTo>
                    <a:lnTo>
                      <a:pt x="503" y="932"/>
                    </a:lnTo>
                    <a:lnTo>
                      <a:pt x="500" y="938"/>
                    </a:lnTo>
                    <a:lnTo>
                      <a:pt x="498" y="944"/>
                    </a:lnTo>
                    <a:lnTo>
                      <a:pt x="498" y="946"/>
                    </a:lnTo>
                    <a:close/>
                    <a:moveTo>
                      <a:pt x="511" y="777"/>
                    </a:moveTo>
                    <a:lnTo>
                      <a:pt x="511" y="773"/>
                    </a:lnTo>
                    <a:lnTo>
                      <a:pt x="505" y="757"/>
                    </a:lnTo>
                    <a:lnTo>
                      <a:pt x="502" y="741"/>
                    </a:lnTo>
                    <a:lnTo>
                      <a:pt x="511" y="740"/>
                    </a:lnTo>
                    <a:lnTo>
                      <a:pt x="521" y="737"/>
                    </a:lnTo>
                    <a:lnTo>
                      <a:pt x="528" y="730"/>
                    </a:lnTo>
                    <a:lnTo>
                      <a:pt x="531" y="727"/>
                    </a:lnTo>
                    <a:lnTo>
                      <a:pt x="532" y="723"/>
                    </a:lnTo>
                    <a:lnTo>
                      <a:pt x="538" y="723"/>
                    </a:lnTo>
                    <a:lnTo>
                      <a:pt x="545" y="724"/>
                    </a:lnTo>
                    <a:lnTo>
                      <a:pt x="550" y="727"/>
                    </a:lnTo>
                    <a:lnTo>
                      <a:pt x="554" y="733"/>
                    </a:lnTo>
                    <a:lnTo>
                      <a:pt x="555" y="741"/>
                    </a:lnTo>
                    <a:lnTo>
                      <a:pt x="549" y="752"/>
                    </a:lnTo>
                    <a:lnTo>
                      <a:pt x="542" y="760"/>
                    </a:lnTo>
                    <a:lnTo>
                      <a:pt x="532" y="766"/>
                    </a:lnTo>
                    <a:lnTo>
                      <a:pt x="521" y="772"/>
                    </a:lnTo>
                    <a:lnTo>
                      <a:pt x="511" y="777"/>
                    </a:lnTo>
                    <a:close/>
                    <a:moveTo>
                      <a:pt x="612" y="860"/>
                    </a:moveTo>
                    <a:lnTo>
                      <a:pt x="610" y="858"/>
                    </a:lnTo>
                    <a:lnTo>
                      <a:pt x="608" y="857"/>
                    </a:lnTo>
                    <a:lnTo>
                      <a:pt x="606" y="855"/>
                    </a:lnTo>
                    <a:lnTo>
                      <a:pt x="601" y="857"/>
                    </a:lnTo>
                    <a:lnTo>
                      <a:pt x="597" y="858"/>
                    </a:lnTo>
                    <a:lnTo>
                      <a:pt x="595" y="860"/>
                    </a:lnTo>
                    <a:lnTo>
                      <a:pt x="593" y="859"/>
                    </a:lnTo>
                    <a:lnTo>
                      <a:pt x="590" y="859"/>
                    </a:lnTo>
                    <a:lnTo>
                      <a:pt x="588" y="860"/>
                    </a:lnTo>
                    <a:lnTo>
                      <a:pt x="567" y="903"/>
                    </a:lnTo>
                    <a:lnTo>
                      <a:pt x="566" y="901"/>
                    </a:lnTo>
                    <a:lnTo>
                      <a:pt x="560" y="900"/>
                    </a:lnTo>
                    <a:lnTo>
                      <a:pt x="555" y="901"/>
                    </a:lnTo>
                    <a:lnTo>
                      <a:pt x="546" y="904"/>
                    </a:lnTo>
                    <a:lnTo>
                      <a:pt x="540" y="906"/>
                    </a:lnTo>
                    <a:lnTo>
                      <a:pt x="557" y="885"/>
                    </a:lnTo>
                    <a:lnTo>
                      <a:pt x="562" y="875"/>
                    </a:lnTo>
                    <a:lnTo>
                      <a:pt x="565" y="864"/>
                    </a:lnTo>
                    <a:lnTo>
                      <a:pt x="562" y="853"/>
                    </a:lnTo>
                    <a:lnTo>
                      <a:pt x="560" y="852"/>
                    </a:lnTo>
                    <a:lnTo>
                      <a:pt x="561" y="851"/>
                    </a:lnTo>
                    <a:lnTo>
                      <a:pt x="565" y="848"/>
                    </a:lnTo>
                    <a:lnTo>
                      <a:pt x="577" y="840"/>
                    </a:lnTo>
                    <a:lnTo>
                      <a:pt x="590" y="838"/>
                    </a:lnTo>
                    <a:lnTo>
                      <a:pt x="600" y="832"/>
                    </a:lnTo>
                    <a:lnTo>
                      <a:pt x="608" y="837"/>
                    </a:lnTo>
                    <a:lnTo>
                      <a:pt x="613" y="843"/>
                    </a:lnTo>
                    <a:lnTo>
                      <a:pt x="614" y="851"/>
                    </a:lnTo>
                    <a:lnTo>
                      <a:pt x="612" y="860"/>
                    </a:lnTo>
                    <a:close/>
                    <a:moveTo>
                      <a:pt x="607" y="643"/>
                    </a:moveTo>
                    <a:lnTo>
                      <a:pt x="620" y="633"/>
                    </a:lnTo>
                    <a:lnTo>
                      <a:pt x="636" y="626"/>
                    </a:lnTo>
                    <a:lnTo>
                      <a:pt x="651" y="618"/>
                    </a:lnTo>
                    <a:lnTo>
                      <a:pt x="651" y="614"/>
                    </a:lnTo>
                    <a:lnTo>
                      <a:pt x="651" y="612"/>
                    </a:lnTo>
                    <a:lnTo>
                      <a:pt x="657" y="608"/>
                    </a:lnTo>
                    <a:lnTo>
                      <a:pt x="664" y="607"/>
                    </a:lnTo>
                    <a:lnTo>
                      <a:pt x="673" y="607"/>
                    </a:lnTo>
                    <a:lnTo>
                      <a:pt x="680" y="607"/>
                    </a:lnTo>
                    <a:lnTo>
                      <a:pt x="687" y="606"/>
                    </a:lnTo>
                    <a:lnTo>
                      <a:pt x="692" y="601"/>
                    </a:lnTo>
                    <a:lnTo>
                      <a:pt x="696" y="592"/>
                    </a:lnTo>
                    <a:lnTo>
                      <a:pt x="696" y="591"/>
                    </a:lnTo>
                    <a:lnTo>
                      <a:pt x="696" y="591"/>
                    </a:lnTo>
                    <a:lnTo>
                      <a:pt x="707" y="591"/>
                    </a:lnTo>
                    <a:lnTo>
                      <a:pt x="715" y="593"/>
                    </a:lnTo>
                    <a:lnTo>
                      <a:pt x="722" y="598"/>
                    </a:lnTo>
                    <a:lnTo>
                      <a:pt x="727" y="606"/>
                    </a:lnTo>
                    <a:lnTo>
                      <a:pt x="730" y="616"/>
                    </a:lnTo>
                    <a:lnTo>
                      <a:pt x="732" y="620"/>
                    </a:lnTo>
                    <a:lnTo>
                      <a:pt x="732" y="620"/>
                    </a:lnTo>
                    <a:lnTo>
                      <a:pt x="732" y="620"/>
                    </a:lnTo>
                    <a:lnTo>
                      <a:pt x="731" y="620"/>
                    </a:lnTo>
                    <a:lnTo>
                      <a:pt x="731" y="619"/>
                    </a:lnTo>
                    <a:lnTo>
                      <a:pt x="730" y="618"/>
                    </a:lnTo>
                    <a:lnTo>
                      <a:pt x="730" y="616"/>
                    </a:lnTo>
                    <a:lnTo>
                      <a:pt x="721" y="624"/>
                    </a:lnTo>
                    <a:lnTo>
                      <a:pt x="712" y="626"/>
                    </a:lnTo>
                    <a:lnTo>
                      <a:pt x="702" y="627"/>
                    </a:lnTo>
                    <a:lnTo>
                      <a:pt x="692" y="630"/>
                    </a:lnTo>
                    <a:lnTo>
                      <a:pt x="684" y="635"/>
                    </a:lnTo>
                    <a:lnTo>
                      <a:pt x="684" y="635"/>
                    </a:lnTo>
                    <a:lnTo>
                      <a:pt x="668" y="635"/>
                    </a:lnTo>
                    <a:lnTo>
                      <a:pt x="653" y="638"/>
                    </a:lnTo>
                    <a:lnTo>
                      <a:pt x="639" y="644"/>
                    </a:lnTo>
                    <a:lnTo>
                      <a:pt x="622" y="652"/>
                    </a:lnTo>
                    <a:lnTo>
                      <a:pt x="619" y="648"/>
                    </a:lnTo>
                    <a:lnTo>
                      <a:pt x="616" y="646"/>
                    </a:lnTo>
                    <a:lnTo>
                      <a:pt x="612" y="644"/>
                    </a:lnTo>
                    <a:lnTo>
                      <a:pt x="607" y="643"/>
                    </a:lnTo>
                    <a:close/>
                    <a:moveTo>
                      <a:pt x="628" y="1043"/>
                    </a:moveTo>
                    <a:lnTo>
                      <a:pt x="624" y="1043"/>
                    </a:lnTo>
                    <a:lnTo>
                      <a:pt x="630" y="1031"/>
                    </a:lnTo>
                    <a:lnTo>
                      <a:pt x="639" y="1023"/>
                    </a:lnTo>
                    <a:lnTo>
                      <a:pt x="648" y="1015"/>
                    </a:lnTo>
                    <a:lnTo>
                      <a:pt x="658" y="1008"/>
                    </a:lnTo>
                    <a:lnTo>
                      <a:pt x="658" y="1007"/>
                    </a:lnTo>
                    <a:lnTo>
                      <a:pt x="673" y="1008"/>
                    </a:lnTo>
                    <a:lnTo>
                      <a:pt x="680" y="1002"/>
                    </a:lnTo>
                    <a:lnTo>
                      <a:pt x="687" y="996"/>
                    </a:lnTo>
                    <a:lnTo>
                      <a:pt x="696" y="992"/>
                    </a:lnTo>
                    <a:lnTo>
                      <a:pt x="707" y="990"/>
                    </a:lnTo>
                    <a:lnTo>
                      <a:pt x="718" y="989"/>
                    </a:lnTo>
                    <a:lnTo>
                      <a:pt x="730" y="991"/>
                    </a:lnTo>
                    <a:lnTo>
                      <a:pt x="716" y="994"/>
                    </a:lnTo>
                    <a:lnTo>
                      <a:pt x="704" y="995"/>
                    </a:lnTo>
                    <a:lnTo>
                      <a:pt x="698" y="997"/>
                    </a:lnTo>
                    <a:lnTo>
                      <a:pt x="693" y="1001"/>
                    </a:lnTo>
                    <a:lnTo>
                      <a:pt x="690" y="1006"/>
                    </a:lnTo>
                    <a:lnTo>
                      <a:pt x="690" y="1008"/>
                    </a:lnTo>
                    <a:lnTo>
                      <a:pt x="690" y="1011"/>
                    </a:lnTo>
                    <a:lnTo>
                      <a:pt x="675" y="1018"/>
                    </a:lnTo>
                    <a:lnTo>
                      <a:pt x="664" y="1028"/>
                    </a:lnTo>
                    <a:lnTo>
                      <a:pt x="656" y="1041"/>
                    </a:lnTo>
                    <a:lnTo>
                      <a:pt x="656" y="1041"/>
                    </a:lnTo>
                    <a:lnTo>
                      <a:pt x="654" y="1041"/>
                    </a:lnTo>
                    <a:lnTo>
                      <a:pt x="653" y="1041"/>
                    </a:lnTo>
                    <a:lnTo>
                      <a:pt x="651" y="1042"/>
                    </a:lnTo>
                    <a:lnTo>
                      <a:pt x="644" y="1039"/>
                    </a:lnTo>
                    <a:lnTo>
                      <a:pt x="636" y="1039"/>
                    </a:lnTo>
                    <a:lnTo>
                      <a:pt x="628" y="1043"/>
                    </a:lnTo>
                    <a:close/>
                    <a:moveTo>
                      <a:pt x="438" y="2330"/>
                    </a:moveTo>
                    <a:lnTo>
                      <a:pt x="438" y="2330"/>
                    </a:lnTo>
                    <a:lnTo>
                      <a:pt x="438" y="2330"/>
                    </a:lnTo>
                    <a:lnTo>
                      <a:pt x="438" y="2330"/>
                    </a:lnTo>
                    <a:close/>
                    <a:moveTo>
                      <a:pt x="498" y="2267"/>
                    </a:moveTo>
                    <a:lnTo>
                      <a:pt x="502" y="2268"/>
                    </a:lnTo>
                    <a:lnTo>
                      <a:pt x="505" y="2270"/>
                    </a:lnTo>
                    <a:lnTo>
                      <a:pt x="508" y="2272"/>
                    </a:lnTo>
                    <a:lnTo>
                      <a:pt x="509" y="2276"/>
                    </a:lnTo>
                    <a:lnTo>
                      <a:pt x="503" y="2276"/>
                    </a:lnTo>
                    <a:lnTo>
                      <a:pt x="494" y="2276"/>
                    </a:lnTo>
                    <a:lnTo>
                      <a:pt x="485" y="2277"/>
                    </a:lnTo>
                    <a:lnTo>
                      <a:pt x="498" y="2267"/>
                    </a:lnTo>
                    <a:close/>
                    <a:moveTo>
                      <a:pt x="407" y="2410"/>
                    </a:moveTo>
                    <a:lnTo>
                      <a:pt x="407" y="2412"/>
                    </a:lnTo>
                    <a:lnTo>
                      <a:pt x="407" y="2410"/>
                    </a:lnTo>
                    <a:lnTo>
                      <a:pt x="407" y="2410"/>
                    </a:lnTo>
                    <a:lnTo>
                      <a:pt x="407" y="2410"/>
                    </a:lnTo>
                    <a:close/>
                    <a:moveTo>
                      <a:pt x="629" y="1196"/>
                    </a:moveTo>
                    <a:lnTo>
                      <a:pt x="623" y="1199"/>
                    </a:lnTo>
                    <a:lnTo>
                      <a:pt x="622" y="1195"/>
                    </a:lnTo>
                    <a:lnTo>
                      <a:pt x="629" y="1196"/>
                    </a:lnTo>
                    <a:close/>
                    <a:moveTo>
                      <a:pt x="532" y="1292"/>
                    </a:moveTo>
                    <a:lnTo>
                      <a:pt x="534" y="1291"/>
                    </a:lnTo>
                    <a:lnTo>
                      <a:pt x="537" y="1292"/>
                    </a:lnTo>
                    <a:lnTo>
                      <a:pt x="539" y="1293"/>
                    </a:lnTo>
                    <a:lnTo>
                      <a:pt x="540" y="1294"/>
                    </a:lnTo>
                    <a:lnTo>
                      <a:pt x="531" y="1294"/>
                    </a:lnTo>
                    <a:lnTo>
                      <a:pt x="531" y="1293"/>
                    </a:lnTo>
                    <a:lnTo>
                      <a:pt x="531" y="1292"/>
                    </a:lnTo>
                    <a:lnTo>
                      <a:pt x="532" y="1292"/>
                    </a:lnTo>
                    <a:close/>
                    <a:moveTo>
                      <a:pt x="413" y="1869"/>
                    </a:moveTo>
                    <a:lnTo>
                      <a:pt x="413" y="1869"/>
                    </a:lnTo>
                    <a:lnTo>
                      <a:pt x="413" y="1869"/>
                    </a:lnTo>
                    <a:lnTo>
                      <a:pt x="413" y="1869"/>
                    </a:lnTo>
                    <a:close/>
                    <a:moveTo>
                      <a:pt x="406" y="2016"/>
                    </a:moveTo>
                    <a:lnTo>
                      <a:pt x="406" y="2021"/>
                    </a:lnTo>
                    <a:lnTo>
                      <a:pt x="407" y="2026"/>
                    </a:lnTo>
                    <a:lnTo>
                      <a:pt x="402" y="2027"/>
                    </a:lnTo>
                    <a:lnTo>
                      <a:pt x="397" y="2027"/>
                    </a:lnTo>
                    <a:lnTo>
                      <a:pt x="406" y="2016"/>
                    </a:lnTo>
                    <a:close/>
                    <a:moveTo>
                      <a:pt x="392" y="1744"/>
                    </a:moveTo>
                    <a:lnTo>
                      <a:pt x="391" y="1747"/>
                    </a:lnTo>
                    <a:lnTo>
                      <a:pt x="389" y="1746"/>
                    </a:lnTo>
                    <a:lnTo>
                      <a:pt x="392" y="1744"/>
                    </a:lnTo>
                    <a:close/>
                    <a:moveTo>
                      <a:pt x="383" y="2276"/>
                    </a:moveTo>
                    <a:lnTo>
                      <a:pt x="386" y="2276"/>
                    </a:lnTo>
                    <a:lnTo>
                      <a:pt x="391" y="2277"/>
                    </a:lnTo>
                    <a:lnTo>
                      <a:pt x="395" y="2279"/>
                    </a:lnTo>
                    <a:lnTo>
                      <a:pt x="397" y="2281"/>
                    </a:lnTo>
                    <a:lnTo>
                      <a:pt x="401" y="2284"/>
                    </a:lnTo>
                    <a:lnTo>
                      <a:pt x="396" y="2288"/>
                    </a:lnTo>
                    <a:lnTo>
                      <a:pt x="392" y="2290"/>
                    </a:lnTo>
                    <a:lnTo>
                      <a:pt x="392" y="2290"/>
                    </a:lnTo>
                    <a:lnTo>
                      <a:pt x="390" y="2289"/>
                    </a:lnTo>
                    <a:lnTo>
                      <a:pt x="389" y="2289"/>
                    </a:lnTo>
                    <a:lnTo>
                      <a:pt x="386" y="2290"/>
                    </a:lnTo>
                    <a:lnTo>
                      <a:pt x="385" y="2291"/>
                    </a:lnTo>
                    <a:lnTo>
                      <a:pt x="385" y="2291"/>
                    </a:lnTo>
                    <a:lnTo>
                      <a:pt x="383" y="2285"/>
                    </a:lnTo>
                    <a:lnTo>
                      <a:pt x="381" y="2285"/>
                    </a:lnTo>
                    <a:lnTo>
                      <a:pt x="383" y="2285"/>
                    </a:lnTo>
                    <a:lnTo>
                      <a:pt x="381" y="2279"/>
                    </a:lnTo>
                    <a:lnTo>
                      <a:pt x="383" y="2276"/>
                    </a:lnTo>
                    <a:close/>
                    <a:moveTo>
                      <a:pt x="379" y="2046"/>
                    </a:moveTo>
                    <a:lnTo>
                      <a:pt x="379" y="2048"/>
                    </a:lnTo>
                    <a:lnTo>
                      <a:pt x="379" y="2046"/>
                    </a:lnTo>
                    <a:lnTo>
                      <a:pt x="379" y="2046"/>
                    </a:lnTo>
                    <a:close/>
                    <a:moveTo>
                      <a:pt x="344" y="2267"/>
                    </a:moveTo>
                    <a:lnTo>
                      <a:pt x="344" y="2271"/>
                    </a:lnTo>
                    <a:lnTo>
                      <a:pt x="345" y="2275"/>
                    </a:lnTo>
                    <a:lnTo>
                      <a:pt x="344" y="2275"/>
                    </a:lnTo>
                    <a:lnTo>
                      <a:pt x="340" y="2268"/>
                    </a:lnTo>
                    <a:lnTo>
                      <a:pt x="344" y="2267"/>
                    </a:lnTo>
                    <a:close/>
                    <a:moveTo>
                      <a:pt x="317" y="1919"/>
                    </a:moveTo>
                    <a:lnTo>
                      <a:pt x="318" y="1919"/>
                    </a:lnTo>
                    <a:lnTo>
                      <a:pt x="318" y="1919"/>
                    </a:lnTo>
                    <a:lnTo>
                      <a:pt x="315" y="1923"/>
                    </a:lnTo>
                    <a:lnTo>
                      <a:pt x="317" y="1919"/>
                    </a:lnTo>
                    <a:close/>
                    <a:moveTo>
                      <a:pt x="262" y="1989"/>
                    </a:moveTo>
                    <a:lnTo>
                      <a:pt x="262" y="1989"/>
                    </a:lnTo>
                    <a:lnTo>
                      <a:pt x="264" y="1989"/>
                    </a:lnTo>
                    <a:lnTo>
                      <a:pt x="260" y="1993"/>
                    </a:lnTo>
                    <a:lnTo>
                      <a:pt x="259" y="1998"/>
                    </a:lnTo>
                    <a:lnTo>
                      <a:pt x="259" y="2003"/>
                    </a:lnTo>
                    <a:lnTo>
                      <a:pt x="256" y="2000"/>
                    </a:lnTo>
                    <a:lnTo>
                      <a:pt x="259" y="1996"/>
                    </a:lnTo>
                    <a:lnTo>
                      <a:pt x="262" y="1989"/>
                    </a:lnTo>
                    <a:close/>
                    <a:moveTo>
                      <a:pt x="253" y="2168"/>
                    </a:moveTo>
                    <a:lnTo>
                      <a:pt x="259" y="2169"/>
                    </a:lnTo>
                    <a:lnTo>
                      <a:pt x="265" y="2170"/>
                    </a:lnTo>
                    <a:lnTo>
                      <a:pt x="267" y="2174"/>
                    </a:lnTo>
                    <a:lnTo>
                      <a:pt x="267" y="2182"/>
                    </a:lnTo>
                    <a:lnTo>
                      <a:pt x="259" y="2179"/>
                    </a:lnTo>
                    <a:lnTo>
                      <a:pt x="250" y="2176"/>
                    </a:lnTo>
                    <a:lnTo>
                      <a:pt x="251" y="2173"/>
                    </a:lnTo>
                    <a:lnTo>
                      <a:pt x="253" y="2168"/>
                    </a:lnTo>
                    <a:close/>
                    <a:moveTo>
                      <a:pt x="163" y="2526"/>
                    </a:moveTo>
                    <a:lnTo>
                      <a:pt x="162" y="2530"/>
                    </a:lnTo>
                    <a:lnTo>
                      <a:pt x="159" y="2529"/>
                    </a:lnTo>
                    <a:lnTo>
                      <a:pt x="156" y="2527"/>
                    </a:lnTo>
                    <a:lnTo>
                      <a:pt x="160" y="2526"/>
                    </a:lnTo>
                    <a:lnTo>
                      <a:pt x="164" y="2524"/>
                    </a:lnTo>
                    <a:lnTo>
                      <a:pt x="163" y="2526"/>
                    </a:lnTo>
                    <a:close/>
                    <a:moveTo>
                      <a:pt x="173" y="2065"/>
                    </a:moveTo>
                    <a:lnTo>
                      <a:pt x="168" y="2070"/>
                    </a:lnTo>
                    <a:lnTo>
                      <a:pt x="162" y="2074"/>
                    </a:lnTo>
                    <a:lnTo>
                      <a:pt x="156" y="2077"/>
                    </a:lnTo>
                    <a:lnTo>
                      <a:pt x="149" y="2084"/>
                    </a:lnTo>
                    <a:lnTo>
                      <a:pt x="143" y="2091"/>
                    </a:lnTo>
                    <a:lnTo>
                      <a:pt x="141" y="2101"/>
                    </a:lnTo>
                    <a:lnTo>
                      <a:pt x="142" y="2111"/>
                    </a:lnTo>
                    <a:lnTo>
                      <a:pt x="136" y="2110"/>
                    </a:lnTo>
                    <a:lnTo>
                      <a:pt x="130" y="2110"/>
                    </a:lnTo>
                    <a:lnTo>
                      <a:pt x="125" y="2111"/>
                    </a:lnTo>
                    <a:lnTo>
                      <a:pt x="128" y="2103"/>
                    </a:lnTo>
                    <a:lnTo>
                      <a:pt x="131" y="2097"/>
                    </a:lnTo>
                    <a:lnTo>
                      <a:pt x="134" y="2083"/>
                    </a:lnTo>
                    <a:lnTo>
                      <a:pt x="134" y="2068"/>
                    </a:lnTo>
                    <a:lnTo>
                      <a:pt x="135" y="2054"/>
                    </a:lnTo>
                    <a:lnTo>
                      <a:pt x="135" y="2048"/>
                    </a:lnTo>
                    <a:lnTo>
                      <a:pt x="147" y="2054"/>
                    </a:lnTo>
                    <a:lnTo>
                      <a:pt x="156" y="2056"/>
                    </a:lnTo>
                    <a:lnTo>
                      <a:pt x="162" y="2055"/>
                    </a:lnTo>
                    <a:lnTo>
                      <a:pt x="166" y="2049"/>
                    </a:lnTo>
                    <a:lnTo>
                      <a:pt x="169" y="2039"/>
                    </a:lnTo>
                    <a:lnTo>
                      <a:pt x="170" y="2023"/>
                    </a:lnTo>
                    <a:lnTo>
                      <a:pt x="169" y="2017"/>
                    </a:lnTo>
                    <a:lnTo>
                      <a:pt x="179" y="2014"/>
                    </a:lnTo>
                    <a:lnTo>
                      <a:pt x="180" y="2017"/>
                    </a:lnTo>
                    <a:lnTo>
                      <a:pt x="182" y="2020"/>
                    </a:lnTo>
                    <a:lnTo>
                      <a:pt x="180" y="2023"/>
                    </a:lnTo>
                    <a:lnTo>
                      <a:pt x="181" y="2028"/>
                    </a:lnTo>
                    <a:lnTo>
                      <a:pt x="183" y="2032"/>
                    </a:lnTo>
                    <a:lnTo>
                      <a:pt x="186" y="2034"/>
                    </a:lnTo>
                    <a:lnTo>
                      <a:pt x="188" y="2038"/>
                    </a:lnTo>
                    <a:lnTo>
                      <a:pt x="192" y="2039"/>
                    </a:lnTo>
                    <a:lnTo>
                      <a:pt x="196" y="2042"/>
                    </a:lnTo>
                    <a:lnTo>
                      <a:pt x="190" y="2046"/>
                    </a:lnTo>
                    <a:lnTo>
                      <a:pt x="185" y="2051"/>
                    </a:lnTo>
                    <a:lnTo>
                      <a:pt x="180" y="2053"/>
                    </a:lnTo>
                    <a:lnTo>
                      <a:pt x="176" y="2055"/>
                    </a:lnTo>
                    <a:lnTo>
                      <a:pt x="174" y="2059"/>
                    </a:lnTo>
                    <a:lnTo>
                      <a:pt x="173" y="2061"/>
                    </a:lnTo>
                    <a:lnTo>
                      <a:pt x="173" y="2065"/>
                    </a:lnTo>
                    <a:close/>
                    <a:moveTo>
                      <a:pt x="191" y="2452"/>
                    </a:moveTo>
                    <a:lnTo>
                      <a:pt x="190" y="2453"/>
                    </a:lnTo>
                    <a:lnTo>
                      <a:pt x="186" y="2454"/>
                    </a:lnTo>
                    <a:lnTo>
                      <a:pt x="182" y="2455"/>
                    </a:lnTo>
                    <a:lnTo>
                      <a:pt x="179" y="2458"/>
                    </a:lnTo>
                    <a:lnTo>
                      <a:pt x="179" y="2458"/>
                    </a:lnTo>
                    <a:lnTo>
                      <a:pt x="183" y="2449"/>
                    </a:lnTo>
                    <a:lnTo>
                      <a:pt x="191" y="2444"/>
                    </a:lnTo>
                    <a:lnTo>
                      <a:pt x="199" y="2443"/>
                    </a:lnTo>
                    <a:lnTo>
                      <a:pt x="199" y="2446"/>
                    </a:lnTo>
                    <a:lnTo>
                      <a:pt x="199" y="2446"/>
                    </a:lnTo>
                    <a:lnTo>
                      <a:pt x="194" y="2448"/>
                    </a:lnTo>
                    <a:lnTo>
                      <a:pt x="191" y="2452"/>
                    </a:lnTo>
                    <a:close/>
                    <a:moveTo>
                      <a:pt x="520" y="2604"/>
                    </a:moveTo>
                    <a:lnTo>
                      <a:pt x="519" y="2647"/>
                    </a:lnTo>
                    <a:lnTo>
                      <a:pt x="515" y="2647"/>
                    </a:lnTo>
                    <a:lnTo>
                      <a:pt x="505" y="2646"/>
                    </a:lnTo>
                    <a:lnTo>
                      <a:pt x="497" y="2644"/>
                    </a:lnTo>
                    <a:lnTo>
                      <a:pt x="487" y="2646"/>
                    </a:lnTo>
                    <a:lnTo>
                      <a:pt x="486" y="2640"/>
                    </a:lnTo>
                    <a:lnTo>
                      <a:pt x="483" y="2635"/>
                    </a:lnTo>
                    <a:lnTo>
                      <a:pt x="480" y="2631"/>
                    </a:lnTo>
                    <a:lnTo>
                      <a:pt x="475" y="2629"/>
                    </a:lnTo>
                    <a:lnTo>
                      <a:pt x="478" y="2624"/>
                    </a:lnTo>
                    <a:lnTo>
                      <a:pt x="485" y="2626"/>
                    </a:lnTo>
                    <a:lnTo>
                      <a:pt x="488" y="2624"/>
                    </a:lnTo>
                    <a:lnTo>
                      <a:pt x="492" y="2618"/>
                    </a:lnTo>
                    <a:lnTo>
                      <a:pt x="494" y="2610"/>
                    </a:lnTo>
                    <a:lnTo>
                      <a:pt x="497" y="2604"/>
                    </a:lnTo>
                    <a:lnTo>
                      <a:pt x="511" y="2601"/>
                    </a:lnTo>
                    <a:lnTo>
                      <a:pt x="516" y="2602"/>
                    </a:lnTo>
                    <a:lnTo>
                      <a:pt x="520" y="2603"/>
                    </a:lnTo>
                    <a:lnTo>
                      <a:pt x="520" y="2604"/>
                    </a:lnTo>
                    <a:close/>
                    <a:moveTo>
                      <a:pt x="631" y="2862"/>
                    </a:moveTo>
                    <a:lnTo>
                      <a:pt x="633" y="2857"/>
                    </a:lnTo>
                    <a:lnTo>
                      <a:pt x="635" y="2852"/>
                    </a:lnTo>
                    <a:lnTo>
                      <a:pt x="639" y="2848"/>
                    </a:lnTo>
                    <a:lnTo>
                      <a:pt x="642" y="2846"/>
                    </a:lnTo>
                    <a:lnTo>
                      <a:pt x="646" y="2848"/>
                    </a:lnTo>
                    <a:lnTo>
                      <a:pt x="651" y="2849"/>
                    </a:lnTo>
                    <a:lnTo>
                      <a:pt x="654" y="2848"/>
                    </a:lnTo>
                    <a:lnTo>
                      <a:pt x="651" y="2852"/>
                    </a:lnTo>
                    <a:lnTo>
                      <a:pt x="646" y="2853"/>
                    </a:lnTo>
                    <a:lnTo>
                      <a:pt x="640" y="2854"/>
                    </a:lnTo>
                    <a:lnTo>
                      <a:pt x="635" y="2857"/>
                    </a:lnTo>
                    <a:lnTo>
                      <a:pt x="631" y="2862"/>
                    </a:lnTo>
                    <a:close/>
                    <a:moveTo>
                      <a:pt x="822" y="2800"/>
                    </a:moveTo>
                    <a:lnTo>
                      <a:pt x="807" y="2817"/>
                    </a:lnTo>
                    <a:lnTo>
                      <a:pt x="788" y="2826"/>
                    </a:lnTo>
                    <a:lnTo>
                      <a:pt x="784" y="2828"/>
                    </a:lnTo>
                    <a:lnTo>
                      <a:pt x="782" y="2829"/>
                    </a:lnTo>
                    <a:lnTo>
                      <a:pt x="781" y="2830"/>
                    </a:lnTo>
                    <a:lnTo>
                      <a:pt x="780" y="2832"/>
                    </a:lnTo>
                    <a:lnTo>
                      <a:pt x="780" y="2836"/>
                    </a:lnTo>
                    <a:lnTo>
                      <a:pt x="777" y="2834"/>
                    </a:lnTo>
                    <a:lnTo>
                      <a:pt x="773" y="2834"/>
                    </a:lnTo>
                    <a:lnTo>
                      <a:pt x="771" y="2834"/>
                    </a:lnTo>
                    <a:lnTo>
                      <a:pt x="769" y="2835"/>
                    </a:lnTo>
                    <a:lnTo>
                      <a:pt x="766" y="2829"/>
                    </a:lnTo>
                    <a:lnTo>
                      <a:pt x="761" y="2824"/>
                    </a:lnTo>
                    <a:lnTo>
                      <a:pt x="754" y="2820"/>
                    </a:lnTo>
                    <a:lnTo>
                      <a:pt x="748" y="2817"/>
                    </a:lnTo>
                    <a:lnTo>
                      <a:pt x="742" y="2812"/>
                    </a:lnTo>
                    <a:lnTo>
                      <a:pt x="806" y="2767"/>
                    </a:lnTo>
                    <a:lnTo>
                      <a:pt x="806" y="2767"/>
                    </a:lnTo>
                    <a:lnTo>
                      <a:pt x="805" y="2768"/>
                    </a:lnTo>
                    <a:lnTo>
                      <a:pt x="803" y="2771"/>
                    </a:lnTo>
                    <a:lnTo>
                      <a:pt x="800" y="2774"/>
                    </a:lnTo>
                    <a:lnTo>
                      <a:pt x="798" y="2778"/>
                    </a:lnTo>
                    <a:lnTo>
                      <a:pt x="795" y="2781"/>
                    </a:lnTo>
                    <a:lnTo>
                      <a:pt x="793" y="2784"/>
                    </a:lnTo>
                    <a:lnTo>
                      <a:pt x="786" y="2795"/>
                    </a:lnTo>
                    <a:lnTo>
                      <a:pt x="793" y="2797"/>
                    </a:lnTo>
                    <a:lnTo>
                      <a:pt x="800" y="2795"/>
                    </a:lnTo>
                    <a:lnTo>
                      <a:pt x="805" y="2791"/>
                    </a:lnTo>
                    <a:lnTo>
                      <a:pt x="811" y="2788"/>
                    </a:lnTo>
                    <a:lnTo>
                      <a:pt x="816" y="2786"/>
                    </a:lnTo>
                    <a:lnTo>
                      <a:pt x="818" y="2785"/>
                    </a:lnTo>
                    <a:lnTo>
                      <a:pt x="821" y="2786"/>
                    </a:lnTo>
                    <a:lnTo>
                      <a:pt x="822" y="2786"/>
                    </a:lnTo>
                    <a:lnTo>
                      <a:pt x="823" y="2788"/>
                    </a:lnTo>
                    <a:lnTo>
                      <a:pt x="823" y="2789"/>
                    </a:lnTo>
                    <a:lnTo>
                      <a:pt x="823" y="2791"/>
                    </a:lnTo>
                    <a:lnTo>
                      <a:pt x="822" y="2792"/>
                    </a:lnTo>
                    <a:lnTo>
                      <a:pt x="822" y="2795"/>
                    </a:lnTo>
                    <a:lnTo>
                      <a:pt x="822" y="2797"/>
                    </a:lnTo>
                    <a:lnTo>
                      <a:pt x="822" y="2798"/>
                    </a:lnTo>
                    <a:lnTo>
                      <a:pt x="822" y="2800"/>
                    </a:lnTo>
                    <a:close/>
                    <a:moveTo>
                      <a:pt x="891" y="2877"/>
                    </a:moveTo>
                    <a:lnTo>
                      <a:pt x="891" y="2876"/>
                    </a:lnTo>
                    <a:lnTo>
                      <a:pt x="892" y="2876"/>
                    </a:lnTo>
                    <a:lnTo>
                      <a:pt x="891" y="2877"/>
                    </a:lnTo>
                    <a:close/>
                    <a:moveTo>
                      <a:pt x="1025" y="2900"/>
                    </a:moveTo>
                    <a:lnTo>
                      <a:pt x="1025" y="2899"/>
                    </a:lnTo>
                    <a:lnTo>
                      <a:pt x="1025" y="2899"/>
                    </a:lnTo>
                    <a:lnTo>
                      <a:pt x="1025" y="2900"/>
                    </a:lnTo>
                    <a:close/>
                    <a:moveTo>
                      <a:pt x="1050" y="2885"/>
                    </a:moveTo>
                    <a:lnTo>
                      <a:pt x="1050" y="2885"/>
                    </a:lnTo>
                    <a:lnTo>
                      <a:pt x="1051" y="2885"/>
                    </a:lnTo>
                    <a:lnTo>
                      <a:pt x="1050" y="2885"/>
                    </a:lnTo>
                    <a:close/>
                    <a:moveTo>
                      <a:pt x="1076" y="2549"/>
                    </a:moveTo>
                    <a:lnTo>
                      <a:pt x="1076" y="2549"/>
                    </a:lnTo>
                    <a:lnTo>
                      <a:pt x="1076" y="2549"/>
                    </a:lnTo>
                    <a:lnTo>
                      <a:pt x="1076" y="2549"/>
                    </a:lnTo>
                    <a:close/>
                    <a:moveTo>
                      <a:pt x="1098" y="2761"/>
                    </a:moveTo>
                    <a:lnTo>
                      <a:pt x="1098" y="2761"/>
                    </a:lnTo>
                    <a:lnTo>
                      <a:pt x="1098" y="2761"/>
                    </a:lnTo>
                    <a:lnTo>
                      <a:pt x="1098" y="2761"/>
                    </a:lnTo>
                    <a:close/>
                    <a:moveTo>
                      <a:pt x="1098" y="2761"/>
                    </a:moveTo>
                    <a:lnTo>
                      <a:pt x="1098" y="2761"/>
                    </a:lnTo>
                    <a:lnTo>
                      <a:pt x="1098" y="2761"/>
                    </a:lnTo>
                    <a:close/>
                    <a:moveTo>
                      <a:pt x="1130" y="2748"/>
                    </a:move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8"/>
                    </a:lnTo>
                    <a:lnTo>
                      <a:pt x="1130" y="2746"/>
                    </a:lnTo>
                    <a:lnTo>
                      <a:pt x="1130" y="2746"/>
                    </a:lnTo>
                    <a:lnTo>
                      <a:pt x="1130" y="274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2" name="Freeform 15"/>
              <p:cNvSpPr/>
              <p:nvPr/>
            </p:nvSpPr>
            <p:spPr bwMode="auto">
              <a:xfrm>
                <a:off x="1939925" y="3143250"/>
                <a:ext cx="3175" cy="3175"/>
              </a:xfrm>
              <a:custGeom>
                <a:avLst/>
                <a:gdLst>
                  <a:gd name="T0" fmla="*/ 0 w 13"/>
                  <a:gd name="T1" fmla="*/ 5 h 8"/>
                  <a:gd name="T2" fmla="*/ 2 w 13"/>
                  <a:gd name="T3" fmla="*/ 6 h 8"/>
                  <a:gd name="T4" fmla="*/ 4 w 13"/>
                  <a:gd name="T5" fmla="*/ 7 h 8"/>
                  <a:gd name="T6" fmla="*/ 7 w 13"/>
                  <a:gd name="T7" fmla="*/ 8 h 8"/>
                  <a:gd name="T8" fmla="*/ 8 w 13"/>
                  <a:gd name="T9" fmla="*/ 7 h 8"/>
                  <a:gd name="T10" fmla="*/ 10 w 13"/>
                  <a:gd name="T11" fmla="*/ 6 h 8"/>
                  <a:gd name="T12" fmla="*/ 13 w 13"/>
                  <a:gd name="T13" fmla="*/ 4 h 8"/>
                  <a:gd name="T14" fmla="*/ 9 w 13"/>
                  <a:gd name="T15" fmla="*/ 2 h 8"/>
                  <a:gd name="T16" fmla="*/ 7 w 13"/>
                  <a:gd name="T17" fmla="*/ 1 h 8"/>
                  <a:gd name="T18" fmla="*/ 5 w 13"/>
                  <a:gd name="T19" fmla="*/ 0 h 8"/>
                  <a:gd name="T20" fmla="*/ 3 w 13"/>
                  <a:gd name="T21" fmla="*/ 1 h 8"/>
                  <a:gd name="T22" fmla="*/ 2 w 13"/>
                  <a:gd name="T23" fmla="*/ 2 h 8"/>
                  <a:gd name="T24" fmla="*/ 0 w 13"/>
                  <a:gd name="T2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8">
                    <a:moveTo>
                      <a:pt x="0" y="5"/>
                    </a:moveTo>
                    <a:lnTo>
                      <a:pt x="2" y="6"/>
                    </a:lnTo>
                    <a:lnTo>
                      <a:pt x="4" y="7"/>
                    </a:lnTo>
                    <a:lnTo>
                      <a:pt x="7" y="8"/>
                    </a:lnTo>
                    <a:lnTo>
                      <a:pt x="8" y="7"/>
                    </a:lnTo>
                    <a:lnTo>
                      <a:pt x="10" y="6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3" name="Freeform 16"/>
              <p:cNvSpPr/>
              <p:nvPr/>
            </p:nvSpPr>
            <p:spPr bwMode="auto">
              <a:xfrm>
                <a:off x="1943100" y="3090863"/>
                <a:ext cx="14287" cy="17463"/>
              </a:xfrm>
              <a:custGeom>
                <a:avLst/>
                <a:gdLst>
                  <a:gd name="T0" fmla="*/ 22 w 45"/>
                  <a:gd name="T1" fmla="*/ 5 h 57"/>
                  <a:gd name="T2" fmla="*/ 22 w 45"/>
                  <a:gd name="T3" fmla="*/ 7 h 57"/>
                  <a:gd name="T4" fmla="*/ 21 w 45"/>
                  <a:gd name="T5" fmla="*/ 9 h 57"/>
                  <a:gd name="T6" fmla="*/ 22 w 45"/>
                  <a:gd name="T7" fmla="*/ 12 h 57"/>
                  <a:gd name="T8" fmla="*/ 22 w 45"/>
                  <a:gd name="T9" fmla="*/ 14 h 57"/>
                  <a:gd name="T10" fmla="*/ 22 w 45"/>
                  <a:gd name="T11" fmla="*/ 17 h 57"/>
                  <a:gd name="T12" fmla="*/ 23 w 45"/>
                  <a:gd name="T13" fmla="*/ 19 h 57"/>
                  <a:gd name="T14" fmla="*/ 22 w 45"/>
                  <a:gd name="T15" fmla="*/ 22 h 57"/>
                  <a:gd name="T16" fmla="*/ 22 w 45"/>
                  <a:gd name="T17" fmla="*/ 23 h 57"/>
                  <a:gd name="T18" fmla="*/ 20 w 45"/>
                  <a:gd name="T19" fmla="*/ 24 h 57"/>
                  <a:gd name="T20" fmla="*/ 6 w 45"/>
                  <a:gd name="T21" fmla="*/ 28 h 57"/>
                  <a:gd name="T22" fmla="*/ 0 w 45"/>
                  <a:gd name="T23" fmla="*/ 32 h 57"/>
                  <a:gd name="T24" fmla="*/ 0 w 45"/>
                  <a:gd name="T25" fmla="*/ 37 h 57"/>
                  <a:gd name="T26" fmla="*/ 3 w 45"/>
                  <a:gd name="T27" fmla="*/ 42 h 57"/>
                  <a:gd name="T28" fmla="*/ 8 w 45"/>
                  <a:gd name="T29" fmla="*/ 47 h 57"/>
                  <a:gd name="T30" fmla="*/ 13 w 45"/>
                  <a:gd name="T31" fmla="*/ 52 h 57"/>
                  <a:gd name="T32" fmla="*/ 17 w 45"/>
                  <a:gd name="T33" fmla="*/ 57 h 57"/>
                  <a:gd name="T34" fmla="*/ 26 w 45"/>
                  <a:gd name="T35" fmla="*/ 53 h 57"/>
                  <a:gd name="T36" fmla="*/ 31 w 45"/>
                  <a:gd name="T37" fmla="*/ 48 h 57"/>
                  <a:gd name="T38" fmla="*/ 36 w 45"/>
                  <a:gd name="T39" fmla="*/ 41 h 57"/>
                  <a:gd name="T40" fmla="*/ 40 w 45"/>
                  <a:gd name="T41" fmla="*/ 34 h 57"/>
                  <a:gd name="T42" fmla="*/ 45 w 45"/>
                  <a:gd name="T43" fmla="*/ 29 h 57"/>
                  <a:gd name="T44" fmla="*/ 44 w 45"/>
                  <a:gd name="T45" fmla="*/ 25 h 57"/>
                  <a:gd name="T46" fmla="*/ 43 w 45"/>
                  <a:gd name="T47" fmla="*/ 20 h 57"/>
                  <a:gd name="T48" fmla="*/ 44 w 45"/>
                  <a:gd name="T49" fmla="*/ 16 h 57"/>
                  <a:gd name="T50" fmla="*/ 44 w 45"/>
                  <a:gd name="T51" fmla="*/ 9 h 57"/>
                  <a:gd name="T52" fmla="*/ 44 w 45"/>
                  <a:gd name="T53" fmla="*/ 5 h 57"/>
                  <a:gd name="T54" fmla="*/ 42 w 45"/>
                  <a:gd name="T55" fmla="*/ 1 h 57"/>
                  <a:gd name="T56" fmla="*/ 38 w 45"/>
                  <a:gd name="T57" fmla="*/ 0 h 57"/>
                  <a:gd name="T58" fmla="*/ 32 w 45"/>
                  <a:gd name="T59" fmla="*/ 1 h 57"/>
                  <a:gd name="T60" fmla="*/ 22 w 45"/>
                  <a:gd name="T61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57">
                    <a:moveTo>
                      <a:pt x="22" y="5"/>
                    </a:moveTo>
                    <a:lnTo>
                      <a:pt x="22" y="7"/>
                    </a:lnTo>
                    <a:lnTo>
                      <a:pt x="21" y="9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7"/>
                    </a:lnTo>
                    <a:lnTo>
                      <a:pt x="23" y="19"/>
                    </a:lnTo>
                    <a:lnTo>
                      <a:pt x="22" y="22"/>
                    </a:lnTo>
                    <a:lnTo>
                      <a:pt x="22" y="23"/>
                    </a:lnTo>
                    <a:lnTo>
                      <a:pt x="20" y="24"/>
                    </a:lnTo>
                    <a:lnTo>
                      <a:pt x="6" y="28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3" y="42"/>
                    </a:lnTo>
                    <a:lnTo>
                      <a:pt x="8" y="47"/>
                    </a:lnTo>
                    <a:lnTo>
                      <a:pt x="13" y="52"/>
                    </a:lnTo>
                    <a:lnTo>
                      <a:pt x="17" y="57"/>
                    </a:lnTo>
                    <a:lnTo>
                      <a:pt x="26" y="53"/>
                    </a:lnTo>
                    <a:lnTo>
                      <a:pt x="31" y="48"/>
                    </a:lnTo>
                    <a:lnTo>
                      <a:pt x="36" y="41"/>
                    </a:lnTo>
                    <a:lnTo>
                      <a:pt x="40" y="34"/>
                    </a:lnTo>
                    <a:lnTo>
                      <a:pt x="45" y="29"/>
                    </a:lnTo>
                    <a:lnTo>
                      <a:pt x="44" y="25"/>
                    </a:lnTo>
                    <a:lnTo>
                      <a:pt x="43" y="20"/>
                    </a:lnTo>
                    <a:lnTo>
                      <a:pt x="44" y="16"/>
                    </a:lnTo>
                    <a:lnTo>
                      <a:pt x="44" y="9"/>
                    </a:lnTo>
                    <a:lnTo>
                      <a:pt x="44" y="5"/>
                    </a:lnTo>
                    <a:lnTo>
                      <a:pt x="42" y="1"/>
                    </a:lnTo>
                    <a:lnTo>
                      <a:pt x="38" y="0"/>
                    </a:lnTo>
                    <a:lnTo>
                      <a:pt x="32" y="1"/>
                    </a:lnTo>
                    <a:lnTo>
                      <a:pt x="22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4" name="Freeform 17"/>
              <p:cNvSpPr/>
              <p:nvPr/>
            </p:nvSpPr>
            <p:spPr bwMode="auto">
              <a:xfrm>
                <a:off x="1933575" y="3068638"/>
                <a:ext cx="20637" cy="15875"/>
              </a:xfrm>
              <a:custGeom>
                <a:avLst/>
                <a:gdLst>
                  <a:gd name="T0" fmla="*/ 25 w 65"/>
                  <a:gd name="T1" fmla="*/ 43 h 50"/>
                  <a:gd name="T2" fmla="*/ 46 w 65"/>
                  <a:gd name="T3" fmla="*/ 32 h 50"/>
                  <a:gd name="T4" fmla="*/ 64 w 65"/>
                  <a:gd name="T5" fmla="*/ 16 h 50"/>
                  <a:gd name="T6" fmla="*/ 65 w 65"/>
                  <a:gd name="T7" fmla="*/ 13 h 50"/>
                  <a:gd name="T8" fmla="*/ 65 w 65"/>
                  <a:gd name="T9" fmla="*/ 10 h 50"/>
                  <a:gd name="T10" fmla="*/ 64 w 65"/>
                  <a:gd name="T11" fmla="*/ 8 h 50"/>
                  <a:gd name="T12" fmla="*/ 62 w 65"/>
                  <a:gd name="T13" fmla="*/ 5 h 50"/>
                  <a:gd name="T14" fmla="*/ 58 w 65"/>
                  <a:gd name="T15" fmla="*/ 4 h 50"/>
                  <a:gd name="T16" fmla="*/ 54 w 65"/>
                  <a:gd name="T17" fmla="*/ 4 h 50"/>
                  <a:gd name="T18" fmla="*/ 51 w 65"/>
                  <a:gd name="T19" fmla="*/ 5 h 50"/>
                  <a:gd name="T20" fmla="*/ 45 w 65"/>
                  <a:gd name="T21" fmla="*/ 9 h 50"/>
                  <a:gd name="T22" fmla="*/ 38 w 65"/>
                  <a:gd name="T23" fmla="*/ 13 h 50"/>
                  <a:gd name="T24" fmla="*/ 32 w 65"/>
                  <a:gd name="T25" fmla="*/ 15 h 50"/>
                  <a:gd name="T26" fmla="*/ 25 w 65"/>
                  <a:gd name="T27" fmla="*/ 13 h 50"/>
                  <a:gd name="T28" fmla="*/ 23 w 65"/>
                  <a:gd name="T29" fmla="*/ 13 h 50"/>
                  <a:gd name="T30" fmla="*/ 21 w 65"/>
                  <a:gd name="T31" fmla="*/ 8 h 50"/>
                  <a:gd name="T32" fmla="*/ 20 w 65"/>
                  <a:gd name="T33" fmla="*/ 4 h 50"/>
                  <a:gd name="T34" fmla="*/ 17 w 65"/>
                  <a:gd name="T35" fmla="*/ 2 h 50"/>
                  <a:gd name="T36" fmla="*/ 13 w 65"/>
                  <a:gd name="T37" fmla="*/ 0 h 50"/>
                  <a:gd name="T38" fmla="*/ 9 w 65"/>
                  <a:gd name="T39" fmla="*/ 0 h 50"/>
                  <a:gd name="T40" fmla="*/ 3 w 65"/>
                  <a:gd name="T41" fmla="*/ 2 h 50"/>
                  <a:gd name="T42" fmla="*/ 12 w 65"/>
                  <a:gd name="T43" fmla="*/ 11 h 50"/>
                  <a:gd name="T44" fmla="*/ 18 w 65"/>
                  <a:gd name="T45" fmla="*/ 15 h 50"/>
                  <a:gd name="T46" fmla="*/ 18 w 65"/>
                  <a:gd name="T47" fmla="*/ 17 h 50"/>
                  <a:gd name="T48" fmla="*/ 18 w 65"/>
                  <a:gd name="T49" fmla="*/ 20 h 50"/>
                  <a:gd name="T50" fmla="*/ 19 w 65"/>
                  <a:gd name="T51" fmla="*/ 21 h 50"/>
                  <a:gd name="T52" fmla="*/ 15 w 65"/>
                  <a:gd name="T53" fmla="*/ 26 h 50"/>
                  <a:gd name="T54" fmla="*/ 11 w 65"/>
                  <a:gd name="T55" fmla="*/ 28 h 50"/>
                  <a:gd name="T56" fmla="*/ 4 w 65"/>
                  <a:gd name="T57" fmla="*/ 29 h 50"/>
                  <a:gd name="T58" fmla="*/ 0 w 65"/>
                  <a:gd name="T59" fmla="*/ 32 h 50"/>
                  <a:gd name="T60" fmla="*/ 0 w 65"/>
                  <a:gd name="T61" fmla="*/ 34 h 50"/>
                  <a:gd name="T62" fmla="*/ 1 w 65"/>
                  <a:gd name="T63" fmla="*/ 37 h 50"/>
                  <a:gd name="T64" fmla="*/ 2 w 65"/>
                  <a:gd name="T65" fmla="*/ 40 h 50"/>
                  <a:gd name="T66" fmla="*/ 3 w 65"/>
                  <a:gd name="T67" fmla="*/ 43 h 50"/>
                  <a:gd name="T68" fmla="*/ 4 w 65"/>
                  <a:gd name="T69" fmla="*/ 45 h 50"/>
                  <a:gd name="T70" fmla="*/ 8 w 65"/>
                  <a:gd name="T71" fmla="*/ 46 h 50"/>
                  <a:gd name="T72" fmla="*/ 21 w 65"/>
                  <a:gd name="T73" fmla="*/ 50 h 50"/>
                  <a:gd name="T74" fmla="*/ 25 w 65"/>
                  <a:gd name="T75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5" h="50">
                    <a:moveTo>
                      <a:pt x="25" y="43"/>
                    </a:moveTo>
                    <a:lnTo>
                      <a:pt x="46" y="32"/>
                    </a:lnTo>
                    <a:lnTo>
                      <a:pt x="64" y="16"/>
                    </a:lnTo>
                    <a:lnTo>
                      <a:pt x="65" y="13"/>
                    </a:lnTo>
                    <a:lnTo>
                      <a:pt x="65" y="10"/>
                    </a:lnTo>
                    <a:lnTo>
                      <a:pt x="64" y="8"/>
                    </a:lnTo>
                    <a:lnTo>
                      <a:pt x="62" y="5"/>
                    </a:lnTo>
                    <a:lnTo>
                      <a:pt x="58" y="4"/>
                    </a:lnTo>
                    <a:lnTo>
                      <a:pt x="54" y="4"/>
                    </a:lnTo>
                    <a:lnTo>
                      <a:pt x="51" y="5"/>
                    </a:lnTo>
                    <a:lnTo>
                      <a:pt x="45" y="9"/>
                    </a:lnTo>
                    <a:lnTo>
                      <a:pt x="38" y="13"/>
                    </a:lnTo>
                    <a:lnTo>
                      <a:pt x="32" y="15"/>
                    </a:lnTo>
                    <a:lnTo>
                      <a:pt x="25" y="13"/>
                    </a:lnTo>
                    <a:lnTo>
                      <a:pt x="23" y="13"/>
                    </a:lnTo>
                    <a:lnTo>
                      <a:pt x="21" y="8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3" y="2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18" y="17"/>
                    </a:lnTo>
                    <a:lnTo>
                      <a:pt x="18" y="20"/>
                    </a:lnTo>
                    <a:lnTo>
                      <a:pt x="19" y="21"/>
                    </a:lnTo>
                    <a:lnTo>
                      <a:pt x="15" y="26"/>
                    </a:lnTo>
                    <a:lnTo>
                      <a:pt x="11" y="28"/>
                    </a:lnTo>
                    <a:lnTo>
                      <a:pt x="4" y="29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2" y="40"/>
                    </a:lnTo>
                    <a:lnTo>
                      <a:pt x="3" y="43"/>
                    </a:lnTo>
                    <a:lnTo>
                      <a:pt x="4" y="45"/>
                    </a:lnTo>
                    <a:lnTo>
                      <a:pt x="8" y="46"/>
                    </a:lnTo>
                    <a:lnTo>
                      <a:pt x="21" y="50"/>
                    </a:lnTo>
                    <a:lnTo>
                      <a:pt x="25" y="4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5" name="Freeform 18"/>
              <p:cNvSpPr/>
              <p:nvPr/>
            </p:nvSpPr>
            <p:spPr bwMode="auto">
              <a:xfrm>
                <a:off x="1895475" y="3044825"/>
                <a:ext cx="6350" cy="6350"/>
              </a:xfrm>
              <a:custGeom>
                <a:avLst/>
                <a:gdLst>
                  <a:gd name="T0" fmla="*/ 0 w 16"/>
                  <a:gd name="T1" fmla="*/ 0 h 20"/>
                  <a:gd name="T2" fmla="*/ 3 w 16"/>
                  <a:gd name="T3" fmla="*/ 6 h 20"/>
                  <a:gd name="T4" fmla="*/ 4 w 16"/>
                  <a:gd name="T5" fmla="*/ 12 h 20"/>
                  <a:gd name="T6" fmla="*/ 6 w 16"/>
                  <a:gd name="T7" fmla="*/ 17 h 20"/>
                  <a:gd name="T8" fmla="*/ 11 w 16"/>
                  <a:gd name="T9" fmla="*/ 20 h 20"/>
                  <a:gd name="T10" fmla="*/ 14 w 16"/>
                  <a:gd name="T11" fmla="*/ 19 h 20"/>
                  <a:gd name="T12" fmla="*/ 16 w 16"/>
                  <a:gd name="T13" fmla="*/ 18 h 20"/>
                  <a:gd name="T14" fmla="*/ 16 w 16"/>
                  <a:gd name="T15" fmla="*/ 15 h 20"/>
                  <a:gd name="T16" fmla="*/ 15 w 16"/>
                  <a:gd name="T17" fmla="*/ 13 h 20"/>
                  <a:gd name="T18" fmla="*/ 15 w 16"/>
                  <a:gd name="T19" fmla="*/ 11 h 20"/>
                  <a:gd name="T20" fmla="*/ 14 w 16"/>
                  <a:gd name="T21" fmla="*/ 8 h 20"/>
                  <a:gd name="T22" fmla="*/ 14 w 16"/>
                  <a:gd name="T23" fmla="*/ 6 h 20"/>
                  <a:gd name="T24" fmla="*/ 12 w 16"/>
                  <a:gd name="T25" fmla="*/ 3 h 20"/>
                  <a:gd name="T26" fmla="*/ 10 w 16"/>
                  <a:gd name="T27" fmla="*/ 1 h 20"/>
                  <a:gd name="T28" fmla="*/ 8 w 16"/>
                  <a:gd name="T29" fmla="*/ 0 h 20"/>
                  <a:gd name="T30" fmla="*/ 5 w 16"/>
                  <a:gd name="T31" fmla="*/ 0 h 20"/>
                  <a:gd name="T32" fmla="*/ 0 w 16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0">
                    <a:moveTo>
                      <a:pt x="0" y="0"/>
                    </a:moveTo>
                    <a:lnTo>
                      <a:pt x="3" y="6"/>
                    </a:lnTo>
                    <a:lnTo>
                      <a:pt x="4" y="12"/>
                    </a:lnTo>
                    <a:lnTo>
                      <a:pt x="6" y="17"/>
                    </a:lnTo>
                    <a:lnTo>
                      <a:pt x="11" y="20"/>
                    </a:lnTo>
                    <a:lnTo>
                      <a:pt x="14" y="19"/>
                    </a:lnTo>
                    <a:lnTo>
                      <a:pt x="16" y="18"/>
                    </a:lnTo>
                    <a:lnTo>
                      <a:pt x="16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4" y="8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6" name="Freeform 19"/>
              <p:cNvSpPr/>
              <p:nvPr/>
            </p:nvSpPr>
            <p:spPr bwMode="auto">
              <a:xfrm>
                <a:off x="1927225" y="3017838"/>
                <a:ext cx="9525" cy="15875"/>
              </a:xfrm>
              <a:custGeom>
                <a:avLst/>
                <a:gdLst>
                  <a:gd name="T0" fmla="*/ 10 w 34"/>
                  <a:gd name="T1" fmla="*/ 20 h 47"/>
                  <a:gd name="T2" fmla="*/ 9 w 34"/>
                  <a:gd name="T3" fmla="*/ 20 h 47"/>
                  <a:gd name="T4" fmla="*/ 16 w 34"/>
                  <a:gd name="T5" fmla="*/ 25 h 47"/>
                  <a:gd name="T6" fmla="*/ 14 w 34"/>
                  <a:gd name="T7" fmla="*/ 28 h 47"/>
                  <a:gd name="T8" fmla="*/ 12 w 34"/>
                  <a:gd name="T9" fmla="*/ 30 h 47"/>
                  <a:gd name="T10" fmla="*/ 11 w 34"/>
                  <a:gd name="T11" fmla="*/ 34 h 47"/>
                  <a:gd name="T12" fmla="*/ 11 w 34"/>
                  <a:gd name="T13" fmla="*/ 36 h 47"/>
                  <a:gd name="T14" fmla="*/ 12 w 34"/>
                  <a:gd name="T15" fmla="*/ 40 h 47"/>
                  <a:gd name="T16" fmla="*/ 14 w 34"/>
                  <a:gd name="T17" fmla="*/ 42 h 47"/>
                  <a:gd name="T18" fmla="*/ 21 w 34"/>
                  <a:gd name="T19" fmla="*/ 47 h 47"/>
                  <a:gd name="T20" fmla="*/ 21 w 34"/>
                  <a:gd name="T21" fmla="*/ 47 h 47"/>
                  <a:gd name="T22" fmla="*/ 23 w 34"/>
                  <a:gd name="T23" fmla="*/ 47 h 47"/>
                  <a:gd name="T24" fmla="*/ 24 w 34"/>
                  <a:gd name="T25" fmla="*/ 47 h 47"/>
                  <a:gd name="T26" fmla="*/ 26 w 34"/>
                  <a:gd name="T27" fmla="*/ 45 h 47"/>
                  <a:gd name="T28" fmla="*/ 34 w 34"/>
                  <a:gd name="T29" fmla="*/ 32 h 47"/>
                  <a:gd name="T30" fmla="*/ 29 w 34"/>
                  <a:gd name="T31" fmla="*/ 30 h 47"/>
                  <a:gd name="T32" fmla="*/ 26 w 34"/>
                  <a:gd name="T33" fmla="*/ 29 h 47"/>
                  <a:gd name="T34" fmla="*/ 23 w 34"/>
                  <a:gd name="T35" fmla="*/ 25 h 47"/>
                  <a:gd name="T36" fmla="*/ 21 w 34"/>
                  <a:gd name="T37" fmla="*/ 22 h 47"/>
                  <a:gd name="T38" fmla="*/ 20 w 34"/>
                  <a:gd name="T39" fmla="*/ 18 h 47"/>
                  <a:gd name="T40" fmla="*/ 18 w 34"/>
                  <a:gd name="T41" fmla="*/ 13 h 47"/>
                  <a:gd name="T42" fmla="*/ 14 w 34"/>
                  <a:gd name="T43" fmla="*/ 14 h 47"/>
                  <a:gd name="T44" fmla="*/ 4 w 34"/>
                  <a:gd name="T45" fmla="*/ 0 h 47"/>
                  <a:gd name="T46" fmla="*/ 0 w 34"/>
                  <a:gd name="T47" fmla="*/ 6 h 47"/>
                  <a:gd name="T48" fmla="*/ 0 w 34"/>
                  <a:gd name="T49" fmla="*/ 8 h 47"/>
                  <a:gd name="T50" fmla="*/ 1 w 34"/>
                  <a:gd name="T51" fmla="*/ 12 h 47"/>
                  <a:gd name="T52" fmla="*/ 3 w 34"/>
                  <a:gd name="T53" fmla="*/ 14 h 47"/>
                  <a:gd name="T54" fmla="*/ 4 w 34"/>
                  <a:gd name="T55" fmla="*/ 17 h 47"/>
                  <a:gd name="T56" fmla="*/ 6 w 34"/>
                  <a:gd name="T57" fmla="*/ 19 h 47"/>
                  <a:gd name="T58" fmla="*/ 9 w 34"/>
                  <a:gd name="T59" fmla="*/ 20 h 47"/>
                  <a:gd name="T60" fmla="*/ 10 w 34"/>
                  <a:gd name="T61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4" h="47">
                    <a:moveTo>
                      <a:pt x="10" y="20"/>
                    </a:moveTo>
                    <a:lnTo>
                      <a:pt x="9" y="20"/>
                    </a:lnTo>
                    <a:lnTo>
                      <a:pt x="16" y="25"/>
                    </a:lnTo>
                    <a:lnTo>
                      <a:pt x="14" y="28"/>
                    </a:lnTo>
                    <a:lnTo>
                      <a:pt x="12" y="30"/>
                    </a:lnTo>
                    <a:lnTo>
                      <a:pt x="11" y="34"/>
                    </a:lnTo>
                    <a:lnTo>
                      <a:pt x="11" y="36"/>
                    </a:lnTo>
                    <a:lnTo>
                      <a:pt x="12" y="40"/>
                    </a:lnTo>
                    <a:lnTo>
                      <a:pt x="14" y="42"/>
                    </a:lnTo>
                    <a:lnTo>
                      <a:pt x="21" y="47"/>
                    </a:lnTo>
                    <a:lnTo>
                      <a:pt x="21" y="47"/>
                    </a:lnTo>
                    <a:lnTo>
                      <a:pt x="23" y="47"/>
                    </a:lnTo>
                    <a:lnTo>
                      <a:pt x="24" y="47"/>
                    </a:lnTo>
                    <a:lnTo>
                      <a:pt x="26" y="45"/>
                    </a:lnTo>
                    <a:lnTo>
                      <a:pt x="34" y="32"/>
                    </a:lnTo>
                    <a:lnTo>
                      <a:pt x="29" y="30"/>
                    </a:lnTo>
                    <a:lnTo>
                      <a:pt x="26" y="29"/>
                    </a:lnTo>
                    <a:lnTo>
                      <a:pt x="23" y="25"/>
                    </a:lnTo>
                    <a:lnTo>
                      <a:pt x="21" y="22"/>
                    </a:lnTo>
                    <a:lnTo>
                      <a:pt x="20" y="18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12"/>
                    </a:lnTo>
                    <a:lnTo>
                      <a:pt x="3" y="14"/>
                    </a:lnTo>
                    <a:lnTo>
                      <a:pt x="4" y="17"/>
                    </a:lnTo>
                    <a:lnTo>
                      <a:pt x="6" y="19"/>
                    </a:lnTo>
                    <a:lnTo>
                      <a:pt x="9" y="20"/>
                    </a:lnTo>
                    <a:lnTo>
                      <a:pt x="10" y="2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7" name="Freeform 20"/>
              <p:cNvSpPr/>
              <p:nvPr/>
            </p:nvSpPr>
            <p:spPr bwMode="auto">
              <a:xfrm>
                <a:off x="1958975" y="3087688"/>
                <a:ext cx="7937" cy="3175"/>
              </a:xfrm>
              <a:custGeom>
                <a:avLst/>
                <a:gdLst>
                  <a:gd name="T0" fmla="*/ 24 w 26"/>
                  <a:gd name="T1" fmla="*/ 3 h 10"/>
                  <a:gd name="T2" fmla="*/ 26 w 26"/>
                  <a:gd name="T3" fmla="*/ 3 h 10"/>
                  <a:gd name="T4" fmla="*/ 26 w 26"/>
                  <a:gd name="T5" fmla="*/ 2 h 10"/>
                  <a:gd name="T6" fmla="*/ 26 w 26"/>
                  <a:gd name="T7" fmla="*/ 1 h 10"/>
                  <a:gd name="T8" fmla="*/ 17 w 26"/>
                  <a:gd name="T9" fmla="*/ 0 h 10"/>
                  <a:gd name="T10" fmla="*/ 12 w 26"/>
                  <a:gd name="T11" fmla="*/ 0 h 10"/>
                  <a:gd name="T12" fmla="*/ 7 w 26"/>
                  <a:gd name="T13" fmla="*/ 3 h 10"/>
                  <a:gd name="T14" fmla="*/ 0 w 26"/>
                  <a:gd name="T15" fmla="*/ 10 h 10"/>
                  <a:gd name="T16" fmla="*/ 14 w 26"/>
                  <a:gd name="T17" fmla="*/ 6 h 10"/>
                  <a:gd name="T18" fmla="*/ 24 w 26"/>
                  <a:gd name="T1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0">
                    <a:moveTo>
                      <a:pt x="24" y="3"/>
                    </a:moveTo>
                    <a:lnTo>
                      <a:pt x="26" y="3"/>
                    </a:lnTo>
                    <a:lnTo>
                      <a:pt x="26" y="2"/>
                    </a:lnTo>
                    <a:lnTo>
                      <a:pt x="26" y="1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7" y="3"/>
                    </a:lnTo>
                    <a:lnTo>
                      <a:pt x="0" y="10"/>
                    </a:lnTo>
                    <a:lnTo>
                      <a:pt x="14" y="6"/>
                    </a:lnTo>
                    <a:lnTo>
                      <a:pt x="24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8" name="Freeform 21"/>
              <p:cNvSpPr/>
              <p:nvPr/>
            </p:nvSpPr>
            <p:spPr bwMode="auto">
              <a:xfrm>
                <a:off x="1987550" y="3062288"/>
                <a:ext cx="7937" cy="7938"/>
              </a:xfrm>
              <a:custGeom>
                <a:avLst/>
                <a:gdLst>
                  <a:gd name="T0" fmla="*/ 8 w 27"/>
                  <a:gd name="T1" fmla="*/ 20 h 26"/>
                  <a:gd name="T2" fmla="*/ 9 w 27"/>
                  <a:gd name="T3" fmla="*/ 23 h 26"/>
                  <a:gd name="T4" fmla="*/ 12 w 27"/>
                  <a:gd name="T5" fmla="*/ 26 h 26"/>
                  <a:gd name="T6" fmla="*/ 14 w 27"/>
                  <a:gd name="T7" fmla="*/ 26 h 26"/>
                  <a:gd name="T8" fmla="*/ 17 w 27"/>
                  <a:gd name="T9" fmla="*/ 26 h 26"/>
                  <a:gd name="T10" fmla="*/ 19 w 27"/>
                  <a:gd name="T11" fmla="*/ 26 h 26"/>
                  <a:gd name="T12" fmla="*/ 23 w 27"/>
                  <a:gd name="T13" fmla="*/ 23 h 26"/>
                  <a:gd name="T14" fmla="*/ 25 w 27"/>
                  <a:gd name="T15" fmla="*/ 22 h 26"/>
                  <a:gd name="T16" fmla="*/ 26 w 27"/>
                  <a:gd name="T17" fmla="*/ 21 h 26"/>
                  <a:gd name="T18" fmla="*/ 27 w 27"/>
                  <a:gd name="T19" fmla="*/ 20 h 26"/>
                  <a:gd name="T20" fmla="*/ 26 w 27"/>
                  <a:gd name="T21" fmla="*/ 16 h 26"/>
                  <a:gd name="T22" fmla="*/ 12 w 27"/>
                  <a:gd name="T23" fmla="*/ 1 h 26"/>
                  <a:gd name="T24" fmla="*/ 7 w 27"/>
                  <a:gd name="T25" fmla="*/ 0 h 26"/>
                  <a:gd name="T26" fmla="*/ 3 w 27"/>
                  <a:gd name="T27" fmla="*/ 1 h 26"/>
                  <a:gd name="T28" fmla="*/ 0 w 27"/>
                  <a:gd name="T29" fmla="*/ 3 h 26"/>
                  <a:gd name="T30" fmla="*/ 0 w 27"/>
                  <a:gd name="T31" fmla="*/ 5 h 26"/>
                  <a:gd name="T32" fmla="*/ 0 w 27"/>
                  <a:gd name="T33" fmla="*/ 7 h 26"/>
                  <a:gd name="T34" fmla="*/ 1 w 27"/>
                  <a:gd name="T35" fmla="*/ 10 h 26"/>
                  <a:gd name="T36" fmla="*/ 8 w 27"/>
                  <a:gd name="T37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6">
                    <a:moveTo>
                      <a:pt x="8" y="20"/>
                    </a:moveTo>
                    <a:lnTo>
                      <a:pt x="9" y="23"/>
                    </a:lnTo>
                    <a:lnTo>
                      <a:pt x="12" y="26"/>
                    </a:lnTo>
                    <a:lnTo>
                      <a:pt x="14" y="26"/>
                    </a:lnTo>
                    <a:lnTo>
                      <a:pt x="17" y="26"/>
                    </a:lnTo>
                    <a:lnTo>
                      <a:pt x="19" y="26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6" y="21"/>
                    </a:lnTo>
                    <a:lnTo>
                      <a:pt x="27" y="20"/>
                    </a:lnTo>
                    <a:lnTo>
                      <a:pt x="26" y="16"/>
                    </a:lnTo>
                    <a:lnTo>
                      <a:pt x="12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9" name="Freeform 22"/>
              <p:cNvSpPr/>
              <p:nvPr/>
            </p:nvSpPr>
            <p:spPr bwMode="auto">
              <a:xfrm>
                <a:off x="1995488" y="3051175"/>
                <a:ext cx="12700" cy="14288"/>
              </a:xfrm>
              <a:custGeom>
                <a:avLst/>
                <a:gdLst>
                  <a:gd name="T0" fmla="*/ 2 w 41"/>
                  <a:gd name="T1" fmla="*/ 36 h 44"/>
                  <a:gd name="T2" fmla="*/ 7 w 41"/>
                  <a:gd name="T3" fmla="*/ 43 h 44"/>
                  <a:gd name="T4" fmla="*/ 13 w 41"/>
                  <a:gd name="T5" fmla="*/ 44 h 44"/>
                  <a:gd name="T6" fmla="*/ 17 w 41"/>
                  <a:gd name="T7" fmla="*/ 41 h 44"/>
                  <a:gd name="T8" fmla="*/ 24 w 41"/>
                  <a:gd name="T9" fmla="*/ 36 h 44"/>
                  <a:gd name="T10" fmla="*/ 36 w 41"/>
                  <a:gd name="T11" fmla="*/ 17 h 44"/>
                  <a:gd name="T12" fmla="*/ 36 w 41"/>
                  <a:gd name="T13" fmla="*/ 17 h 44"/>
                  <a:gd name="T14" fmla="*/ 41 w 41"/>
                  <a:gd name="T15" fmla="*/ 14 h 44"/>
                  <a:gd name="T16" fmla="*/ 33 w 41"/>
                  <a:gd name="T17" fmla="*/ 6 h 44"/>
                  <a:gd name="T18" fmla="*/ 31 w 41"/>
                  <a:gd name="T19" fmla="*/ 2 h 44"/>
                  <a:gd name="T20" fmla="*/ 28 w 41"/>
                  <a:gd name="T21" fmla="*/ 1 h 44"/>
                  <a:gd name="T22" fmla="*/ 25 w 41"/>
                  <a:gd name="T23" fmla="*/ 0 h 44"/>
                  <a:gd name="T24" fmla="*/ 21 w 41"/>
                  <a:gd name="T25" fmla="*/ 1 h 44"/>
                  <a:gd name="T26" fmla="*/ 17 w 41"/>
                  <a:gd name="T27" fmla="*/ 3 h 44"/>
                  <a:gd name="T28" fmla="*/ 16 w 41"/>
                  <a:gd name="T29" fmla="*/ 7 h 44"/>
                  <a:gd name="T30" fmla="*/ 15 w 41"/>
                  <a:gd name="T31" fmla="*/ 11 h 44"/>
                  <a:gd name="T32" fmla="*/ 15 w 41"/>
                  <a:gd name="T33" fmla="*/ 14 h 44"/>
                  <a:gd name="T34" fmla="*/ 16 w 41"/>
                  <a:gd name="T35" fmla="*/ 18 h 44"/>
                  <a:gd name="T36" fmla="*/ 14 w 41"/>
                  <a:gd name="T37" fmla="*/ 18 h 44"/>
                  <a:gd name="T38" fmla="*/ 10 w 41"/>
                  <a:gd name="T39" fmla="*/ 19 h 44"/>
                  <a:gd name="T40" fmla="*/ 8 w 41"/>
                  <a:gd name="T41" fmla="*/ 20 h 44"/>
                  <a:gd name="T42" fmla="*/ 5 w 41"/>
                  <a:gd name="T43" fmla="*/ 23 h 44"/>
                  <a:gd name="T44" fmla="*/ 3 w 41"/>
                  <a:gd name="T45" fmla="*/ 26 h 44"/>
                  <a:gd name="T46" fmla="*/ 2 w 41"/>
                  <a:gd name="T47" fmla="*/ 29 h 44"/>
                  <a:gd name="T48" fmla="*/ 0 w 41"/>
                  <a:gd name="T49" fmla="*/ 32 h 44"/>
                  <a:gd name="T50" fmla="*/ 2 w 41"/>
                  <a:gd name="T5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1" h="44">
                    <a:moveTo>
                      <a:pt x="2" y="36"/>
                    </a:moveTo>
                    <a:lnTo>
                      <a:pt x="7" y="43"/>
                    </a:lnTo>
                    <a:lnTo>
                      <a:pt x="13" y="44"/>
                    </a:lnTo>
                    <a:lnTo>
                      <a:pt x="17" y="41"/>
                    </a:lnTo>
                    <a:lnTo>
                      <a:pt x="24" y="36"/>
                    </a:lnTo>
                    <a:lnTo>
                      <a:pt x="36" y="17"/>
                    </a:lnTo>
                    <a:lnTo>
                      <a:pt x="36" y="17"/>
                    </a:lnTo>
                    <a:lnTo>
                      <a:pt x="41" y="14"/>
                    </a:lnTo>
                    <a:lnTo>
                      <a:pt x="33" y="6"/>
                    </a:lnTo>
                    <a:lnTo>
                      <a:pt x="31" y="2"/>
                    </a:lnTo>
                    <a:lnTo>
                      <a:pt x="28" y="1"/>
                    </a:lnTo>
                    <a:lnTo>
                      <a:pt x="25" y="0"/>
                    </a:lnTo>
                    <a:lnTo>
                      <a:pt x="21" y="1"/>
                    </a:lnTo>
                    <a:lnTo>
                      <a:pt x="17" y="3"/>
                    </a:lnTo>
                    <a:lnTo>
                      <a:pt x="16" y="7"/>
                    </a:lnTo>
                    <a:lnTo>
                      <a:pt x="15" y="11"/>
                    </a:lnTo>
                    <a:lnTo>
                      <a:pt x="15" y="14"/>
                    </a:lnTo>
                    <a:lnTo>
                      <a:pt x="16" y="18"/>
                    </a:lnTo>
                    <a:lnTo>
                      <a:pt x="14" y="18"/>
                    </a:lnTo>
                    <a:lnTo>
                      <a:pt x="10" y="19"/>
                    </a:lnTo>
                    <a:lnTo>
                      <a:pt x="8" y="20"/>
                    </a:lnTo>
                    <a:lnTo>
                      <a:pt x="5" y="23"/>
                    </a:lnTo>
                    <a:lnTo>
                      <a:pt x="3" y="26"/>
                    </a:lnTo>
                    <a:lnTo>
                      <a:pt x="2" y="29"/>
                    </a:lnTo>
                    <a:lnTo>
                      <a:pt x="0" y="32"/>
                    </a:lnTo>
                    <a:lnTo>
                      <a:pt x="2" y="3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0" name="Freeform 23"/>
              <p:cNvSpPr/>
              <p:nvPr/>
            </p:nvSpPr>
            <p:spPr bwMode="auto">
              <a:xfrm>
                <a:off x="2222500" y="2870200"/>
                <a:ext cx="25400" cy="20638"/>
              </a:xfrm>
              <a:custGeom>
                <a:avLst/>
                <a:gdLst>
                  <a:gd name="T0" fmla="*/ 71 w 80"/>
                  <a:gd name="T1" fmla="*/ 17 h 63"/>
                  <a:gd name="T2" fmla="*/ 57 w 80"/>
                  <a:gd name="T3" fmla="*/ 2 h 63"/>
                  <a:gd name="T4" fmla="*/ 51 w 80"/>
                  <a:gd name="T5" fmla="*/ 2 h 63"/>
                  <a:gd name="T6" fmla="*/ 45 w 80"/>
                  <a:gd name="T7" fmla="*/ 1 h 63"/>
                  <a:gd name="T8" fmla="*/ 39 w 80"/>
                  <a:gd name="T9" fmla="*/ 0 h 63"/>
                  <a:gd name="T10" fmla="*/ 35 w 80"/>
                  <a:gd name="T11" fmla="*/ 1 h 63"/>
                  <a:gd name="T12" fmla="*/ 33 w 80"/>
                  <a:gd name="T13" fmla="*/ 4 h 63"/>
                  <a:gd name="T14" fmla="*/ 30 w 80"/>
                  <a:gd name="T15" fmla="*/ 7 h 63"/>
                  <a:gd name="T16" fmla="*/ 32 w 80"/>
                  <a:gd name="T17" fmla="*/ 12 h 63"/>
                  <a:gd name="T18" fmla="*/ 32 w 80"/>
                  <a:gd name="T19" fmla="*/ 17 h 63"/>
                  <a:gd name="T20" fmla="*/ 34 w 80"/>
                  <a:gd name="T21" fmla="*/ 21 h 63"/>
                  <a:gd name="T22" fmla="*/ 35 w 80"/>
                  <a:gd name="T23" fmla="*/ 23 h 63"/>
                  <a:gd name="T24" fmla="*/ 39 w 80"/>
                  <a:gd name="T25" fmla="*/ 25 h 63"/>
                  <a:gd name="T26" fmla="*/ 38 w 80"/>
                  <a:gd name="T27" fmla="*/ 27 h 63"/>
                  <a:gd name="T28" fmla="*/ 37 w 80"/>
                  <a:gd name="T29" fmla="*/ 27 h 63"/>
                  <a:gd name="T30" fmla="*/ 35 w 80"/>
                  <a:gd name="T31" fmla="*/ 27 h 63"/>
                  <a:gd name="T32" fmla="*/ 34 w 80"/>
                  <a:gd name="T33" fmla="*/ 25 h 63"/>
                  <a:gd name="T34" fmla="*/ 33 w 80"/>
                  <a:gd name="T35" fmla="*/ 24 h 63"/>
                  <a:gd name="T36" fmla="*/ 33 w 80"/>
                  <a:gd name="T37" fmla="*/ 23 h 63"/>
                  <a:gd name="T38" fmla="*/ 28 w 80"/>
                  <a:gd name="T39" fmla="*/ 22 h 63"/>
                  <a:gd name="T40" fmla="*/ 24 w 80"/>
                  <a:gd name="T41" fmla="*/ 21 h 63"/>
                  <a:gd name="T42" fmla="*/ 20 w 80"/>
                  <a:gd name="T43" fmla="*/ 22 h 63"/>
                  <a:gd name="T44" fmla="*/ 16 w 80"/>
                  <a:gd name="T45" fmla="*/ 24 h 63"/>
                  <a:gd name="T46" fmla="*/ 16 w 80"/>
                  <a:gd name="T47" fmla="*/ 24 h 63"/>
                  <a:gd name="T48" fmla="*/ 15 w 80"/>
                  <a:gd name="T49" fmla="*/ 27 h 63"/>
                  <a:gd name="T50" fmla="*/ 15 w 80"/>
                  <a:gd name="T51" fmla="*/ 30 h 63"/>
                  <a:gd name="T52" fmla="*/ 15 w 80"/>
                  <a:gd name="T53" fmla="*/ 34 h 63"/>
                  <a:gd name="T54" fmla="*/ 16 w 80"/>
                  <a:gd name="T55" fmla="*/ 38 h 63"/>
                  <a:gd name="T56" fmla="*/ 17 w 80"/>
                  <a:gd name="T57" fmla="*/ 40 h 63"/>
                  <a:gd name="T58" fmla="*/ 13 w 80"/>
                  <a:gd name="T59" fmla="*/ 44 h 63"/>
                  <a:gd name="T60" fmla="*/ 10 w 80"/>
                  <a:gd name="T61" fmla="*/ 47 h 63"/>
                  <a:gd name="T62" fmla="*/ 6 w 80"/>
                  <a:gd name="T63" fmla="*/ 50 h 63"/>
                  <a:gd name="T64" fmla="*/ 0 w 80"/>
                  <a:gd name="T65" fmla="*/ 51 h 63"/>
                  <a:gd name="T66" fmla="*/ 4 w 80"/>
                  <a:gd name="T67" fmla="*/ 55 h 63"/>
                  <a:gd name="T68" fmla="*/ 7 w 80"/>
                  <a:gd name="T69" fmla="*/ 59 h 63"/>
                  <a:gd name="T70" fmla="*/ 12 w 80"/>
                  <a:gd name="T71" fmla="*/ 63 h 63"/>
                  <a:gd name="T72" fmla="*/ 17 w 80"/>
                  <a:gd name="T73" fmla="*/ 63 h 63"/>
                  <a:gd name="T74" fmla="*/ 23 w 80"/>
                  <a:gd name="T75" fmla="*/ 57 h 63"/>
                  <a:gd name="T76" fmla="*/ 24 w 80"/>
                  <a:gd name="T77" fmla="*/ 59 h 63"/>
                  <a:gd name="T78" fmla="*/ 35 w 80"/>
                  <a:gd name="T79" fmla="*/ 63 h 63"/>
                  <a:gd name="T80" fmla="*/ 47 w 80"/>
                  <a:gd name="T81" fmla="*/ 62 h 63"/>
                  <a:gd name="T82" fmla="*/ 51 w 80"/>
                  <a:gd name="T83" fmla="*/ 61 h 63"/>
                  <a:gd name="T84" fmla="*/ 55 w 80"/>
                  <a:gd name="T85" fmla="*/ 57 h 63"/>
                  <a:gd name="T86" fmla="*/ 57 w 80"/>
                  <a:gd name="T87" fmla="*/ 55 h 63"/>
                  <a:gd name="T88" fmla="*/ 58 w 80"/>
                  <a:gd name="T89" fmla="*/ 51 h 63"/>
                  <a:gd name="T90" fmla="*/ 60 w 80"/>
                  <a:gd name="T91" fmla="*/ 48 h 63"/>
                  <a:gd name="T92" fmla="*/ 62 w 80"/>
                  <a:gd name="T93" fmla="*/ 46 h 63"/>
                  <a:gd name="T94" fmla="*/ 62 w 80"/>
                  <a:gd name="T95" fmla="*/ 42 h 63"/>
                  <a:gd name="T96" fmla="*/ 62 w 80"/>
                  <a:gd name="T97" fmla="*/ 40 h 63"/>
                  <a:gd name="T98" fmla="*/ 66 w 80"/>
                  <a:gd name="T99" fmla="*/ 41 h 63"/>
                  <a:gd name="T100" fmla="*/ 69 w 80"/>
                  <a:gd name="T101" fmla="*/ 41 h 63"/>
                  <a:gd name="T102" fmla="*/ 73 w 80"/>
                  <a:gd name="T103" fmla="*/ 40 h 63"/>
                  <a:gd name="T104" fmla="*/ 77 w 80"/>
                  <a:gd name="T105" fmla="*/ 39 h 63"/>
                  <a:gd name="T106" fmla="*/ 77 w 80"/>
                  <a:gd name="T107" fmla="*/ 39 h 63"/>
                  <a:gd name="T108" fmla="*/ 77 w 80"/>
                  <a:gd name="T109" fmla="*/ 34 h 63"/>
                  <a:gd name="T110" fmla="*/ 79 w 80"/>
                  <a:gd name="T111" fmla="*/ 28 h 63"/>
                  <a:gd name="T112" fmla="*/ 80 w 80"/>
                  <a:gd name="T113" fmla="*/ 23 h 63"/>
                  <a:gd name="T114" fmla="*/ 78 w 80"/>
                  <a:gd name="T115" fmla="*/ 19 h 63"/>
                  <a:gd name="T116" fmla="*/ 71 w 80"/>
                  <a:gd name="T117" fmla="*/ 1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0" h="63">
                    <a:moveTo>
                      <a:pt x="71" y="17"/>
                    </a:moveTo>
                    <a:lnTo>
                      <a:pt x="57" y="2"/>
                    </a:lnTo>
                    <a:lnTo>
                      <a:pt x="51" y="2"/>
                    </a:lnTo>
                    <a:lnTo>
                      <a:pt x="45" y="1"/>
                    </a:lnTo>
                    <a:lnTo>
                      <a:pt x="39" y="0"/>
                    </a:lnTo>
                    <a:lnTo>
                      <a:pt x="35" y="1"/>
                    </a:lnTo>
                    <a:lnTo>
                      <a:pt x="33" y="4"/>
                    </a:lnTo>
                    <a:lnTo>
                      <a:pt x="30" y="7"/>
                    </a:lnTo>
                    <a:lnTo>
                      <a:pt x="32" y="12"/>
                    </a:lnTo>
                    <a:lnTo>
                      <a:pt x="32" y="17"/>
                    </a:lnTo>
                    <a:lnTo>
                      <a:pt x="34" y="21"/>
                    </a:lnTo>
                    <a:lnTo>
                      <a:pt x="35" y="23"/>
                    </a:lnTo>
                    <a:lnTo>
                      <a:pt x="39" y="25"/>
                    </a:lnTo>
                    <a:lnTo>
                      <a:pt x="38" y="27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34" y="25"/>
                    </a:lnTo>
                    <a:lnTo>
                      <a:pt x="33" y="24"/>
                    </a:lnTo>
                    <a:lnTo>
                      <a:pt x="33" y="23"/>
                    </a:lnTo>
                    <a:lnTo>
                      <a:pt x="28" y="22"/>
                    </a:lnTo>
                    <a:lnTo>
                      <a:pt x="24" y="21"/>
                    </a:lnTo>
                    <a:lnTo>
                      <a:pt x="20" y="2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5" y="27"/>
                    </a:lnTo>
                    <a:lnTo>
                      <a:pt x="15" y="30"/>
                    </a:lnTo>
                    <a:lnTo>
                      <a:pt x="15" y="34"/>
                    </a:lnTo>
                    <a:lnTo>
                      <a:pt x="16" y="38"/>
                    </a:lnTo>
                    <a:lnTo>
                      <a:pt x="17" y="40"/>
                    </a:lnTo>
                    <a:lnTo>
                      <a:pt x="13" y="44"/>
                    </a:lnTo>
                    <a:lnTo>
                      <a:pt x="10" y="47"/>
                    </a:lnTo>
                    <a:lnTo>
                      <a:pt x="6" y="50"/>
                    </a:lnTo>
                    <a:lnTo>
                      <a:pt x="0" y="51"/>
                    </a:lnTo>
                    <a:lnTo>
                      <a:pt x="4" y="55"/>
                    </a:lnTo>
                    <a:lnTo>
                      <a:pt x="7" y="59"/>
                    </a:lnTo>
                    <a:lnTo>
                      <a:pt x="12" y="63"/>
                    </a:lnTo>
                    <a:lnTo>
                      <a:pt x="17" y="63"/>
                    </a:lnTo>
                    <a:lnTo>
                      <a:pt x="23" y="57"/>
                    </a:lnTo>
                    <a:lnTo>
                      <a:pt x="24" y="59"/>
                    </a:lnTo>
                    <a:lnTo>
                      <a:pt x="35" y="63"/>
                    </a:lnTo>
                    <a:lnTo>
                      <a:pt x="47" y="62"/>
                    </a:lnTo>
                    <a:lnTo>
                      <a:pt x="51" y="61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8" y="51"/>
                    </a:lnTo>
                    <a:lnTo>
                      <a:pt x="60" y="48"/>
                    </a:lnTo>
                    <a:lnTo>
                      <a:pt x="62" y="46"/>
                    </a:lnTo>
                    <a:lnTo>
                      <a:pt x="62" y="42"/>
                    </a:lnTo>
                    <a:lnTo>
                      <a:pt x="62" y="40"/>
                    </a:lnTo>
                    <a:lnTo>
                      <a:pt x="66" y="41"/>
                    </a:lnTo>
                    <a:lnTo>
                      <a:pt x="69" y="41"/>
                    </a:lnTo>
                    <a:lnTo>
                      <a:pt x="73" y="40"/>
                    </a:lnTo>
                    <a:lnTo>
                      <a:pt x="77" y="39"/>
                    </a:lnTo>
                    <a:lnTo>
                      <a:pt x="77" y="39"/>
                    </a:lnTo>
                    <a:lnTo>
                      <a:pt x="77" y="34"/>
                    </a:lnTo>
                    <a:lnTo>
                      <a:pt x="79" y="28"/>
                    </a:lnTo>
                    <a:lnTo>
                      <a:pt x="80" y="23"/>
                    </a:lnTo>
                    <a:lnTo>
                      <a:pt x="78" y="19"/>
                    </a:lnTo>
                    <a:lnTo>
                      <a:pt x="71" y="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1" name="Freeform 24"/>
              <p:cNvSpPr/>
              <p:nvPr/>
            </p:nvSpPr>
            <p:spPr bwMode="auto">
              <a:xfrm>
                <a:off x="2246313" y="2870200"/>
                <a:ext cx="4762" cy="4763"/>
              </a:xfrm>
              <a:custGeom>
                <a:avLst/>
                <a:gdLst>
                  <a:gd name="T0" fmla="*/ 13 w 13"/>
                  <a:gd name="T1" fmla="*/ 8 h 15"/>
                  <a:gd name="T2" fmla="*/ 12 w 13"/>
                  <a:gd name="T3" fmla="*/ 6 h 15"/>
                  <a:gd name="T4" fmla="*/ 11 w 13"/>
                  <a:gd name="T5" fmla="*/ 3 h 15"/>
                  <a:gd name="T6" fmla="*/ 10 w 13"/>
                  <a:gd name="T7" fmla="*/ 2 h 15"/>
                  <a:gd name="T8" fmla="*/ 9 w 13"/>
                  <a:gd name="T9" fmla="*/ 1 h 15"/>
                  <a:gd name="T10" fmla="*/ 6 w 13"/>
                  <a:gd name="T11" fmla="*/ 0 h 15"/>
                  <a:gd name="T12" fmla="*/ 5 w 13"/>
                  <a:gd name="T13" fmla="*/ 1 h 15"/>
                  <a:gd name="T14" fmla="*/ 2 w 13"/>
                  <a:gd name="T15" fmla="*/ 2 h 15"/>
                  <a:gd name="T16" fmla="*/ 0 w 13"/>
                  <a:gd name="T17" fmla="*/ 6 h 15"/>
                  <a:gd name="T18" fmla="*/ 7 w 13"/>
                  <a:gd name="T19" fmla="*/ 15 h 15"/>
                  <a:gd name="T20" fmla="*/ 13 w 13"/>
                  <a:gd name="T21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5">
                    <a:moveTo>
                      <a:pt x="13" y="8"/>
                    </a:moveTo>
                    <a:lnTo>
                      <a:pt x="12" y="6"/>
                    </a:lnTo>
                    <a:lnTo>
                      <a:pt x="11" y="3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7" y="15"/>
                    </a:lnTo>
                    <a:lnTo>
                      <a:pt x="13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2" name="Freeform 25"/>
              <p:cNvSpPr/>
              <p:nvPr/>
            </p:nvSpPr>
            <p:spPr bwMode="auto">
              <a:xfrm>
                <a:off x="1965325" y="2984500"/>
                <a:ext cx="9525" cy="7938"/>
              </a:xfrm>
              <a:custGeom>
                <a:avLst/>
                <a:gdLst>
                  <a:gd name="T0" fmla="*/ 27 w 30"/>
                  <a:gd name="T1" fmla="*/ 21 h 26"/>
                  <a:gd name="T2" fmla="*/ 29 w 30"/>
                  <a:gd name="T3" fmla="*/ 20 h 26"/>
                  <a:gd name="T4" fmla="*/ 29 w 30"/>
                  <a:gd name="T5" fmla="*/ 17 h 26"/>
                  <a:gd name="T6" fmla="*/ 27 w 30"/>
                  <a:gd name="T7" fmla="*/ 15 h 26"/>
                  <a:gd name="T8" fmla="*/ 26 w 30"/>
                  <a:gd name="T9" fmla="*/ 15 h 26"/>
                  <a:gd name="T10" fmla="*/ 30 w 30"/>
                  <a:gd name="T11" fmla="*/ 9 h 26"/>
                  <a:gd name="T12" fmla="*/ 29 w 30"/>
                  <a:gd name="T13" fmla="*/ 6 h 26"/>
                  <a:gd name="T14" fmla="*/ 27 w 30"/>
                  <a:gd name="T15" fmla="*/ 3 h 26"/>
                  <a:gd name="T16" fmla="*/ 25 w 30"/>
                  <a:gd name="T17" fmla="*/ 1 h 26"/>
                  <a:gd name="T18" fmla="*/ 23 w 30"/>
                  <a:gd name="T19" fmla="*/ 0 h 26"/>
                  <a:gd name="T20" fmla="*/ 18 w 30"/>
                  <a:gd name="T21" fmla="*/ 6 h 26"/>
                  <a:gd name="T22" fmla="*/ 14 w 30"/>
                  <a:gd name="T23" fmla="*/ 14 h 26"/>
                  <a:gd name="T24" fmla="*/ 0 w 30"/>
                  <a:gd name="T25" fmla="*/ 22 h 26"/>
                  <a:gd name="T26" fmla="*/ 7 w 30"/>
                  <a:gd name="T27" fmla="*/ 26 h 26"/>
                  <a:gd name="T28" fmla="*/ 13 w 30"/>
                  <a:gd name="T29" fmla="*/ 24 h 26"/>
                  <a:gd name="T30" fmla="*/ 20 w 30"/>
                  <a:gd name="T31" fmla="*/ 22 h 26"/>
                  <a:gd name="T32" fmla="*/ 27 w 30"/>
                  <a:gd name="T3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6">
                    <a:moveTo>
                      <a:pt x="27" y="21"/>
                    </a:moveTo>
                    <a:lnTo>
                      <a:pt x="29" y="20"/>
                    </a:lnTo>
                    <a:lnTo>
                      <a:pt x="29" y="17"/>
                    </a:lnTo>
                    <a:lnTo>
                      <a:pt x="27" y="15"/>
                    </a:lnTo>
                    <a:lnTo>
                      <a:pt x="26" y="15"/>
                    </a:lnTo>
                    <a:lnTo>
                      <a:pt x="30" y="9"/>
                    </a:lnTo>
                    <a:lnTo>
                      <a:pt x="29" y="6"/>
                    </a:lnTo>
                    <a:lnTo>
                      <a:pt x="27" y="3"/>
                    </a:lnTo>
                    <a:lnTo>
                      <a:pt x="25" y="1"/>
                    </a:lnTo>
                    <a:lnTo>
                      <a:pt x="23" y="0"/>
                    </a:lnTo>
                    <a:lnTo>
                      <a:pt x="18" y="6"/>
                    </a:lnTo>
                    <a:lnTo>
                      <a:pt x="14" y="14"/>
                    </a:lnTo>
                    <a:lnTo>
                      <a:pt x="0" y="22"/>
                    </a:lnTo>
                    <a:lnTo>
                      <a:pt x="7" y="26"/>
                    </a:lnTo>
                    <a:lnTo>
                      <a:pt x="13" y="24"/>
                    </a:lnTo>
                    <a:lnTo>
                      <a:pt x="20" y="22"/>
                    </a:lnTo>
                    <a:lnTo>
                      <a:pt x="27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3" name="Freeform 26"/>
              <p:cNvSpPr/>
              <p:nvPr/>
            </p:nvSpPr>
            <p:spPr bwMode="auto">
              <a:xfrm>
                <a:off x="1919288" y="3038475"/>
                <a:ext cx="3175" cy="4763"/>
              </a:xfrm>
              <a:custGeom>
                <a:avLst/>
                <a:gdLst>
                  <a:gd name="T0" fmla="*/ 4 w 12"/>
                  <a:gd name="T1" fmla="*/ 0 h 14"/>
                  <a:gd name="T2" fmla="*/ 0 w 12"/>
                  <a:gd name="T3" fmla="*/ 7 h 14"/>
                  <a:gd name="T4" fmla="*/ 1 w 12"/>
                  <a:gd name="T5" fmla="*/ 9 h 14"/>
                  <a:gd name="T6" fmla="*/ 5 w 12"/>
                  <a:gd name="T7" fmla="*/ 12 h 14"/>
                  <a:gd name="T8" fmla="*/ 7 w 12"/>
                  <a:gd name="T9" fmla="*/ 13 h 14"/>
                  <a:gd name="T10" fmla="*/ 11 w 12"/>
                  <a:gd name="T11" fmla="*/ 14 h 14"/>
                  <a:gd name="T12" fmla="*/ 12 w 12"/>
                  <a:gd name="T13" fmla="*/ 9 h 14"/>
                  <a:gd name="T14" fmla="*/ 12 w 12"/>
                  <a:gd name="T15" fmla="*/ 7 h 14"/>
                  <a:gd name="T16" fmla="*/ 12 w 12"/>
                  <a:gd name="T17" fmla="*/ 4 h 14"/>
                  <a:gd name="T18" fmla="*/ 10 w 12"/>
                  <a:gd name="T19" fmla="*/ 2 h 14"/>
                  <a:gd name="T20" fmla="*/ 7 w 12"/>
                  <a:gd name="T21" fmla="*/ 1 h 14"/>
                  <a:gd name="T22" fmla="*/ 4 w 12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14">
                    <a:moveTo>
                      <a:pt x="4" y="0"/>
                    </a:moveTo>
                    <a:lnTo>
                      <a:pt x="0" y="7"/>
                    </a:lnTo>
                    <a:lnTo>
                      <a:pt x="1" y="9"/>
                    </a:lnTo>
                    <a:lnTo>
                      <a:pt x="5" y="12"/>
                    </a:lnTo>
                    <a:lnTo>
                      <a:pt x="7" y="13"/>
                    </a:lnTo>
                    <a:lnTo>
                      <a:pt x="11" y="14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4" name="Freeform 27"/>
              <p:cNvSpPr/>
              <p:nvPr/>
            </p:nvSpPr>
            <p:spPr bwMode="auto">
              <a:xfrm>
                <a:off x="1928813" y="3038475"/>
                <a:ext cx="15875" cy="9525"/>
              </a:xfrm>
              <a:custGeom>
                <a:avLst/>
                <a:gdLst>
                  <a:gd name="T0" fmla="*/ 34 w 48"/>
                  <a:gd name="T1" fmla="*/ 29 h 29"/>
                  <a:gd name="T2" fmla="*/ 41 w 48"/>
                  <a:gd name="T3" fmla="*/ 29 h 29"/>
                  <a:gd name="T4" fmla="*/ 43 w 48"/>
                  <a:gd name="T5" fmla="*/ 27 h 29"/>
                  <a:gd name="T6" fmla="*/ 45 w 48"/>
                  <a:gd name="T7" fmla="*/ 24 h 29"/>
                  <a:gd name="T8" fmla="*/ 47 w 48"/>
                  <a:gd name="T9" fmla="*/ 20 h 29"/>
                  <a:gd name="T10" fmla="*/ 48 w 48"/>
                  <a:gd name="T11" fmla="*/ 17 h 29"/>
                  <a:gd name="T12" fmla="*/ 47 w 48"/>
                  <a:gd name="T13" fmla="*/ 13 h 29"/>
                  <a:gd name="T14" fmla="*/ 42 w 48"/>
                  <a:gd name="T15" fmla="*/ 6 h 29"/>
                  <a:gd name="T16" fmla="*/ 34 w 48"/>
                  <a:gd name="T17" fmla="*/ 1 h 29"/>
                  <a:gd name="T18" fmla="*/ 26 w 48"/>
                  <a:gd name="T19" fmla="*/ 0 h 29"/>
                  <a:gd name="T20" fmla="*/ 22 w 48"/>
                  <a:gd name="T21" fmla="*/ 0 h 29"/>
                  <a:gd name="T22" fmla="*/ 13 w 48"/>
                  <a:gd name="T23" fmla="*/ 7 h 29"/>
                  <a:gd name="T24" fmla="*/ 10 w 48"/>
                  <a:gd name="T25" fmla="*/ 9 h 29"/>
                  <a:gd name="T26" fmla="*/ 9 w 48"/>
                  <a:gd name="T27" fmla="*/ 13 h 29"/>
                  <a:gd name="T28" fmla="*/ 0 w 48"/>
                  <a:gd name="T29" fmla="*/ 23 h 29"/>
                  <a:gd name="T30" fmla="*/ 7 w 48"/>
                  <a:gd name="T31" fmla="*/ 27 h 29"/>
                  <a:gd name="T32" fmla="*/ 14 w 48"/>
                  <a:gd name="T33" fmla="*/ 29 h 29"/>
                  <a:gd name="T34" fmla="*/ 21 w 48"/>
                  <a:gd name="T35" fmla="*/ 27 h 29"/>
                  <a:gd name="T36" fmla="*/ 28 w 48"/>
                  <a:gd name="T37" fmla="*/ 27 h 29"/>
                  <a:gd name="T38" fmla="*/ 34 w 48"/>
                  <a:gd name="T3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29">
                    <a:moveTo>
                      <a:pt x="34" y="29"/>
                    </a:moveTo>
                    <a:lnTo>
                      <a:pt x="41" y="29"/>
                    </a:lnTo>
                    <a:lnTo>
                      <a:pt x="43" y="27"/>
                    </a:lnTo>
                    <a:lnTo>
                      <a:pt x="45" y="24"/>
                    </a:lnTo>
                    <a:lnTo>
                      <a:pt x="47" y="20"/>
                    </a:lnTo>
                    <a:lnTo>
                      <a:pt x="48" y="17"/>
                    </a:lnTo>
                    <a:lnTo>
                      <a:pt x="47" y="13"/>
                    </a:lnTo>
                    <a:lnTo>
                      <a:pt x="42" y="6"/>
                    </a:lnTo>
                    <a:lnTo>
                      <a:pt x="34" y="1"/>
                    </a:lnTo>
                    <a:lnTo>
                      <a:pt x="26" y="0"/>
                    </a:lnTo>
                    <a:lnTo>
                      <a:pt x="22" y="0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9" y="13"/>
                    </a:lnTo>
                    <a:lnTo>
                      <a:pt x="0" y="23"/>
                    </a:lnTo>
                    <a:lnTo>
                      <a:pt x="7" y="27"/>
                    </a:lnTo>
                    <a:lnTo>
                      <a:pt x="14" y="29"/>
                    </a:lnTo>
                    <a:lnTo>
                      <a:pt x="21" y="27"/>
                    </a:lnTo>
                    <a:lnTo>
                      <a:pt x="28" y="27"/>
                    </a:lnTo>
                    <a:lnTo>
                      <a:pt x="34" y="2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5" name="Freeform 28"/>
              <p:cNvSpPr/>
              <p:nvPr/>
            </p:nvSpPr>
            <p:spPr bwMode="auto">
              <a:xfrm>
                <a:off x="1960563" y="3049588"/>
                <a:ext cx="4762" cy="7938"/>
              </a:xfrm>
              <a:custGeom>
                <a:avLst/>
                <a:gdLst>
                  <a:gd name="T0" fmla="*/ 15 w 16"/>
                  <a:gd name="T1" fmla="*/ 22 h 24"/>
                  <a:gd name="T2" fmla="*/ 15 w 16"/>
                  <a:gd name="T3" fmla="*/ 17 h 24"/>
                  <a:gd name="T4" fmla="*/ 16 w 16"/>
                  <a:gd name="T5" fmla="*/ 12 h 24"/>
                  <a:gd name="T6" fmla="*/ 15 w 16"/>
                  <a:gd name="T7" fmla="*/ 8 h 24"/>
                  <a:gd name="T8" fmla="*/ 13 w 16"/>
                  <a:gd name="T9" fmla="*/ 3 h 24"/>
                  <a:gd name="T10" fmla="*/ 11 w 16"/>
                  <a:gd name="T11" fmla="*/ 0 h 24"/>
                  <a:gd name="T12" fmla="*/ 4 w 16"/>
                  <a:gd name="T13" fmla="*/ 3 h 24"/>
                  <a:gd name="T14" fmla="*/ 0 w 16"/>
                  <a:gd name="T15" fmla="*/ 7 h 24"/>
                  <a:gd name="T16" fmla="*/ 0 w 16"/>
                  <a:gd name="T17" fmla="*/ 13 h 24"/>
                  <a:gd name="T18" fmla="*/ 4 w 16"/>
                  <a:gd name="T19" fmla="*/ 19 h 24"/>
                  <a:gd name="T20" fmla="*/ 5 w 16"/>
                  <a:gd name="T21" fmla="*/ 24 h 24"/>
                  <a:gd name="T22" fmla="*/ 15 w 16"/>
                  <a:gd name="T23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24">
                    <a:moveTo>
                      <a:pt x="15" y="22"/>
                    </a:moveTo>
                    <a:lnTo>
                      <a:pt x="15" y="17"/>
                    </a:lnTo>
                    <a:lnTo>
                      <a:pt x="16" y="12"/>
                    </a:lnTo>
                    <a:lnTo>
                      <a:pt x="15" y="8"/>
                    </a:lnTo>
                    <a:lnTo>
                      <a:pt x="13" y="3"/>
                    </a:lnTo>
                    <a:lnTo>
                      <a:pt x="11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9"/>
                    </a:lnTo>
                    <a:lnTo>
                      <a:pt x="5" y="24"/>
                    </a:lnTo>
                    <a:lnTo>
                      <a:pt x="15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6" name="Freeform 29"/>
              <p:cNvSpPr/>
              <p:nvPr/>
            </p:nvSpPr>
            <p:spPr bwMode="auto">
              <a:xfrm>
                <a:off x="1981200" y="2974975"/>
                <a:ext cx="6350" cy="6350"/>
              </a:xfrm>
              <a:custGeom>
                <a:avLst/>
                <a:gdLst>
                  <a:gd name="T0" fmla="*/ 10 w 19"/>
                  <a:gd name="T1" fmla="*/ 16 h 17"/>
                  <a:gd name="T2" fmla="*/ 14 w 19"/>
                  <a:gd name="T3" fmla="*/ 13 h 17"/>
                  <a:gd name="T4" fmla="*/ 16 w 19"/>
                  <a:gd name="T5" fmla="*/ 12 h 17"/>
                  <a:gd name="T6" fmla="*/ 19 w 19"/>
                  <a:gd name="T7" fmla="*/ 10 h 17"/>
                  <a:gd name="T8" fmla="*/ 19 w 19"/>
                  <a:gd name="T9" fmla="*/ 8 h 17"/>
                  <a:gd name="T10" fmla="*/ 17 w 19"/>
                  <a:gd name="T11" fmla="*/ 7 h 17"/>
                  <a:gd name="T12" fmla="*/ 16 w 19"/>
                  <a:gd name="T13" fmla="*/ 6 h 17"/>
                  <a:gd name="T14" fmla="*/ 15 w 19"/>
                  <a:gd name="T15" fmla="*/ 5 h 17"/>
                  <a:gd name="T16" fmla="*/ 12 w 19"/>
                  <a:gd name="T17" fmla="*/ 4 h 17"/>
                  <a:gd name="T18" fmla="*/ 11 w 19"/>
                  <a:gd name="T19" fmla="*/ 2 h 17"/>
                  <a:gd name="T20" fmla="*/ 9 w 19"/>
                  <a:gd name="T21" fmla="*/ 2 h 17"/>
                  <a:gd name="T22" fmla="*/ 8 w 19"/>
                  <a:gd name="T23" fmla="*/ 1 h 17"/>
                  <a:gd name="T24" fmla="*/ 6 w 19"/>
                  <a:gd name="T25" fmla="*/ 0 h 17"/>
                  <a:gd name="T26" fmla="*/ 2 w 19"/>
                  <a:gd name="T27" fmla="*/ 1 h 17"/>
                  <a:gd name="T28" fmla="*/ 0 w 19"/>
                  <a:gd name="T29" fmla="*/ 5 h 17"/>
                  <a:gd name="T30" fmla="*/ 0 w 19"/>
                  <a:gd name="T31" fmla="*/ 10 h 17"/>
                  <a:gd name="T32" fmla="*/ 2 w 19"/>
                  <a:gd name="T33" fmla="*/ 13 h 17"/>
                  <a:gd name="T34" fmla="*/ 5 w 19"/>
                  <a:gd name="T35" fmla="*/ 17 h 17"/>
                  <a:gd name="T36" fmla="*/ 6 w 19"/>
                  <a:gd name="T37" fmla="*/ 17 h 17"/>
                  <a:gd name="T38" fmla="*/ 9 w 19"/>
                  <a:gd name="T39" fmla="*/ 17 h 17"/>
                  <a:gd name="T40" fmla="*/ 10 w 19"/>
                  <a:gd name="T41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7">
                    <a:moveTo>
                      <a:pt x="10" y="16"/>
                    </a:moveTo>
                    <a:lnTo>
                      <a:pt x="14" y="13"/>
                    </a:lnTo>
                    <a:lnTo>
                      <a:pt x="16" y="12"/>
                    </a:lnTo>
                    <a:lnTo>
                      <a:pt x="19" y="10"/>
                    </a:lnTo>
                    <a:lnTo>
                      <a:pt x="19" y="8"/>
                    </a:lnTo>
                    <a:lnTo>
                      <a:pt x="17" y="7"/>
                    </a:lnTo>
                    <a:lnTo>
                      <a:pt x="16" y="6"/>
                    </a:lnTo>
                    <a:lnTo>
                      <a:pt x="15" y="5"/>
                    </a:lnTo>
                    <a:lnTo>
                      <a:pt x="12" y="4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0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7" name="Freeform 30"/>
              <p:cNvSpPr/>
              <p:nvPr/>
            </p:nvSpPr>
            <p:spPr bwMode="auto">
              <a:xfrm>
                <a:off x="1973263" y="2997200"/>
                <a:ext cx="6350" cy="6350"/>
              </a:xfrm>
              <a:custGeom>
                <a:avLst/>
                <a:gdLst>
                  <a:gd name="T0" fmla="*/ 19 w 19"/>
                  <a:gd name="T1" fmla="*/ 19 h 20"/>
                  <a:gd name="T2" fmla="*/ 17 w 19"/>
                  <a:gd name="T3" fmla="*/ 13 h 20"/>
                  <a:gd name="T4" fmla="*/ 14 w 19"/>
                  <a:gd name="T5" fmla="*/ 8 h 20"/>
                  <a:gd name="T6" fmla="*/ 9 w 19"/>
                  <a:gd name="T7" fmla="*/ 3 h 20"/>
                  <a:gd name="T8" fmla="*/ 4 w 19"/>
                  <a:gd name="T9" fmla="*/ 0 h 20"/>
                  <a:gd name="T10" fmla="*/ 0 w 19"/>
                  <a:gd name="T11" fmla="*/ 12 h 20"/>
                  <a:gd name="T12" fmla="*/ 2 w 19"/>
                  <a:gd name="T13" fmla="*/ 15 h 20"/>
                  <a:gd name="T14" fmla="*/ 4 w 19"/>
                  <a:gd name="T15" fmla="*/ 18 h 20"/>
                  <a:gd name="T16" fmla="*/ 7 w 19"/>
                  <a:gd name="T17" fmla="*/ 20 h 20"/>
                  <a:gd name="T18" fmla="*/ 9 w 19"/>
                  <a:gd name="T19" fmla="*/ 20 h 20"/>
                  <a:gd name="T20" fmla="*/ 13 w 19"/>
                  <a:gd name="T21" fmla="*/ 20 h 20"/>
                  <a:gd name="T22" fmla="*/ 15 w 19"/>
                  <a:gd name="T23" fmla="*/ 20 h 20"/>
                  <a:gd name="T24" fmla="*/ 19 w 19"/>
                  <a:gd name="T25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20">
                    <a:moveTo>
                      <a:pt x="19" y="19"/>
                    </a:moveTo>
                    <a:lnTo>
                      <a:pt x="17" y="13"/>
                    </a:lnTo>
                    <a:lnTo>
                      <a:pt x="14" y="8"/>
                    </a:lnTo>
                    <a:lnTo>
                      <a:pt x="9" y="3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2" y="15"/>
                    </a:lnTo>
                    <a:lnTo>
                      <a:pt x="4" y="18"/>
                    </a:lnTo>
                    <a:lnTo>
                      <a:pt x="7" y="20"/>
                    </a:lnTo>
                    <a:lnTo>
                      <a:pt x="9" y="20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19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8" name="Freeform 31"/>
              <p:cNvSpPr/>
              <p:nvPr/>
            </p:nvSpPr>
            <p:spPr bwMode="auto">
              <a:xfrm>
                <a:off x="2030413" y="3030538"/>
                <a:ext cx="4762" cy="6350"/>
              </a:xfrm>
              <a:custGeom>
                <a:avLst/>
                <a:gdLst>
                  <a:gd name="T0" fmla="*/ 6 w 15"/>
                  <a:gd name="T1" fmla="*/ 19 h 19"/>
                  <a:gd name="T2" fmla="*/ 11 w 15"/>
                  <a:gd name="T3" fmla="*/ 18 h 19"/>
                  <a:gd name="T4" fmla="*/ 11 w 15"/>
                  <a:gd name="T5" fmla="*/ 13 h 19"/>
                  <a:gd name="T6" fmla="*/ 12 w 15"/>
                  <a:gd name="T7" fmla="*/ 11 h 19"/>
                  <a:gd name="T8" fmla="*/ 14 w 15"/>
                  <a:gd name="T9" fmla="*/ 8 h 19"/>
                  <a:gd name="T10" fmla="*/ 15 w 15"/>
                  <a:gd name="T11" fmla="*/ 6 h 19"/>
                  <a:gd name="T12" fmla="*/ 15 w 15"/>
                  <a:gd name="T13" fmla="*/ 5 h 19"/>
                  <a:gd name="T14" fmla="*/ 14 w 15"/>
                  <a:gd name="T15" fmla="*/ 2 h 19"/>
                  <a:gd name="T16" fmla="*/ 11 w 15"/>
                  <a:gd name="T17" fmla="*/ 0 h 19"/>
                  <a:gd name="T18" fmla="*/ 7 w 15"/>
                  <a:gd name="T19" fmla="*/ 0 h 19"/>
                  <a:gd name="T20" fmla="*/ 5 w 15"/>
                  <a:gd name="T21" fmla="*/ 1 h 19"/>
                  <a:gd name="T22" fmla="*/ 3 w 15"/>
                  <a:gd name="T23" fmla="*/ 3 h 19"/>
                  <a:gd name="T24" fmla="*/ 3 w 15"/>
                  <a:gd name="T25" fmla="*/ 6 h 19"/>
                  <a:gd name="T26" fmla="*/ 1 w 15"/>
                  <a:gd name="T27" fmla="*/ 8 h 19"/>
                  <a:gd name="T28" fmla="*/ 1 w 15"/>
                  <a:gd name="T29" fmla="*/ 12 h 19"/>
                  <a:gd name="T30" fmla="*/ 0 w 15"/>
                  <a:gd name="T31" fmla="*/ 14 h 19"/>
                  <a:gd name="T32" fmla="*/ 1 w 15"/>
                  <a:gd name="T33" fmla="*/ 16 h 19"/>
                  <a:gd name="T34" fmla="*/ 3 w 15"/>
                  <a:gd name="T35" fmla="*/ 18 h 19"/>
                  <a:gd name="T36" fmla="*/ 6 w 15"/>
                  <a:gd name="T3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19">
                    <a:moveTo>
                      <a:pt x="6" y="19"/>
                    </a:moveTo>
                    <a:lnTo>
                      <a:pt x="11" y="18"/>
                    </a:lnTo>
                    <a:lnTo>
                      <a:pt x="11" y="13"/>
                    </a:lnTo>
                    <a:lnTo>
                      <a:pt x="12" y="11"/>
                    </a:lnTo>
                    <a:lnTo>
                      <a:pt x="14" y="8"/>
                    </a:lnTo>
                    <a:lnTo>
                      <a:pt x="15" y="6"/>
                    </a:lnTo>
                    <a:lnTo>
                      <a:pt x="15" y="5"/>
                    </a:lnTo>
                    <a:lnTo>
                      <a:pt x="14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1" y="8"/>
                    </a:lnTo>
                    <a:lnTo>
                      <a:pt x="1" y="12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3" y="18"/>
                    </a:lnTo>
                    <a:lnTo>
                      <a:pt x="6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9" name="Freeform 32"/>
              <p:cNvSpPr/>
              <p:nvPr/>
            </p:nvSpPr>
            <p:spPr bwMode="auto">
              <a:xfrm>
                <a:off x="2005013" y="3036888"/>
                <a:ext cx="6350" cy="6350"/>
              </a:xfrm>
              <a:custGeom>
                <a:avLst/>
                <a:gdLst>
                  <a:gd name="T0" fmla="*/ 18 w 19"/>
                  <a:gd name="T1" fmla="*/ 4 h 17"/>
                  <a:gd name="T2" fmla="*/ 17 w 19"/>
                  <a:gd name="T3" fmla="*/ 2 h 17"/>
                  <a:gd name="T4" fmla="*/ 15 w 19"/>
                  <a:gd name="T5" fmla="*/ 0 h 17"/>
                  <a:gd name="T6" fmla="*/ 13 w 19"/>
                  <a:gd name="T7" fmla="*/ 0 h 17"/>
                  <a:gd name="T8" fmla="*/ 11 w 19"/>
                  <a:gd name="T9" fmla="*/ 0 h 17"/>
                  <a:gd name="T10" fmla="*/ 9 w 19"/>
                  <a:gd name="T11" fmla="*/ 2 h 17"/>
                  <a:gd name="T12" fmla="*/ 7 w 19"/>
                  <a:gd name="T13" fmla="*/ 2 h 17"/>
                  <a:gd name="T14" fmla="*/ 4 w 19"/>
                  <a:gd name="T15" fmla="*/ 2 h 17"/>
                  <a:gd name="T16" fmla="*/ 2 w 19"/>
                  <a:gd name="T17" fmla="*/ 5 h 17"/>
                  <a:gd name="T18" fmla="*/ 0 w 19"/>
                  <a:gd name="T19" fmla="*/ 9 h 17"/>
                  <a:gd name="T20" fmla="*/ 0 w 19"/>
                  <a:gd name="T21" fmla="*/ 11 h 17"/>
                  <a:gd name="T22" fmla="*/ 1 w 19"/>
                  <a:gd name="T23" fmla="*/ 14 h 17"/>
                  <a:gd name="T24" fmla="*/ 3 w 19"/>
                  <a:gd name="T25" fmla="*/ 16 h 17"/>
                  <a:gd name="T26" fmla="*/ 7 w 19"/>
                  <a:gd name="T27" fmla="*/ 17 h 17"/>
                  <a:gd name="T28" fmla="*/ 9 w 19"/>
                  <a:gd name="T29" fmla="*/ 16 h 17"/>
                  <a:gd name="T30" fmla="*/ 12 w 19"/>
                  <a:gd name="T31" fmla="*/ 15 h 17"/>
                  <a:gd name="T32" fmla="*/ 14 w 19"/>
                  <a:gd name="T33" fmla="*/ 12 h 17"/>
                  <a:gd name="T34" fmla="*/ 17 w 19"/>
                  <a:gd name="T35" fmla="*/ 11 h 17"/>
                  <a:gd name="T36" fmla="*/ 18 w 19"/>
                  <a:gd name="T37" fmla="*/ 9 h 17"/>
                  <a:gd name="T38" fmla="*/ 19 w 19"/>
                  <a:gd name="T39" fmla="*/ 6 h 17"/>
                  <a:gd name="T40" fmla="*/ 18 w 19"/>
                  <a:gd name="T41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17">
                    <a:moveTo>
                      <a:pt x="18" y="4"/>
                    </a:moveTo>
                    <a:lnTo>
                      <a:pt x="17" y="2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3" y="16"/>
                    </a:lnTo>
                    <a:lnTo>
                      <a:pt x="7" y="17"/>
                    </a:lnTo>
                    <a:lnTo>
                      <a:pt x="9" y="16"/>
                    </a:lnTo>
                    <a:lnTo>
                      <a:pt x="12" y="15"/>
                    </a:lnTo>
                    <a:lnTo>
                      <a:pt x="14" y="12"/>
                    </a:lnTo>
                    <a:lnTo>
                      <a:pt x="17" y="11"/>
                    </a:lnTo>
                    <a:lnTo>
                      <a:pt x="18" y="9"/>
                    </a:lnTo>
                    <a:lnTo>
                      <a:pt x="19" y="6"/>
                    </a:lnTo>
                    <a:lnTo>
                      <a:pt x="18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0" name="Freeform 33"/>
              <p:cNvSpPr/>
              <p:nvPr/>
            </p:nvSpPr>
            <p:spPr bwMode="auto">
              <a:xfrm>
                <a:off x="2076450" y="2965450"/>
                <a:ext cx="12700" cy="30163"/>
              </a:xfrm>
              <a:custGeom>
                <a:avLst/>
                <a:gdLst>
                  <a:gd name="T0" fmla="*/ 40 w 42"/>
                  <a:gd name="T1" fmla="*/ 82 h 92"/>
                  <a:gd name="T2" fmla="*/ 42 w 42"/>
                  <a:gd name="T3" fmla="*/ 75 h 92"/>
                  <a:gd name="T4" fmla="*/ 39 w 42"/>
                  <a:gd name="T5" fmla="*/ 70 h 92"/>
                  <a:gd name="T6" fmla="*/ 33 w 42"/>
                  <a:gd name="T7" fmla="*/ 65 h 92"/>
                  <a:gd name="T8" fmla="*/ 26 w 42"/>
                  <a:gd name="T9" fmla="*/ 63 h 92"/>
                  <a:gd name="T10" fmla="*/ 16 w 42"/>
                  <a:gd name="T11" fmla="*/ 62 h 92"/>
                  <a:gd name="T12" fmla="*/ 23 w 42"/>
                  <a:gd name="T13" fmla="*/ 56 h 92"/>
                  <a:gd name="T14" fmla="*/ 31 w 42"/>
                  <a:gd name="T15" fmla="*/ 48 h 92"/>
                  <a:gd name="T16" fmla="*/ 34 w 42"/>
                  <a:gd name="T17" fmla="*/ 40 h 92"/>
                  <a:gd name="T18" fmla="*/ 31 w 42"/>
                  <a:gd name="T19" fmla="*/ 34 h 92"/>
                  <a:gd name="T20" fmla="*/ 22 w 42"/>
                  <a:gd name="T21" fmla="*/ 33 h 92"/>
                  <a:gd name="T22" fmla="*/ 14 w 42"/>
                  <a:gd name="T23" fmla="*/ 36 h 92"/>
                  <a:gd name="T24" fmla="*/ 16 w 42"/>
                  <a:gd name="T25" fmla="*/ 30 h 92"/>
                  <a:gd name="T26" fmla="*/ 16 w 42"/>
                  <a:gd name="T27" fmla="*/ 23 h 92"/>
                  <a:gd name="T28" fmla="*/ 16 w 42"/>
                  <a:gd name="T29" fmla="*/ 17 h 92"/>
                  <a:gd name="T30" fmla="*/ 15 w 42"/>
                  <a:gd name="T31" fmla="*/ 12 h 92"/>
                  <a:gd name="T32" fmla="*/ 9 w 42"/>
                  <a:gd name="T33" fmla="*/ 8 h 92"/>
                  <a:gd name="T34" fmla="*/ 5 w 42"/>
                  <a:gd name="T35" fmla="*/ 3 h 92"/>
                  <a:gd name="T36" fmla="*/ 0 w 42"/>
                  <a:gd name="T37" fmla="*/ 7 h 92"/>
                  <a:gd name="T38" fmla="*/ 3 w 42"/>
                  <a:gd name="T39" fmla="*/ 19 h 92"/>
                  <a:gd name="T40" fmla="*/ 11 w 42"/>
                  <a:gd name="T41" fmla="*/ 31 h 92"/>
                  <a:gd name="T42" fmla="*/ 11 w 42"/>
                  <a:gd name="T43" fmla="*/ 37 h 92"/>
                  <a:gd name="T44" fmla="*/ 5 w 42"/>
                  <a:gd name="T45" fmla="*/ 42 h 92"/>
                  <a:gd name="T46" fmla="*/ 2 w 42"/>
                  <a:gd name="T47" fmla="*/ 57 h 92"/>
                  <a:gd name="T48" fmla="*/ 9 w 42"/>
                  <a:gd name="T49" fmla="*/ 66 h 92"/>
                  <a:gd name="T50" fmla="*/ 9 w 42"/>
                  <a:gd name="T51" fmla="*/ 70 h 92"/>
                  <a:gd name="T52" fmla="*/ 10 w 42"/>
                  <a:gd name="T53" fmla="*/ 77 h 92"/>
                  <a:gd name="T54" fmla="*/ 14 w 42"/>
                  <a:gd name="T55" fmla="*/ 83 h 92"/>
                  <a:gd name="T56" fmla="*/ 19 w 42"/>
                  <a:gd name="T57" fmla="*/ 88 h 92"/>
                  <a:gd name="T58" fmla="*/ 26 w 42"/>
                  <a:gd name="T59" fmla="*/ 92 h 92"/>
                  <a:gd name="T60" fmla="*/ 28 w 42"/>
                  <a:gd name="T61" fmla="*/ 92 h 92"/>
                  <a:gd name="T62" fmla="*/ 34 w 42"/>
                  <a:gd name="T63" fmla="*/ 9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" h="92">
                    <a:moveTo>
                      <a:pt x="37" y="88"/>
                    </a:moveTo>
                    <a:lnTo>
                      <a:pt x="40" y="82"/>
                    </a:lnTo>
                    <a:lnTo>
                      <a:pt x="42" y="79"/>
                    </a:lnTo>
                    <a:lnTo>
                      <a:pt x="42" y="75"/>
                    </a:lnTo>
                    <a:lnTo>
                      <a:pt x="40" y="71"/>
                    </a:lnTo>
                    <a:lnTo>
                      <a:pt x="39" y="70"/>
                    </a:lnTo>
                    <a:lnTo>
                      <a:pt x="37" y="68"/>
                    </a:lnTo>
                    <a:lnTo>
                      <a:pt x="33" y="65"/>
                    </a:lnTo>
                    <a:lnTo>
                      <a:pt x="31" y="64"/>
                    </a:lnTo>
                    <a:lnTo>
                      <a:pt x="26" y="63"/>
                    </a:lnTo>
                    <a:lnTo>
                      <a:pt x="21" y="62"/>
                    </a:lnTo>
                    <a:lnTo>
                      <a:pt x="16" y="62"/>
                    </a:lnTo>
                    <a:lnTo>
                      <a:pt x="20" y="58"/>
                    </a:lnTo>
                    <a:lnTo>
                      <a:pt x="23" y="56"/>
                    </a:lnTo>
                    <a:lnTo>
                      <a:pt x="27" y="52"/>
                    </a:lnTo>
                    <a:lnTo>
                      <a:pt x="31" y="48"/>
                    </a:lnTo>
                    <a:lnTo>
                      <a:pt x="34" y="45"/>
                    </a:lnTo>
                    <a:lnTo>
                      <a:pt x="34" y="40"/>
                    </a:lnTo>
                    <a:lnTo>
                      <a:pt x="33" y="36"/>
                    </a:lnTo>
                    <a:lnTo>
                      <a:pt x="31" y="34"/>
                    </a:lnTo>
                    <a:lnTo>
                      <a:pt x="26" y="33"/>
                    </a:lnTo>
                    <a:lnTo>
                      <a:pt x="22" y="33"/>
                    </a:lnTo>
                    <a:lnTo>
                      <a:pt x="19" y="35"/>
                    </a:lnTo>
                    <a:lnTo>
                      <a:pt x="14" y="36"/>
                    </a:lnTo>
                    <a:lnTo>
                      <a:pt x="16" y="33"/>
                    </a:lnTo>
                    <a:lnTo>
                      <a:pt x="16" y="30"/>
                    </a:lnTo>
                    <a:lnTo>
                      <a:pt x="16" y="26"/>
                    </a:lnTo>
                    <a:lnTo>
                      <a:pt x="16" y="23"/>
                    </a:lnTo>
                    <a:lnTo>
                      <a:pt x="15" y="19"/>
                    </a:lnTo>
                    <a:lnTo>
                      <a:pt x="16" y="17"/>
                    </a:lnTo>
                    <a:lnTo>
                      <a:pt x="16" y="13"/>
                    </a:lnTo>
                    <a:lnTo>
                      <a:pt x="15" y="12"/>
                    </a:lnTo>
                    <a:lnTo>
                      <a:pt x="13" y="9"/>
                    </a:lnTo>
                    <a:lnTo>
                      <a:pt x="9" y="8"/>
                    </a:lnTo>
                    <a:lnTo>
                      <a:pt x="8" y="6"/>
                    </a:lnTo>
                    <a:lnTo>
                      <a:pt x="5" y="3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9"/>
                    </a:lnTo>
                    <a:lnTo>
                      <a:pt x="6" y="25"/>
                    </a:lnTo>
                    <a:lnTo>
                      <a:pt x="11" y="31"/>
                    </a:lnTo>
                    <a:lnTo>
                      <a:pt x="14" y="36"/>
                    </a:lnTo>
                    <a:lnTo>
                      <a:pt x="11" y="37"/>
                    </a:lnTo>
                    <a:lnTo>
                      <a:pt x="9" y="40"/>
                    </a:lnTo>
                    <a:lnTo>
                      <a:pt x="5" y="42"/>
                    </a:lnTo>
                    <a:lnTo>
                      <a:pt x="2" y="49"/>
                    </a:lnTo>
                    <a:lnTo>
                      <a:pt x="2" y="57"/>
                    </a:lnTo>
                    <a:lnTo>
                      <a:pt x="5" y="64"/>
                    </a:lnTo>
                    <a:lnTo>
                      <a:pt x="9" y="66"/>
                    </a:lnTo>
                    <a:lnTo>
                      <a:pt x="9" y="66"/>
                    </a:lnTo>
                    <a:lnTo>
                      <a:pt x="9" y="70"/>
                    </a:lnTo>
                    <a:lnTo>
                      <a:pt x="9" y="74"/>
                    </a:lnTo>
                    <a:lnTo>
                      <a:pt x="10" y="77"/>
                    </a:lnTo>
                    <a:lnTo>
                      <a:pt x="11" y="81"/>
                    </a:lnTo>
                    <a:lnTo>
                      <a:pt x="14" y="83"/>
                    </a:lnTo>
                    <a:lnTo>
                      <a:pt x="16" y="87"/>
                    </a:lnTo>
                    <a:lnTo>
                      <a:pt x="19" y="88"/>
                    </a:lnTo>
                    <a:lnTo>
                      <a:pt x="22" y="91"/>
                    </a:lnTo>
                    <a:lnTo>
                      <a:pt x="26" y="92"/>
                    </a:lnTo>
                    <a:lnTo>
                      <a:pt x="26" y="92"/>
                    </a:lnTo>
                    <a:lnTo>
                      <a:pt x="28" y="92"/>
                    </a:lnTo>
                    <a:lnTo>
                      <a:pt x="32" y="92"/>
                    </a:lnTo>
                    <a:lnTo>
                      <a:pt x="34" y="91"/>
                    </a:lnTo>
                    <a:lnTo>
                      <a:pt x="37" y="8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1" name="Freeform 34"/>
              <p:cNvSpPr/>
              <p:nvPr/>
            </p:nvSpPr>
            <p:spPr bwMode="auto">
              <a:xfrm>
                <a:off x="1968500" y="3027363"/>
                <a:ext cx="20637" cy="25400"/>
              </a:xfrm>
              <a:custGeom>
                <a:avLst/>
                <a:gdLst>
                  <a:gd name="T0" fmla="*/ 66 w 66"/>
                  <a:gd name="T1" fmla="*/ 13 h 80"/>
                  <a:gd name="T2" fmla="*/ 65 w 66"/>
                  <a:gd name="T3" fmla="*/ 9 h 80"/>
                  <a:gd name="T4" fmla="*/ 63 w 66"/>
                  <a:gd name="T5" fmla="*/ 5 h 80"/>
                  <a:gd name="T6" fmla="*/ 59 w 66"/>
                  <a:gd name="T7" fmla="*/ 2 h 80"/>
                  <a:gd name="T8" fmla="*/ 55 w 66"/>
                  <a:gd name="T9" fmla="*/ 0 h 80"/>
                  <a:gd name="T10" fmla="*/ 50 w 66"/>
                  <a:gd name="T11" fmla="*/ 0 h 80"/>
                  <a:gd name="T12" fmla="*/ 47 w 66"/>
                  <a:gd name="T13" fmla="*/ 2 h 80"/>
                  <a:gd name="T14" fmla="*/ 46 w 66"/>
                  <a:gd name="T15" fmla="*/ 6 h 80"/>
                  <a:gd name="T16" fmla="*/ 42 w 66"/>
                  <a:gd name="T17" fmla="*/ 15 h 80"/>
                  <a:gd name="T18" fmla="*/ 43 w 66"/>
                  <a:gd name="T19" fmla="*/ 24 h 80"/>
                  <a:gd name="T20" fmla="*/ 42 w 66"/>
                  <a:gd name="T21" fmla="*/ 33 h 80"/>
                  <a:gd name="T22" fmla="*/ 38 w 66"/>
                  <a:gd name="T23" fmla="*/ 28 h 80"/>
                  <a:gd name="T24" fmla="*/ 32 w 66"/>
                  <a:gd name="T25" fmla="*/ 26 h 80"/>
                  <a:gd name="T26" fmla="*/ 26 w 66"/>
                  <a:gd name="T27" fmla="*/ 24 h 80"/>
                  <a:gd name="T28" fmla="*/ 19 w 66"/>
                  <a:gd name="T29" fmla="*/ 26 h 80"/>
                  <a:gd name="T30" fmla="*/ 15 w 66"/>
                  <a:gd name="T31" fmla="*/ 27 h 80"/>
                  <a:gd name="T32" fmla="*/ 14 w 66"/>
                  <a:gd name="T33" fmla="*/ 29 h 80"/>
                  <a:gd name="T34" fmla="*/ 13 w 66"/>
                  <a:gd name="T35" fmla="*/ 32 h 80"/>
                  <a:gd name="T36" fmla="*/ 12 w 66"/>
                  <a:gd name="T37" fmla="*/ 34 h 80"/>
                  <a:gd name="T38" fmla="*/ 12 w 66"/>
                  <a:gd name="T39" fmla="*/ 36 h 80"/>
                  <a:gd name="T40" fmla="*/ 12 w 66"/>
                  <a:gd name="T41" fmla="*/ 40 h 80"/>
                  <a:gd name="T42" fmla="*/ 13 w 66"/>
                  <a:gd name="T43" fmla="*/ 44 h 80"/>
                  <a:gd name="T44" fmla="*/ 13 w 66"/>
                  <a:gd name="T45" fmla="*/ 45 h 80"/>
                  <a:gd name="T46" fmla="*/ 12 w 66"/>
                  <a:gd name="T47" fmla="*/ 47 h 80"/>
                  <a:gd name="T48" fmla="*/ 9 w 66"/>
                  <a:gd name="T49" fmla="*/ 49 h 80"/>
                  <a:gd name="T50" fmla="*/ 8 w 66"/>
                  <a:gd name="T51" fmla="*/ 51 h 80"/>
                  <a:gd name="T52" fmla="*/ 6 w 66"/>
                  <a:gd name="T53" fmla="*/ 52 h 80"/>
                  <a:gd name="T54" fmla="*/ 3 w 66"/>
                  <a:gd name="T55" fmla="*/ 53 h 80"/>
                  <a:gd name="T56" fmla="*/ 2 w 66"/>
                  <a:gd name="T57" fmla="*/ 56 h 80"/>
                  <a:gd name="T58" fmla="*/ 1 w 66"/>
                  <a:gd name="T59" fmla="*/ 58 h 80"/>
                  <a:gd name="T60" fmla="*/ 0 w 66"/>
                  <a:gd name="T61" fmla="*/ 61 h 80"/>
                  <a:gd name="T62" fmla="*/ 1 w 66"/>
                  <a:gd name="T63" fmla="*/ 64 h 80"/>
                  <a:gd name="T64" fmla="*/ 6 w 66"/>
                  <a:gd name="T65" fmla="*/ 63 h 80"/>
                  <a:gd name="T66" fmla="*/ 21 w 66"/>
                  <a:gd name="T67" fmla="*/ 59 h 80"/>
                  <a:gd name="T68" fmla="*/ 20 w 66"/>
                  <a:gd name="T69" fmla="*/ 64 h 80"/>
                  <a:gd name="T70" fmla="*/ 21 w 66"/>
                  <a:gd name="T71" fmla="*/ 69 h 80"/>
                  <a:gd name="T72" fmla="*/ 24 w 66"/>
                  <a:gd name="T73" fmla="*/ 73 h 80"/>
                  <a:gd name="T74" fmla="*/ 27 w 66"/>
                  <a:gd name="T75" fmla="*/ 78 h 80"/>
                  <a:gd name="T76" fmla="*/ 30 w 66"/>
                  <a:gd name="T77" fmla="*/ 79 h 80"/>
                  <a:gd name="T78" fmla="*/ 32 w 66"/>
                  <a:gd name="T79" fmla="*/ 80 h 80"/>
                  <a:gd name="T80" fmla="*/ 35 w 66"/>
                  <a:gd name="T81" fmla="*/ 80 h 80"/>
                  <a:gd name="T82" fmla="*/ 37 w 66"/>
                  <a:gd name="T83" fmla="*/ 79 h 80"/>
                  <a:gd name="T84" fmla="*/ 43 w 66"/>
                  <a:gd name="T85" fmla="*/ 78 h 80"/>
                  <a:gd name="T86" fmla="*/ 46 w 66"/>
                  <a:gd name="T87" fmla="*/ 68 h 80"/>
                  <a:gd name="T88" fmla="*/ 48 w 66"/>
                  <a:gd name="T89" fmla="*/ 59 h 80"/>
                  <a:gd name="T90" fmla="*/ 54 w 66"/>
                  <a:gd name="T91" fmla="*/ 52 h 80"/>
                  <a:gd name="T92" fmla="*/ 55 w 66"/>
                  <a:gd name="T93" fmla="*/ 49 h 80"/>
                  <a:gd name="T94" fmla="*/ 55 w 66"/>
                  <a:gd name="T95" fmla="*/ 44 h 80"/>
                  <a:gd name="T96" fmla="*/ 53 w 66"/>
                  <a:gd name="T97" fmla="*/ 40 h 80"/>
                  <a:gd name="T98" fmla="*/ 53 w 66"/>
                  <a:gd name="T99" fmla="*/ 40 h 80"/>
                  <a:gd name="T100" fmla="*/ 59 w 66"/>
                  <a:gd name="T101" fmla="*/ 23 h 80"/>
                  <a:gd name="T102" fmla="*/ 63 w 66"/>
                  <a:gd name="T103" fmla="*/ 21 h 80"/>
                  <a:gd name="T104" fmla="*/ 65 w 66"/>
                  <a:gd name="T105" fmla="*/ 17 h 80"/>
                  <a:gd name="T106" fmla="*/ 66 w 66"/>
                  <a:gd name="T107" fmla="*/ 1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" h="80">
                    <a:moveTo>
                      <a:pt x="66" y="13"/>
                    </a:moveTo>
                    <a:lnTo>
                      <a:pt x="65" y="9"/>
                    </a:lnTo>
                    <a:lnTo>
                      <a:pt x="63" y="5"/>
                    </a:lnTo>
                    <a:lnTo>
                      <a:pt x="59" y="2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7" y="2"/>
                    </a:lnTo>
                    <a:lnTo>
                      <a:pt x="46" y="6"/>
                    </a:lnTo>
                    <a:lnTo>
                      <a:pt x="42" y="15"/>
                    </a:lnTo>
                    <a:lnTo>
                      <a:pt x="43" y="24"/>
                    </a:lnTo>
                    <a:lnTo>
                      <a:pt x="42" y="33"/>
                    </a:lnTo>
                    <a:lnTo>
                      <a:pt x="38" y="28"/>
                    </a:lnTo>
                    <a:lnTo>
                      <a:pt x="32" y="26"/>
                    </a:lnTo>
                    <a:lnTo>
                      <a:pt x="26" y="24"/>
                    </a:lnTo>
                    <a:lnTo>
                      <a:pt x="19" y="26"/>
                    </a:lnTo>
                    <a:lnTo>
                      <a:pt x="15" y="27"/>
                    </a:lnTo>
                    <a:lnTo>
                      <a:pt x="14" y="29"/>
                    </a:lnTo>
                    <a:lnTo>
                      <a:pt x="13" y="32"/>
                    </a:lnTo>
                    <a:lnTo>
                      <a:pt x="12" y="34"/>
                    </a:lnTo>
                    <a:lnTo>
                      <a:pt x="12" y="36"/>
                    </a:lnTo>
                    <a:lnTo>
                      <a:pt x="12" y="40"/>
                    </a:lnTo>
                    <a:lnTo>
                      <a:pt x="13" y="44"/>
                    </a:lnTo>
                    <a:lnTo>
                      <a:pt x="13" y="45"/>
                    </a:lnTo>
                    <a:lnTo>
                      <a:pt x="12" y="47"/>
                    </a:lnTo>
                    <a:lnTo>
                      <a:pt x="9" y="49"/>
                    </a:lnTo>
                    <a:lnTo>
                      <a:pt x="8" y="51"/>
                    </a:lnTo>
                    <a:lnTo>
                      <a:pt x="6" y="52"/>
                    </a:lnTo>
                    <a:lnTo>
                      <a:pt x="3" y="53"/>
                    </a:lnTo>
                    <a:lnTo>
                      <a:pt x="2" y="56"/>
                    </a:lnTo>
                    <a:lnTo>
                      <a:pt x="1" y="58"/>
                    </a:lnTo>
                    <a:lnTo>
                      <a:pt x="0" y="61"/>
                    </a:lnTo>
                    <a:lnTo>
                      <a:pt x="1" y="64"/>
                    </a:lnTo>
                    <a:lnTo>
                      <a:pt x="6" y="63"/>
                    </a:lnTo>
                    <a:lnTo>
                      <a:pt x="21" y="59"/>
                    </a:lnTo>
                    <a:lnTo>
                      <a:pt x="20" y="64"/>
                    </a:lnTo>
                    <a:lnTo>
                      <a:pt x="21" y="69"/>
                    </a:lnTo>
                    <a:lnTo>
                      <a:pt x="24" y="73"/>
                    </a:lnTo>
                    <a:lnTo>
                      <a:pt x="27" y="78"/>
                    </a:lnTo>
                    <a:lnTo>
                      <a:pt x="30" y="79"/>
                    </a:lnTo>
                    <a:lnTo>
                      <a:pt x="32" y="80"/>
                    </a:lnTo>
                    <a:lnTo>
                      <a:pt x="35" y="80"/>
                    </a:lnTo>
                    <a:lnTo>
                      <a:pt x="37" y="79"/>
                    </a:lnTo>
                    <a:lnTo>
                      <a:pt x="43" y="78"/>
                    </a:lnTo>
                    <a:lnTo>
                      <a:pt x="46" y="68"/>
                    </a:lnTo>
                    <a:lnTo>
                      <a:pt x="48" y="59"/>
                    </a:lnTo>
                    <a:lnTo>
                      <a:pt x="54" y="52"/>
                    </a:lnTo>
                    <a:lnTo>
                      <a:pt x="55" y="49"/>
                    </a:lnTo>
                    <a:lnTo>
                      <a:pt x="55" y="44"/>
                    </a:lnTo>
                    <a:lnTo>
                      <a:pt x="53" y="40"/>
                    </a:lnTo>
                    <a:lnTo>
                      <a:pt x="53" y="40"/>
                    </a:lnTo>
                    <a:lnTo>
                      <a:pt x="59" y="23"/>
                    </a:lnTo>
                    <a:lnTo>
                      <a:pt x="63" y="21"/>
                    </a:lnTo>
                    <a:lnTo>
                      <a:pt x="65" y="17"/>
                    </a:lnTo>
                    <a:lnTo>
                      <a:pt x="66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2" name="Freeform 35"/>
              <p:cNvSpPr/>
              <p:nvPr/>
            </p:nvSpPr>
            <p:spPr bwMode="auto">
              <a:xfrm>
                <a:off x="2212975" y="2889250"/>
                <a:ext cx="6350" cy="4763"/>
              </a:xfrm>
              <a:custGeom>
                <a:avLst/>
                <a:gdLst>
                  <a:gd name="T0" fmla="*/ 0 w 19"/>
                  <a:gd name="T1" fmla="*/ 16 h 16"/>
                  <a:gd name="T2" fmla="*/ 4 w 19"/>
                  <a:gd name="T3" fmla="*/ 16 h 16"/>
                  <a:gd name="T4" fmla="*/ 7 w 19"/>
                  <a:gd name="T5" fmla="*/ 16 h 16"/>
                  <a:gd name="T6" fmla="*/ 11 w 19"/>
                  <a:gd name="T7" fmla="*/ 15 h 16"/>
                  <a:gd name="T8" fmla="*/ 13 w 19"/>
                  <a:gd name="T9" fmla="*/ 14 h 16"/>
                  <a:gd name="T10" fmla="*/ 16 w 19"/>
                  <a:gd name="T11" fmla="*/ 11 h 16"/>
                  <a:gd name="T12" fmla="*/ 18 w 19"/>
                  <a:gd name="T13" fmla="*/ 9 h 16"/>
                  <a:gd name="T14" fmla="*/ 18 w 19"/>
                  <a:gd name="T15" fmla="*/ 5 h 16"/>
                  <a:gd name="T16" fmla="*/ 19 w 19"/>
                  <a:gd name="T17" fmla="*/ 0 h 16"/>
                  <a:gd name="T18" fmla="*/ 13 w 19"/>
                  <a:gd name="T19" fmla="*/ 1 h 16"/>
                  <a:gd name="T20" fmla="*/ 0 w 19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0" y="16"/>
                    </a:moveTo>
                    <a:lnTo>
                      <a:pt x="4" y="16"/>
                    </a:lnTo>
                    <a:lnTo>
                      <a:pt x="7" y="16"/>
                    </a:lnTo>
                    <a:lnTo>
                      <a:pt x="11" y="15"/>
                    </a:lnTo>
                    <a:lnTo>
                      <a:pt x="13" y="14"/>
                    </a:lnTo>
                    <a:lnTo>
                      <a:pt x="16" y="11"/>
                    </a:lnTo>
                    <a:lnTo>
                      <a:pt x="18" y="9"/>
                    </a:lnTo>
                    <a:lnTo>
                      <a:pt x="18" y="5"/>
                    </a:lnTo>
                    <a:lnTo>
                      <a:pt x="19" y="0"/>
                    </a:lnTo>
                    <a:lnTo>
                      <a:pt x="13" y="1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3" name="Freeform 36"/>
              <p:cNvSpPr/>
              <p:nvPr/>
            </p:nvSpPr>
            <p:spPr bwMode="auto">
              <a:xfrm>
                <a:off x="2217738" y="2895600"/>
                <a:ext cx="3175" cy="7938"/>
              </a:xfrm>
              <a:custGeom>
                <a:avLst/>
                <a:gdLst>
                  <a:gd name="T0" fmla="*/ 11 w 11"/>
                  <a:gd name="T1" fmla="*/ 22 h 23"/>
                  <a:gd name="T2" fmla="*/ 8 w 11"/>
                  <a:gd name="T3" fmla="*/ 13 h 23"/>
                  <a:gd name="T4" fmla="*/ 5 w 11"/>
                  <a:gd name="T5" fmla="*/ 0 h 23"/>
                  <a:gd name="T6" fmla="*/ 4 w 11"/>
                  <a:gd name="T7" fmla="*/ 6 h 23"/>
                  <a:gd name="T8" fmla="*/ 2 w 11"/>
                  <a:gd name="T9" fmla="*/ 9 h 23"/>
                  <a:gd name="T10" fmla="*/ 1 w 11"/>
                  <a:gd name="T11" fmla="*/ 13 h 23"/>
                  <a:gd name="T12" fmla="*/ 1 w 11"/>
                  <a:gd name="T13" fmla="*/ 17 h 23"/>
                  <a:gd name="T14" fmla="*/ 0 w 11"/>
                  <a:gd name="T15" fmla="*/ 19 h 23"/>
                  <a:gd name="T16" fmla="*/ 2 w 11"/>
                  <a:gd name="T17" fmla="*/ 22 h 23"/>
                  <a:gd name="T18" fmla="*/ 5 w 11"/>
                  <a:gd name="T19" fmla="*/ 23 h 23"/>
                  <a:gd name="T20" fmla="*/ 8 w 11"/>
                  <a:gd name="T21" fmla="*/ 23 h 23"/>
                  <a:gd name="T22" fmla="*/ 11 w 11"/>
                  <a:gd name="T2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23">
                    <a:moveTo>
                      <a:pt x="11" y="22"/>
                    </a:moveTo>
                    <a:lnTo>
                      <a:pt x="8" y="13"/>
                    </a:lnTo>
                    <a:lnTo>
                      <a:pt x="5" y="0"/>
                    </a:lnTo>
                    <a:lnTo>
                      <a:pt x="4" y="6"/>
                    </a:lnTo>
                    <a:lnTo>
                      <a:pt x="2" y="9"/>
                    </a:lnTo>
                    <a:lnTo>
                      <a:pt x="1" y="13"/>
                    </a:lnTo>
                    <a:lnTo>
                      <a:pt x="1" y="17"/>
                    </a:lnTo>
                    <a:lnTo>
                      <a:pt x="0" y="19"/>
                    </a:lnTo>
                    <a:lnTo>
                      <a:pt x="2" y="22"/>
                    </a:lnTo>
                    <a:lnTo>
                      <a:pt x="5" y="23"/>
                    </a:lnTo>
                    <a:lnTo>
                      <a:pt x="8" y="23"/>
                    </a:lnTo>
                    <a:lnTo>
                      <a:pt x="11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4" name="Freeform 37"/>
              <p:cNvSpPr/>
              <p:nvPr/>
            </p:nvSpPr>
            <p:spPr bwMode="auto">
              <a:xfrm>
                <a:off x="1998663" y="3025775"/>
                <a:ext cx="7937" cy="6350"/>
              </a:xfrm>
              <a:custGeom>
                <a:avLst/>
                <a:gdLst>
                  <a:gd name="T0" fmla="*/ 0 w 23"/>
                  <a:gd name="T1" fmla="*/ 7 h 17"/>
                  <a:gd name="T2" fmla="*/ 1 w 23"/>
                  <a:gd name="T3" fmla="*/ 11 h 17"/>
                  <a:gd name="T4" fmla="*/ 4 w 23"/>
                  <a:gd name="T5" fmla="*/ 15 h 17"/>
                  <a:gd name="T6" fmla="*/ 6 w 23"/>
                  <a:gd name="T7" fmla="*/ 16 h 17"/>
                  <a:gd name="T8" fmla="*/ 10 w 23"/>
                  <a:gd name="T9" fmla="*/ 17 h 17"/>
                  <a:gd name="T10" fmla="*/ 14 w 23"/>
                  <a:gd name="T11" fmla="*/ 17 h 17"/>
                  <a:gd name="T12" fmla="*/ 23 w 23"/>
                  <a:gd name="T13" fmla="*/ 9 h 17"/>
                  <a:gd name="T14" fmla="*/ 23 w 23"/>
                  <a:gd name="T15" fmla="*/ 5 h 17"/>
                  <a:gd name="T16" fmla="*/ 22 w 23"/>
                  <a:gd name="T17" fmla="*/ 1 h 17"/>
                  <a:gd name="T18" fmla="*/ 18 w 23"/>
                  <a:gd name="T19" fmla="*/ 0 h 17"/>
                  <a:gd name="T20" fmla="*/ 15 w 23"/>
                  <a:gd name="T21" fmla="*/ 0 h 17"/>
                  <a:gd name="T22" fmla="*/ 10 w 23"/>
                  <a:gd name="T23" fmla="*/ 1 h 17"/>
                  <a:gd name="T24" fmla="*/ 5 w 23"/>
                  <a:gd name="T25" fmla="*/ 3 h 17"/>
                  <a:gd name="T26" fmla="*/ 3 w 23"/>
                  <a:gd name="T27" fmla="*/ 5 h 17"/>
                  <a:gd name="T28" fmla="*/ 0 w 23"/>
                  <a:gd name="T2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" h="17">
                    <a:moveTo>
                      <a:pt x="0" y="7"/>
                    </a:moveTo>
                    <a:lnTo>
                      <a:pt x="1" y="11"/>
                    </a:lnTo>
                    <a:lnTo>
                      <a:pt x="4" y="15"/>
                    </a:lnTo>
                    <a:lnTo>
                      <a:pt x="6" y="16"/>
                    </a:lnTo>
                    <a:lnTo>
                      <a:pt x="10" y="17"/>
                    </a:lnTo>
                    <a:lnTo>
                      <a:pt x="14" y="17"/>
                    </a:lnTo>
                    <a:lnTo>
                      <a:pt x="23" y="9"/>
                    </a:lnTo>
                    <a:lnTo>
                      <a:pt x="23" y="5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5" name="Freeform 38"/>
              <p:cNvSpPr/>
              <p:nvPr/>
            </p:nvSpPr>
            <p:spPr bwMode="auto">
              <a:xfrm>
                <a:off x="2022475" y="3019425"/>
                <a:ext cx="11112" cy="7938"/>
              </a:xfrm>
              <a:custGeom>
                <a:avLst/>
                <a:gdLst>
                  <a:gd name="T0" fmla="*/ 15 w 33"/>
                  <a:gd name="T1" fmla="*/ 28 h 28"/>
                  <a:gd name="T2" fmla="*/ 30 w 33"/>
                  <a:gd name="T3" fmla="*/ 13 h 28"/>
                  <a:gd name="T4" fmla="*/ 33 w 33"/>
                  <a:gd name="T5" fmla="*/ 11 h 28"/>
                  <a:gd name="T6" fmla="*/ 33 w 33"/>
                  <a:gd name="T7" fmla="*/ 6 h 28"/>
                  <a:gd name="T8" fmla="*/ 32 w 33"/>
                  <a:gd name="T9" fmla="*/ 3 h 28"/>
                  <a:gd name="T10" fmla="*/ 30 w 33"/>
                  <a:gd name="T11" fmla="*/ 1 h 28"/>
                  <a:gd name="T12" fmla="*/ 28 w 33"/>
                  <a:gd name="T13" fmla="*/ 0 h 28"/>
                  <a:gd name="T14" fmla="*/ 26 w 33"/>
                  <a:gd name="T15" fmla="*/ 0 h 28"/>
                  <a:gd name="T16" fmla="*/ 25 w 33"/>
                  <a:gd name="T17" fmla="*/ 1 h 28"/>
                  <a:gd name="T18" fmla="*/ 22 w 33"/>
                  <a:gd name="T19" fmla="*/ 3 h 28"/>
                  <a:gd name="T20" fmla="*/ 20 w 33"/>
                  <a:gd name="T21" fmla="*/ 4 h 28"/>
                  <a:gd name="T22" fmla="*/ 19 w 33"/>
                  <a:gd name="T23" fmla="*/ 5 h 28"/>
                  <a:gd name="T24" fmla="*/ 16 w 33"/>
                  <a:gd name="T25" fmla="*/ 5 h 28"/>
                  <a:gd name="T26" fmla="*/ 15 w 33"/>
                  <a:gd name="T27" fmla="*/ 7 h 28"/>
                  <a:gd name="T28" fmla="*/ 15 w 33"/>
                  <a:gd name="T29" fmla="*/ 10 h 28"/>
                  <a:gd name="T30" fmla="*/ 11 w 33"/>
                  <a:gd name="T31" fmla="*/ 10 h 28"/>
                  <a:gd name="T32" fmla="*/ 9 w 33"/>
                  <a:gd name="T33" fmla="*/ 10 h 28"/>
                  <a:gd name="T34" fmla="*/ 5 w 33"/>
                  <a:gd name="T35" fmla="*/ 10 h 28"/>
                  <a:gd name="T36" fmla="*/ 3 w 33"/>
                  <a:gd name="T37" fmla="*/ 11 h 28"/>
                  <a:gd name="T38" fmla="*/ 0 w 33"/>
                  <a:gd name="T39" fmla="*/ 13 h 28"/>
                  <a:gd name="T40" fmla="*/ 2 w 33"/>
                  <a:gd name="T41" fmla="*/ 20 h 28"/>
                  <a:gd name="T42" fmla="*/ 15 w 33"/>
                  <a:gd name="T4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28">
                    <a:moveTo>
                      <a:pt x="15" y="28"/>
                    </a:moveTo>
                    <a:lnTo>
                      <a:pt x="30" y="13"/>
                    </a:lnTo>
                    <a:lnTo>
                      <a:pt x="33" y="11"/>
                    </a:lnTo>
                    <a:lnTo>
                      <a:pt x="33" y="6"/>
                    </a:lnTo>
                    <a:lnTo>
                      <a:pt x="32" y="3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5" y="1"/>
                    </a:lnTo>
                    <a:lnTo>
                      <a:pt x="22" y="3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6" y="5"/>
                    </a:lnTo>
                    <a:lnTo>
                      <a:pt x="15" y="7"/>
                    </a:lnTo>
                    <a:lnTo>
                      <a:pt x="15" y="1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3" y="11"/>
                    </a:lnTo>
                    <a:lnTo>
                      <a:pt x="0" y="13"/>
                    </a:lnTo>
                    <a:lnTo>
                      <a:pt x="2" y="20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6" name="Freeform 39"/>
              <p:cNvSpPr/>
              <p:nvPr/>
            </p:nvSpPr>
            <p:spPr bwMode="auto">
              <a:xfrm>
                <a:off x="2009775" y="3019425"/>
                <a:ext cx="4762" cy="4763"/>
              </a:xfrm>
              <a:custGeom>
                <a:avLst/>
                <a:gdLst>
                  <a:gd name="T0" fmla="*/ 14 w 14"/>
                  <a:gd name="T1" fmla="*/ 16 h 16"/>
                  <a:gd name="T2" fmla="*/ 14 w 14"/>
                  <a:gd name="T3" fmla="*/ 11 h 16"/>
                  <a:gd name="T4" fmla="*/ 10 w 14"/>
                  <a:gd name="T5" fmla="*/ 0 h 16"/>
                  <a:gd name="T6" fmla="*/ 5 w 14"/>
                  <a:gd name="T7" fmla="*/ 0 h 16"/>
                  <a:gd name="T8" fmla="*/ 3 w 14"/>
                  <a:gd name="T9" fmla="*/ 1 h 16"/>
                  <a:gd name="T10" fmla="*/ 0 w 14"/>
                  <a:gd name="T11" fmla="*/ 4 h 16"/>
                  <a:gd name="T12" fmla="*/ 0 w 14"/>
                  <a:gd name="T13" fmla="*/ 6 h 16"/>
                  <a:gd name="T14" fmla="*/ 0 w 14"/>
                  <a:gd name="T15" fmla="*/ 10 h 16"/>
                  <a:gd name="T16" fmla="*/ 1 w 14"/>
                  <a:gd name="T17" fmla="*/ 13 h 16"/>
                  <a:gd name="T18" fmla="*/ 4 w 14"/>
                  <a:gd name="T19" fmla="*/ 14 h 16"/>
                  <a:gd name="T20" fmla="*/ 7 w 14"/>
                  <a:gd name="T21" fmla="*/ 16 h 16"/>
                  <a:gd name="T22" fmla="*/ 10 w 14"/>
                  <a:gd name="T23" fmla="*/ 16 h 16"/>
                  <a:gd name="T24" fmla="*/ 14 w 14"/>
                  <a:gd name="T2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6">
                    <a:moveTo>
                      <a:pt x="14" y="16"/>
                    </a:moveTo>
                    <a:lnTo>
                      <a:pt x="14" y="1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4" y="14"/>
                    </a:lnTo>
                    <a:lnTo>
                      <a:pt x="7" y="16"/>
                    </a:lnTo>
                    <a:lnTo>
                      <a:pt x="10" y="1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7" name="Freeform 40"/>
              <p:cNvSpPr/>
              <p:nvPr/>
            </p:nvSpPr>
            <p:spPr bwMode="auto">
              <a:xfrm>
                <a:off x="2057400" y="3008313"/>
                <a:ext cx="6350" cy="3175"/>
              </a:xfrm>
              <a:custGeom>
                <a:avLst/>
                <a:gdLst>
                  <a:gd name="T0" fmla="*/ 1 w 19"/>
                  <a:gd name="T1" fmla="*/ 2 h 13"/>
                  <a:gd name="T2" fmla="*/ 0 w 19"/>
                  <a:gd name="T3" fmla="*/ 5 h 13"/>
                  <a:gd name="T4" fmla="*/ 0 w 19"/>
                  <a:gd name="T5" fmla="*/ 8 h 13"/>
                  <a:gd name="T6" fmla="*/ 1 w 19"/>
                  <a:gd name="T7" fmla="*/ 11 h 13"/>
                  <a:gd name="T8" fmla="*/ 2 w 19"/>
                  <a:gd name="T9" fmla="*/ 13 h 13"/>
                  <a:gd name="T10" fmla="*/ 6 w 19"/>
                  <a:gd name="T11" fmla="*/ 13 h 13"/>
                  <a:gd name="T12" fmla="*/ 9 w 19"/>
                  <a:gd name="T13" fmla="*/ 13 h 13"/>
                  <a:gd name="T14" fmla="*/ 13 w 19"/>
                  <a:gd name="T15" fmla="*/ 13 h 13"/>
                  <a:gd name="T16" fmla="*/ 15 w 19"/>
                  <a:gd name="T17" fmla="*/ 11 h 13"/>
                  <a:gd name="T18" fmla="*/ 18 w 19"/>
                  <a:gd name="T19" fmla="*/ 8 h 13"/>
                  <a:gd name="T20" fmla="*/ 18 w 19"/>
                  <a:gd name="T21" fmla="*/ 8 h 13"/>
                  <a:gd name="T22" fmla="*/ 19 w 19"/>
                  <a:gd name="T23" fmla="*/ 8 h 13"/>
                  <a:gd name="T24" fmla="*/ 18 w 19"/>
                  <a:gd name="T25" fmla="*/ 4 h 13"/>
                  <a:gd name="T26" fmla="*/ 14 w 19"/>
                  <a:gd name="T27" fmla="*/ 1 h 13"/>
                  <a:gd name="T28" fmla="*/ 10 w 19"/>
                  <a:gd name="T29" fmla="*/ 0 h 13"/>
                  <a:gd name="T30" fmla="*/ 8 w 19"/>
                  <a:gd name="T31" fmla="*/ 0 h 13"/>
                  <a:gd name="T32" fmla="*/ 4 w 19"/>
                  <a:gd name="T33" fmla="*/ 1 h 13"/>
                  <a:gd name="T34" fmla="*/ 1 w 19"/>
                  <a:gd name="T35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13">
                    <a:moveTo>
                      <a:pt x="1" y="2"/>
                    </a:moveTo>
                    <a:lnTo>
                      <a:pt x="0" y="5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2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3" y="13"/>
                    </a:lnTo>
                    <a:lnTo>
                      <a:pt x="15" y="11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9" y="8"/>
                    </a:lnTo>
                    <a:lnTo>
                      <a:pt x="18" y="4"/>
                    </a:lnTo>
                    <a:lnTo>
                      <a:pt x="14" y="1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8" name="Freeform 41"/>
              <p:cNvSpPr/>
              <p:nvPr/>
            </p:nvSpPr>
            <p:spPr bwMode="auto">
              <a:xfrm>
                <a:off x="2152650" y="2924175"/>
                <a:ext cx="15875" cy="14288"/>
              </a:xfrm>
              <a:custGeom>
                <a:avLst/>
                <a:gdLst>
                  <a:gd name="T0" fmla="*/ 47 w 47"/>
                  <a:gd name="T1" fmla="*/ 9 h 43"/>
                  <a:gd name="T2" fmla="*/ 44 w 47"/>
                  <a:gd name="T3" fmla="*/ 7 h 43"/>
                  <a:gd name="T4" fmla="*/ 41 w 47"/>
                  <a:gd name="T5" fmla="*/ 6 h 43"/>
                  <a:gd name="T6" fmla="*/ 38 w 47"/>
                  <a:gd name="T7" fmla="*/ 6 h 43"/>
                  <a:gd name="T8" fmla="*/ 35 w 47"/>
                  <a:gd name="T9" fmla="*/ 7 h 43"/>
                  <a:gd name="T10" fmla="*/ 24 w 47"/>
                  <a:gd name="T11" fmla="*/ 13 h 43"/>
                  <a:gd name="T12" fmla="*/ 22 w 47"/>
                  <a:gd name="T13" fmla="*/ 12 h 43"/>
                  <a:gd name="T14" fmla="*/ 21 w 47"/>
                  <a:gd name="T15" fmla="*/ 11 h 43"/>
                  <a:gd name="T16" fmla="*/ 18 w 47"/>
                  <a:gd name="T17" fmla="*/ 9 h 43"/>
                  <a:gd name="T18" fmla="*/ 16 w 47"/>
                  <a:gd name="T19" fmla="*/ 9 h 43"/>
                  <a:gd name="T20" fmla="*/ 13 w 47"/>
                  <a:gd name="T21" fmla="*/ 9 h 43"/>
                  <a:gd name="T22" fmla="*/ 11 w 47"/>
                  <a:gd name="T23" fmla="*/ 1 h 43"/>
                  <a:gd name="T24" fmla="*/ 7 w 47"/>
                  <a:gd name="T25" fmla="*/ 0 h 43"/>
                  <a:gd name="T26" fmla="*/ 5 w 47"/>
                  <a:gd name="T27" fmla="*/ 0 h 43"/>
                  <a:gd name="T28" fmla="*/ 2 w 47"/>
                  <a:gd name="T29" fmla="*/ 1 h 43"/>
                  <a:gd name="T30" fmla="*/ 0 w 47"/>
                  <a:gd name="T31" fmla="*/ 3 h 43"/>
                  <a:gd name="T32" fmla="*/ 7 w 47"/>
                  <a:gd name="T33" fmla="*/ 17 h 43"/>
                  <a:gd name="T34" fmla="*/ 5 w 47"/>
                  <a:gd name="T35" fmla="*/ 20 h 43"/>
                  <a:gd name="T36" fmla="*/ 4 w 47"/>
                  <a:gd name="T37" fmla="*/ 24 h 43"/>
                  <a:gd name="T38" fmla="*/ 2 w 47"/>
                  <a:gd name="T39" fmla="*/ 26 h 43"/>
                  <a:gd name="T40" fmla="*/ 2 w 47"/>
                  <a:gd name="T41" fmla="*/ 30 h 43"/>
                  <a:gd name="T42" fmla="*/ 4 w 47"/>
                  <a:gd name="T43" fmla="*/ 31 h 43"/>
                  <a:gd name="T44" fmla="*/ 5 w 47"/>
                  <a:gd name="T45" fmla="*/ 34 h 43"/>
                  <a:gd name="T46" fmla="*/ 7 w 47"/>
                  <a:gd name="T47" fmla="*/ 35 h 43"/>
                  <a:gd name="T48" fmla="*/ 9 w 47"/>
                  <a:gd name="T49" fmla="*/ 39 h 43"/>
                  <a:gd name="T50" fmla="*/ 11 w 47"/>
                  <a:gd name="T51" fmla="*/ 41 h 43"/>
                  <a:gd name="T52" fmla="*/ 13 w 47"/>
                  <a:gd name="T53" fmla="*/ 43 h 43"/>
                  <a:gd name="T54" fmla="*/ 17 w 47"/>
                  <a:gd name="T55" fmla="*/ 43 h 43"/>
                  <a:gd name="T56" fmla="*/ 21 w 47"/>
                  <a:gd name="T57" fmla="*/ 43 h 43"/>
                  <a:gd name="T58" fmla="*/ 35 w 47"/>
                  <a:gd name="T59" fmla="*/ 34 h 43"/>
                  <a:gd name="T60" fmla="*/ 34 w 47"/>
                  <a:gd name="T61" fmla="*/ 30 h 43"/>
                  <a:gd name="T62" fmla="*/ 35 w 47"/>
                  <a:gd name="T63" fmla="*/ 28 h 43"/>
                  <a:gd name="T64" fmla="*/ 36 w 47"/>
                  <a:gd name="T65" fmla="*/ 24 h 43"/>
                  <a:gd name="T66" fmla="*/ 38 w 47"/>
                  <a:gd name="T67" fmla="*/ 22 h 43"/>
                  <a:gd name="T68" fmla="*/ 42 w 47"/>
                  <a:gd name="T69" fmla="*/ 20 h 43"/>
                  <a:gd name="T70" fmla="*/ 45 w 47"/>
                  <a:gd name="T71" fmla="*/ 19 h 43"/>
                  <a:gd name="T72" fmla="*/ 46 w 47"/>
                  <a:gd name="T73" fmla="*/ 17 h 43"/>
                  <a:gd name="T74" fmla="*/ 47 w 47"/>
                  <a:gd name="T75" fmla="*/ 13 h 43"/>
                  <a:gd name="T76" fmla="*/ 47 w 47"/>
                  <a:gd name="T77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" h="43">
                    <a:moveTo>
                      <a:pt x="47" y="9"/>
                    </a:moveTo>
                    <a:lnTo>
                      <a:pt x="44" y="7"/>
                    </a:lnTo>
                    <a:lnTo>
                      <a:pt x="41" y="6"/>
                    </a:lnTo>
                    <a:lnTo>
                      <a:pt x="38" y="6"/>
                    </a:lnTo>
                    <a:lnTo>
                      <a:pt x="35" y="7"/>
                    </a:lnTo>
                    <a:lnTo>
                      <a:pt x="24" y="13"/>
                    </a:lnTo>
                    <a:lnTo>
                      <a:pt x="22" y="12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6" y="9"/>
                    </a:lnTo>
                    <a:lnTo>
                      <a:pt x="13" y="9"/>
                    </a:lnTo>
                    <a:lnTo>
                      <a:pt x="11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7" y="17"/>
                    </a:lnTo>
                    <a:lnTo>
                      <a:pt x="5" y="20"/>
                    </a:lnTo>
                    <a:lnTo>
                      <a:pt x="4" y="24"/>
                    </a:lnTo>
                    <a:lnTo>
                      <a:pt x="2" y="26"/>
                    </a:lnTo>
                    <a:lnTo>
                      <a:pt x="2" y="30"/>
                    </a:lnTo>
                    <a:lnTo>
                      <a:pt x="4" y="31"/>
                    </a:lnTo>
                    <a:lnTo>
                      <a:pt x="5" y="34"/>
                    </a:lnTo>
                    <a:lnTo>
                      <a:pt x="7" y="35"/>
                    </a:lnTo>
                    <a:lnTo>
                      <a:pt x="9" y="39"/>
                    </a:lnTo>
                    <a:lnTo>
                      <a:pt x="11" y="41"/>
                    </a:lnTo>
                    <a:lnTo>
                      <a:pt x="13" y="43"/>
                    </a:lnTo>
                    <a:lnTo>
                      <a:pt x="17" y="43"/>
                    </a:lnTo>
                    <a:lnTo>
                      <a:pt x="21" y="43"/>
                    </a:lnTo>
                    <a:lnTo>
                      <a:pt x="35" y="34"/>
                    </a:lnTo>
                    <a:lnTo>
                      <a:pt x="34" y="30"/>
                    </a:lnTo>
                    <a:lnTo>
                      <a:pt x="35" y="28"/>
                    </a:lnTo>
                    <a:lnTo>
                      <a:pt x="36" y="24"/>
                    </a:lnTo>
                    <a:lnTo>
                      <a:pt x="38" y="22"/>
                    </a:lnTo>
                    <a:lnTo>
                      <a:pt x="42" y="20"/>
                    </a:lnTo>
                    <a:lnTo>
                      <a:pt x="45" y="19"/>
                    </a:lnTo>
                    <a:lnTo>
                      <a:pt x="46" y="17"/>
                    </a:lnTo>
                    <a:lnTo>
                      <a:pt x="47" y="13"/>
                    </a:lnTo>
                    <a:lnTo>
                      <a:pt x="47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9" name="Freeform 42"/>
              <p:cNvSpPr/>
              <p:nvPr/>
            </p:nvSpPr>
            <p:spPr bwMode="auto">
              <a:xfrm>
                <a:off x="2009775" y="2941638"/>
                <a:ext cx="25400" cy="30163"/>
              </a:xfrm>
              <a:custGeom>
                <a:avLst/>
                <a:gdLst>
                  <a:gd name="T0" fmla="*/ 38 w 80"/>
                  <a:gd name="T1" fmla="*/ 89 h 96"/>
                  <a:gd name="T2" fmla="*/ 40 w 80"/>
                  <a:gd name="T3" fmla="*/ 88 h 96"/>
                  <a:gd name="T4" fmla="*/ 42 w 80"/>
                  <a:gd name="T5" fmla="*/ 85 h 96"/>
                  <a:gd name="T6" fmla="*/ 44 w 80"/>
                  <a:gd name="T7" fmla="*/ 83 h 96"/>
                  <a:gd name="T8" fmla="*/ 45 w 80"/>
                  <a:gd name="T9" fmla="*/ 80 h 96"/>
                  <a:gd name="T10" fmla="*/ 45 w 80"/>
                  <a:gd name="T11" fmla="*/ 78 h 96"/>
                  <a:gd name="T12" fmla="*/ 46 w 80"/>
                  <a:gd name="T13" fmla="*/ 76 h 96"/>
                  <a:gd name="T14" fmla="*/ 47 w 80"/>
                  <a:gd name="T15" fmla="*/ 73 h 96"/>
                  <a:gd name="T16" fmla="*/ 49 w 80"/>
                  <a:gd name="T17" fmla="*/ 71 h 96"/>
                  <a:gd name="T18" fmla="*/ 51 w 80"/>
                  <a:gd name="T19" fmla="*/ 69 h 96"/>
                  <a:gd name="T20" fmla="*/ 53 w 80"/>
                  <a:gd name="T21" fmla="*/ 69 h 96"/>
                  <a:gd name="T22" fmla="*/ 56 w 80"/>
                  <a:gd name="T23" fmla="*/ 69 h 96"/>
                  <a:gd name="T24" fmla="*/ 59 w 80"/>
                  <a:gd name="T25" fmla="*/ 67 h 96"/>
                  <a:gd name="T26" fmla="*/ 62 w 80"/>
                  <a:gd name="T27" fmla="*/ 66 h 96"/>
                  <a:gd name="T28" fmla="*/ 64 w 80"/>
                  <a:gd name="T29" fmla="*/ 63 h 96"/>
                  <a:gd name="T30" fmla="*/ 64 w 80"/>
                  <a:gd name="T31" fmla="*/ 61 h 96"/>
                  <a:gd name="T32" fmla="*/ 64 w 80"/>
                  <a:gd name="T33" fmla="*/ 57 h 96"/>
                  <a:gd name="T34" fmla="*/ 63 w 80"/>
                  <a:gd name="T35" fmla="*/ 54 h 96"/>
                  <a:gd name="T36" fmla="*/ 63 w 80"/>
                  <a:gd name="T37" fmla="*/ 51 h 96"/>
                  <a:gd name="T38" fmla="*/ 80 w 80"/>
                  <a:gd name="T39" fmla="*/ 51 h 96"/>
                  <a:gd name="T40" fmla="*/ 80 w 80"/>
                  <a:gd name="T41" fmla="*/ 51 h 96"/>
                  <a:gd name="T42" fmla="*/ 79 w 80"/>
                  <a:gd name="T43" fmla="*/ 46 h 96"/>
                  <a:gd name="T44" fmla="*/ 78 w 80"/>
                  <a:gd name="T45" fmla="*/ 43 h 96"/>
                  <a:gd name="T46" fmla="*/ 75 w 80"/>
                  <a:gd name="T47" fmla="*/ 40 h 96"/>
                  <a:gd name="T48" fmla="*/ 73 w 80"/>
                  <a:gd name="T49" fmla="*/ 39 h 96"/>
                  <a:gd name="T50" fmla="*/ 70 w 80"/>
                  <a:gd name="T51" fmla="*/ 38 h 96"/>
                  <a:gd name="T52" fmla="*/ 67 w 80"/>
                  <a:gd name="T53" fmla="*/ 38 h 96"/>
                  <a:gd name="T54" fmla="*/ 63 w 80"/>
                  <a:gd name="T55" fmla="*/ 39 h 96"/>
                  <a:gd name="T56" fmla="*/ 63 w 80"/>
                  <a:gd name="T57" fmla="*/ 36 h 96"/>
                  <a:gd name="T58" fmla="*/ 63 w 80"/>
                  <a:gd name="T59" fmla="*/ 33 h 96"/>
                  <a:gd name="T60" fmla="*/ 63 w 80"/>
                  <a:gd name="T61" fmla="*/ 29 h 96"/>
                  <a:gd name="T62" fmla="*/ 62 w 80"/>
                  <a:gd name="T63" fmla="*/ 27 h 96"/>
                  <a:gd name="T64" fmla="*/ 59 w 80"/>
                  <a:gd name="T65" fmla="*/ 25 h 96"/>
                  <a:gd name="T66" fmla="*/ 57 w 80"/>
                  <a:gd name="T67" fmla="*/ 22 h 96"/>
                  <a:gd name="T68" fmla="*/ 61 w 80"/>
                  <a:gd name="T69" fmla="*/ 20 h 96"/>
                  <a:gd name="T70" fmla="*/ 63 w 80"/>
                  <a:gd name="T71" fmla="*/ 17 h 96"/>
                  <a:gd name="T72" fmla="*/ 64 w 80"/>
                  <a:gd name="T73" fmla="*/ 14 h 96"/>
                  <a:gd name="T74" fmla="*/ 66 w 80"/>
                  <a:gd name="T75" fmla="*/ 9 h 96"/>
                  <a:gd name="T76" fmla="*/ 57 w 80"/>
                  <a:gd name="T77" fmla="*/ 0 h 96"/>
                  <a:gd name="T78" fmla="*/ 47 w 80"/>
                  <a:gd name="T79" fmla="*/ 3 h 96"/>
                  <a:gd name="T80" fmla="*/ 42 w 80"/>
                  <a:gd name="T81" fmla="*/ 9 h 96"/>
                  <a:gd name="T82" fmla="*/ 39 w 80"/>
                  <a:gd name="T83" fmla="*/ 16 h 96"/>
                  <a:gd name="T84" fmla="*/ 39 w 80"/>
                  <a:gd name="T85" fmla="*/ 15 h 96"/>
                  <a:gd name="T86" fmla="*/ 38 w 80"/>
                  <a:gd name="T87" fmla="*/ 15 h 96"/>
                  <a:gd name="T88" fmla="*/ 42 w 80"/>
                  <a:gd name="T89" fmla="*/ 32 h 96"/>
                  <a:gd name="T90" fmla="*/ 38 w 80"/>
                  <a:gd name="T91" fmla="*/ 38 h 96"/>
                  <a:gd name="T92" fmla="*/ 40 w 80"/>
                  <a:gd name="T93" fmla="*/ 46 h 96"/>
                  <a:gd name="T94" fmla="*/ 30 w 80"/>
                  <a:gd name="T95" fmla="*/ 59 h 96"/>
                  <a:gd name="T96" fmla="*/ 18 w 80"/>
                  <a:gd name="T97" fmla="*/ 68 h 96"/>
                  <a:gd name="T98" fmla="*/ 7 w 80"/>
                  <a:gd name="T99" fmla="*/ 79 h 96"/>
                  <a:gd name="T100" fmla="*/ 0 w 80"/>
                  <a:gd name="T101" fmla="*/ 93 h 96"/>
                  <a:gd name="T102" fmla="*/ 13 w 80"/>
                  <a:gd name="T103" fmla="*/ 96 h 96"/>
                  <a:gd name="T104" fmla="*/ 25 w 80"/>
                  <a:gd name="T105" fmla="*/ 94 h 96"/>
                  <a:gd name="T106" fmla="*/ 38 w 80"/>
                  <a:gd name="T107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96">
                    <a:moveTo>
                      <a:pt x="38" y="89"/>
                    </a:moveTo>
                    <a:lnTo>
                      <a:pt x="40" y="88"/>
                    </a:lnTo>
                    <a:lnTo>
                      <a:pt x="42" y="85"/>
                    </a:lnTo>
                    <a:lnTo>
                      <a:pt x="44" y="83"/>
                    </a:lnTo>
                    <a:lnTo>
                      <a:pt x="45" y="80"/>
                    </a:lnTo>
                    <a:lnTo>
                      <a:pt x="45" y="78"/>
                    </a:lnTo>
                    <a:lnTo>
                      <a:pt x="46" y="76"/>
                    </a:lnTo>
                    <a:lnTo>
                      <a:pt x="47" y="73"/>
                    </a:lnTo>
                    <a:lnTo>
                      <a:pt x="49" y="71"/>
                    </a:lnTo>
                    <a:lnTo>
                      <a:pt x="51" y="69"/>
                    </a:lnTo>
                    <a:lnTo>
                      <a:pt x="53" y="69"/>
                    </a:lnTo>
                    <a:lnTo>
                      <a:pt x="56" y="69"/>
                    </a:lnTo>
                    <a:lnTo>
                      <a:pt x="59" y="67"/>
                    </a:lnTo>
                    <a:lnTo>
                      <a:pt x="62" y="66"/>
                    </a:lnTo>
                    <a:lnTo>
                      <a:pt x="64" y="63"/>
                    </a:lnTo>
                    <a:lnTo>
                      <a:pt x="64" y="61"/>
                    </a:lnTo>
                    <a:lnTo>
                      <a:pt x="64" y="57"/>
                    </a:lnTo>
                    <a:lnTo>
                      <a:pt x="63" y="54"/>
                    </a:lnTo>
                    <a:lnTo>
                      <a:pt x="63" y="51"/>
                    </a:lnTo>
                    <a:lnTo>
                      <a:pt x="80" y="51"/>
                    </a:lnTo>
                    <a:lnTo>
                      <a:pt x="80" y="51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5" y="40"/>
                    </a:lnTo>
                    <a:lnTo>
                      <a:pt x="73" y="39"/>
                    </a:lnTo>
                    <a:lnTo>
                      <a:pt x="70" y="38"/>
                    </a:lnTo>
                    <a:lnTo>
                      <a:pt x="67" y="38"/>
                    </a:lnTo>
                    <a:lnTo>
                      <a:pt x="63" y="39"/>
                    </a:lnTo>
                    <a:lnTo>
                      <a:pt x="63" y="36"/>
                    </a:lnTo>
                    <a:lnTo>
                      <a:pt x="63" y="33"/>
                    </a:lnTo>
                    <a:lnTo>
                      <a:pt x="63" y="29"/>
                    </a:lnTo>
                    <a:lnTo>
                      <a:pt x="62" y="27"/>
                    </a:lnTo>
                    <a:lnTo>
                      <a:pt x="59" y="25"/>
                    </a:lnTo>
                    <a:lnTo>
                      <a:pt x="57" y="22"/>
                    </a:lnTo>
                    <a:lnTo>
                      <a:pt x="61" y="20"/>
                    </a:lnTo>
                    <a:lnTo>
                      <a:pt x="63" y="17"/>
                    </a:lnTo>
                    <a:lnTo>
                      <a:pt x="64" y="14"/>
                    </a:lnTo>
                    <a:lnTo>
                      <a:pt x="66" y="9"/>
                    </a:lnTo>
                    <a:lnTo>
                      <a:pt x="57" y="0"/>
                    </a:lnTo>
                    <a:lnTo>
                      <a:pt x="47" y="3"/>
                    </a:lnTo>
                    <a:lnTo>
                      <a:pt x="42" y="9"/>
                    </a:lnTo>
                    <a:lnTo>
                      <a:pt x="39" y="16"/>
                    </a:lnTo>
                    <a:lnTo>
                      <a:pt x="39" y="15"/>
                    </a:lnTo>
                    <a:lnTo>
                      <a:pt x="38" y="15"/>
                    </a:lnTo>
                    <a:lnTo>
                      <a:pt x="42" y="32"/>
                    </a:lnTo>
                    <a:lnTo>
                      <a:pt x="38" y="38"/>
                    </a:lnTo>
                    <a:lnTo>
                      <a:pt x="40" y="46"/>
                    </a:lnTo>
                    <a:lnTo>
                      <a:pt x="30" y="59"/>
                    </a:lnTo>
                    <a:lnTo>
                      <a:pt x="18" y="68"/>
                    </a:lnTo>
                    <a:lnTo>
                      <a:pt x="7" y="79"/>
                    </a:lnTo>
                    <a:lnTo>
                      <a:pt x="0" y="93"/>
                    </a:lnTo>
                    <a:lnTo>
                      <a:pt x="13" y="96"/>
                    </a:lnTo>
                    <a:lnTo>
                      <a:pt x="25" y="94"/>
                    </a:lnTo>
                    <a:lnTo>
                      <a:pt x="38" y="8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0" name="Freeform 43"/>
              <p:cNvSpPr/>
              <p:nvPr/>
            </p:nvSpPr>
            <p:spPr bwMode="auto">
              <a:xfrm>
                <a:off x="2000250" y="2955925"/>
                <a:ext cx="7937" cy="6350"/>
              </a:xfrm>
              <a:custGeom>
                <a:avLst/>
                <a:gdLst>
                  <a:gd name="T0" fmla="*/ 24 w 25"/>
                  <a:gd name="T1" fmla="*/ 13 h 21"/>
                  <a:gd name="T2" fmla="*/ 25 w 25"/>
                  <a:gd name="T3" fmla="*/ 0 h 21"/>
                  <a:gd name="T4" fmla="*/ 15 w 25"/>
                  <a:gd name="T5" fmla="*/ 3 h 21"/>
                  <a:gd name="T6" fmla="*/ 13 w 25"/>
                  <a:gd name="T7" fmla="*/ 4 h 21"/>
                  <a:gd name="T8" fmla="*/ 9 w 25"/>
                  <a:gd name="T9" fmla="*/ 5 h 21"/>
                  <a:gd name="T10" fmla="*/ 7 w 25"/>
                  <a:gd name="T11" fmla="*/ 6 h 21"/>
                  <a:gd name="T12" fmla="*/ 4 w 25"/>
                  <a:gd name="T13" fmla="*/ 8 h 21"/>
                  <a:gd name="T14" fmla="*/ 2 w 25"/>
                  <a:gd name="T15" fmla="*/ 9 h 21"/>
                  <a:gd name="T16" fmla="*/ 0 w 25"/>
                  <a:gd name="T17" fmla="*/ 13 h 21"/>
                  <a:gd name="T18" fmla="*/ 14 w 25"/>
                  <a:gd name="T19" fmla="*/ 21 h 21"/>
                  <a:gd name="T20" fmla="*/ 24 w 25"/>
                  <a:gd name="T21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21">
                    <a:moveTo>
                      <a:pt x="24" y="13"/>
                    </a:moveTo>
                    <a:lnTo>
                      <a:pt x="25" y="0"/>
                    </a:lnTo>
                    <a:lnTo>
                      <a:pt x="15" y="3"/>
                    </a:lnTo>
                    <a:lnTo>
                      <a:pt x="13" y="4"/>
                    </a:lnTo>
                    <a:lnTo>
                      <a:pt x="9" y="5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14" y="21"/>
                    </a:lnTo>
                    <a:lnTo>
                      <a:pt x="24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1" name="Freeform 44"/>
              <p:cNvSpPr/>
              <p:nvPr/>
            </p:nvSpPr>
            <p:spPr bwMode="auto">
              <a:xfrm>
                <a:off x="2041525" y="2973388"/>
                <a:ext cx="19050" cy="22225"/>
              </a:xfrm>
              <a:custGeom>
                <a:avLst/>
                <a:gdLst>
                  <a:gd name="T0" fmla="*/ 20 w 56"/>
                  <a:gd name="T1" fmla="*/ 67 h 68"/>
                  <a:gd name="T2" fmla="*/ 43 w 56"/>
                  <a:gd name="T3" fmla="*/ 67 h 68"/>
                  <a:gd name="T4" fmla="*/ 45 w 56"/>
                  <a:gd name="T5" fmla="*/ 56 h 68"/>
                  <a:gd name="T6" fmla="*/ 48 w 56"/>
                  <a:gd name="T7" fmla="*/ 56 h 68"/>
                  <a:gd name="T8" fmla="*/ 51 w 56"/>
                  <a:gd name="T9" fmla="*/ 53 h 68"/>
                  <a:gd name="T10" fmla="*/ 53 w 56"/>
                  <a:gd name="T11" fmla="*/ 47 h 68"/>
                  <a:gd name="T12" fmla="*/ 55 w 56"/>
                  <a:gd name="T13" fmla="*/ 42 h 68"/>
                  <a:gd name="T14" fmla="*/ 56 w 56"/>
                  <a:gd name="T15" fmla="*/ 36 h 68"/>
                  <a:gd name="T16" fmla="*/ 53 w 56"/>
                  <a:gd name="T17" fmla="*/ 33 h 68"/>
                  <a:gd name="T18" fmla="*/ 49 w 56"/>
                  <a:gd name="T19" fmla="*/ 33 h 68"/>
                  <a:gd name="T20" fmla="*/ 45 w 56"/>
                  <a:gd name="T21" fmla="*/ 35 h 68"/>
                  <a:gd name="T22" fmla="*/ 42 w 56"/>
                  <a:gd name="T23" fmla="*/ 39 h 68"/>
                  <a:gd name="T24" fmla="*/ 38 w 56"/>
                  <a:gd name="T25" fmla="*/ 41 h 68"/>
                  <a:gd name="T26" fmla="*/ 36 w 56"/>
                  <a:gd name="T27" fmla="*/ 45 h 68"/>
                  <a:gd name="T28" fmla="*/ 37 w 56"/>
                  <a:gd name="T29" fmla="*/ 50 h 68"/>
                  <a:gd name="T30" fmla="*/ 30 w 56"/>
                  <a:gd name="T31" fmla="*/ 50 h 68"/>
                  <a:gd name="T32" fmla="*/ 22 w 56"/>
                  <a:gd name="T33" fmla="*/ 54 h 68"/>
                  <a:gd name="T34" fmla="*/ 22 w 56"/>
                  <a:gd name="T35" fmla="*/ 52 h 68"/>
                  <a:gd name="T36" fmla="*/ 25 w 56"/>
                  <a:gd name="T37" fmla="*/ 47 h 68"/>
                  <a:gd name="T38" fmla="*/ 26 w 56"/>
                  <a:gd name="T39" fmla="*/ 37 h 68"/>
                  <a:gd name="T40" fmla="*/ 31 w 56"/>
                  <a:gd name="T41" fmla="*/ 37 h 68"/>
                  <a:gd name="T42" fmla="*/ 34 w 56"/>
                  <a:gd name="T43" fmla="*/ 34 h 68"/>
                  <a:gd name="T44" fmla="*/ 36 w 56"/>
                  <a:gd name="T45" fmla="*/ 12 h 68"/>
                  <a:gd name="T46" fmla="*/ 21 w 56"/>
                  <a:gd name="T47" fmla="*/ 3 h 68"/>
                  <a:gd name="T48" fmla="*/ 4 w 56"/>
                  <a:gd name="T49" fmla="*/ 1 h 68"/>
                  <a:gd name="T50" fmla="*/ 4 w 56"/>
                  <a:gd name="T51" fmla="*/ 24 h 68"/>
                  <a:gd name="T52" fmla="*/ 11 w 56"/>
                  <a:gd name="T53" fmla="*/ 24 h 68"/>
                  <a:gd name="T54" fmla="*/ 17 w 56"/>
                  <a:gd name="T55" fmla="*/ 25 h 68"/>
                  <a:gd name="T56" fmla="*/ 22 w 56"/>
                  <a:gd name="T57" fmla="*/ 30 h 68"/>
                  <a:gd name="T58" fmla="*/ 21 w 56"/>
                  <a:gd name="T59" fmla="*/ 29 h 68"/>
                  <a:gd name="T60" fmla="*/ 14 w 56"/>
                  <a:gd name="T61" fmla="*/ 30 h 68"/>
                  <a:gd name="T62" fmla="*/ 8 w 56"/>
                  <a:gd name="T63" fmla="*/ 36 h 68"/>
                  <a:gd name="T64" fmla="*/ 8 w 56"/>
                  <a:gd name="T65" fmla="*/ 52 h 68"/>
                  <a:gd name="T66" fmla="*/ 9 w 56"/>
                  <a:gd name="T67" fmla="*/ 62 h 68"/>
                  <a:gd name="T68" fmla="*/ 13 w 56"/>
                  <a:gd name="T69" fmla="*/ 67 h 68"/>
                  <a:gd name="T70" fmla="*/ 17 w 56"/>
                  <a:gd name="T7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68">
                    <a:moveTo>
                      <a:pt x="17" y="68"/>
                    </a:moveTo>
                    <a:lnTo>
                      <a:pt x="20" y="67"/>
                    </a:lnTo>
                    <a:lnTo>
                      <a:pt x="21" y="65"/>
                    </a:lnTo>
                    <a:lnTo>
                      <a:pt x="43" y="67"/>
                    </a:lnTo>
                    <a:lnTo>
                      <a:pt x="45" y="54"/>
                    </a:lnTo>
                    <a:lnTo>
                      <a:pt x="45" y="56"/>
                    </a:lnTo>
                    <a:lnTo>
                      <a:pt x="47" y="56"/>
                    </a:lnTo>
                    <a:lnTo>
                      <a:pt x="48" y="56"/>
                    </a:lnTo>
                    <a:lnTo>
                      <a:pt x="50" y="56"/>
                    </a:lnTo>
                    <a:lnTo>
                      <a:pt x="51" y="53"/>
                    </a:lnTo>
                    <a:lnTo>
                      <a:pt x="51" y="51"/>
                    </a:lnTo>
                    <a:lnTo>
                      <a:pt x="53" y="47"/>
                    </a:lnTo>
                    <a:lnTo>
                      <a:pt x="54" y="45"/>
                    </a:lnTo>
                    <a:lnTo>
                      <a:pt x="55" y="42"/>
                    </a:lnTo>
                    <a:lnTo>
                      <a:pt x="56" y="40"/>
                    </a:lnTo>
                    <a:lnTo>
                      <a:pt x="56" y="36"/>
                    </a:lnTo>
                    <a:lnTo>
                      <a:pt x="55" y="34"/>
                    </a:lnTo>
                    <a:lnTo>
                      <a:pt x="53" y="33"/>
                    </a:lnTo>
                    <a:lnTo>
                      <a:pt x="51" y="31"/>
                    </a:lnTo>
                    <a:lnTo>
                      <a:pt x="49" y="33"/>
                    </a:lnTo>
                    <a:lnTo>
                      <a:pt x="48" y="34"/>
                    </a:lnTo>
                    <a:lnTo>
                      <a:pt x="45" y="35"/>
                    </a:lnTo>
                    <a:lnTo>
                      <a:pt x="44" y="37"/>
                    </a:lnTo>
                    <a:lnTo>
                      <a:pt x="42" y="39"/>
                    </a:lnTo>
                    <a:lnTo>
                      <a:pt x="40" y="40"/>
                    </a:lnTo>
                    <a:lnTo>
                      <a:pt x="38" y="41"/>
                    </a:lnTo>
                    <a:lnTo>
                      <a:pt x="37" y="43"/>
                    </a:lnTo>
                    <a:lnTo>
                      <a:pt x="36" y="45"/>
                    </a:lnTo>
                    <a:lnTo>
                      <a:pt x="36" y="47"/>
                    </a:lnTo>
                    <a:lnTo>
                      <a:pt x="37" y="50"/>
                    </a:lnTo>
                    <a:lnTo>
                      <a:pt x="33" y="48"/>
                    </a:lnTo>
                    <a:lnTo>
                      <a:pt x="30" y="50"/>
                    </a:lnTo>
                    <a:lnTo>
                      <a:pt x="26" y="51"/>
                    </a:lnTo>
                    <a:lnTo>
                      <a:pt x="22" y="54"/>
                    </a:lnTo>
                    <a:lnTo>
                      <a:pt x="22" y="54"/>
                    </a:lnTo>
                    <a:lnTo>
                      <a:pt x="22" y="52"/>
                    </a:lnTo>
                    <a:lnTo>
                      <a:pt x="22" y="50"/>
                    </a:lnTo>
                    <a:lnTo>
                      <a:pt x="25" y="47"/>
                    </a:lnTo>
                    <a:lnTo>
                      <a:pt x="26" y="43"/>
                    </a:lnTo>
                    <a:lnTo>
                      <a:pt x="26" y="37"/>
                    </a:lnTo>
                    <a:lnTo>
                      <a:pt x="28" y="37"/>
                    </a:lnTo>
                    <a:lnTo>
                      <a:pt x="31" y="37"/>
                    </a:lnTo>
                    <a:lnTo>
                      <a:pt x="33" y="36"/>
                    </a:lnTo>
                    <a:lnTo>
                      <a:pt x="34" y="34"/>
                    </a:lnTo>
                    <a:lnTo>
                      <a:pt x="37" y="23"/>
                    </a:lnTo>
                    <a:lnTo>
                      <a:pt x="36" y="12"/>
                    </a:lnTo>
                    <a:lnTo>
                      <a:pt x="28" y="8"/>
                    </a:lnTo>
                    <a:lnTo>
                      <a:pt x="21" y="3"/>
                    </a:lnTo>
                    <a:lnTo>
                      <a:pt x="14" y="0"/>
                    </a:lnTo>
                    <a:lnTo>
                      <a:pt x="4" y="1"/>
                    </a:lnTo>
                    <a:lnTo>
                      <a:pt x="0" y="3"/>
                    </a:lnTo>
                    <a:lnTo>
                      <a:pt x="4" y="24"/>
                    </a:lnTo>
                    <a:lnTo>
                      <a:pt x="8" y="24"/>
                    </a:lnTo>
                    <a:lnTo>
                      <a:pt x="11" y="24"/>
                    </a:lnTo>
                    <a:lnTo>
                      <a:pt x="15" y="25"/>
                    </a:lnTo>
                    <a:lnTo>
                      <a:pt x="17" y="25"/>
                    </a:lnTo>
                    <a:lnTo>
                      <a:pt x="20" y="26"/>
                    </a:lnTo>
                    <a:lnTo>
                      <a:pt x="22" y="30"/>
                    </a:lnTo>
                    <a:lnTo>
                      <a:pt x="22" y="30"/>
                    </a:lnTo>
                    <a:lnTo>
                      <a:pt x="21" y="29"/>
                    </a:lnTo>
                    <a:lnTo>
                      <a:pt x="17" y="29"/>
                    </a:lnTo>
                    <a:lnTo>
                      <a:pt x="14" y="30"/>
                    </a:lnTo>
                    <a:lnTo>
                      <a:pt x="11" y="34"/>
                    </a:lnTo>
                    <a:lnTo>
                      <a:pt x="8" y="36"/>
                    </a:lnTo>
                    <a:lnTo>
                      <a:pt x="9" y="46"/>
                    </a:lnTo>
                    <a:lnTo>
                      <a:pt x="8" y="52"/>
                    </a:lnTo>
                    <a:lnTo>
                      <a:pt x="8" y="57"/>
                    </a:lnTo>
                    <a:lnTo>
                      <a:pt x="9" y="62"/>
                    </a:lnTo>
                    <a:lnTo>
                      <a:pt x="10" y="64"/>
                    </a:lnTo>
                    <a:lnTo>
                      <a:pt x="13" y="67"/>
                    </a:lnTo>
                    <a:lnTo>
                      <a:pt x="15" y="68"/>
                    </a:lnTo>
                    <a:lnTo>
                      <a:pt x="17" y="6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2" name="Freeform 45"/>
              <p:cNvSpPr/>
              <p:nvPr/>
            </p:nvSpPr>
            <p:spPr bwMode="auto">
              <a:xfrm>
                <a:off x="2032000" y="2994025"/>
                <a:ext cx="12700" cy="14288"/>
              </a:xfrm>
              <a:custGeom>
                <a:avLst/>
                <a:gdLst>
                  <a:gd name="T0" fmla="*/ 39 w 39"/>
                  <a:gd name="T1" fmla="*/ 16 h 46"/>
                  <a:gd name="T2" fmla="*/ 39 w 39"/>
                  <a:gd name="T3" fmla="*/ 13 h 46"/>
                  <a:gd name="T4" fmla="*/ 36 w 39"/>
                  <a:gd name="T5" fmla="*/ 11 h 46"/>
                  <a:gd name="T6" fmla="*/ 35 w 39"/>
                  <a:gd name="T7" fmla="*/ 9 h 46"/>
                  <a:gd name="T8" fmla="*/ 33 w 39"/>
                  <a:gd name="T9" fmla="*/ 7 h 46"/>
                  <a:gd name="T10" fmla="*/ 30 w 39"/>
                  <a:gd name="T11" fmla="*/ 6 h 46"/>
                  <a:gd name="T12" fmla="*/ 28 w 39"/>
                  <a:gd name="T13" fmla="*/ 1 h 46"/>
                  <a:gd name="T14" fmla="*/ 23 w 39"/>
                  <a:gd name="T15" fmla="*/ 3 h 46"/>
                  <a:gd name="T16" fmla="*/ 19 w 39"/>
                  <a:gd name="T17" fmla="*/ 0 h 46"/>
                  <a:gd name="T18" fmla="*/ 17 w 39"/>
                  <a:gd name="T19" fmla="*/ 0 h 46"/>
                  <a:gd name="T20" fmla="*/ 14 w 39"/>
                  <a:gd name="T21" fmla="*/ 0 h 46"/>
                  <a:gd name="T22" fmla="*/ 13 w 39"/>
                  <a:gd name="T23" fmla="*/ 1 h 46"/>
                  <a:gd name="T24" fmla="*/ 11 w 39"/>
                  <a:gd name="T25" fmla="*/ 3 h 46"/>
                  <a:gd name="T26" fmla="*/ 8 w 39"/>
                  <a:gd name="T27" fmla="*/ 5 h 46"/>
                  <a:gd name="T28" fmla="*/ 6 w 39"/>
                  <a:gd name="T29" fmla="*/ 6 h 46"/>
                  <a:gd name="T30" fmla="*/ 3 w 39"/>
                  <a:gd name="T31" fmla="*/ 13 h 46"/>
                  <a:gd name="T32" fmla="*/ 2 w 39"/>
                  <a:gd name="T33" fmla="*/ 21 h 46"/>
                  <a:gd name="T34" fmla="*/ 0 w 39"/>
                  <a:gd name="T35" fmla="*/ 27 h 46"/>
                  <a:gd name="T36" fmla="*/ 0 w 39"/>
                  <a:gd name="T37" fmla="*/ 30 h 46"/>
                  <a:gd name="T38" fmla="*/ 0 w 39"/>
                  <a:gd name="T39" fmla="*/ 34 h 46"/>
                  <a:gd name="T40" fmla="*/ 2 w 39"/>
                  <a:gd name="T41" fmla="*/ 36 h 46"/>
                  <a:gd name="T42" fmla="*/ 5 w 39"/>
                  <a:gd name="T43" fmla="*/ 46 h 46"/>
                  <a:gd name="T44" fmla="*/ 7 w 39"/>
                  <a:gd name="T45" fmla="*/ 46 h 46"/>
                  <a:gd name="T46" fmla="*/ 10 w 39"/>
                  <a:gd name="T47" fmla="*/ 46 h 46"/>
                  <a:gd name="T48" fmla="*/ 11 w 39"/>
                  <a:gd name="T49" fmla="*/ 44 h 46"/>
                  <a:gd name="T50" fmla="*/ 12 w 39"/>
                  <a:gd name="T51" fmla="*/ 43 h 46"/>
                  <a:gd name="T52" fmla="*/ 13 w 39"/>
                  <a:gd name="T53" fmla="*/ 40 h 46"/>
                  <a:gd name="T54" fmla="*/ 14 w 39"/>
                  <a:gd name="T55" fmla="*/ 39 h 46"/>
                  <a:gd name="T56" fmla="*/ 17 w 39"/>
                  <a:gd name="T57" fmla="*/ 38 h 46"/>
                  <a:gd name="T58" fmla="*/ 19 w 39"/>
                  <a:gd name="T59" fmla="*/ 38 h 46"/>
                  <a:gd name="T60" fmla="*/ 24 w 39"/>
                  <a:gd name="T61" fmla="*/ 36 h 46"/>
                  <a:gd name="T62" fmla="*/ 24 w 39"/>
                  <a:gd name="T63" fmla="*/ 33 h 46"/>
                  <a:gd name="T64" fmla="*/ 24 w 39"/>
                  <a:gd name="T65" fmla="*/ 32 h 46"/>
                  <a:gd name="T66" fmla="*/ 23 w 39"/>
                  <a:gd name="T67" fmla="*/ 30 h 46"/>
                  <a:gd name="T68" fmla="*/ 25 w 39"/>
                  <a:gd name="T69" fmla="*/ 27 h 46"/>
                  <a:gd name="T70" fmla="*/ 29 w 39"/>
                  <a:gd name="T71" fmla="*/ 27 h 46"/>
                  <a:gd name="T72" fmla="*/ 33 w 39"/>
                  <a:gd name="T73" fmla="*/ 26 h 46"/>
                  <a:gd name="T74" fmla="*/ 36 w 39"/>
                  <a:gd name="T75" fmla="*/ 23 h 46"/>
                  <a:gd name="T76" fmla="*/ 37 w 39"/>
                  <a:gd name="T77" fmla="*/ 19 h 46"/>
                  <a:gd name="T78" fmla="*/ 39 w 39"/>
                  <a:gd name="T79" fmla="*/ 1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9" h="46">
                    <a:moveTo>
                      <a:pt x="39" y="16"/>
                    </a:moveTo>
                    <a:lnTo>
                      <a:pt x="39" y="13"/>
                    </a:lnTo>
                    <a:lnTo>
                      <a:pt x="36" y="11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0" y="6"/>
                    </a:lnTo>
                    <a:lnTo>
                      <a:pt x="28" y="1"/>
                    </a:lnTo>
                    <a:lnTo>
                      <a:pt x="23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3" y="1"/>
                    </a:lnTo>
                    <a:lnTo>
                      <a:pt x="11" y="3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3" y="13"/>
                    </a:lnTo>
                    <a:lnTo>
                      <a:pt x="2" y="21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2" y="36"/>
                    </a:lnTo>
                    <a:lnTo>
                      <a:pt x="5" y="46"/>
                    </a:lnTo>
                    <a:lnTo>
                      <a:pt x="7" y="46"/>
                    </a:lnTo>
                    <a:lnTo>
                      <a:pt x="10" y="46"/>
                    </a:lnTo>
                    <a:lnTo>
                      <a:pt x="11" y="44"/>
                    </a:lnTo>
                    <a:lnTo>
                      <a:pt x="12" y="43"/>
                    </a:lnTo>
                    <a:lnTo>
                      <a:pt x="13" y="40"/>
                    </a:lnTo>
                    <a:lnTo>
                      <a:pt x="14" y="39"/>
                    </a:lnTo>
                    <a:lnTo>
                      <a:pt x="17" y="38"/>
                    </a:lnTo>
                    <a:lnTo>
                      <a:pt x="19" y="38"/>
                    </a:lnTo>
                    <a:lnTo>
                      <a:pt x="24" y="36"/>
                    </a:lnTo>
                    <a:lnTo>
                      <a:pt x="24" y="33"/>
                    </a:lnTo>
                    <a:lnTo>
                      <a:pt x="24" y="32"/>
                    </a:lnTo>
                    <a:lnTo>
                      <a:pt x="23" y="30"/>
                    </a:lnTo>
                    <a:lnTo>
                      <a:pt x="25" y="27"/>
                    </a:lnTo>
                    <a:lnTo>
                      <a:pt x="29" y="27"/>
                    </a:lnTo>
                    <a:lnTo>
                      <a:pt x="33" y="26"/>
                    </a:lnTo>
                    <a:lnTo>
                      <a:pt x="36" y="23"/>
                    </a:lnTo>
                    <a:lnTo>
                      <a:pt x="37" y="19"/>
                    </a:lnTo>
                    <a:lnTo>
                      <a:pt x="39" y="1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3" name="Freeform 46"/>
              <p:cNvSpPr/>
              <p:nvPr/>
            </p:nvSpPr>
            <p:spPr bwMode="auto">
              <a:xfrm>
                <a:off x="2014538" y="2990850"/>
                <a:ext cx="17462" cy="28575"/>
              </a:xfrm>
              <a:custGeom>
                <a:avLst/>
                <a:gdLst>
                  <a:gd name="T0" fmla="*/ 42 w 56"/>
                  <a:gd name="T1" fmla="*/ 67 h 90"/>
                  <a:gd name="T2" fmla="*/ 46 w 56"/>
                  <a:gd name="T3" fmla="*/ 66 h 90"/>
                  <a:gd name="T4" fmla="*/ 49 w 56"/>
                  <a:gd name="T5" fmla="*/ 65 h 90"/>
                  <a:gd name="T6" fmla="*/ 50 w 56"/>
                  <a:gd name="T7" fmla="*/ 62 h 90"/>
                  <a:gd name="T8" fmla="*/ 52 w 56"/>
                  <a:gd name="T9" fmla="*/ 59 h 90"/>
                  <a:gd name="T10" fmla="*/ 53 w 56"/>
                  <a:gd name="T11" fmla="*/ 56 h 90"/>
                  <a:gd name="T12" fmla="*/ 55 w 56"/>
                  <a:gd name="T13" fmla="*/ 53 h 90"/>
                  <a:gd name="T14" fmla="*/ 56 w 56"/>
                  <a:gd name="T15" fmla="*/ 50 h 90"/>
                  <a:gd name="T16" fmla="*/ 56 w 56"/>
                  <a:gd name="T17" fmla="*/ 48 h 90"/>
                  <a:gd name="T18" fmla="*/ 55 w 56"/>
                  <a:gd name="T19" fmla="*/ 45 h 90"/>
                  <a:gd name="T20" fmla="*/ 52 w 56"/>
                  <a:gd name="T21" fmla="*/ 43 h 90"/>
                  <a:gd name="T22" fmla="*/ 49 w 56"/>
                  <a:gd name="T23" fmla="*/ 40 h 90"/>
                  <a:gd name="T24" fmla="*/ 45 w 56"/>
                  <a:gd name="T25" fmla="*/ 42 h 90"/>
                  <a:gd name="T26" fmla="*/ 42 w 56"/>
                  <a:gd name="T27" fmla="*/ 43 h 90"/>
                  <a:gd name="T28" fmla="*/ 40 w 56"/>
                  <a:gd name="T29" fmla="*/ 45 h 90"/>
                  <a:gd name="T30" fmla="*/ 36 w 56"/>
                  <a:gd name="T31" fmla="*/ 46 h 90"/>
                  <a:gd name="T32" fmla="*/ 34 w 56"/>
                  <a:gd name="T33" fmla="*/ 48 h 90"/>
                  <a:gd name="T34" fmla="*/ 40 w 56"/>
                  <a:gd name="T35" fmla="*/ 42 h 90"/>
                  <a:gd name="T36" fmla="*/ 44 w 56"/>
                  <a:gd name="T37" fmla="*/ 33 h 90"/>
                  <a:gd name="T38" fmla="*/ 46 w 56"/>
                  <a:gd name="T39" fmla="*/ 25 h 90"/>
                  <a:gd name="T40" fmla="*/ 50 w 56"/>
                  <a:gd name="T41" fmla="*/ 17 h 90"/>
                  <a:gd name="T42" fmla="*/ 51 w 56"/>
                  <a:gd name="T43" fmla="*/ 14 h 90"/>
                  <a:gd name="T44" fmla="*/ 46 w 56"/>
                  <a:gd name="T45" fmla="*/ 9 h 90"/>
                  <a:gd name="T46" fmla="*/ 42 w 56"/>
                  <a:gd name="T47" fmla="*/ 4 h 90"/>
                  <a:gd name="T48" fmla="*/ 36 w 56"/>
                  <a:gd name="T49" fmla="*/ 2 h 90"/>
                  <a:gd name="T50" fmla="*/ 30 w 56"/>
                  <a:gd name="T51" fmla="*/ 0 h 90"/>
                  <a:gd name="T52" fmla="*/ 25 w 56"/>
                  <a:gd name="T53" fmla="*/ 3 h 90"/>
                  <a:gd name="T54" fmla="*/ 21 w 56"/>
                  <a:gd name="T55" fmla="*/ 8 h 90"/>
                  <a:gd name="T56" fmla="*/ 21 w 56"/>
                  <a:gd name="T57" fmla="*/ 14 h 90"/>
                  <a:gd name="T58" fmla="*/ 22 w 56"/>
                  <a:gd name="T59" fmla="*/ 20 h 90"/>
                  <a:gd name="T60" fmla="*/ 23 w 56"/>
                  <a:gd name="T61" fmla="*/ 26 h 90"/>
                  <a:gd name="T62" fmla="*/ 21 w 56"/>
                  <a:gd name="T63" fmla="*/ 32 h 90"/>
                  <a:gd name="T64" fmla="*/ 19 w 56"/>
                  <a:gd name="T65" fmla="*/ 37 h 90"/>
                  <a:gd name="T66" fmla="*/ 21 w 56"/>
                  <a:gd name="T67" fmla="*/ 40 h 90"/>
                  <a:gd name="T68" fmla="*/ 22 w 56"/>
                  <a:gd name="T69" fmla="*/ 44 h 90"/>
                  <a:gd name="T70" fmla="*/ 24 w 56"/>
                  <a:gd name="T71" fmla="*/ 48 h 90"/>
                  <a:gd name="T72" fmla="*/ 22 w 56"/>
                  <a:gd name="T73" fmla="*/ 60 h 90"/>
                  <a:gd name="T74" fmla="*/ 22 w 56"/>
                  <a:gd name="T75" fmla="*/ 60 h 90"/>
                  <a:gd name="T76" fmla="*/ 17 w 56"/>
                  <a:gd name="T77" fmla="*/ 66 h 90"/>
                  <a:gd name="T78" fmla="*/ 16 w 56"/>
                  <a:gd name="T79" fmla="*/ 74 h 90"/>
                  <a:gd name="T80" fmla="*/ 12 w 56"/>
                  <a:gd name="T81" fmla="*/ 80 h 90"/>
                  <a:gd name="T82" fmla="*/ 6 w 56"/>
                  <a:gd name="T83" fmla="*/ 84 h 90"/>
                  <a:gd name="T84" fmla="*/ 0 w 56"/>
                  <a:gd name="T85" fmla="*/ 88 h 90"/>
                  <a:gd name="T86" fmla="*/ 12 w 56"/>
                  <a:gd name="T87" fmla="*/ 90 h 90"/>
                  <a:gd name="T88" fmla="*/ 23 w 56"/>
                  <a:gd name="T89" fmla="*/ 90 h 90"/>
                  <a:gd name="T90" fmla="*/ 32 w 56"/>
                  <a:gd name="T91" fmla="*/ 85 h 90"/>
                  <a:gd name="T92" fmla="*/ 38 w 56"/>
                  <a:gd name="T93" fmla="*/ 77 h 90"/>
                  <a:gd name="T94" fmla="*/ 42 w 56"/>
                  <a:gd name="T95" fmla="*/ 6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" h="90">
                    <a:moveTo>
                      <a:pt x="42" y="67"/>
                    </a:moveTo>
                    <a:lnTo>
                      <a:pt x="46" y="66"/>
                    </a:lnTo>
                    <a:lnTo>
                      <a:pt x="49" y="65"/>
                    </a:lnTo>
                    <a:lnTo>
                      <a:pt x="50" y="62"/>
                    </a:lnTo>
                    <a:lnTo>
                      <a:pt x="52" y="59"/>
                    </a:lnTo>
                    <a:lnTo>
                      <a:pt x="53" y="56"/>
                    </a:lnTo>
                    <a:lnTo>
                      <a:pt x="55" y="53"/>
                    </a:lnTo>
                    <a:lnTo>
                      <a:pt x="56" y="50"/>
                    </a:lnTo>
                    <a:lnTo>
                      <a:pt x="56" y="48"/>
                    </a:lnTo>
                    <a:lnTo>
                      <a:pt x="55" y="45"/>
                    </a:lnTo>
                    <a:lnTo>
                      <a:pt x="52" y="43"/>
                    </a:lnTo>
                    <a:lnTo>
                      <a:pt x="49" y="40"/>
                    </a:lnTo>
                    <a:lnTo>
                      <a:pt x="45" y="42"/>
                    </a:lnTo>
                    <a:lnTo>
                      <a:pt x="42" y="43"/>
                    </a:lnTo>
                    <a:lnTo>
                      <a:pt x="40" y="45"/>
                    </a:lnTo>
                    <a:lnTo>
                      <a:pt x="36" y="46"/>
                    </a:lnTo>
                    <a:lnTo>
                      <a:pt x="34" y="48"/>
                    </a:lnTo>
                    <a:lnTo>
                      <a:pt x="40" y="42"/>
                    </a:lnTo>
                    <a:lnTo>
                      <a:pt x="44" y="33"/>
                    </a:lnTo>
                    <a:lnTo>
                      <a:pt x="46" y="25"/>
                    </a:lnTo>
                    <a:lnTo>
                      <a:pt x="50" y="17"/>
                    </a:lnTo>
                    <a:lnTo>
                      <a:pt x="51" y="14"/>
                    </a:lnTo>
                    <a:lnTo>
                      <a:pt x="46" y="9"/>
                    </a:lnTo>
                    <a:lnTo>
                      <a:pt x="42" y="4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5" y="3"/>
                    </a:lnTo>
                    <a:lnTo>
                      <a:pt x="21" y="8"/>
                    </a:lnTo>
                    <a:lnTo>
                      <a:pt x="21" y="14"/>
                    </a:lnTo>
                    <a:lnTo>
                      <a:pt x="22" y="20"/>
                    </a:lnTo>
                    <a:lnTo>
                      <a:pt x="23" y="26"/>
                    </a:lnTo>
                    <a:lnTo>
                      <a:pt x="21" y="32"/>
                    </a:lnTo>
                    <a:lnTo>
                      <a:pt x="19" y="37"/>
                    </a:lnTo>
                    <a:lnTo>
                      <a:pt x="21" y="40"/>
                    </a:lnTo>
                    <a:lnTo>
                      <a:pt x="22" y="44"/>
                    </a:lnTo>
                    <a:lnTo>
                      <a:pt x="24" y="48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17" y="66"/>
                    </a:lnTo>
                    <a:lnTo>
                      <a:pt x="16" y="74"/>
                    </a:lnTo>
                    <a:lnTo>
                      <a:pt x="12" y="80"/>
                    </a:lnTo>
                    <a:lnTo>
                      <a:pt x="6" y="84"/>
                    </a:lnTo>
                    <a:lnTo>
                      <a:pt x="0" y="88"/>
                    </a:lnTo>
                    <a:lnTo>
                      <a:pt x="12" y="90"/>
                    </a:lnTo>
                    <a:lnTo>
                      <a:pt x="23" y="90"/>
                    </a:lnTo>
                    <a:lnTo>
                      <a:pt x="32" y="85"/>
                    </a:lnTo>
                    <a:lnTo>
                      <a:pt x="38" y="77"/>
                    </a:lnTo>
                    <a:lnTo>
                      <a:pt x="42" y="6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4" name="Freeform 47"/>
              <p:cNvSpPr/>
              <p:nvPr/>
            </p:nvSpPr>
            <p:spPr bwMode="auto">
              <a:xfrm>
                <a:off x="2036763" y="3022600"/>
                <a:ext cx="6350" cy="4763"/>
              </a:xfrm>
              <a:custGeom>
                <a:avLst/>
                <a:gdLst>
                  <a:gd name="T0" fmla="*/ 0 w 17"/>
                  <a:gd name="T1" fmla="*/ 5 h 14"/>
                  <a:gd name="T2" fmla="*/ 1 w 17"/>
                  <a:gd name="T3" fmla="*/ 8 h 14"/>
                  <a:gd name="T4" fmla="*/ 2 w 17"/>
                  <a:gd name="T5" fmla="*/ 11 h 14"/>
                  <a:gd name="T6" fmla="*/ 4 w 17"/>
                  <a:gd name="T7" fmla="*/ 13 h 14"/>
                  <a:gd name="T8" fmla="*/ 7 w 17"/>
                  <a:gd name="T9" fmla="*/ 14 h 14"/>
                  <a:gd name="T10" fmla="*/ 9 w 17"/>
                  <a:gd name="T11" fmla="*/ 13 h 14"/>
                  <a:gd name="T12" fmla="*/ 12 w 17"/>
                  <a:gd name="T13" fmla="*/ 12 h 14"/>
                  <a:gd name="T14" fmla="*/ 14 w 17"/>
                  <a:gd name="T15" fmla="*/ 11 h 14"/>
                  <a:gd name="T16" fmla="*/ 15 w 17"/>
                  <a:gd name="T17" fmla="*/ 10 h 14"/>
                  <a:gd name="T18" fmla="*/ 17 w 17"/>
                  <a:gd name="T19" fmla="*/ 7 h 14"/>
                  <a:gd name="T20" fmla="*/ 15 w 17"/>
                  <a:gd name="T21" fmla="*/ 3 h 14"/>
                  <a:gd name="T22" fmla="*/ 13 w 17"/>
                  <a:gd name="T23" fmla="*/ 1 h 14"/>
                  <a:gd name="T24" fmla="*/ 12 w 17"/>
                  <a:gd name="T25" fmla="*/ 0 h 14"/>
                  <a:gd name="T26" fmla="*/ 9 w 17"/>
                  <a:gd name="T27" fmla="*/ 0 h 14"/>
                  <a:gd name="T28" fmla="*/ 8 w 17"/>
                  <a:gd name="T29" fmla="*/ 1 h 14"/>
                  <a:gd name="T30" fmla="*/ 6 w 17"/>
                  <a:gd name="T31" fmla="*/ 2 h 14"/>
                  <a:gd name="T32" fmla="*/ 4 w 17"/>
                  <a:gd name="T33" fmla="*/ 3 h 14"/>
                  <a:gd name="T34" fmla="*/ 2 w 17"/>
                  <a:gd name="T35" fmla="*/ 5 h 14"/>
                  <a:gd name="T36" fmla="*/ 0 w 17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14">
                    <a:moveTo>
                      <a:pt x="0" y="5"/>
                    </a:moveTo>
                    <a:lnTo>
                      <a:pt x="1" y="8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4"/>
                    </a:lnTo>
                    <a:lnTo>
                      <a:pt x="9" y="13"/>
                    </a:lnTo>
                    <a:lnTo>
                      <a:pt x="12" y="12"/>
                    </a:lnTo>
                    <a:lnTo>
                      <a:pt x="14" y="11"/>
                    </a:lnTo>
                    <a:lnTo>
                      <a:pt x="15" y="10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2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5" name="Freeform 48"/>
              <p:cNvSpPr/>
              <p:nvPr/>
            </p:nvSpPr>
            <p:spPr bwMode="auto">
              <a:xfrm>
                <a:off x="2046288" y="2995613"/>
                <a:ext cx="17462" cy="12700"/>
              </a:xfrm>
              <a:custGeom>
                <a:avLst/>
                <a:gdLst>
                  <a:gd name="T0" fmla="*/ 55 w 55"/>
                  <a:gd name="T1" fmla="*/ 18 h 40"/>
                  <a:gd name="T2" fmla="*/ 53 w 55"/>
                  <a:gd name="T3" fmla="*/ 8 h 40"/>
                  <a:gd name="T4" fmla="*/ 50 w 55"/>
                  <a:gd name="T5" fmla="*/ 5 h 40"/>
                  <a:gd name="T6" fmla="*/ 45 w 55"/>
                  <a:gd name="T7" fmla="*/ 2 h 40"/>
                  <a:gd name="T8" fmla="*/ 40 w 55"/>
                  <a:gd name="T9" fmla="*/ 0 h 40"/>
                  <a:gd name="T10" fmla="*/ 24 w 55"/>
                  <a:gd name="T11" fmla="*/ 10 h 40"/>
                  <a:gd name="T12" fmla="*/ 7 w 55"/>
                  <a:gd name="T13" fmla="*/ 16 h 40"/>
                  <a:gd name="T14" fmla="*/ 1 w 55"/>
                  <a:gd name="T15" fmla="*/ 22 h 40"/>
                  <a:gd name="T16" fmla="*/ 0 w 55"/>
                  <a:gd name="T17" fmla="*/ 29 h 40"/>
                  <a:gd name="T18" fmla="*/ 2 w 55"/>
                  <a:gd name="T19" fmla="*/ 38 h 40"/>
                  <a:gd name="T20" fmla="*/ 6 w 55"/>
                  <a:gd name="T21" fmla="*/ 39 h 40"/>
                  <a:gd name="T22" fmla="*/ 10 w 55"/>
                  <a:gd name="T23" fmla="*/ 40 h 40"/>
                  <a:gd name="T24" fmla="*/ 13 w 55"/>
                  <a:gd name="T25" fmla="*/ 40 h 40"/>
                  <a:gd name="T26" fmla="*/ 16 w 55"/>
                  <a:gd name="T27" fmla="*/ 39 h 40"/>
                  <a:gd name="T28" fmla="*/ 19 w 55"/>
                  <a:gd name="T29" fmla="*/ 39 h 40"/>
                  <a:gd name="T30" fmla="*/ 23 w 55"/>
                  <a:gd name="T31" fmla="*/ 38 h 40"/>
                  <a:gd name="T32" fmla="*/ 25 w 55"/>
                  <a:gd name="T33" fmla="*/ 36 h 40"/>
                  <a:gd name="T34" fmla="*/ 28 w 55"/>
                  <a:gd name="T35" fmla="*/ 34 h 40"/>
                  <a:gd name="T36" fmla="*/ 29 w 55"/>
                  <a:gd name="T37" fmla="*/ 31 h 40"/>
                  <a:gd name="T38" fmla="*/ 35 w 55"/>
                  <a:gd name="T39" fmla="*/ 30 h 40"/>
                  <a:gd name="T40" fmla="*/ 42 w 55"/>
                  <a:gd name="T41" fmla="*/ 27 h 40"/>
                  <a:gd name="T42" fmla="*/ 50 w 55"/>
                  <a:gd name="T43" fmla="*/ 24 h 40"/>
                  <a:gd name="T44" fmla="*/ 55 w 55"/>
                  <a:gd name="T45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0">
                    <a:moveTo>
                      <a:pt x="55" y="18"/>
                    </a:moveTo>
                    <a:lnTo>
                      <a:pt x="53" y="8"/>
                    </a:lnTo>
                    <a:lnTo>
                      <a:pt x="50" y="5"/>
                    </a:lnTo>
                    <a:lnTo>
                      <a:pt x="45" y="2"/>
                    </a:lnTo>
                    <a:lnTo>
                      <a:pt x="40" y="0"/>
                    </a:lnTo>
                    <a:lnTo>
                      <a:pt x="24" y="10"/>
                    </a:lnTo>
                    <a:lnTo>
                      <a:pt x="7" y="16"/>
                    </a:lnTo>
                    <a:lnTo>
                      <a:pt x="1" y="22"/>
                    </a:lnTo>
                    <a:lnTo>
                      <a:pt x="0" y="29"/>
                    </a:lnTo>
                    <a:lnTo>
                      <a:pt x="2" y="38"/>
                    </a:lnTo>
                    <a:lnTo>
                      <a:pt x="6" y="39"/>
                    </a:lnTo>
                    <a:lnTo>
                      <a:pt x="10" y="40"/>
                    </a:lnTo>
                    <a:lnTo>
                      <a:pt x="13" y="40"/>
                    </a:lnTo>
                    <a:lnTo>
                      <a:pt x="16" y="39"/>
                    </a:lnTo>
                    <a:lnTo>
                      <a:pt x="19" y="39"/>
                    </a:lnTo>
                    <a:lnTo>
                      <a:pt x="23" y="38"/>
                    </a:lnTo>
                    <a:lnTo>
                      <a:pt x="25" y="36"/>
                    </a:lnTo>
                    <a:lnTo>
                      <a:pt x="28" y="34"/>
                    </a:lnTo>
                    <a:lnTo>
                      <a:pt x="29" y="31"/>
                    </a:lnTo>
                    <a:lnTo>
                      <a:pt x="35" y="30"/>
                    </a:lnTo>
                    <a:lnTo>
                      <a:pt x="42" y="27"/>
                    </a:lnTo>
                    <a:lnTo>
                      <a:pt x="50" y="24"/>
                    </a:lnTo>
                    <a:lnTo>
                      <a:pt x="55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6" name="Freeform 49"/>
              <p:cNvSpPr/>
              <p:nvPr/>
            </p:nvSpPr>
            <p:spPr bwMode="auto">
              <a:xfrm>
                <a:off x="2070100" y="2973388"/>
                <a:ext cx="4762" cy="4763"/>
              </a:xfrm>
              <a:custGeom>
                <a:avLst/>
                <a:gdLst>
                  <a:gd name="T0" fmla="*/ 13 w 13"/>
                  <a:gd name="T1" fmla="*/ 4 h 17"/>
                  <a:gd name="T2" fmla="*/ 12 w 13"/>
                  <a:gd name="T3" fmla="*/ 2 h 17"/>
                  <a:gd name="T4" fmla="*/ 9 w 13"/>
                  <a:gd name="T5" fmla="*/ 1 h 17"/>
                  <a:gd name="T6" fmla="*/ 7 w 13"/>
                  <a:gd name="T7" fmla="*/ 0 h 17"/>
                  <a:gd name="T8" fmla="*/ 5 w 13"/>
                  <a:gd name="T9" fmla="*/ 0 h 17"/>
                  <a:gd name="T10" fmla="*/ 1 w 13"/>
                  <a:gd name="T11" fmla="*/ 0 h 17"/>
                  <a:gd name="T12" fmla="*/ 0 w 13"/>
                  <a:gd name="T13" fmla="*/ 17 h 17"/>
                  <a:gd name="T14" fmla="*/ 5 w 13"/>
                  <a:gd name="T15" fmla="*/ 17 h 17"/>
                  <a:gd name="T16" fmla="*/ 7 w 13"/>
                  <a:gd name="T17" fmla="*/ 15 h 17"/>
                  <a:gd name="T18" fmla="*/ 9 w 13"/>
                  <a:gd name="T19" fmla="*/ 14 h 17"/>
                  <a:gd name="T20" fmla="*/ 12 w 13"/>
                  <a:gd name="T21" fmla="*/ 13 h 17"/>
                  <a:gd name="T22" fmla="*/ 13 w 13"/>
                  <a:gd name="T23" fmla="*/ 11 h 17"/>
                  <a:gd name="T24" fmla="*/ 13 w 13"/>
                  <a:gd name="T25" fmla="*/ 8 h 17"/>
                  <a:gd name="T26" fmla="*/ 13 w 13"/>
                  <a:gd name="T27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7">
                    <a:moveTo>
                      <a:pt x="13" y="4"/>
                    </a:moveTo>
                    <a:lnTo>
                      <a:pt x="12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9" y="14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3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7" name="Freeform 50"/>
              <p:cNvSpPr/>
              <p:nvPr/>
            </p:nvSpPr>
            <p:spPr bwMode="auto">
              <a:xfrm>
                <a:off x="2098675" y="2944813"/>
                <a:ext cx="15875" cy="19050"/>
              </a:xfrm>
              <a:custGeom>
                <a:avLst/>
                <a:gdLst>
                  <a:gd name="T0" fmla="*/ 37 w 48"/>
                  <a:gd name="T1" fmla="*/ 8 h 60"/>
                  <a:gd name="T2" fmla="*/ 35 w 48"/>
                  <a:gd name="T3" fmla="*/ 4 h 60"/>
                  <a:gd name="T4" fmla="*/ 32 w 48"/>
                  <a:gd name="T5" fmla="*/ 1 h 60"/>
                  <a:gd name="T6" fmla="*/ 29 w 48"/>
                  <a:gd name="T7" fmla="*/ 0 h 60"/>
                  <a:gd name="T8" fmla="*/ 17 w 48"/>
                  <a:gd name="T9" fmla="*/ 0 h 60"/>
                  <a:gd name="T10" fmla="*/ 7 w 48"/>
                  <a:gd name="T11" fmla="*/ 5 h 60"/>
                  <a:gd name="T12" fmla="*/ 1 w 48"/>
                  <a:gd name="T13" fmla="*/ 15 h 60"/>
                  <a:gd name="T14" fmla="*/ 0 w 48"/>
                  <a:gd name="T15" fmla="*/ 21 h 60"/>
                  <a:gd name="T16" fmla="*/ 2 w 48"/>
                  <a:gd name="T17" fmla="*/ 27 h 60"/>
                  <a:gd name="T18" fmla="*/ 4 w 48"/>
                  <a:gd name="T19" fmla="*/ 29 h 60"/>
                  <a:gd name="T20" fmla="*/ 7 w 48"/>
                  <a:gd name="T21" fmla="*/ 33 h 60"/>
                  <a:gd name="T22" fmla="*/ 9 w 48"/>
                  <a:gd name="T23" fmla="*/ 34 h 60"/>
                  <a:gd name="T24" fmla="*/ 13 w 48"/>
                  <a:gd name="T25" fmla="*/ 35 h 60"/>
                  <a:gd name="T26" fmla="*/ 35 w 48"/>
                  <a:gd name="T27" fmla="*/ 60 h 60"/>
                  <a:gd name="T28" fmla="*/ 40 w 48"/>
                  <a:gd name="T29" fmla="*/ 54 h 60"/>
                  <a:gd name="T30" fmla="*/ 46 w 48"/>
                  <a:gd name="T31" fmla="*/ 46 h 60"/>
                  <a:gd name="T32" fmla="*/ 48 w 48"/>
                  <a:gd name="T33" fmla="*/ 38 h 60"/>
                  <a:gd name="T34" fmla="*/ 47 w 48"/>
                  <a:gd name="T35" fmla="*/ 29 h 60"/>
                  <a:gd name="T36" fmla="*/ 40 w 48"/>
                  <a:gd name="T37" fmla="*/ 20 h 60"/>
                  <a:gd name="T38" fmla="*/ 37 w 48"/>
                  <a:gd name="T39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" h="60">
                    <a:moveTo>
                      <a:pt x="37" y="8"/>
                    </a:moveTo>
                    <a:lnTo>
                      <a:pt x="35" y="4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7" y="5"/>
                    </a:lnTo>
                    <a:lnTo>
                      <a:pt x="1" y="15"/>
                    </a:lnTo>
                    <a:lnTo>
                      <a:pt x="0" y="21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7" y="33"/>
                    </a:lnTo>
                    <a:lnTo>
                      <a:pt x="9" y="34"/>
                    </a:lnTo>
                    <a:lnTo>
                      <a:pt x="13" y="35"/>
                    </a:lnTo>
                    <a:lnTo>
                      <a:pt x="35" y="60"/>
                    </a:lnTo>
                    <a:lnTo>
                      <a:pt x="40" y="54"/>
                    </a:lnTo>
                    <a:lnTo>
                      <a:pt x="46" y="46"/>
                    </a:lnTo>
                    <a:lnTo>
                      <a:pt x="48" y="38"/>
                    </a:lnTo>
                    <a:lnTo>
                      <a:pt x="47" y="29"/>
                    </a:lnTo>
                    <a:lnTo>
                      <a:pt x="40" y="20"/>
                    </a:lnTo>
                    <a:lnTo>
                      <a:pt x="37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8" name="Freeform 51"/>
              <p:cNvSpPr/>
              <p:nvPr/>
            </p:nvSpPr>
            <p:spPr bwMode="auto">
              <a:xfrm>
                <a:off x="2036763" y="2944813"/>
                <a:ext cx="7937" cy="11113"/>
              </a:xfrm>
              <a:custGeom>
                <a:avLst/>
                <a:gdLst>
                  <a:gd name="T0" fmla="*/ 0 w 27"/>
                  <a:gd name="T1" fmla="*/ 12 h 34"/>
                  <a:gd name="T2" fmla="*/ 0 w 27"/>
                  <a:gd name="T3" fmla="*/ 17 h 34"/>
                  <a:gd name="T4" fmla="*/ 2 w 27"/>
                  <a:gd name="T5" fmla="*/ 23 h 34"/>
                  <a:gd name="T6" fmla="*/ 4 w 27"/>
                  <a:gd name="T7" fmla="*/ 27 h 34"/>
                  <a:gd name="T8" fmla="*/ 9 w 27"/>
                  <a:gd name="T9" fmla="*/ 32 h 34"/>
                  <a:gd name="T10" fmla="*/ 21 w 27"/>
                  <a:gd name="T11" fmla="*/ 34 h 34"/>
                  <a:gd name="T12" fmla="*/ 25 w 27"/>
                  <a:gd name="T13" fmla="*/ 27 h 34"/>
                  <a:gd name="T14" fmla="*/ 27 w 27"/>
                  <a:gd name="T15" fmla="*/ 17 h 34"/>
                  <a:gd name="T16" fmla="*/ 23 w 27"/>
                  <a:gd name="T17" fmla="*/ 6 h 34"/>
                  <a:gd name="T18" fmla="*/ 20 w 27"/>
                  <a:gd name="T19" fmla="*/ 4 h 34"/>
                  <a:gd name="T20" fmla="*/ 16 w 27"/>
                  <a:gd name="T21" fmla="*/ 1 h 34"/>
                  <a:gd name="T22" fmla="*/ 13 w 27"/>
                  <a:gd name="T23" fmla="*/ 0 h 34"/>
                  <a:gd name="T24" fmla="*/ 8 w 27"/>
                  <a:gd name="T25" fmla="*/ 1 h 34"/>
                  <a:gd name="T26" fmla="*/ 4 w 27"/>
                  <a:gd name="T27" fmla="*/ 4 h 34"/>
                  <a:gd name="T28" fmla="*/ 2 w 27"/>
                  <a:gd name="T29" fmla="*/ 8 h 34"/>
                  <a:gd name="T30" fmla="*/ 0 w 27"/>
                  <a:gd name="T31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4">
                    <a:moveTo>
                      <a:pt x="0" y="12"/>
                    </a:moveTo>
                    <a:lnTo>
                      <a:pt x="0" y="17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9" y="32"/>
                    </a:lnTo>
                    <a:lnTo>
                      <a:pt x="21" y="34"/>
                    </a:lnTo>
                    <a:lnTo>
                      <a:pt x="25" y="27"/>
                    </a:lnTo>
                    <a:lnTo>
                      <a:pt x="27" y="17"/>
                    </a:lnTo>
                    <a:lnTo>
                      <a:pt x="23" y="6"/>
                    </a:lnTo>
                    <a:lnTo>
                      <a:pt x="20" y="4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9" name="Freeform 52"/>
              <p:cNvSpPr/>
              <p:nvPr/>
            </p:nvSpPr>
            <p:spPr bwMode="auto">
              <a:xfrm>
                <a:off x="2058988" y="2957513"/>
                <a:ext cx="7937" cy="15875"/>
              </a:xfrm>
              <a:custGeom>
                <a:avLst/>
                <a:gdLst>
                  <a:gd name="T0" fmla="*/ 25 w 25"/>
                  <a:gd name="T1" fmla="*/ 38 h 49"/>
                  <a:gd name="T2" fmla="*/ 23 w 25"/>
                  <a:gd name="T3" fmla="*/ 33 h 49"/>
                  <a:gd name="T4" fmla="*/ 25 w 25"/>
                  <a:gd name="T5" fmla="*/ 31 h 49"/>
                  <a:gd name="T6" fmla="*/ 25 w 25"/>
                  <a:gd name="T7" fmla="*/ 30 h 49"/>
                  <a:gd name="T8" fmla="*/ 22 w 25"/>
                  <a:gd name="T9" fmla="*/ 28 h 49"/>
                  <a:gd name="T10" fmla="*/ 16 w 25"/>
                  <a:gd name="T11" fmla="*/ 25 h 49"/>
                  <a:gd name="T12" fmla="*/ 15 w 25"/>
                  <a:gd name="T13" fmla="*/ 20 h 49"/>
                  <a:gd name="T14" fmla="*/ 16 w 25"/>
                  <a:gd name="T15" fmla="*/ 15 h 49"/>
                  <a:gd name="T16" fmla="*/ 19 w 25"/>
                  <a:gd name="T17" fmla="*/ 10 h 49"/>
                  <a:gd name="T18" fmla="*/ 19 w 25"/>
                  <a:gd name="T19" fmla="*/ 5 h 49"/>
                  <a:gd name="T20" fmla="*/ 16 w 25"/>
                  <a:gd name="T21" fmla="*/ 0 h 49"/>
                  <a:gd name="T22" fmla="*/ 6 w 25"/>
                  <a:gd name="T23" fmla="*/ 7 h 49"/>
                  <a:gd name="T24" fmla="*/ 2 w 25"/>
                  <a:gd name="T25" fmla="*/ 13 h 49"/>
                  <a:gd name="T26" fmla="*/ 0 w 25"/>
                  <a:gd name="T27" fmla="*/ 20 h 49"/>
                  <a:gd name="T28" fmla="*/ 4 w 25"/>
                  <a:gd name="T29" fmla="*/ 28 h 49"/>
                  <a:gd name="T30" fmla="*/ 8 w 25"/>
                  <a:gd name="T31" fmla="*/ 37 h 49"/>
                  <a:gd name="T32" fmla="*/ 9 w 25"/>
                  <a:gd name="T33" fmla="*/ 42 h 49"/>
                  <a:gd name="T34" fmla="*/ 9 w 25"/>
                  <a:gd name="T35" fmla="*/ 44 h 49"/>
                  <a:gd name="T36" fmla="*/ 10 w 25"/>
                  <a:gd name="T37" fmla="*/ 45 h 49"/>
                  <a:gd name="T38" fmla="*/ 11 w 25"/>
                  <a:gd name="T39" fmla="*/ 48 h 49"/>
                  <a:gd name="T40" fmla="*/ 13 w 25"/>
                  <a:gd name="T41" fmla="*/ 49 h 49"/>
                  <a:gd name="T42" fmla="*/ 15 w 25"/>
                  <a:gd name="T43" fmla="*/ 49 h 49"/>
                  <a:gd name="T44" fmla="*/ 17 w 25"/>
                  <a:gd name="T45" fmla="*/ 49 h 49"/>
                  <a:gd name="T46" fmla="*/ 19 w 25"/>
                  <a:gd name="T47" fmla="*/ 48 h 49"/>
                  <a:gd name="T48" fmla="*/ 19 w 25"/>
                  <a:gd name="T49" fmla="*/ 45 h 49"/>
                  <a:gd name="T50" fmla="*/ 20 w 25"/>
                  <a:gd name="T51" fmla="*/ 43 h 49"/>
                  <a:gd name="T52" fmla="*/ 20 w 25"/>
                  <a:gd name="T53" fmla="*/ 41 h 49"/>
                  <a:gd name="T54" fmla="*/ 25 w 25"/>
                  <a:gd name="T55" fmla="*/ 3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5" h="49">
                    <a:moveTo>
                      <a:pt x="25" y="38"/>
                    </a:moveTo>
                    <a:lnTo>
                      <a:pt x="23" y="33"/>
                    </a:lnTo>
                    <a:lnTo>
                      <a:pt x="25" y="31"/>
                    </a:lnTo>
                    <a:lnTo>
                      <a:pt x="25" y="30"/>
                    </a:lnTo>
                    <a:lnTo>
                      <a:pt x="22" y="28"/>
                    </a:lnTo>
                    <a:lnTo>
                      <a:pt x="16" y="25"/>
                    </a:lnTo>
                    <a:lnTo>
                      <a:pt x="15" y="20"/>
                    </a:lnTo>
                    <a:lnTo>
                      <a:pt x="16" y="15"/>
                    </a:lnTo>
                    <a:lnTo>
                      <a:pt x="19" y="10"/>
                    </a:lnTo>
                    <a:lnTo>
                      <a:pt x="19" y="5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2" y="13"/>
                    </a:lnTo>
                    <a:lnTo>
                      <a:pt x="0" y="20"/>
                    </a:lnTo>
                    <a:lnTo>
                      <a:pt x="4" y="28"/>
                    </a:lnTo>
                    <a:lnTo>
                      <a:pt x="8" y="37"/>
                    </a:lnTo>
                    <a:lnTo>
                      <a:pt x="9" y="42"/>
                    </a:lnTo>
                    <a:lnTo>
                      <a:pt x="9" y="44"/>
                    </a:lnTo>
                    <a:lnTo>
                      <a:pt x="10" y="45"/>
                    </a:lnTo>
                    <a:lnTo>
                      <a:pt x="11" y="48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9" y="48"/>
                    </a:lnTo>
                    <a:lnTo>
                      <a:pt x="19" y="45"/>
                    </a:lnTo>
                    <a:lnTo>
                      <a:pt x="20" y="43"/>
                    </a:lnTo>
                    <a:lnTo>
                      <a:pt x="20" y="41"/>
                    </a:lnTo>
                    <a:lnTo>
                      <a:pt x="25" y="3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0" name="Freeform 53"/>
              <p:cNvSpPr/>
              <p:nvPr/>
            </p:nvSpPr>
            <p:spPr bwMode="auto">
              <a:xfrm>
                <a:off x="2049463" y="2968625"/>
                <a:ext cx="3175" cy="3175"/>
              </a:xfrm>
              <a:custGeom>
                <a:avLst/>
                <a:gdLst>
                  <a:gd name="T0" fmla="*/ 0 w 11"/>
                  <a:gd name="T1" fmla="*/ 0 h 12"/>
                  <a:gd name="T2" fmla="*/ 0 w 11"/>
                  <a:gd name="T3" fmla="*/ 0 h 12"/>
                  <a:gd name="T4" fmla="*/ 7 w 11"/>
                  <a:gd name="T5" fmla="*/ 12 h 12"/>
                  <a:gd name="T6" fmla="*/ 8 w 11"/>
                  <a:gd name="T7" fmla="*/ 11 h 12"/>
                  <a:gd name="T8" fmla="*/ 10 w 11"/>
                  <a:gd name="T9" fmla="*/ 9 h 12"/>
                  <a:gd name="T10" fmla="*/ 11 w 11"/>
                  <a:gd name="T11" fmla="*/ 8 h 12"/>
                  <a:gd name="T12" fmla="*/ 11 w 11"/>
                  <a:gd name="T13" fmla="*/ 4 h 12"/>
                  <a:gd name="T14" fmla="*/ 10 w 11"/>
                  <a:gd name="T15" fmla="*/ 3 h 12"/>
                  <a:gd name="T16" fmla="*/ 9 w 11"/>
                  <a:gd name="T17" fmla="*/ 1 h 12"/>
                  <a:gd name="T18" fmla="*/ 8 w 11"/>
                  <a:gd name="T19" fmla="*/ 0 h 12"/>
                  <a:gd name="T20" fmla="*/ 5 w 11"/>
                  <a:gd name="T21" fmla="*/ 0 h 12"/>
                  <a:gd name="T22" fmla="*/ 3 w 11"/>
                  <a:gd name="T23" fmla="*/ 0 h 12"/>
                  <a:gd name="T24" fmla="*/ 0 w 11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lnTo>
                      <a:pt x="0" y="0"/>
                    </a:lnTo>
                    <a:lnTo>
                      <a:pt x="7" y="12"/>
                    </a:lnTo>
                    <a:lnTo>
                      <a:pt x="8" y="11"/>
                    </a:lnTo>
                    <a:lnTo>
                      <a:pt x="10" y="9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10" y="3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1" name="Freeform 54"/>
              <p:cNvSpPr/>
              <p:nvPr/>
            </p:nvSpPr>
            <p:spPr bwMode="auto">
              <a:xfrm>
                <a:off x="2103438" y="2878138"/>
                <a:ext cx="12700" cy="9525"/>
              </a:xfrm>
              <a:custGeom>
                <a:avLst/>
                <a:gdLst>
                  <a:gd name="T0" fmla="*/ 21 w 38"/>
                  <a:gd name="T1" fmla="*/ 30 h 30"/>
                  <a:gd name="T2" fmla="*/ 22 w 38"/>
                  <a:gd name="T3" fmla="*/ 29 h 30"/>
                  <a:gd name="T4" fmla="*/ 25 w 38"/>
                  <a:gd name="T5" fmla="*/ 28 h 30"/>
                  <a:gd name="T6" fmla="*/ 27 w 38"/>
                  <a:gd name="T7" fmla="*/ 28 h 30"/>
                  <a:gd name="T8" fmla="*/ 28 w 38"/>
                  <a:gd name="T9" fmla="*/ 28 h 30"/>
                  <a:gd name="T10" fmla="*/ 31 w 38"/>
                  <a:gd name="T11" fmla="*/ 26 h 30"/>
                  <a:gd name="T12" fmla="*/ 33 w 38"/>
                  <a:gd name="T13" fmla="*/ 26 h 30"/>
                  <a:gd name="T14" fmla="*/ 36 w 38"/>
                  <a:gd name="T15" fmla="*/ 26 h 30"/>
                  <a:gd name="T16" fmla="*/ 37 w 38"/>
                  <a:gd name="T17" fmla="*/ 25 h 30"/>
                  <a:gd name="T18" fmla="*/ 37 w 38"/>
                  <a:gd name="T19" fmla="*/ 24 h 30"/>
                  <a:gd name="T20" fmla="*/ 38 w 38"/>
                  <a:gd name="T21" fmla="*/ 22 h 30"/>
                  <a:gd name="T22" fmla="*/ 37 w 38"/>
                  <a:gd name="T23" fmla="*/ 19 h 30"/>
                  <a:gd name="T24" fmla="*/ 34 w 38"/>
                  <a:gd name="T25" fmla="*/ 14 h 30"/>
                  <a:gd name="T26" fmla="*/ 30 w 38"/>
                  <a:gd name="T27" fmla="*/ 14 h 30"/>
                  <a:gd name="T28" fmla="*/ 26 w 38"/>
                  <a:gd name="T29" fmla="*/ 11 h 30"/>
                  <a:gd name="T30" fmla="*/ 21 w 38"/>
                  <a:gd name="T31" fmla="*/ 6 h 30"/>
                  <a:gd name="T32" fmla="*/ 16 w 38"/>
                  <a:gd name="T33" fmla="*/ 2 h 30"/>
                  <a:gd name="T34" fmla="*/ 11 w 38"/>
                  <a:gd name="T35" fmla="*/ 0 h 30"/>
                  <a:gd name="T36" fmla="*/ 6 w 38"/>
                  <a:gd name="T37" fmla="*/ 2 h 30"/>
                  <a:gd name="T38" fmla="*/ 0 w 38"/>
                  <a:gd name="T39" fmla="*/ 11 h 30"/>
                  <a:gd name="T40" fmla="*/ 5 w 38"/>
                  <a:gd name="T41" fmla="*/ 20 h 30"/>
                  <a:gd name="T42" fmla="*/ 13 w 38"/>
                  <a:gd name="T43" fmla="*/ 25 h 30"/>
                  <a:gd name="T44" fmla="*/ 21 w 38"/>
                  <a:gd name="T4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8" h="30">
                    <a:moveTo>
                      <a:pt x="21" y="30"/>
                    </a:moveTo>
                    <a:lnTo>
                      <a:pt x="22" y="29"/>
                    </a:lnTo>
                    <a:lnTo>
                      <a:pt x="25" y="28"/>
                    </a:lnTo>
                    <a:lnTo>
                      <a:pt x="27" y="28"/>
                    </a:lnTo>
                    <a:lnTo>
                      <a:pt x="28" y="28"/>
                    </a:lnTo>
                    <a:lnTo>
                      <a:pt x="31" y="26"/>
                    </a:lnTo>
                    <a:lnTo>
                      <a:pt x="33" y="26"/>
                    </a:lnTo>
                    <a:lnTo>
                      <a:pt x="36" y="26"/>
                    </a:lnTo>
                    <a:lnTo>
                      <a:pt x="37" y="25"/>
                    </a:lnTo>
                    <a:lnTo>
                      <a:pt x="37" y="24"/>
                    </a:lnTo>
                    <a:lnTo>
                      <a:pt x="38" y="22"/>
                    </a:lnTo>
                    <a:lnTo>
                      <a:pt x="37" y="19"/>
                    </a:lnTo>
                    <a:lnTo>
                      <a:pt x="34" y="14"/>
                    </a:lnTo>
                    <a:lnTo>
                      <a:pt x="30" y="14"/>
                    </a:lnTo>
                    <a:lnTo>
                      <a:pt x="26" y="11"/>
                    </a:lnTo>
                    <a:lnTo>
                      <a:pt x="21" y="6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6" y="2"/>
                    </a:lnTo>
                    <a:lnTo>
                      <a:pt x="0" y="11"/>
                    </a:lnTo>
                    <a:lnTo>
                      <a:pt x="5" y="20"/>
                    </a:lnTo>
                    <a:lnTo>
                      <a:pt x="13" y="25"/>
                    </a:lnTo>
                    <a:lnTo>
                      <a:pt x="21" y="3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2" name="Freeform 55"/>
              <p:cNvSpPr/>
              <p:nvPr/>
            </p:nvSpPr>
            <p:spPr bwMode="auto">
              <a:xfrm>
                <a:off x="2162175" y="2867025"/>
                <a:ext cx="4762" cy="3175"/>
              </a:xfrm>
              <a:custGeom>
                <a:avLst/>
                <a:gdLst>
                  <a:gd name="T0" fmla="*/ 15 w 15"/>
                  <a:gd name="T1" fmla="*/ 0 h 13"/>
                  <a:gd name="T2" fmla="*/ 0 w 15"/>
                  <a:gd name="T3" fmla="*/ 3 h 13"/>
                  <a:gd name="T4" fmla="*/ 7 w 15"/>
                  <a:gd name="T5" fmla="*/ 13 h 13"/>
                  <a:gd name="T6" fmla="*/ 11 w 15"/>
                  <a:gd name="T7" fmla="*/ 12 h 13"/>
                  <a:gd name="T8" fmla="*/ 14 w 15"/>
                  <a:gd name="T9" fmla="*/ 10 h 13"/>
                  <a:gd name="T10" fmla="*/ 15 w 15"/>
                  <a:gd name="T11" fmla="*/ 7 h 13"/>
                  <a:gd name="T12" fmla="*/ 15 w 15"/>
                  <a:gd name="T13" fmla="*/ 3 h 13"/>
                  <a:gd name="T14" fmla="*/ 15 w 15"/>
                  <a:gd name="T1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3">
                    <a:moveTo>
                      <a:pt x="15" y="0"/>
                    </a:moveTo>
                    <a:lnTo>
                      <a:pt x="0" y="3"/>
                    </a:lnTo>
                    <a:lnTo>
                      <a:pt x="7" y="13"/>
                    </a:lnTo>
                    <a:lnTo>
                      <a:pt x="11" y="12"/>
                    </a:lnTo>
                    <a:lnTo>
                      <a:pt x="14" y="10"/>
                    </a:lnTo>
                    <a:lnTo>
                      <a:pt x="15" y="7"/>
                    </a:lnTo>
                    <a:lnTo>
                      <a:pt x="15" y="3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3" name="Freeform 56"/>
              <p:cNvSpPr/>
              <p:nvPr/>
            </p:nvSpPr>
            <p:spPr bwMode="auto">
              <a:xfrm>
                <a:off x="2138363" y="2932113"/>
                <a:ext cx="7937" cy="6350"/>
              </a:xfrm>
              <a:custGeom>
                <a:avLst/>
                <a:gdLst>
                  <a:gd name="T0" fmla="*/ 11 w 24"/>
                  <a:gd name="T1" fmla="*/ 0 h 23"/>
                  <a:gd name="T2" fmla="*/ 6 w 24"/>
                  <a:gd name="T3" fmla="*/ 2 h 23"/>
                  <a:gd name="T4" fmla="*/ 2 w 24"/>
                  <a:gd name="T5" fmla="*/ 4 h 23"/>
                  <a:gd name="T6" fmla="*/ 0 w 24"/>
                  <a:gd name="T7" fmla="*/ 7 h 23"/>
                  <a:gd name="T8" fmla="*/ 0 w 24"/>
                  <a:gd name="T9" fmla="*/ 11 h 23"/>
                  <a:gd name="T10" fmla="*/ 1 w 24"/>
                  <a:gd name="T11" fmla="*/ 14 h 23"/>
                  <a:gd name="T12" fmla="*/ 4 w 24"/>
                  <a:gd name="T13" fmla="*/ 19 h 23"/>
                  <a:gd name="T14" fmla="*/ 11 w 24"/>
                  <a:gd name="T15" fmla="*/ 23 h 23"/>
                  <a:gd name="T16" fmla="*/ 19 w 24"/>
                  <a:gd name="T17" fmla="*/ 11 h 23"/>
                  <a:gd name="T18" fmla="*/ 24 w 24"/>
                  <a:gd name="T19" fmla="*/ 8 h 23"/>
                  <a:gd name="T20" fmla="*/ 22 w 24"/>
                  <a:gd name="T21" fmla="*/ 4 h 23"/>
                  <a:gd name="T22" fmla="*/ 21 w 24"/>
                  <a:gd name="T23" fmla="*/ 2 h 23"/>
                  <a:gd name="T24" fmla="*/ 18 w 24"/>
                  <a:gd name="T25" fmla="*/ 1 h 23"/>
                  <a:gd name="T26" fmla="*/ 14 w 24"/>
                  <a:gd name="T27" fmla="*/ 0 h 23"/>
                  <a:gd name="T28" fmla="*/ 11 w 24"/>
                  <a:gd name="T2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3">
                    <a:moveTo>
                      <a:pt x="11" y="0"/>
                    </a:moveTo>
                    <a:lnTo>
                      <a:pt x="6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23"/>
                    </a:lnTo>
                    <a:lnTo>
                      <a:pt x="19" y="11"/>
                    </a:lnTo>
                    <a:lnTo>
                      <a:pt x="24" y="8"/>
                    </a:lnTo>
                    <a:lnTo>
                      <a:pt x="22" y="4"/>
                    </a:lnTo>
                    <a:lnTo>
                      <a:pt x="21" y="2"/>
                    </a:lnTo>
                    <a:lnTo>
                      <a:pt x="18" y="1"/>
                    </a:lnTo>
                    <a:lnTo>
                      <a:pt x="14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4" name="Freeform 57"/>
              <p:cNvSpPr/>
              <p:nvPr/>
            </p:nvSpPr>
            <p:spPr bwMode="auto">
              <a:xfrm>
                <a:off x="2047875" y="2932113"/>
                <a:ext cx="11112" cy="15875"/>
              </a:xfrm>
              <a:custGeom>
                <a:avLst/>
                <a:gdLst>
                  <a:gd name="T0" fmla="*/ 0 w 32"/>
                  <a:gd name="T1" fmla="*/ 44 h 51"/>
                  <a:gd name="T2" fmla="*/ 4 w 32"/>
                  <a:gd name="T3" fmla="*/ 50 h 51"/>
                  <a:gd name="T4" fmla="*/ 8 w 32"/>
                  <a:gd name="T5" fmla="*/ 51 h 51"/>
                  <a:gd name="T6" fmla="*/ 11 w 32"/>
                  <a:gd name="T7" fmla="*/ 49 h 51"/>
                  <a:gd name="T8" fmla="*/ 13 w 32"/>
                  <a:gd name="T9" fmla="*/ 45 h 51"/>
                  <a:gd name="T10" fmla="*/ 15 w 32"/>
                  <a:gd name="T11" fmla="*/ 41 h 51"/>
                  <a:gd name="T12" fmla="*/ 18 w 32"/>
                  <a:gd name="T13" fmla="*/ 38 h 51"/>
                  <a:gd name="T14" fmla="*/ 21 w 32"/>
                  <a:gd name="T15" fmla="*/ 39 h 51"/>
                  <a:gd name="T16" fmla="*/ 23 w 32"/>
                  <a:gd name="T17" fmla="*/ 40 h 51"/>
                  <a:gd name="T18" fmla="*/ 25 w 32"/>
                  <a:gd name="T19" fmla="*/ 41 h 51"/>
                  <a:gd name="T20" fmla="*/ 26 w 32"/>
                  <a:gd name="T21" fmla="*/ 42 h 51"/>
                  <a:gd name="T22" fmla="*/ 28 w 32"/>
                  <a:gd name="T23" fmla="*/ 44 h 51"/>
                  <a:gd name="T24" fmla="*/ 30 w 32"/>
                  <a:gd name="T25" fmla="*/ 44 h 51"/>
                  <a:gd name="T26" fmla="*/ 30 w 32"/>
                  <a:gd name="T27" fmla="*/ 44 h 51"/>
                  <a:gd name="T28" fmla="*/ 31 w 32"/>
                  <a:gd name="T29" fmla="*/ 42 h 51"/>
                  <a:gd name="T30" fmla="*/ 32 w 32"/>
                  <a:gd name="T31" fmla="*/ 40 h 51"/>
                  <a:gd name="T32" fmla="*/ 32 w 32"/>
                  <a:gd name="T33" fmla="*/ 36 h 51"/>
                  <a:gd name="T34" fmla="*/ 29 w 32"/>
                  <a:gd name="T35" fmla="*/ 19 h 51"/>
                  <a:gd name="T36" fmla="*/ 25 w 32"/>
                  <a:gd name="T37" fmla="*/ 4 h 51"/>
                  <a:gd name="T38" fmla="*/ 18 w 32"/>
                  <a:gd name="T39" fmla="*/ 0 h 51"/>
                  <a:gd name="T40" fmla="*/ 14 w 32"/>
                  <a:gd name="T41" fmla="*/ 7 h 51"/>
                  <a:gd name="T42" fmla="*/ 17 w 32"/>
                  <a:gd name="T43" fmla="*/ 22 h 51"/>
                  <a:gd name="T44" fmla="*/ 9 w 32"/>
                  <a:gd name="T45" fmla="*/ 22 h 51"/>
                  <a:gd name="T46" fmla="*/ 6 w 32"/>
                  <a:gd name="T47" fmla="*/ 24 h 51"/>
                  <a:gd name="T48" fmla="*/ 3 w 32"/>
                  <a:gd name="T49" fmla="*/ 29 h 51"/>
                  <a:gd name="T50" fmla="*/ 3 w 32"/>
                  <a:gd name="T51" fmla="*/ 34 h 51"/>
                  <a:gd name="T52" fmla="*/ 2 w 32"/>
                  <a:gd name="T53" fmla="*/ 39 h 51"/>
                  <a:gd name="T54" fmla="*/ 0 w 32"/>
                  <a:gd name="T55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" h="51">
                    <a:moveTo>
                      <a:pt x="0" y="44"/>
                    </a:moveTo>
                    <a:lnTo>
                      <a:pt x="4" y="50"/>
                    </a:lnTo>
                    <a:lnTo>
                      <a:pt x="8" y="51"/>
                    </a:lnTo>
                    <a:lnTo>
                      <a:pt x="11" y="49"/>
                    </a:lnTo>
                    <a:lnTo>
                      <a:pt x="13" y="45"/>
                    </a:lnTo>
                    <a:lnTo>
                      <a:pt x="15" y="41"/>
                    </a:lnTo>
                    <a:lnTo>
                      <a:pt x="18" y="38"/>
                    </a:lnTo>
                    <a:lnTo>
                      <a:pt x="21" y="39"/>
                    </a:lnTo>
                    <a:lnTo>
                      <a:pt x="23" y="40"/>
                    </a:lnTo>
                    <a:lnTo>
                      <a:pt x="25" y="41"/>
                    </a:lnTo>
                    <a:lnTo>
                      <a:pt x="26" y="42"/>
                    </a:lnTo>
                    <a:lnTo>
                      <a:pt x="28" y="44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31" y="42"/>
                    </a:lnTo>
                    <a:lnTo>
                      <a:pt x="32" y="40"/>
                    </a:lnTo>
                    <a:lnTo>
                      <a:pt x="32" y="36"/>
                    </a:lnTo>
                    <a:lnTo>
                      <a:pt x="29" y="19"/>
                    </a:lnTo>
                    <a:lnTo>
                      <a:pt x="25" y="4"/>
                    </a:lnTo>
                    <a:lnTo>
                      <a:pt x="18" y="0"/>
                    </a:lnTo>
                    <a:lnTo>
                      <a:pt x="14" y="7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6" y="24"/>
                    </a:lnTo>
                    <a:lnTo>
                      <a:pt x="3" y="29"/>
                    </a:lnTo>
                    <a:lnTo>
                      <a:pt x="3" y="34"/>
                    </a:lnTo>
                    <a:lnTo>
                      <a:pt x="2" y="39"/>
                    </a:lnTo>
                    <a:lnTo>
                      <a:pt x="0" y="4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5" name="Freeform 58"/>
              <p:cNvSpPr/>
              <p:nvPr/>
            </p:nvSpPr>
            <p:spPr bwMode="auto">
              <a:xfrm>
                <a:off x="2071688" y="2951163"/>
                <a:ext cx="4762" cy="4763"/>
              </a:xfrm>
              <a:custGeom>
                <a:avLst/>
                <a:gdLst>
                  <a:gd name="T0" fmla="*/ 5 w 19"/>
                  <a:gd name="T1" fmla="*/ 1 h 15"/>
                  <a:gd name="T2" fmla="*/ 0 w 19"/>
                  <a:gd name="T3" fmla="*/ 3 h 15"/>
                  <a:gd name="T4" fmla="*/ 2 w 19"/>
                  <a:gd name="T5" fmla="*/ 12 h 15"/>
                  <a:gd name="T6" fmla="*/ 4 w 19"/>
                  <a:gd name="T7" fmla="*/ 15 h 15"/>
                  <a:gd name="T8" fmla="*/ 6 w 19"/>
                  <a:gd name="T9" fmla="*/ 15 h 15"/>
                  <a:gd name="T10" fmla="*/ 9 w 19"/>
                  <a:gd name="T11" fmla="*/ 14 h 15"/>
                  <a:gd name="T12" fmla="*/ 11 w 19"/>
                  <a:gd name="T13" fmla="*/ 12 h 15"/>
                  <a:gd name="T14" fmla="*/ 14 w 19"/>
                  <a:gd name="T15" fmla="*/ 11 h 15"/>
                  <a:gd name="T16" fmla="*/ 16 w 19"/>
                  <a:gd name="T17" fmla="*/ 10 h 15"/>
                  <a:gd name="T18" fmla="*/ 19 w 19"/>
                  <a:gd name="T19" fmla="*/ 10 h 15"/>
                  <a:gd name="T20" fmla="*/ 17 w 19"/>
                  <a:gd name="T21" fmla="*/ 6 h 15"/>
                  <a:gd name="T22" fmla="*/ 16 w 19"/>
                  <a:gd name="T23" fmla="*/ 3 h 15"/>
                  <a:gd name="T24" fmla="*/ 15 w 19"/>
                  <a:gd name="T25" fmla="*/ 0 h 15"/>
                  <a:gd name="T26" fmla="*/ 13 w 19"/>
                  <a:gd name="T27" fmla="*/ 0 h 15"/>
                  <a:gd name="T28" fmla="*/ 9 w 19"/>
                  <a:gd name="T29" fmla="*/ 0 h 15"/>
                  <a:gd name="T30" fmla="*/ 5 w 19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15">
                    <a:moveTo>
                      <a:pt x="5" y="1"/>
                    </a:moveTo>
                    <a:lnTo>
                      <a:pt x="0" y="3"/>
                    </a:lnTo>
                    <a:lnTo>
                      <a:pt x="2" y="12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9" y="14"/>
                    </a:lnTo>
                    <a:lnTo>
                      <a:pt x="11" y="12"/>
                    </a:lnTo>
                    <a:lnTo>
                      <a:pt x="14" y="11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5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6" name="Freeform 59"/>
              <p:cNvSpPr/>
              <p:nvPr/>
            </p:nvSpPr>
            <p:spPr bwMode="auto">
              <a:xfrm>
                <a:off x="2089150" y="2957513"/>
                <a:ext cx="6350" cy="4763"/>
              </a:xfrm>
              <a:custGeom>
                <a:avLst/>
                <a:gdLst>
                  <a:gd name="T0" fmla="*/ 21 w 21"/>
                  <a:gd name="T1" fmla="*/ 13 h 14"/>
                  <a:gd name="T2" fmla="*/ 18 w 21"/>
                  <a:gd name="T3" fmla="*/ 9 h 14"/>
                  <a:gd name="T4" fmla="*/ 16 w 21"/>
                  <a:gd name="T5" fmla="*/ 8 h 14"/>
                  <a:gd name="T6" fmla="*/ 12 w 21"/>
                  <a:gd name="T7" fmla="*/ 5 h 14"/>
                  <a:gd name="T8" fmla="*/ 10 w 21"/>
                  <a:gd name="T9" fmla="*/ 5 h 14"/>
                  <a:gd name="T10" fmla="*/ 6 w 21"/>
                  <a:gd name="T11" fmla="*/ 4 h 14"/>
                  <a:gd name="T12" fmla="*/ 4 w 21"/>
                  <a:gd name="T13" fmla="*/ 3 h 14"/>
                  <a:gd name="T14" fmla="*/ 1 w 21"/>
                  <a:gd name="T15" fmla="*/ 0 h 14"/>
                  <a:gd name="T16" fmla="*/ 0 w 21"/>
                  <a:gd name="T17" fmla="*/ 5 h 14"/>
                  <a:gd name="T18" fmla="*/ 1 w 21"/>
                  <a:gd name="T19" fmla="*/ 9 h 14"/>
                  <a:gd name="T20" fmla="*/ 2 w 21"/>
                  <a:gd name="T21" fmla="*/ 11 h 14"/>
                  <a:gd name="T22" fmla="*/ 4 w 21"/>
                  <a:gd name="T23" fmla="*/ 14 h 14"/>
                  <a:gd name="T24" fmla="*/ 6 w 21"/>
                  <a:gd name="T25" fmla="*/ 14 h 14"/>
                  <a:gd name="T26" fmla="*/ 9 w 21"/>
                  <a:gd name="T27" fmla="*/ 14 h 14"/>
                  <a:gd name="T28" fmla="*/ 11 w 21"/>
                  <a:gd name="T29" fmla="*/ 14 h 14"/>
                  <a:gd name="T30" fmla="*/ 13 w 21"/>
                  <a:gd name="T31" fmla="*/ 14 h 14"/>
                  <a:gd name="T32" fmla="*/ 17 w 21"/>
                  <a:gd name="T33" fmla="*/ 13 h 14"/>
                  <a:gd name="T34" fmla="*/ 21 w 21"/>
                  <a:gd name="T3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21" y="13"/>
                    </a:moveTo>
                    <a:lnTo>
                      <a:pt x="18" y="9"/>
                    </a:lnTo>
                    <a:lnTo>
                      <a:pt x="16" y="8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4"/>
                    </a:lnTo>
                    <a:lnTo>
                      <a:pt x="4" y="3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2" y="11"/>
                    </a:lnTo>
                    <a:lnTo>
                      <a:pt x="4" y="14"/>
                    </a:lnTo>
                    <a:lnTo>
                      <a:pt x="6" y="14"/>
                    </a:lnTo>
                    <a:lnTo>
                      <a:pt x="9" y="14"/>
                    </a:lnTo>
                    <a:lnTo>
                      <a:pt x="11" y="14"/>
                    </a:lnTo>
                    <a:lnTo>
                      <a:pt x="13" y="14"/>
                    </a:lnTo>
                    <a:lnTo>
                      <a:pt x="17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7" name="Freeform 60"/>
              <p:cNvSpPr/>
              <p:nvPr/>
            </p:nvSpPr>
            <p:spPr bwMode="auto">
              <a:xfrm>
                <a:off x="2076450" y="2886075"/>
                <a:ext cx="30162" cy="23813"/>
              </a:xfrm>
              <a:custGeom>
                <a:avLst/>
                <a:gdLst>
                  <a:gd name="T0" fmla="*/ 6 w 95"/>
                  <a:gd name="T1" fmla="*/ 74 h 74"/>
                  <a:gd name="T2" fmla="*/ 17 w 95"/>
                  <a:gd name="T3" fmla="*/ 70 h 74"/>
                  <a:gd name="T4" fmla="*/ 27 w 95"/>
                  <a:gd name="T5" fmla="*/ 65 h 74"/>
                  <a:gd name="T6" fmla="*/ 34 w 95"/>
                  <a:gd name="T7" fmla="*/ 59 h 74"/>
                  <a:gd name="T8" fmla="*/ 39 w 95"/>
                  <a:gd name="T9" fmla="*/ 63 h 74"/>
                  <a:gd name="T10" fmla="*/ 50 w 95"/>
                  <a:gd name="T11" fmla="*/ 59 h 74"/>
                  <a:gd name="T12" fmla="*/ 61 w 95"/>
                  <a:gd name="T13" fmla="*/ 51 h 74"/>
                  <a:gd name="T14" fmla="*/ 74 w 95"/>
                  <a:gd name="T15" fmla="*/ 41 h 74"/>
                  <a:gd name="T16" fmla="*/ 80 w 95"/>
                  <a:gd name="T17" fmla="*/ 34 h 74"/>
                  <a:gd name="T18" fmla="*/ 89 w 95"/>
                  <a:gd name="T19" fmla="*/ 31 h 74"/>
                  <a:gd name="T20" fmla="*/ 95 w 95"/>
                  <a:gd name="T21" fmla="*/ 25 h 74"/>
                  <a:gd name="T22" fmla="*/ 95 w 95"/>
                  <a:gd name="T23" fmla="*/ 15 h 74"/>
                  <a:gd name="T24" fmla="*/ 91 w 95"/>
                  <a:gd name="T25" fmla="*/ 9 h 74"/>
                  <a:gd name="T26" fmla="*/ 86 w 95"/>
                  <a:gd name="T27" fmla="*/ 8 h 74"/>
                  <a:gd name="T28" fmla="*/ 83 w 95"/>
                  <a:gd name="T29" fmla="*/ 11 h 74"/>
                  <a:gd name="T30" fmla="*/ 78 w 95"/>
                  <a:gd name="T31" fmla="*/ 14 h 74"/>
                  <a:gd name="T32" fmla="*/ 59 w 95"/>
                  <a:gd name="T33" fmla="*/ 18 h 74"/>
                  <a:gd name="T34" fmla="*/ 47 w 95"/>
                  <a:gd name="T35" fmla="*/ 20 h 74"/>
                  <a:gd name="T36" fmla="*/ 35 w 95"/>
                  <a:gd name="T37" fmla="*/ 29 h 74"/>
                  <a:gd name="T38" fmla="*/ 33 w 95"/>
                  <a:gd name="T39" fmla="*/ 22 h 74"/>
                  <a:gd name="T40" fmla="*/ 25 w 95"/>
                  <a:gd name="T41" fmla="*/ 19 h 74"/>
                  <a:gd name="T42" fmla="*/ 17 w 95"/>
                  <a:gd name="T43" fmla="*/ 17 h 74"/>
                  <a:gd name="T44" fmla="*/ 18 w 95"/>
                  <a:gd name="T45" fmla="*/ 11 h 74"/>
                  <a:gd name="T46" fmla="*/ 25 w 95"/>
                  <a:gd name="T47" fmla="*/ 2 h 74"/>
                  <a:gd name="T48" fmla="*/ 24 w 95"/>
                  <a:gd name="T49" fmla="*/ 0 h 74"/>
                  <a:gd name="T50" fmla="*/ 21 w 95"/>
                  <a:gd name="T51" fmla="*/ 0 h 74"/>
                  <a:gd name="T52" fmla="*/ 15 w 95"/>
                  <a:gd name="T53" fmla="*/ 1 h 74"/>
                  <a:gd name="T54" fmla="*/ 10 w 95"/>
                  <a:gd name="T55" fmla="*/ 5 h 74"/>
                  <a:gd name="T56" fmla="*/ 8 w 95"/>
                  <a:gd name="T57" fmla="*/ 11 h 74"/>
                  <a:gd name="T58" fmla="*/ 10 w 95"/>
                  <a:gd name="T59" fmla="*/ 18 h 74"/>
                  <a:gd name="T60" fmla="*/ 13 w 95"/>
                  <a:gd name="T61" fmla="*/ 34 h 74"/>
                  <a:gd name="T62" fmla="*/ 13 w 95"/>
                  <a:gd name="T63" fmla="*/ 37 h 74"/>
                  <a:gd name="T64" fmla="*/ 8 w 95"/>
                  <a:gd name="T65" fmla="*/ 49 h 74"/>
                  <a:gd name="T66" fmla="*/ 0 w 95"/>
                  <a:gd name="T67" fmla="*/ 7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" h="74">
                    <a:moveTo>
                      <a:pt x="0" y="71"/>
                    </a:moveTo>
                    <a:lnTo>
                      <a:pt x="6" y="74"/>
                    </a:lnTo>
                    <a:lnTo>
                      <a:pt x="12" y="74"/>
                    </a:lnTo>
                    <a:lnTo>
                      <a:pt x="17" y="70"/>
                    </a:lnTo>
                    <a:lnTo>
                      <a:pt x="22" y="66"/>
                    </a:lnTo>
                    <a:lnTo>
                      <a:pt x="27" y="65"/>
                    </a:lnTo>
                    <a:lnTo>
                      <a:pt x="30" y="59"/>
                    </a:lnTo>
                    <a:lnTo>
                      <a:pt x="34" y="59"/>
                    </a:lnTo>
                    <a:lnTo>
                      <a:pt x="34" y="59"/>
                    </a:lnTo>
                    <a:lnTo>
                      <a:pt x="39" y="63"/>
                    </a:lnTo>
                    <a:lnTo>
                      <a:pt x="45" y="63"/>
                    </a:lnTo>
                    <a:lnTo>
                      <a:pt x="50" y="59"/>
                    </a:lnTo>
                    <a:lnTo>
                      <a:pt x="55" y="57"/>
                    </a:lnTo>
                    <a:lnTo>
                      <a:pt x="61" y="51"/>
                    </a:lnTo>
                    <a:lnTo>
                      <a:pt x="68" y="46"/>
                    </a:lnTo>
                    <a:lnTo>
                      <a:pt x="74" y="41"/>
                    </a:lnTo>
                    <a:lnTo>
                      <a:pt x="78" y="32"/>
                    </a:lnTo>
                    <a:lnTo>
                      <a:pt x="80" y="34"/>
                    </a:lnTo>
                    <a:lnTo>
                      <a:pt x="83" y="34"/>
                    </a:lnTo>
                    <a:lnTo>
                      <a:pt x="89" y="31"/>
                    </a:lnTo>
                    <a:lnTo>
                      <a:pt x="92" y="29"/>
                    </a:lnTo>
                    <a:lnTo>
                      <a:pt x="95" y="25"/>
                    </a:lnTo>
                    <a:lnTo>
                      <a:pt x="95" y="20"/>
                    </a:lnTo>
                    <a:lnTo>
                      <a:pt x="95" y="15"/>
                    </a:lnTo>
                    <a:lnTo>
                      <a:pt x="92" y="12"/>
                    </a:lnTo>
                    <a:lnTo>
                      <a:pt x="91" y="9"/>
                    </a:lnTo>
                    <a:lnTo>
                      <a:pt x="89" y="8"/>
                    </a:lnTo>
                    <a:lnTo>
                      <a:pt x="86" y="8"/>
                    </a:lnTo>
                    <a:lnTo>
                      <a:pt x="84" y="8"/>
                    </a:lnTo>
                    <a:lnTo>
                      <a:pt x="83" y="11"/>
                    </a:lnTo>
                    <a:lnTo>
                      <a:pt x="80" y="12"/>
                    </a:lnTo>
                    <a:lnTo>
                      <a:pt x="78" y="14"/>
                    </a:lnTo>
                    <a:lnTo>
                      <a:pt x="68" y="22"/>
                    </a:lnTo>
                    <a:lnTo>
                      <a:pt x="59" y="18"/>
                    </a:lnTo>
                    <a:lnTo>
                      <a:pt x="53" y="17"/>
                    </a:lnTo>
                    <a:lnTo>
                      <a:pt x="47" y="20"/>
                    </a:lnTo>
                    <a:lnTo>
                      <a:pt x="41" y="24"/>
                    </a:lnTo>
                    <a:lnTo>
                      <a:pt x="35" y="29"/>
                    </a:lnTo>
                    <a:lnTo>
                      <a:pt x="34" y="24"/>
                    </a:lnTo>
                    <a:lnTo>
                      <a:pt x="33" y="22"/>
                    </a:lnTo>
                    <a:lnTo>
                      <a:pt x="30" y="20"/>
                    </a:lnTo>
                    <a:lnTo>
                      <a:pt x="25" y="19"/>
                    </a:lnTo>
                    <a:lnTo>
                      <a:pt x="21" y="18"/>
                    </a:lnTo>
                    <a:lnTo>
                      <a:pt x="17" y="17"/>
                    </a:lnTo>
                    <a:lnTo>
                      <a:pt x="16" y="14"/>
                    </a:lnTo>
                    <a:lnTo>
                      <a:pt x="18" y="11"/>
                    </a:lnTo>
                    <a:lnTo>
                      <a:pt x="24" y="3"/>
                    </a:lnTo>
                    <a:lnTo>
                      <a:pt x="25" y="2"/>
                    </a:lnTo>
                    <a:lnTo>
                      <a:pt x="25" y="1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1" y="2"/>
                    </a:lnTo>
                    <a:lnTo>
                      <a:pt x="10" y="5"/>
                    </a:lnTo>
                    <a:lnTo>
                      <a:pt x="8" y="8"/>
                    </a:lnTo>
                    <a:lnTo>
                      <a:pt x="8" y="11"/>
                    </a:lnTo>
                    <a:lnTo>
                      <a:pt x="10" y="14"/>
                    </a:lnTo>
                    <a:lnTo>
                      <a:pt x="10" y="18"/>
                    </a:lnTo>
                    <a:lnTo>
                      <a:pt x="11" y="24"/>
                    </a:lnTo>
                    <a:lnTo>
                      <a:pt x="13" y="34"/>
                    </a:lnTo>
                    <a:lnTo>
                      <a:pt x="13" y="34"/>
                    </a:lnTo>
                    <a:lnTo>
                      <a:pt x="13" y="37"/>
                    </a:lnTo>
                    <a:lnTo>
                      <a:pt x="15" y="40"/>
                    </a:lnTo>
                    <a:lnTo>
                      <a:pt x="8" y="49"/>
                    </a:lnTo>
                    <a:lnTo>
                      <a:pt x="2" y="59"/>
                    </a:lnTo>
                    <a:lnTo>
                      <a:pt x="0" y="7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8" name="Freeform 61"/>
              <p:cNvSpPr/>
              <p:nvPr/>
            </p:nvSpPr>
            <p:spPr bwMode="auto">
              <a:xfrm>
                <a:off x="2119313" y="2889250"/>
                <a:ext cx="6350" cy="6350"/>
              </a:xfrm>
              <a:custGeom>
                <a:avLst/>
                <a:gdLst>
                  <a:gd name="T0" fmla="*/ 23 w 23"/>
                  <a:gd name="T1" fmla="*/ 9 h 21"/>
                  <a:gd name="T2" fmla="*/ 22 w 23"/>
                  <a:gd name="T3" fmla="*/ 5 h 21"/>
                  <a:gd name="T4" fmla="*/ 19 w 23"/>
                  <a:gd name="T5" fmla="*/ 3 h 21"/>
                  <a:gd name="T6" fmla="*/ 17 w 23"/>
                  <a:gd name="T7" fmla="*/ 2 h 21"/>
                  <a:gd name="T8" fmla="*/ 13 w 23"/>
                  <a:gd name="T9" fmla="*/ 0 h 21"/>
                  <a:gd name="T10" fmla="*/ 9 w 23"/>
                  <a:gd name="T11" fmla="*/ 0 h 21"/>
                  <a:gd name="T12" fmla="*/ 8 w 23"/>
                  <a:gd name="T13" fmla="*/ 4 h 21"/>
                  <a:gd name="T14" fmla="*/ 6 w 23"/>
                  <a:gd name="T15" fmla="*/ 6 h 21"/>
                  <a:gd name="T16" fmla="*/ 3 w 23"/>
                  <a:gd name="T17" fmla="*/ 8 h 21"/>
                  <a:gd name="T18" fmla="*/ 0 w 23"/>
                  <a:gd name="T19" fmla="*/ 9 h 21"/>
                  <a:gd name="T20" fmla="*/ 0 w 23"/>
                  <a:gd name="T21" fmla="*/ 13 h 21"/>
                  <a:gd name="T22" fmla="*/ 1 w 23"/>
                  <a:gd name="T23" fmla="*/ 15 h 21"/>
                  <a:gd name="T24" fmla="*/ 2 w 23"/>
                  <a:gd name="T25" fmla="*/ 17 h 21"/>
                  <a:gd name="T26" fmla="*/ 6 w 23"/>
                  <a:gd name="T27" fmla="*/ 19 h 21"/>
                  <a:gd name="T28" fmla="*/ 8 w 23"/>
                  <a:gd name="T29" fmla="*/ 21 h 21"/>
                  <a:gd name="T30" fmla="*/ 13 w 23"/>
                  <a:gd name="T31" fmla="*/ 20 h 21"/>
                  <a:gd name="T32" fmla="*/ 17 w 23"/>
                  <a:gd name="T33" fmla="*/ 19 h 21"/>
                  <a:gd name="T34" fmla="*/ 19 w 23"/>
                  <a:gd name="T35" fmla="*/ 16 h 21"/>
                  <a:gd name="T36" fmla="*/ 22 w 23"/>
                  <a:gd name="T37" fmla="*/ 14 h 21"/>
                  <a:gd name="T38" fmla="*/ 23 w 23"/>
                  <a:gd name="T39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21">
                    <a:moveTo>
                      <a:pt x="23" y="9"/>
                    </a:moveTo>
                    <a:lnTo>
                      <a:pt x="22" y="5"/>
                    </a:lnTo>
                    <a:lnTo>
                      <a:pt x="19" y="3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3" y="8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" y="15"/>
                    </a:lnTo>
                    <a:lnTo>
                      <a:pt x="2" y="17"/>
                    </a:lnTo>
                    <a:lnTo>
                      <a:pt x="6" y="19"/>
                    </a:lnTo>
                    <a:lnTo>
                      <a:pt x="8" y="21"/>
                    </a:lnTo>
                    <a:lnTo>
                      <a:pt x="13" y="20"/>
                    </a:lnTo>
                    <a:lnTo>
                      <a:pt x="17" y="19"/>
                    </a:lnTo>
                    <a:lnTo>
                      <a:pt x="19" y="16"/>
                    </a:lnTo>
                    <a:lnTo>
                      <a:pt x="22" y="14"/>
                    </a:lnTo>
                    <a:lnTo>
                      <a:pt x="23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39" name="Freeform 62"/>
              <p:cNvSpPr/>
              <p:nvPr/>
            </p:nvSpPr>
            <p:spPr bwMode="auto">
              <a:xfrm>
                <a:off x="2030413" y="2924175"/>
                <a:ext cx="12700" cy="15875"/>
              </a:xfrm>
              <a:custGeom>
                <a:avLst/>
                <a:gdLst>
                  <a:gd name="T0" fmla="*/ 0 w 43"/>
                  <a:gd name="T1" fmla="*/ 42 h 50"/>
                  <a:gd name="T2" fmla="*/ 1 w 43"/>
                  <a:gd name="T3" fmla="*/ 47 h 50"/>
                  <a:gd name="T4" fmla="*/ 9 w 43"/>
                  <a:gd name="T5" fmla="*/ 50 h 50"/>
                  <a:gd name="T6" fmla="*/ 18 w 43"/>
                  <a:gd name="T7" fmla="*/ 49 h 50"/>
                  <a:gd name="T8" fmla="*/ 26 w 43"/>
                  <a:gd name="T9" fmla="*/ 47 h 50"/>
                  <a:gd name="T10" fmla="*/ 35 w 43"/>
                  <a:gd name="T11" fmla="*/ 46 h 50"/>
                  <a:gd name="T12" fmla="*/ 43 w 43"/>
                  <a:gd name="T13" fmla="*/ 32 h 50"/>
                  <a:gd name="T14" fmla="*/ 34 w 43"/>
                  <a:gd name="T15" fmla="*/ 17 h 50"/>
                  <a:gd name="T16" fmla="*/ 32 w 43"/>
                  <a:gd name="T17" fmla="*/ 12 h 50"/>
                  <a:gd name="T18" fmla="*/ 34 w 43"/>
                  <a:gd name="T19" fmla="*/ 0 h 50"/>
                  <a:gd name="T20" fmla="*/ 30 w 43"/>
                  <a:gd name="T21" fmla="*/ 0 h 50"/>
                  <a:gd name="T22" fmla="*/ 29 w 43"/>
                  <a:gd name="T23" fmla="*/ 1 h 50"/>
                  <a:gd name="T24" fmla="*/ 27 w 43"/>
                  <a:gd name="T25" fmla="*/ 3 h 50"/>
                  <a:gd name="T26" fmla="*/ 26 w 43"/>
                  <a:gd name="T27" fmla="*/ 6 h 50"/>
                  <a:gd name="T28" fmla="*/ 26 w 43"/>
                  <a:gd name="T29" fmla="*/ 8 h 50"/>
                  <a:gd name="T30" fmla="*/ 25 w 43"/>
                  <a:gd name="T31" fmla="*/ 10 h 50"/>
                  <a:gd name="T32" fmla="*/ 24 w 43"/>
                  <a:gd name="T33" fmla="*/ 13 h 50"/>
                  <a:gd name="T34" fmla="*/ 23 w 43"/>
                  <a:gd name="T35" fmla="*/ 14 h 50"/>
                  <a:gd name="T36" fmla="*/ 25 w 43"/>
                  <a:gd name="T37" fmla="*/ 30 h 50"/>
                  <a:gd name="T38" fmla="*/ 25 w 43"/>
                  <a:gd name="T39" fmla="*/ 30 h 50"/>
                  <a:gd name="T40" fmla="*/ 20 w 43"/>
                  <a:gd name="T41" fmla="*/ 34 h 50"/>
                  <a:gd name="T42" fmla="*/ 15 w 43"/>
                  <a:gd name="T43" fmla="*/ 35 h 50"/>
                  <a:gd name="T44" fmla="*/ 9 w 43"/>
                  <a:gd name="T45" fmla="*/ 36 h 50"/>
                  <a:gd name="T46" fmla="*/ 4 w 43"/>
                  <a:gd name="T47" fmla="*/ 37 h 50"/>
                  <a:gd name="T48" fmla="*/ 0 w 43"/>
                  <a:gd name="T49" fmla="*/ 4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50">
                    <a:moveTo>
                      <a:pt x="0" y="42"/>
                    </a:moveTo>
                    <a:lnTo>
                      <a:pt x="1" y="47"/>
                    </a:lnTo>
                    <a:lnTo>
                      <a:pt x="9" y="50"/>
                    </a:lnTo>
                    <a:lnTo>
                      <a:pt x="18" y="49"/>
                    </a:lnTo>
                    <a:lnTo>
                      <a:pt x="26" y="47"/>
                    </a:lnTo>
                    <a:lnTo>
                      <a:pt x="35" y="46"/>
                    </a:lnTo>
                    <a:lnTo>
                      <a:pt x="43" y="32"/>
                    </a:lnTo>
                    <a:lnTo>
                      <a:pt x="34" y="17"/>
                    </a:lnTo>
                    <a:lnTo>
                      <a:pt x="32" y="12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5" y="10"/>
                    </a:lnTo>
                    <a:lnTo>
                      <a:pt x="24" y="13"/>
                    </a:lnTo>
                    <a:lnTo>
                      <a:pt x="23" y="14"/>
                    </a:lnTo>
                    <a:lnTo>
                      <a:pt x="25" y="30"/>
                    </a:lnTo>
                    <a:lnTo>
                      <a:pt x="25" y="30"/>
                    </a:lnTo>
                    <a:lnTo>
                      <a:pt x="20" y="34"/>
                    </a:lnTo>
                    <a:lnTo>
                      <a:pt x="15" y="35"/>
                    </a:lnTo>
                    <a:lnTo>
                      <a:pt x="9" y="36"/>
                    </a:lnTo>
                    <a:lnTo>
                      <a:pt x="4" y="37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0" name="Freeform 63"/>
              <p:cNvSpPr/>
              <p:nvPr/>
            </p:nvSpPr>
            <p:spPr bwMode="auto">
              <a:xfrm>
                <a:off x="2060575" y="2930525"/>
                <a:ext cx="4762" cy="6350"/>
              </a:xfrm>
              <a:custGeom>
                <a:avLst/>
                <a:gdLst>
                  <a:gd name="T0" fmla="*/ 0 w 15"/>
                  <a:gd name="T1" fmla="*/ 0 h 22"/>
                  <a:gd name="T2" fmla="*/ 5 w 15"/>
                  <a:gd name="T3" fmla="*/ 22 h 22"/>
                  <a:gd name="T4" fmla="*/ 15 w 15"/>
                  <a:gd name="T5" fmla="*/ 19 h 22"/>
                  <a:gd name="T6" fmla="*/ 14 w 15"/>
                  <a:gd name="T7" fmla="*/ 17 h 22"/>
                  <a:gd name="T8" fmla="*/ 14 w 15"/>
                  <a:gd name="T9" fmla="*/ 13 h 22"/>
                  <a:gd name="T10" fmla="*/ 13 w 15"/>
                  <a:gd name="T11" fmla="*/ 11 h 22"/>
                  <a:gd name="T12" fmla="*/ 13 w 15"/>
                  <a:gd name="T13" fmla="*/ 7 h 22"/>
                  <a:gd name="T14" fmla="*/ 12 w 15"/>
                  <a:gd name="T15" fmla="*/ 5 h 22"/>
                  <a:gd name="T16" fmla="*/ 9 w 15"/>
                  <a:gd name="T17" fmla="*/ 2 h 22"/>
                  <a:gd name="T18" fmla="*/ 7 w 15"/>
                  <a:gd name="T19" fmla="*/ 1 h 22"/>
                  <a:gd name="T20" fmla="*/ 5 w 15"/>
                  <a:gd name="T21" fmla="*/ 0 h 22"/>
                  <a:gd name="T22" fmla="*/ 0 w 15"/>
                  <a:gd name="T2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22">
                    <a:moveTo>
                      <a:pt x="0" y="0"/>
                    </a:moveTo>
                    <a:lnTo>
                      <a:pt x="5" y="22"/>
                    </a:lnTo>
                    <a:lnTo>
                      <a:pt x="15" y="19"/>
                    </a:lnTo>
                    <a:lnTo>
                      <a:pt x="14" y="17"/>
                    </a:lnTo>
                    <a:lnTo>
                      <a:pt x="14" y="13"/>
                    </a:lnTo>
                    <a:lnTo>
                      <a:pt x="13" y="11"/>
                    </a:lnTo>
                    <a:lnTo>
                      <a:pt x="13" y="7"/>
                    </a:lnTo>
                    <a:lnTo>
                      <a:pt x="12" y="5"/>
                    </a:lnTo>
                    <a:lnTo>
                      <a:pt x="9" y="2"/>
                    </a:lnTo>
                    <a:lnTo>
                      <a:pt x="7" y="1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1" name="Freeform 64"/>
              <p:cNvSpPr/>
              <p:nvPr/>
            </p:nvSpPr>
            <p:spPr bwMode="auto">
              <a:xfrm>
                <a:off x="2068513" y="2927350"/>
                <a:ext cx="3175" cy="4763"/>
              </a:xfrm>
              <a:custGeom>
                <a:avLst/>
                <a:gdLst>
                  <a:gd name="T0" fmla="*/ 3 w 12"/>
                  <a:gd name="T1" fmla="*/ 0 h 16"/>
                  <a:gd name="T2" fmla="*/ 1 w 12"/>
                  <a:gd name="T3" fmla="*/ 4 h 16"/>
                  <a:gd name="T4" fmla="*/ 0 w 12"/>
                  <a:gd name="T5" fmla="*/ 7 h 16"/>
                  <a:gd name="T6" fmla="*/ 1 w 12"/>
                  <a:gd name="T7" fmla="*/ 11 h 16"/>
                  <a:gd name="T8" fmla="*/ 3 w 12"/>
                  <a:gd name="T9" fmla="*/ 13 h 16"/>
                  <a:gd name="T10" fmla="*/ 7 w 12"/>
                  <a:gd name="T11" fmla="*/ 16 h 16"/>
                  <a:gd name="T12" fmla="*/ 12 w 12"/>
                  <a:gd name="T13" fmla="*/ 15 h 16"/>
                  <a:gd name="T14" fmla="*/ 12 w 12"/>
                  <a:gd name="T15" fmla="*/ 12 h 16"/>
                  <a:gd name="T16" fmla="*/ 10 w 12"/>
                  <a:gd name="T17" fmla="*/ 9 h 16"/>
                  <a:gd name="T18" fmla="*/ 10 w 12"/>
                  <a:gd name="T19" fmla="*/ 6 h 16"/>
                  <a:gd name="T20" fmla="*/ 8 w 12"/>
                  <a:gd name="T21" fmla="*/ 4 h 16"/>
                  <a:gd name="T22" fmla="*/ 7 w 12"/>
                  <a:gd name="T23" fmla="*/ 1 h 16"/>
                  <a:gd name="T24" fmla="*/ 3 w 12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6">
                    <a:moveTo>
                      <a:pt x="3" y="0"/>
                    </a:moveTo>
                    <a:lnTo>
                      <a:pt x="1" y="4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3" y="13"/>
                    </a:lnTo>
                    <a:lnTo>
                      <a:pt x="7" y="16"/>
                    </a:lnTo>
                    <a:lnTo>
                      <a:pt x="12" y="15"/>
                    </a:lnTo>
                    <a:lnTo>
                      <a:pt x="12" y="12"/>
                    </a:lnTo>
                    <a:lnTo>
                      <a:pt x="10" y="9"/>
                    </a:lnTo>
                    <a:lnTo>
                      <a:pt x="10" y="6"/>
                    </a:lnTo>
                    <a:lnTo>
                      <a:pt x="8" y="4"/>
                    </a:lnTo>
                    <a:lnTo>
                      <a:pt x="7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2" name="Freeform 65"/>
              <p:cNvSpPr/>
              <p:nvPr/>
            </p:nvSpPr>
            <p:spPr bwMode="auto">
              <a:xfrm>
                <a:off x="2071688" y="2919413"/>
                <a:ext cx="11112" cy="11113"/>
              </a:xfrm>
              <a:custGeom>
                <a:avLst/>
                <a:gdLst>
                  <a:gd name="T0" fmla="*/ 0 w 37"/>
                  <a:gd name="T1" fmla="*/ 12 h 38"/>
                  <a:gd name="T2" fmla="*/ 6 w 37"/>
                  <a:gd name="T3" fmla="*/ 17 h 38"/>
                  <a:gd name="T4" fmla="*/ 7 w 37"/>
                  <a:gd name="T5" fmla="*/ 21 h 38"/>
                  <a:gd name="T6" fmla="*/ 6 w 37"/>
                  <a:gd name="T7" fmla="*/ 27 h 38"/>
                  <a:gd name="T8" fmla="*/ 6 w 37"/>
                  <a:gd name="T9" fmla="*/ 34 h 38"/>
                  <a:gd name="T10" fmla="*/ 6 w 37"/>
                  <a:gd name="T11" fmla="*/ 38 h 38"/>
                  <a:gd name="T12" fmla="*/ 8 w 37"/>
                  <a:gd name="T13" fmla="*/ 37 h 38"/>
                  <a:gd name="T14" fmla="*/ 11 w 37"/>
                  <a:gd name="T15" fmla="*/ 35 h 38"/>
                  <a:gd name="T16" fmla="*/ 12 w 37"/>
                  <a:gd name="T17" fmla="*/ 34 h 38"/>
                  <a:gd name="T18" fmla="*/ 14 w 37"/>
                  <a:gd name="T19" fmla="*/ 32 h 38"/>
                  <a:gd name="T20" fmla="*/ 17 w 37"/>
                  <a:gd name="T21" fmla="*/ 32 h 38"/>
                  <a:gd name="T22" fmla="*/ 19 w 37"/>
                  <a:gd name="T23" fmla="*/ 32 h 38"/>
                  <a:gd name="T24" fmla="*/ 23 w 37"/>
                  <a:gd name="T25" fmla="*/ 35 h 38"/>
                  <a:gd name="T26" fmla="*/ 25 w 37"/>
                  <a:gd name="T27" fmla="*/ 36 h 38"/>
                  <a:gd name="T28" fmla="*/ 28 w 37"/>
                  <a:gd name="T29" fmla="*/ 36 h 38"/>
                  <a:gd name="T30" fmla="*/ 30 w 37"/>
                  <a:gd name="T31" fmla="*/ 36 h 38"/>
                  <a:gd name="T32" fmla="*/ 34 w 37"/>
                  <a:gd name="T33" fmla="*/ 35 h 38"/>
                  <a:gd name="T34" fmla="*/ 35 w 37"/>
                  <a:gd name="T35" fmla="*/ 31 h 38"/>
                  <a:gd name="T36" fmla="*/ 36 w 37"/>
                  <a:gd name="T37" fmla="*/ 27 h 38"/>
                  <a:gd name="T38" fmla="*/ 37 w 37"/>
                  <a:gd name="T39" fmla="*/ 23 h 38"/>
                  <a:gd name="T40" fmla="*/ 36 w 37"/>
                  <a:gd name="T41" fmla="*/ 14 h 38"/>
                  <a:gd name="T42" fmla="*/ 34 w 37"/>
                  <a:gd name="T43" fmla="*/ 6 h 38"/>
                  <a:gd name="T44" fmla="*/ 25 w 37"/>
                  <a:gd name="T45" fmla="*/ 0 h 38"/>
                  <a:gd name="T46" fmla="*/ 4 w 37"/>
                  <a:gd name="T47" fmla="*/ 6 h 38"/>
                  <a:gd name="T48" fmla="*/ 0 w 37"/>
                  <a:gd name="T49" fmla="*/ 1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7" h="38">
                    <a:moveTo>
                      <a:pt x="0" y="12"/>
                    </a:moveTo>
                    <a:lnTo>
                      <a:pt x="6" y="17"/>
                    </a:lnTo>
                    <a:lnTo>
                      <a:pt x="7" y="21"/>
                    </a:lnTo>
                    <a:lnTo>
                      <a:pt x="6" y="27"/>
                    </a:lnTo>
                    <a:lnTo>
                      <a:pt x="6" y="34"/>
                    </a:lnTo>
                    <a:lnTo>
                      <a:pt x="6" y="38"/>
                    </a:lnTo>
                    <a:lnTo>
                      <a:pt x="8" y="37"/>
                    </a:lnTo>
                    <a:lnTo>
                      <a:pt x="11" y="35"/>
                    </a:lnTo>
                    <a:lnTo>
                      <a:pt x="12" y="34"/>
                    </a:lnTo>
                    <a:lnTo>
                      <a:pt x="14" y="32"/>
                    </a:lnTo>
                    <a:lnTo>
                      <a:pt x="17" y="32"/>
                    </a:lnTo>
                    <a:lnTo>
                      <a:pt x="19" y="32"/>
                    </a:lnTo>
                    <a:lnTo>
                      <a:pt x="23" y="35"/>
                    </a:lnTo>
                    <a:lnTo>
                      <a:pt x="25" y="36"/>
                    </a:lnTo>
                    <a:lnTo>
                      <a:pt x="28" y="36"/>
                    </a:lnTo>
                    <a:lnTo>
                      <a:pt x="30" y="36"/>
                    </a:lnTo>
                    <a:lnTo>
                      <a:pt x="34" y="35"/>
                    </a:lnTo>
                    <a:lnTo>
                      <a:pt x="35" y="31"/>
                    </a:lnTo>
                    <a:lnTo>
                      <a:pt x="36" y="27"/>
                    </a:lnTo>
                    <a:lnTo>
                      <a:pt x="37" y="23"/>
                    </a:lnTo>
                    <a:lnTo>
                      <a:pt x="36" y="14"/>
                    </a:lnTo>
                    <a:lnTo>
                      <a:pt x="34" y="6"/>
                    </a:lnTo>
                    <a:lnTo>
                      <a:pt x="25" y="0"/>
                    </a:lnTo>
                    <a:lnTo>
                      <a:pt x="4" y="6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3" name="Freeform 66"/>
              <p:cNvSpPr/>
              <p:nvPr/>
            </p:nvSpPr>
            <p:spPr bwMode="auto">
              <a:xfrm>
                <a:off x="1189038" y="3103563"/>
                <a:ext cx="44450" cy="42863"/>
              </a:xfrm>
              <a:custGeom>
                <a:avLst/>
                <a:gdLst>
                  <a:gd name="T0" fmla="*/ 112 w 136"/>
                  <a:gd name="T1" fmla="*/ 8 h 135"/>
                  <a:gd name="T2" fmla="*/ 91 w 136"/>
                  <a:gd name="T3" fmla="*/ 21 h 135"/>
                  <a:gd name="T4" fmla="*/ 86 w 136"/>
                  <a:gd name="T5" fmla="*/ 36 h 135"/>
                  <a:gd name="T6" fmla="*/ 76 w 136"/>
                  <a:gd name="T7" fmla="*/ 49 h 135"/>
                  <a:gd name="T8" fmla="*/ 70 w 136"/>
                  <a:gd name="T9" fmla="*/ 47 h 135"/>
                  <a:gd name="T10" fmla="*/ 64 w 136"/>
                  <a:gd name="T11" fmla="*/ 49 h 135"/>
                  <a:gd name="T12" fmla="*/ 61 w 136"/>
                  <a:gd name="T13" fmla="*/ 53 h 135"/>
                  <a:gd name="T14" fmla="*/ 56 w 136"/>
                  <a:gd name="T15" fmla="*/ 55 h 135"/>
                  <a:gd name="T16" fmla="*/ 52 w 136"/>
                  <a:gd name="T17" fmla="*/ 65 h 135"/>
                  <a:gd name="T18" fmla="*/ 55 w 136"/>
                  <a:gd name="T19" fmla="*/ 76 h 135"/>
                  <a:gd name="T20" fmla="*/ 55 w 136"/>
                  <a:gd name="T21" fmla="*/ 77 h 135"/>
                  <a:gd name="T22" fmla="*/ 46 w 136"/>
                  <a:gd name="T23" fmla="*/ 81 h 135"/>
                  <a:gd name="T24" fmla="*/ 35 w 136"/>
                  <a:gd name="T25" fmla="*/ 91 h 135"/>
                  <a:gd name="T26" fmla="*/ 22 w 136"/>
                  <a:gd name="T27" fmla="*/ 95 h 135"/>
                  <a:gd name="T28" fmla="*/ 22 w 136"/>
                  <a:gd name="T29" fmla="*/ 94 h 135"/>
                  <a:gd name="T30" fmla="*/ 19 w 136"/>
                  <a:gd name="T31" fmla="*/ 91 h 135"/>
                  <a:gd name="T32" fmla="*/ 18 w 136"/>
                  <a:gd name="T33" fmla="*/ 88 h 135"/>
                  <a:gd name="T34" fmla="*/ 15 w 136"/>
                  <a:gd name="T35" fmla="*/ 87 h 135"/>
                  <a:gd name="T36" fmla="*/ 12 w 136"/>
                  <a:gd name="T37" fmla="*/ 87 h 135"/>
                  <a:gd name="T38" fmla="*/ 8 w 136"/>
                  <a:gd name="T39" fmla="*/ 88 h 135"/>
                  <a:gd name="T40" fmla="*/ 6 w 136"/>
                  <a:gd name="T41" fmla="*/ 89 h 135"/>
                  <a:gd name="T42" fmla="*/ 5 w 136"/>
                  <a:gd name="T43" fmla="*/ 92 h 135"/>
                  <a:gd name="T44" fmla="*/ 4 w 136"/>
                  <a:gd name="T45" fmla="*/ 94 h 135"/>
                  <a:gd name="T46" fmla="*/ 5 w 136"/>
                  <a:gd name="T47" fmla="*/ 100 h 135"/>
                  <a:gd name="T48" fmla="*/ 5 w 136"/>
                  <a:gd name="T49" fmla="*/ 108 h 135"/>
                  <a:gd name="T50" fmla="*/ 5 w 136"/>
                  <a:gd name="T51" fmla="*/ 115 h 135"/>
                  <a:gd name="T52" fmla="*/ 4 w 136"/>
                  <a:gd name="T53" fmla="*/ 120 h 135"/>
                  <a:gd name="T54" fmla="*/ 1 w 136"/>
                  <a:gd name="T55" fmla="*/ 123 h 135"/>
                  <a:gd name="T56" fmla="*/ 0 w 136"/>
                  <a:gd name="T57" fmla="*/ 128 h 135"/>
                  <a:gd name="T58" fmla="*/ 0 w 136"/>
                  <a:gd name="T59" fmla="*/ 132 h 135"/>
                  <a:gd name="T60" fmla="*/ 4 w 136"/>
                  <a:gd name="T61" fmla="*/ 134 h 135"/>
                  <a:gd name="T62" fmla="*/ 10 w 136"/>
                  <a:gd name="T63" fmla="*/ 135 h 135"/>
                  <a:gd name="T64" fmla="*/ 16 w 136"/>
                  <a:gd name="T65" fmla="*/ 134 h 135"/>
                  <a:gd name="T66" fmla="*/ 18 w 136"/>
                  <a:gd name="T67" fmla="*/ 131 h 135"/>
                  <a:gd name="T68" fmla="*/ 18 w 136"/>
                  <a:gd name="T69" fmla="*/ 124 h 135"/>
                  <a:gd name="T70" fmla="*/ 17 w 136"/>
                  <a:gd name="T71" fmla="*/ 118 h 135"/>
                  <a:gd name="T72" fmla="*/ 16 w 136"/>
                  <a:gd name="T73" fmla="*/ 114 h 135"/>
                  <a:gd name="T74" fmla="*/ 16 w 136"/>
                  <a:gd name="T75" fmla="*/ 112 h 135"/>
                  <a:gd name="T76" fmla="*/ 51 w 136"/>
                  <a:gd name="T77" fmla="*/ 101 h 135"/>
                  <a:gd name="T78" fmla="*/ 62 w 136"/>
                  <a:gd name="T79" fmla="*/ 83 h 135"/>
                  <a:gd name="T80" fmla="*/ 70 w 136"/>
                  <a:gd name="T81" fmla="*/ 83 h 135"/>
                  <a:gd name="T82" fmla="*/ 81 w 136"/>
                  <a:gd name="T83" fmla="*/ 64 h 135"/>
                  <a:gd name="T84" fmla="*/ 81 w 136"/>
                  <a:gd name="T85" fmla="*/ 64 h 135"/>
                  <a:gd name="T86" fmla="*/ 81 w 136"/>
                  <a:gd name="T87" fmla="*/ 64 h 135"/>
                  <a:gd name="T88" fmla="*/ 92 w 136"/>
                  <a:gd name="T89" fmla="*/ 54 h 135"/>
                  <a:gd name="T90" fmla="*/ 108 w 136"/>
                  <a:gd name="T91" fmla="*/ 48 h 135"/>
                  <a:gd name="T92" fmla="*/ 119 w 136"/>
                  <a:gd name="T93" fmla="*/ 36 h 135"/>
                  <a:gd name="T94" fmla="*/ 127 w 136"/>
                  <a:gd name="T95" fmla="*/ 30 h 135"/>
                  <a:gd name="T96" fmla="*/ 134 w 136"/>
                  <a:gd name="T97" fmla="*/ 23 h 135"/>
                  <a:gd name="T98" fmla="*/ 136 w 136"/>
                  <a:gd name="T99" fmla="*/ 14 h 135"/>
                  <a:gd name="T100" fmla="*/ 136 w 136"/>
                  <a:gd name="T101" fmla="*/ 3 h 135"/>
                  <a:gd name="T102" fmla="*/ 126 w 136"/>
                  <a:gd name="T103" fmla="*/ 0 h 135"/>
                  <a:gd name="T104" fmla="*/ 119 w 136"/>
                  <a:gd name="T105" fmla="*/ 2 h 135"/>
                  <a:gd name="T106" fmla="*/ 112 w 136"/>
                  <a:gd name="T107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6" h="135">
                    <a:moveTo>
                      <a:pt x="112" y="8"/>
                    </a:moveTo>
                    <a:lnTo>
                      <a:pt x="91" y="21"/>
                    </a:lnTo>
                    <a:lnTo>
                      <a:pt x="86" y="36"/>
                    </a:lnTo>
                    <a:lnTo>
                      <a:pt x="76" y="49"/>
                    </a:lnTo>
                    <a:lnTo>
                      <a:pt x="70" y="47"/>
                    </a:lnTo>
                    <a:lnTo>
                      <a:pt x="64" y="49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52" y="65"/>
                    </a:lnTo>
                    <a:lnTo>
                      <a:pt x="55" y="76"/>
                    </a:lnTo>
                    <a:lnTo>
                      <a:pt x="55" y="77"/>
                    </a:lnTo>
                    <a:lnTo>
                      <a:pt x="46" y="81"/>
                    </a:lnTo>
                    <a:lnTo>
                      <a:pt x="35" y="91"/>
                    </a:lnTo>
                    <a:lnTo>
                      <a:pt x="22" y="95"/>
                    </a:lnTo>
                    <a:lnTo>
                      <a:pt x="22" y="94"/>
                    </a:lnTo>
                    <a:lnTo>
                      <a:pt x="19" y="91"/>
                    </a:lnTo>
                    <a:lnTo>
                      <a:pt x="18" y="88"/>
                    </a:lnTo>
                    <a:lnTo>
                      <a:pt x="15" y="87"/>
                    </a:lnTo>
                    <a:lnTo>
                      <a:pt x="12" y="87"/>
                    </a:lnTo>
                    <a:lnTo>
                      <a:pt x="8" y="88"/>
                    </a:lnTo>
                    <a:lnTo>
                      <a:pt x="6" y="89"/>
                    </a:lnTo>
                    <a:lnTo>
                      <a:pt x="5" y="92"/>
                    </a:lnTo>
                    <a:lnTo>
                      <a:pt x="4" y="94"/>
                    </a:lnTo>
                    <a:lnTo>
                      <a:pt x="5" y="100"/>
                    </a:lnTo>
                    <a:lnTo>
                      <a:pt x="5" y="108"/>
                    </a:lnTo>
                    <a:lnTo>
                      <a:pt x="5" y="115"/>
                    </a:lnTo>
                    <a:lnTo>
                      <a:pt x="4" y="120"/>
                    </a:lnTo>
                    <a:lnTo>
                      <a:pt x="1" y="123"/>
                    </a:lnTo>
                    <a:lnTo>
                      <a:pt x="0" y="128"/>
                    </a:lnTo>
                    <a:lnTo>
                      <a:pt x="0" y="132"/>
                    </a:lnTo>
                    <a:lnTo>
                      <a:pt x="4" y="134"/>
                    </a:lnTo>
                    <a:lnTo>
                      <a:pt x="10" y="135"/>
                    </a:lnTo>
                    <a:lnTo>
                      <a:pt x="16" y="134"/>
                    </a:lnTo>
                    <a:lnTo>
                      <a:pt x="18" y="131"/>
                    </a:lnTo>
                    <a:lnTo>
                      <a:pt x="18" y="124"/>
                    </a:lnTo>
                    <a:lnTo>
                      <a:pt x="17" y="118"/>
                    </a:lnTo>
                    <a:lnTo>
                      <a:pt x="16" y="114"/>
                    </a:lnTo>
                    <a:lnTo>
                      <a:pt x="16" y="112"/>
                    </a:lnTo>
                    <a:lnTo>
                      <a:pt x="51" y="101"/>
                    </a:lnTo>
                    <a:lnTo>
                      <a:pt x="62" y="83"/>
                    </a:lnTo>
                    <a:lnTo>
                      <a:pt x="70" y="83"/>
                    </a:lnTo>
                    <a:lnTo>
                      <a:pt x="81" y="64"/>
                    </a:lnTo>
                    <a:lnTo>
                      <a:pt x="81" y="64"/>
                    </a:lnTo>
                    <a:lnTo>
                      <a:pt x="81" y="64"/>
                    </a:lnTo>
                    <a:lnTo>
                      <a:pt x="92" y="54"/>
                    </a:lnTo>
                    <a:lnTo>
                      <a:pt x="108" y="48"/>
                    </a:lnTo>
                    <a:lnTo>
                      <a:pt x="119" y="36"/>
                    </a:lnTo>
                    <a:lnTo>
                      <a:pt x="127" y="30"/>
                    </a:lnTo>
                    <a:lnTo>
                      <a:pt x="134" y="23"/>
                    </a:lnTo>
                    <a:lnTo>
                      <a:pt x="136" y="14"/>
                    </a:lnTo>
                    <a:lnTo>
                      <a:pt x="136" y="3"/>
                    </a:lnTo>
                    <a:lnTo>
                      <a:pt x="126" y="0"/>
                    </a:lnTo>
                    <a:lnTo>
                      <a:pt x="119" y="2"/>
                    </a:lnTo>
                    <a:lnTo>
                      <a:pt x="112" y="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4" name="Freeform 67"/>
              <p:cNvSpPr/>
              <p:nvPr/>
            </p:nvSpPr>
            <p:spPr bwMode="auto">
              <a:xfrm>
                <a:off x="1130300" y="3014663"/>
                <a:ext cx="6350" cy="4763"/>
              </a:xfrm>
              <a:custGeom>
                <a:avLst/>
                <a:gdLst>
                  <a:gd name="T0" fmla="*/ 18 w 18"/>
                  <a:gd name="T1" fmla="*/ 6 h 16"/>
                  <a:gd name="T2" fmla="*/ 18 w 18"/>
                  <a:gd name="T3" fmla="*/ 3 h 16"/>
                  <a:gd name="T4" fmla="*/ 17 w 18"/>
                  <a:gd name="T5" fmla="*/ 1 h 16"/>
                  <a:gd name="T6" fmla="*/ 15 w 18"/>
                  <a:gd name="T7" fmla="*/ 0 h 16"/>
                  <a:gd name="T8" fmla="*/ 12 w 18"/>
                  <a:gd name="T9" fmla="*/ 0 h 16"/>
                  <a:gd name="T10" fmla="*/ 10 w 18"/>
                  <a:gd name="T11" fmla="*/ 0 h 16"/>
                  <a:gd name="T12" fmla="*/ 8 w 18"/>
                  <a:gd name="T13" fmla="*/ 0 h 16"/>
                  <a:gd name="T14" fmla="*/ 5 w 18"/>
                  <a:gd name="T15" fmla="*/ 0 h 16"/>
                  <a:gd name="T16" fmla="*/ 0 w 18"/>
                  <a:gd name="T17" fmla="*/ 9 h 16"/>
                  <a:gd name="T18" fmla="*/ 9 w 18"/>
                  <a:gd name="T19" fmla="*/ 16 h 16"/>
                  <a:gd name="T20" fmla="*/ 11 w 18"/>
                  <a:gd name="T21" fmla="*/ 13 h 16"/>
                  <a:gd name="T22" fmla="*/ 14 w 18"/>
                  <a:gd name="T23" fmla="*/ 12 h 16"/>
                  <a:gd name="T24" fmla="*/ 16 w 18"/>
                  <a:gd name="T25" fmla="*/ 9 h 16"/>
                  <a:gd name="T26" fmla="*/ 18 w 18"/>
                  <a:gd name="T27" fmla="*/ 8 h 16"/>
                  <a:gd name="T28" fmla="*/ 18 w 18"/>
                  <a:gd name="T29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6">
                    <a:moveTo>
                      <a:pt x="18" y="6"/>
                    </a:moveTo>
                    <a:lnTo>
                      <a:pt x="18" y="3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0" y="9"/>
                    </a:lnTo>
                    <a:lnTo>
                      <a:pt x="9" y="16"/>
                    </a:lnTo>
                    <a:lnTo>
                      <a:pt x="11" y="13"/>
                    </a:lnTo>
                    <a:lnTo>
                      <a:pt x="14" y="12"/>
                    </a:lnTo>
                    <a:lnTo>
                      <a:pt x="16" y="9"/>
                    </a:lnTo>
                    <a:lnTo>
                      <a:pt x="18" y="8"/>
                    </a:lnTo>
                    <a:lnTo>
                      <a:pt x="18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5" name="Freeform 68"/>
              <p:cNvSpPr/>
              <p:nvPr/>
            </p:nvSpPr>
            <p:spPr bwMode="auto">
              <a:xfrm>
                <a:off x="1290638" y="3189288"/>
                <a:ext cx="4762" cy="11113"/>
              </a:xfrm>
              <a:custGeom>
                <a:avLst/>
                <a:gdLst>
                  <a:gd name="T0" fmla="*/ 0 w 17"/>
                  <a:gd name="T1" fmla="*/ 0 h 35"/>
                  <a:gd name="T2" fmla="*/ 5 w 17"/>
                  <a:gd name="T3" fmla="*/ 15 h 35"/>
                  <a:gd name="T4" fmla="*/ 1 w 17"/>
                  <a:gd name="T5" fmla="*/ 35 h 35"/>
                  <a:gd name="T6" fmla="*/ 4 w 17"/>
                  <a:gd name="T7" fmla="*/ 35 h 35"/>
                  <a:gd name="T8" fmla="*/ 6 w 17"/>
                  <a:gd name="T9" fmla="*/ 35 h 35"/>
                  <a:gd name="T10" fmla="*/ 9 w 17"/>
                  <a:gd name="T11" fmla="*/ 34 h 35"/>
                  <a:gd name="T12" fmla="*/ 10 w 17"/>
                  <a:gd name="T13" fmla="*/ 34 h 35"/>
                  <a:gd name="T14" fmla="*/ 11 w 17"/>
                  <a:gd name="T15" fmla="*/ 34 h 35"/>
                  <a:gd name="T16" fmla="*/ 12 w 17"/>
                  <a:gd name="T17" fmla="*/ 28 h 35"/>
                  <a:gd name="T18" fmla="*/ 15 w 17"/>
                  <a:gd name="T19" fmla="*/ 22 h 35"/>
                  <a:gd name="T20" fmla="*/ 16 w 17"/>
                  <a:gd name="T21" fmla="*/ 16 h 35"/>
                  <a:gd name="T22" fmla="*/ 17 w 17"/>
                  <a:gd name="T23" fmla="*/ 11 h 35"/>
                  <a:gd name="T24" fmla="*/ 16 w 17"/>
                  <a:gd name="T25" fmla="*/ 6 h 35"/>
                  <a:gd name="T26" fmla="*/ 10 w 17"/>
                  <a:gd name="T27" fmla="*/ 2 h 35"/>
                  <a:gd name="T28" fmla="*/ 0 w 17"/>
                  <a:gd name="T2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35">
                    <a:moveTo>
                      <a:pt x="0" y="0"/>
                    </a:moveTo>
                    <a:lnTo>
                      <a:pt x="5" y="15"/>
                    </a:lnTo>
                    <a:lnTo>
                      <a:pt x="1" y="35"/>
                    </a:lnTo>
                    <a:lnTo>
                      <a:pt x="4" y="35"/>
                    </a:lnTo>
                    <a:lnTo>
                      <a:pt x="6" y="35"/>
                    </a:lnTo>
                    <a:lnTo>
                      <a:pt x="9" y="34"/>
                    </a:lnTo>
                    <a:lnTo>
                      <a:pt x="10" y="34"/>
                    </a:lnTo>
                    <a:lnTo>
                      <a:pt x="11" y="34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6" y="16"/>
                    </a:lnTo>
                    <a:lnTo>
                      <a:pt x="17" y="11"/>
                    </a:lnTo>
                    <a:lnTo>
                      <a:pt x="16" y="6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6" name="Freeform 69"/>
              <p:cNvSpPr/>
              <p:nvPr/>
            </p:nvSpPr>
            <p:spPr bwMode="auto">
              <a:xfrm>
                <a:off x="1273175" y="3192463"/>
                <a:ext cx="11112" cy="4763"/>
              </a:xfrm>
              <a:custGeom>
                <a:avLst/>
                <a:gdLst>
                  <a:gd name="T0" fmla="*/ 0 w 37"/>
                  <a:gd name="T1" fmla="*/ 12 h 17"/>
                  <a:gd name="T2" fmla="*/ 9 w 37"/>
                  <a:gd name="T3" fmla="*/ 17 h 17"/>
                  <a:gd name="T4" fmla="*/ 16 w 37"/>
                  <a:gd name="T5" fmla="*/ 16 h 17"/>
                  <a:gd name="T6" fmla="*/ 25 w 37"/>
                  <a:gd name="T7" fmla="*/ 15 h 17"/>
                  <a:gd name="T8" fmla="*/ 32 w 37"/>
                  <a:gd name="T9" fmla="*/ 12 h 17"/>
                  <a:gd name="T10" fmla="*/ 37 w 37"/>
                  <a:gd name="T11" fmla="*/ 2 h 17"/>
                  <a:gd name="T12" fmla="*/ 12 w 37"/>
                  <a:gd name="T13" fmla="*/ 0 h 17"/>
                  <a:gd name="T14" fmla="*/ 0 w 37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7">
                    <a:moveTo>
                      <a:pt x="0" y="12"/>
                    </a:moveTo>
                    <a:lnTo>
                      <a:pt x="9" y="17"/>
                    </a:lnTo>
                    <a:lnTo>
                      <a:pt x="16" y="16"/>
                    </a:lnTo>
                    <a:lnTo>
                      <a:pt x="25" y="15"/>
                    </a:lnTo>
                    <a:lnTo>
                      <a:pt x="32" y="12"/>
                    </a:lnTo>
                    <a:lnTo>
                      <a:pt x="37" y="2"/>
                    </a:lnTo>
                    <a:lnTo>
                      <a:pt x="12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7" name="Freeform 70"/>
              <p:cNvSpPr/>
              <p:nvPr/>
            </p:nvSpPr>
            <p:spPr bwMode="auto">
              <a:xfrm>
                <a:off x="1311275" y="3113088"/>
                <a:ext cx="15875" cy="14288"/>
              </a:xfrm>
              <a:custGeom>
                <a:avLst/>
                <a:gdLst>
                  <a:gd name="T0" fmla="*/ 11 w 53"/>
                  <a:gd name="T1" fmla="*/ 6 h 46"/>
                  <a:gd name="T2" fmla="*/ 5 w 53"/>
                  <a:gd name="T3" fmla="*/ 9 h 46"/>
                  <a:gd name="T4" fmla="*/ 2 w 53"/>
                  <a:gd name="T5" fmla="*/ 12 h 46"/>
                  <a:gd name="T6" fmla="*/ 0 w 53"/>
                  <a:gd name="T7" fmla="*/ 16 h 46"/>
                  <a:gd name="T8" fmla="*/ 0 w 53"/>
                  <a:gd name="T9" fmla="*/ 21 h 46"/>
                  <a:gd name="T10" fmla="*/ 2 w 53"/>
                  <a:gd name="T11" fmla="*/ 24 h 46"/>
                  <a:gd name="T12" fmla="*/ 8 w 53"/>
                  <a:gd name="T13" fmla="*/ 46 h 46"/>
                  <a:gd name="T14" fmla="*/ 20 w 53"/>
                  <a:gd name="T15" fmla="*/ 34 h 46"/>
                  <a:gd name="T16" fmla="*/ 33 w 53"/>
                  <a:gd name="T17" fmla="*/ 30 h 46"/>
                  <a:gd name="T18" fmla="*/ 44 w 53"/>
                  <a:gd name="T19" fmla="*/ 22 h 46"/>
                  <a:gd name="T20" fmla="*/ 53 w 53"/>
                  <a:gd name="T21" fmla="*/ 11 h 46"/>
                  <a:gd name="T22" fmla="*/ 47 w 53"/>
                  <a:gd name="T23" fmla="*/ 3 h 46"/>
                  <a:gd name="T24" fmla="*/ 39 w 53"/>
                  <a:gd name="T25" fmla="*/ 0 h 46"/>
                  <a:gd name="T26" fmla="*/ 33 w 53"/>
                  <a:gd name="T27" fmla="*/ 0 h 46"/>
                  <a:gd name="T28" fmla="*/ 26 w 53"/>
                  <a:gd name="T29" fmla="*/ 3 h 46"/>
                  <a:gd name="T30" fmla="*/ 19 w 53"/>
                  <a:gd name="T31" fmla="*/ 5 h 46"/>
                  <a:gd name="T32" fmla="*/ 11 w 53"/>
                  <a:gd name="T33" fmla="*/ 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46">
                    <a:moveTo>
                      <a:pt x="11" y="6"/>
                    </a:moveTo>
                    <a:lnTo>
                      <a:pt x="5" y="9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8" y="46"/>
                    </a:lnTo>
                    <a:lnTo>
                      <a:pt x="20" y="34"/>
                    </a:lnTo>
                    <a:lnTo>
                      <a:pt x="33" y="30"/>
                    </a:lnTo>
                    <a:lnTo>
                      <a:pt x="44" y="22"/>
                    </a:lnTo>
                    <a:lnTo>
                      <a:pt x="53" y="11"/>
                    </a:lnTo>
                    <a:lnTo>
                      <a:pt x="47" y="3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6" y="3"/>
                    </a:lnTo>
                    <a:lnTo>
                      <a:pt x="19" y="5"/>
                    </a:lnTo>
                    <a:lnTo>
                      <a:pt x="11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8" name="Freeform 71"/>
              <p:cNvSpPr/>
              <p:nvPr/>
            </p:nvSpPr>
            <p:spPr bwMode="auto">
              <a:xfrm>
                <a:off x="1274763" y="3206750"/>
                <a:ext cx="4762" cy="3175"/>
              </a:xfrm>
              <a:custGeom>
                <a:avLst/>
                <a:gdLst>
                  <a:gd name="T0" fmla="*/ 0 w 17"/>
                  <a:gd name="T1" fmla="*/ 6 h 11"/>
                  <a:gd name="T2" fmla="*/ 4 w 17"/>
                  <a:gd name="T3" fmla="*/ 8 h 11"/>
                  <a:gd name="T4" fmla="*/ 6 w 17"/>
                  <a:gd name="T5" fmla="*/ 9 h 11"/>
                  <a:gd name="T6" fmla="*/ 9 w 17"/>
                  <a:gd name="T7" fmla="*/ 11 h 11"/>
                  <a:gd name="T8" fmla="*/ 11 w 17"/>
                  <a:gd name="T9" fmla="*/ 9 h 11"/>
                  <a:gd name="T10" fmla="*/ 14 w 17"/>
                  <a:gd name="T11" fmla="*/ 7 h 11"/>
                  <a:gd name="T12" fmla="*/ 17 w 17"/>
                  <a:gd name="T13" fmla="*/ 4 h 11"/>
                  <a:gd name="T14" fmla="*/ 12 w 17"/>
                  <a:gd name="T15" fmla="*/ 2 h 11"/>
                  <a:gd name="T16" fmla="*/ 10 w 17"/>
                  <a:gd name="T17" fmla="*/ 0 h 11"/>
                  <a:gd name="T18" fmla="*/ 6 w 17"/>
                  <a:gd name="T19" fmla="*/ 0 h 11"/>
                  <a:gd name="T20" fmla="*/ 5 w 17"/>
                  <a:gd name="T21" fmla="*/ 1 h 11"/>
                  <a:gd name="T22" fmla="*/ 4 w 17"/>
                  <a:gd name="T23" fmla="*/ 2 h 11"/>
                  <a:gd name="T24" fmla="*/ 3 w 17"/>
                  <a:gd name="T25" fmla="*/ 4 h 11"/>
                  <a:gd name="T26" fmla="*/ 0 w 17"/>
                  <a:gd name="T2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1">
                    <a:moveTo>
                      <a:pt x="0" y="6"/>
                    </a:moveTo>
                    <a:lnTo>
                      <a:pt x="4" y="8"/>
                    </a:lnTo>
                    <a:lnTo>
                      <a:pt x="6" y="9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4" y="7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5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49" name="Freeform 72"/>
              <p:cNvSpPr/>
              <p:nvPr/>
            </p:nvSpPr>
            <p:spPr bwMode="auto">
              <a:xfrm>
                <a:off x="1276350" y="3133725"/>
                <a:ext cx="20637" cy="25400"/>
              </a:xfrm>
              <a:custGeom>
                <a:avLst/>
                <a:gdLst>
                  <a:gd name="T0" fmla="*/ 28 w 62"/>
                  <a:gd name="T1" fmla="*/ 9 h 80"/>
                  <a:gd name="T2" fmla="*/ 27 w 62"/>
                  <a:gd name="T3" fmla="*/ 14 h 80"/>
                  <a:gd name="T4" fmla="*/ 28 w 62"/>
                  <a:gd name="T5" fmla="*/ 21 h 80"/>
                  <a:gd name="T6" fmla="*/ 30 w 62"/>
                  <a:gd name="T7" fmla="*/ 27 h 80"/>
                  <a:gd name="T8" fmla="*/ 30 w 62"/>
                  <a:gd name="T9" fmla="*/ 32 h 80"/>
                  <a:gd name="T10" fmla="*/ 26 w 62"/>
                  <a:gd name="T11" fmla="*/ 35 h 80"/>
                  <a:gd name="T12" fmla="*/ 10 w 62"/>
                  <a:gd name="T13" fmla="*/ 40 h 80"/>
                  <a:gd name="T14" fmla="*/ 3 w 62"/>
                  <a:gd name="T15" fmla="*/ 46 h 80"/>
                  <a:gd name="T16" fmla="*/ 0 w 62"/>
                  <a:gd name="T17" fmla="*/ 52 h 80"/>
                  <a:gd name="T18" fmla="*/ 2 w 62"/>
                  <a:gd name="T19" fmla="*/ 57 h 80"/>
                  <a:gd name="T20" fmla="*/ 6 w 62"/>
                  <a:gd name="T21" fmla="*/ 63 h 80"/>
                  <a:gd name="T22" fmla="*/ 14 w 62"/>
                  <a:gd name="T23" fmla="*/ 68 h 80"/>
                  <a:gd name="T24" fmla="*/ 20 w 62"/>
                  <a:gd name="T25" fmla="*/ 74 h 80"/>
                  <a:gd name="T26" fmla="*/ 26 w 62"/>
                  <a:gd name="T27" fmla="*/ 80 h 80"/>
                  <a:gd name="T28" fmla="*/ 36 w 62"/>
                  <a:gd name="T29" fmla="*/ 75 h 80"/>
                  <a:gd name="T30" fmla="*/ 43 w 62"/>
                  <a:gd name="T31" fmla="*/ 67 h 80"/>
                  <a:gd name="T32" fmla="*/ 49 w 62"/>
                  <a:gd name="T33" fmla="*/ 57 h 80"/>
                  <a:gd name="T34" fmla="*/ 55 w 62"/>
                  <a:gd name="T35" fmla="*/ 47 h 80"/>
                  <a:gd name="T36" fmla="*/ 62 w 62"/>
                  <a:gd name="T37" fmla="*/ 39 h 80"/>
                  <a:gd name="T38" fmla="*/ 59 w 62"/>
                  <a:gd name="T39" fmla="*/ 35 h 80"/>
                  <a:gd name="T40" fmla="*/ 59 w 62"/>
                  <a:gd name="T41" fmla="*/ 30 h 80"/>
                  <a:gd name="T42" fmla="*/ 57 w 62"/>
                  <a:gd name="T43" fmla="*/ 23 h 80"/>
                  <a:gd name="T44" fmla="*/ 59 w 62"/>
                  <a:gd name="T45" fmla="*/ 17 h 80"/>
                  <a:gd name="T46" fmla="*/ 57 w 62"/>
                  <a:gd name="T47" fmla="*/ 11 h 80"/>
                  <a:gd name="T48" fmla="*/ 56 w 62"/>
                  <a:gd name="T49" fmla="*/ 5 h 80"/>
                  <a:gd name="T50" fmla="*/ 54 w 62"/>
                  <a:gd name="T51" fmla="*/ 1 h 80"/>
                  <a:gd name="T52" fmla="*/ 49 w 62"/>
                  <a:gd name="T53" fmla="*/ 0 h 80"/>
                  <a:gd name="T54" fmla="*/ 40 w 62"/>
                  <a:gd name="T55" fmla="*/ 3 h 80"/>
                  <a:gd name="T56" fmla="*/ 28 w 62"/>
                  <a:gd name="T57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80">
                    <a:moveTo>
                      <a:pt x="28" y="9"/>
                    </a:moveTo>
                    <a:lnTo>
                      <a:pt x="27" y="14"/>
                    </a:lnTo>
                    <a:lnTo>
                      <a:pt x="28" y="21"/>
                    </a:lnTo>
                    <a:lnTo>
                      <a:pt x="30" y="27"/>
                    </a:lnTo>
                    <a:lnTo>
                      <a:pt x="30" y="32"/>
                    </a:lnTo>
                    <a:lnTo>
                      <a:pt x="26" y="35"/>
                    </a:lnTo>
                    <a:lnTo>
                      <a:pt x="10" y="40"/>
                    </a:lnTo>
                    <a:lnTo>
                      <a:pt x="3" y="46"/>
                    </a:lnTo>
                    <a:lnTo>
                      <a:pt x="0" y="52"/>
                    </a:lnTo>
                    <a:lnTo>
                      <a:pt x="2" y="57"/>
                    </a:lnTo>
                    <a:lnTo>
                      <a:pt x="6" y="63"/>
                    </a:lnTo>
                    <a:lnTo>
                      <a:pt x="14" y="68"/>
                    </a:lnTo>
                    <a:lnTo>
                      <a:pt x="20" y="74"/>
                    </a:lnTo>
                    <a:lnTo>
                      <a:pt x="26" y="80"/>
                    </a:lnTo>
                    <a:lnTo>
                      <a:pt x="36" y="75"/>
                    </a:lnTo>
                    <a:lnTo>
                      <a:pt x="43" y="67"/>
                    </a:lnTo>
                    <a:lnTo>
                      <a:pt x="49" y="57"/>
                    </a:lnTo>
                    <a:lnTo>
                      <a:pt x="55" y="47"/>
                    </a:lnTo>
                    <a:lnTo>
                      <a:pt x="62" y="39"/>
                    </a:lnTo>
                    <a:lnTo>
                      <a:pt x="59" y="35"/>
                    </a:lnTo>
                    <a:lnTo>
                      <a:pt x="59" y="30"/>
                    </a:lnTo>
                    <a:lnTo>
                      <a:pt x="57" y="23"/>
                    </a:lnTo>
                    <a:lnTo>
                      <a:pt x="59" y="17"/>
                    </a:lnTo>
                    <a:lnTo>
                      <a:pt x="57" y="11"/>
                    </a:lnTo>
                    <a:lnTo>
                      <a:pt x="56" y="5"/>
                    </a:lnTo>
                    <a:lnTo>
                      <a:pt x="54" y="1"/>
                    </a:lnTo>
                    <a:lnTo>
                      <a:pt x="49" y="0"/>
                    </a:lnTo>
                    <a:lnTo>
                      <a:pt x="40" y="3"/>
                    </a:lnTo>
                    <a:lnTo>
                      <a:pt x="28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0" name="Freeform 73"/>
              <p:cNvSpPr/>
              <p:nvPr/>
            </p:nvSpPr>
            <p:spPr bwMode="auto">
              <a:xfrm>
                <a:off x="1260475" y="3103563"/>
                <a:ext cx="28575" cy="22225"/>
              </a:xfrm>
              <a:custGeom>
                <a:avLst/>
                <a:gdLst>
                  <a:gd name="T0" fmla="*/ 86 w 87"/>
                  <a:gd name="T1" fmla="*/ 18 h 67"/>
                  <a:gd name="T2" fmla="*/ 87 w 87"/>
                  <a:gd name="T3" fmla="*/ 15 h 67"/>
                  <a:gd name="T4" fmla="*/ 87 w 87"/>
                  <a:gd name="T5" fmla="*/ 11 h 67"/>
                  <a:gd name="T6" fmla="*/ 86 w 87"/>
                  <a:gd name="T7" fmla="*/ 9 h 67"/>
                  <a:gd name="T8" fmla="*/ 85 w 87"/>
                  <a:gd name="T9" fmla="*/ 6 h 67"/>
                  <a:gd name="T10" fmla="*/ 81 w 87"/>
                  <a:gd name="T11" fmla="*/ 4 h 67"/>
                  <a:gd name="T12" fmla="*/ 77 w 87"/>
                  <a:gd name="T13" fmla="*/ 3 h 67"/>
                  <a:gd name="T14" fmla="*/ 72 w 87"/>
                  <a:gd name="T15" fmla="*/ 3 h 67"/>
                  <a:gd name="T16" fmla="*/ 68 w 87"/>
                  <a:gd name="T17" fmla="*/ 4 h 67"/>
                  <a:gd name="T18" fmla="*/ 60 w 87"/>
                  <a:gd name="T19" fmla="*/ 10 h 67"/>
                  <a:gd name="T20" fmla="*/ 52 w 87"/>
                  <a:gd name="T21" fmla="*/ 16 h 67"/>
                  <a:gd name="T22" fmla="*/ 43 w 87"/>
                  <a:gd name="T23" fmla="*/ 18 h 67"/>
                  <a:gd name="T24" fmla="*/ 34 w 87"/>
                  <a:gd name="T25" fmla="*/ 16 h 67"/>
                  <a:gd name="T26" fmla="*/ 31 w 87"/>
                  <a:gd name="T27" fmla="*/ 17 h 67"/>
                  <a:gd name="T28" fmla="*/ 28 w 87"/>
                  <a:gd name="T29" fmla="*/ 7 h 67"/>
                  <a:gd name="T30" fmla="*/ 21 w 87"/>
                  <a:gd name="T31" fmla="*/ 1 h 67"/>
                  <a:gd name="T32" fmla="*/ 14 w 87"/>
                  <a:gd name="T33" fmla="*/ 0 h 67"/>
                  <a:gd name="T34" fmla="*/ 3 w 87"/>
                  <a:gd name="T35" fmla="*/ 3 h 67"/>
                  <a:gd name="T36" fmla="*/ 14 w 87"/>
                  <a:gd name="T37" fmla="*/ 16 h 67"/>
                  <a:gd name="T38" fmla="*/ 24 w 87"/>
                  <a:gd name="T39" fmla="*/ 21 h 67"/>
                  <a:gd name="T40" fmla="*/ 23 w 87"/>
                  <a:gd name="T41" fmla="*/ 23 h 67"/>
                  <a:gd name="T42" fmla="*/ 24 w 87"/>
                  <a:gd name="T43" fmla="*/ 26 h 67"/>
                  <a:gd name="T44" fmla="*/ 25 w 87"/>
                  <a:gd name="T45" fmla="*/ 28 h 67"/>
                  <a:gd name="T46" fmla="*/ 23 w 87"/>
                  <a:gd name="T47" fmla="*/ 34 h 67"/>
                  <a:gd name="T48" fmla="*/ 17 w 87"/>
                  <a:gd name="T49" fmla="*/ 38 h 67"/>
                  <a:gd name="T50" fmla="*/ 12 w 87"/>
                  <a:gd name="T51" fmla="*/ 40 h 67"/>
                  <a:gd name="T52" fmla="*/ 4 w 87"/>
                  <a:gd name="T53" fmla="*/ 41 h 67"/>
                  <a:gd name="T54" fmla="*/ 0 w 87"/>
                  <a:gd name="T55" fmla="*/ 44 h 67"/>
                  <a:gd name="T56" fmla="*/ 1 w 87"/>
                  <a:gd name="T57" fmla="*/ 51 h 67"/>
                  <a:gd name="T58" fmla="*/ 4 w 87"/>
                  <a:gd name="T59" fmla="*/ 58 h 67"/>
                  <a:gd name="T60" fmla="*/ 12 w 87"/>
                  <a:gd name="T61" fmla="*/ 63 h 67"/>
                  <a:gd name="T62" fmla="*/ 30 w 87"/>
                  <a:gd name="T63" fmla="*/ 67 h 67"/>
                  <a:gd name="T64" fmla="*/ 36 w 87"/>
                  <a:gd name="T65" fmla="*/ 57 h 67"/>
                  <a:gd name="T66" fmla="*/ 53 w 87"/>
                  <a:gd name="T67" fmla="*/ 46 h 67"/>
                  <a:gd name="T68" fmla="*/ 70 w 87"/>
                  <a:gd name="T69" fmla="*/ 33 h 67"/>
                  <a:gd name="T70" fmla="*/ 86 w 87"/>
                  <a:gd name="T71" fmla="*/ 18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7" h="67">
                    <a:moveTo>
                      <a:pt x="86" y="18"/>
                    </a:moveTo>
                    <a:lnTo>
                      <a:pt x="87" y="15"/>
                    </a:lnTo>
                    <a:lnTo>
                      <a:pt x="87" y="11"/>
                    </a:lnTo>
                    <a:lnTo>
                      <a:pt x="86" y="9"/>
                    </a:lnTo>
                    <a:lnTo>
                      <a:pt x="85" y="6"/>
                    </a:lnTo>
                    <a:lnTo>
                      <a:pt x="81" y="4"/>
                    </a:lnTo>
                    <a:lnTo>
                      <a:pt x="77" y="3"/>
                    </a:lnTo>
                    <a:lnTo>
                      <a:pt x="72" y="3"/>
                    </a:lnTo>
                    <a:lnTo>
                      <a:pt x="68" y="4"/>
                    </a:lnTo>
                    <a:lnTo>
                      <a:pt x="60" y="10"/>
                    </a:lnTo>
                    <a:lnTo>
                      <a:pt x="52" y="16"/>
                    </a:lnTo>
                    <a:lnTo>
                      <a:pt x="43" y="18"/>
                    </a:lnTo>
                    <a:lnTo>
                      <a:pt x="34" y="16"/>
                    </a:lnTo>
                    <a:lnTo>
                      <a:pt x="31" y="17"/>
                    </a:lnTo>
                    <a:lnTo>
                      <a:pt x="28" y="7"/>
                    </a:lnTo>
                    <a:lnTo>
                      <a:pt x="21" y="1"/>
                    </a:lnTo>
                    <a:lnTo>
                      <a:pt x="14" y="0"/>
                    </a:lnTo>
                    <a:lnTo>
                      <a:pt x="3" y="3"/>
                    </a:lnTo>
                    <a:lnTo>
                      <a:pt x="14" y="16"/>
                    </a:lnTo>
                    <a:lnTo>
                      <a:pt x="24" y="21"/>
                    </a:lnTo>
                    <a:lnTo>
                      <a:pt x="23" y="23"/>
                    </a:lnTo>
                    <a:lnTo>
                      <a:pt x="24" y="26"/>
                    </a:lnTo>
                    <a:lnTo>
                      <a:pt x="25" y="28"/>
                    </a:lnTo>
                    <a:lnTo>
                      <a:pt x="23" y="34"/>
                    </a:lnTo>
                    <a:lnTo>
                      <a:pt x="17" y="38"/>
                    </a:lnTo>
                    <a:lnTo>
                      <a:pt x="12" y="40"/>
                    </a:lnTo>
                    <a:lnTo>
                      <a:pt x="4" y="41"/>
                    </a:lnTo>
                    <a:lnTo>
                      <a:pt x="0" y="44"/>
                    </a:lnTo>
                    <a:lnTo>
                      <a:pt x="1" y="51"/>
                    </a:lnTo>
                    <a:lnTo>
                      <a:pt x="4" y="58"/>
                    </a:lnTo>
                    <a:lnTo>
                      <a:pt x="12" y="63"/>
                    </a:lnTo>
                    <a:lnTo>
                      <a:pt x="30" y="67"/>
                    </a:lnTo>
                    <a:lnTo>
                      <a:pt x="36" y="57"/>
                    </a:lnTo>
                    <a:lnTo>
                      <a:pt x="53" y="46"/>
                    </a:lnTo>
                    <a:lnTo>
                      <a:pt x="70" y="33"/>
                    </a:lnTo>
                    <a:lnTo>
                      <a:pt x="86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1" name="Freeform 74"/>
              <p:cNvSpPr/>
              <p:nvPr/>
            </p:nvSpPr>
            <p:spPr bwMode="auto">
              <a:xfrm>
                <a:off x="1209675" y="3074988"/>
                <a:ext cx="6350" cy="9525"/>
              </a:xfrm>
              <a:custGeom>
                <a:avLst/>
                <a:gdLst>
                  <a:gd name="T0" fmla="*/ 23 w 23"/>
                  <a:gd name="T1" fmla="*/ 26 h 28"/>
                  <a:gd name="T2" fmla="*/ 20 w 23"/>
                  <a:gd name="T3" fmla="*/ 20 h 28"/>
                  <a:gd name="T4" fmla="*/ 19 w 23"/>
                  <a:gd name="T5" fmla="*/ 14 h 28"/>
                  <a:gd name="T6" fmla="*/ 18 w 23"/>
                  <a:gd name="T7" fmla="*/ 7 h 28"/>
                  <a:gd name="T8" fmla="*/ 14 w 23"/>
                  <a:gd name="T9" fmla="*/ 3 h 28"/>
                  <a:gd name="T10" fmla="*/ 8 w 23"/>
                  <a:gd name="T11" fmla="*/ 0 h 28"/>
                  <a:gd name="T12" fmla="*/ 0 w 23"/>
                  <a:gd name="T13" fmla="*/ 1 h 28"/>
                  <a:gd name="T14" fmla="*/ 2 w 23"/>
                  <a:gd name="T15" fmla="*/ 9 h 28"/>
                  <a:gd name="T16" fmla="*/ 5 w 23"/>
                  <a:gd name="T17" fmla="*/ 16 h 28"/>
                  <a:gd name="T18" fmla="*/ 8 w 23"/>
                  <a:gd name="T19" fmla="*/ 23 h 28"/>
                  <a:gd name="T20" fmla="*/ 17 w 23"/>
                  <a:gd name="T21" fmla="*/ 28 h 28"/>
                  <a:gd name="T22" fmla="*/ 19 w 23"/>
                  <a:gd name="T23" fmla="*/ 27 h 28"/>
                  <a:gd name="T24" fmla="*/ 23 w 23"/>
                  <a:gd name="T25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28">
                    <a:moveTo>
                      <a:pt x="23" y="26"/>
                    </a:moveTo>
                    <a:lnTo>
                      <a:pt x="20" y="20"/>
                    </a:lnTo>
                    <a:lnTo>
                      <a:pt x="19" y="14"/>
                    </a:lnTo>
                    <a:lnTo>
                      <a:pt x="18" y="7"/>
                    </a:lnTo>
                    <a:lnTo>
                      <a:pt x="14" y="3"/>
                    </a:lnTo>
                    <a:lnTo>
                      <a:pt x="8" y="0"/>
                    </a:lnTo>
                    <a:lnTo>
                      <a:pt x="0" y="1"/>
                    </a:lnTo>
                    <a:lnTo>
                      <a:pt x="2" y="9"/>
                    </a:lnTo>
                    <a:lnTo>
                      <a:pt x="5" y="16"/>
                    </a:lnTo>
                    <a:lnTo>
                      <a:pt x="8" y="23"/>
                    </a:lnTo>
                    <a:lnTo>
                      <a:pt x="17" y="28"/>
                    </a:lnTo>
                    <a:lnTo>
                      <a:pt x="19" y="27"/>
                    </a:lnTo>
                    <a:lnTo>
                      <a:pt x="23" y="2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2" name="Freeform 75"/>
              <p:cNvSpPr/>
              <p:nvPr/>
            </p:nvSpPr>
            <p:spPr bwMode="auto">
              <a:xfrm>
                <a:off x="1116013" y="3003550"/>
                <a:ext cx="6350" cy="14288"/>
              </a:xfrm>
              <a:custGeom>
                <a:avLst/>
                <a:gdLst>
                  <a:gd name="T0" fmla="*/ 0 w 24"/>
                  <a:gd name="T1" fmla="*/ 11 h 42"/>
                  <a:gd name="T2" fmla="*/ 3 w 24"/>
                  <a:gd name="T3" fmla="*/ 24 h 42"/>
                  <a:gd name="T4" fmla="*/ 24 w 24"/>
                  <a:gd name="T5" fmla="*/ 42 h 42"/>
                  <a:gd name="T6" fmla="*/ 12 w 24"/>
                  <a:gd name="T7" fmla="*/ 0 h 42"/>
                  <a:gd name="T8" fmla="*/ 0 w 24"/>
                  <a:gd name="T9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2">
                    <a:moveTo>
                      <a:pt x="0" y="11"/>
                    </a:moveTo>
                    <a:lnTo>
                      <a:pt x="3" y="24"/>
                    </a:lnTo>
                    <a:lnTo>
                      <a:pt x="24" y="42"/>
                    </a:lnTo>
                    <a:lnTo>
                      <a:pt x="12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3" name="Freeform 76"/>
              <p:cNvSpPr/>
              <p:nvPr/>
            </p:nvSpPr>
            <p:spPr bwMode="auto">
              <a:xfrm>
                <a:off x="1155700" y="2959100"/>
                <a:ext cx="19050" cy="15875"/>
              </a:xfrm>
              <a:custGeom>
                <a:avLst/>
                <a:gdLst>
                  <a:gd name="T0" fmla="*/ 11 w 63"/>
                  <a:gd name="T1" fmla="*/ 50 h 51"/>
                  <a:gd name="T2" fmla="*/ 11 w 63"/>
                  <a:gd name="T3" fmla="*/ 50 h 51"/>
                  <a:gd name="T4" fmla="*/ 11 w 63"/>
                  <a:gd name="T5" fmla="*/ 50 h 51"/>
                  <a:gd name="T6" fmla="*/ 22 w 63"/>
                  <a:gd name="T7" fmla="*/ 51 h 51"/>
                  <a:gd name="T8" fmla="*/ 30 w 63"/>
                  <a:gd name="T9" fmla="*/ 47 h 51"/>
                  <a:gd name="T10" fmla="*/ 35 w 63"/>
                  <a:gd name="T11" fmla="*/ 41 h 51"/>
                  <a:gd name="T12" fmla="*/ 39 w 63"/>
                  <a:gd name="T13" fmla="*/ 32 h 51"/>
                  <a:gd name="T14" fmla="*/ 42 w 63"/>
                  <a:gd name="T15" fmla="*/ 34 h 51"/>
                  <a:gd name="T16" fmla="*/ 45 w 63"/>
                  <a:gd name="T17" fmla="*/ 35 h 51"/>
                  <a:gd name="T18" fmla="*/ 47 w 63"/>
                  <a:gd name="T19" fmla="*/ 35 h 51"/>
                  <a:gd name="T20" fmla="*/ 48 w 63"/>
                  <a:gd name="T21" fmla="*/ 35 h 51"/>
                  <a:gd name="T22" fmla="*/ 50 w 63"/>
                  <a:gd name="T23" fmla="*/ 34 h 51"/>
                  <a:gd name="T24" fmla="*/ 51 w 63"/>
                  <a:gd name="T25" fmla="*/ 32 h 51"/>
                  <a:gd name="T26" fmla="*/ 51 w 63"/>
                  <a:gd name="T27" fmla="*/ 29 h 51"/>
                  <a:gd name="T28" fmla="*/ 51 w 63"/>
                  <a:gd name="T29" fmla="*/ 27 h 51"/>
                  <a:gd name="T30" fmla="*/ 51 w 63"/>
                  <a:gd name="T31" fmla="*/ 24 h 51"/>
                  <a:gd name="T32" fmla="*/ 51 w 63"/>
                  <a:gd name="T33" fmla="*/ 22 h 51"/>
                  <a:gd name="T34" fmla="*/ 51 w 63"/>
                  <a:gd name="T35" fmla="*/ 20 h 51"/>
                  <a:gd name="T36" fmla="*/ 52 w 63"/>
                  <a:gd name="T37" fmla="*/ 17 h 51"/>
                  <a:gd name="T38" fmla="*/ 52 w 63"/>
                  <a:gd name="T39" fmla="*/ 16 h 51"/>
                  <a:gd name="T40" fmla="*/ 53 w 63"/>
                  <a:gd name="T41" fmla="*/ 15 h 51"/>
                  <a:gd name="T42" fmla="*/ 56 w 63"/>
                  <a:gd name="T43" fmla="*/ 15 h 51"/>
                  <a:gd name="T44" fmla="*/ 58 w 63"/>
                  <a:gd name="T45" fmla="*/ 16 h 51"/>
                  <a:gd name="T46" fmla="*/ 60 w 63"/>
                  <a:gd name="T47" fmla="*/ 16 h 51"/>
                  <a:gd name="T48" fmla="*/ 62 w 63"/>
                  <a:gd name="T49" fmla="*/ 15 h 51"/>
                  <a:gd name="T50" fmla="*/ 63 w 63"/>
                  <a:gd name="T51" fmla="*/ 11 h 51"/>
                  <a:gd name="T52" fmla="*/ 63 w 63"/>
                  <a:gd name="T53" fmla="*/ 7 h 51"/>
                  <a:gd name="T54" fmla="*/ 59 w 63"/>
                  <a:gd name="T55" fmla="*/ 6 h 51"/>
                  <a:gd name="T56" fmla="*/ 52 w 63"/>
                  <a:gd name="T57" fmla="*/ 0 h 51"/>
                  <a:gd name="T58" fmla="*/ 45 w 63"/>
                  <a:gd name="T59" fmla="*/ 0 h 51"/>
                  <a:gd name="T60" fmla="*/ 40 w 63"/>
                  <a:gd name="T61" fmla="*/ 4 h 51"/>
                  <a:gd name="T62" fmla="*/ 34 w 63"/>
                  <a:gd name="T63" fmla="*/ 10 h 51"/>
                  <a:gd name="T64" fmla="*/ 25 w 63"/>
                  <a:gd name="T65" fmla="*/ 4 h 51"/>
                  <a:gd name="T66" fmla="*/ 16 w 63"/>
                  <a:gd name="T67" fmla="*/ 5 h 51"/>
                  <a:gd name="T68" fmla="*/ 8 w 63"/>
                  <a:gd name="T69" fmla="*/ 12 h 51"/>
                  <a:gd name="T70" fmla="*/ 2 w 63"/>
                  <a:gd name="T71" fmla="*/ 22 h 51"/>
                  <a:gd name="T72" fmla="*/ 0 w 63"/>
                  <a:gd name="T73" fmla="*/ 33 h 51"/>
                  <a:gd name="T74" fmla="*/ 3 w 63"/>
                  <a:gd name="T75" fmla="*/ 41 h 51"/>
                  <a:gd name="T76" fmla="*/ 11 w 63"/>
                  <a:gd name="T77" fmla="*/ 5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51">
                    <a:moveTo>
                      <a:pt x="11" y="50"/>
                    </a:moveTo>
                    <a:lnTo>
                      <a:pt x="11" y="50"/>
                    </a:lnTo>
                    <a:lnTo>
                      <a:pt x="11" y="50"/>
                    </a:lnTo>
                    <a:lnTo>
                      <a:pt x="22" y="51"/>
                    </a:lnTo>
                    <a:lnTo>
                      <a:pt x="30" y="47"/>
                    </a:lnTo>
                    <a:lnTo>
                      <a:pt x="35" y="41"/>
                    </a:lnTo>
                    <a:lnTo>
                      <a:pt x="39" y="32"/>
                    </a:lnTo>
                    <a:lnTo>
                      <a:pt x="42" y="34"/>
                    </a:lnTo>
                    <a:lnTo>
                      <a:pt x="45" y="35"/>
                    </a:lnTo>
                    <a:lnTo>
                      <a:pt x="47" y="35"/>
                    </a:lnTo>
                    <a:lnTo>
                      <a:pt x="48" y="35"/>
                    </a:lnTo>
                    <a:lnTo>
                      <a:pt x="50" y="34"/>
                    </a:lnTo>
                    <a:lnTo>
                      <a:pt x="51" y="32"/>
                    </a:lnTo>
                    <a:lnTo>
                      <a:pt x="51" y="29"/>
                    </a:lnTo>
                    <a:lnTo>
                      <a:pt x="51" y="27"/>
                    </a:lnTo>
                    <a:lnTo>
                      <a:pt x="51" y="24"/>
                    </a:lnTo>
                    <a:lnTo>
                      <a:pt x="51" y="22"/>
                    </a:lnTo>
                    <a:lnTo>
                      <a:pt x="51" y="20"/>
                    </a:lnTo>
                    <a:lnTo>
                      <a:pt x="52" y="17"/>
                    </a:lnTo>
                    <a:lnTo>
                      <a:pt x="52" y="16"/>
                    </a:lnTo>
                    <a:lnTo>
                      <a:pt x="53" y="15"/>
                    </a:lnTo>
                    <a:lnTo>
                      <a:pt x="56" y="15"/>
                    </a:lnTo>
                    <a:lnTo>
                      <a:pt x="58" y="16"/>
                    </a:lnTo>
                    <a:lnTo>
                      <a:pt x="60" y="16"/>
                    </a:lnTo>
                    <a:lnTo>
                      <a:pt x="62" y="15"/>
                    </a:lnTo>
                    <a:lnTo>
                      <a:pt x="63" y="11"/>
                    </a:lnTo>
                    <a:lnTo>
                      <a:pt x="63" y="7"/>
                    </a:lnTo>
                    <a:lnTo>
                      <a:pt x="59" y="6"/>
                    </a:lnTo>
                    <a:lnTo>
                      <a:pt x="52" y="0"/>
                    </a:lnTo>
                    <a:lnTo>
                      <a:pt x="45" y="0"/>
                    </a:lnTo>
                    <a:lnTo>
                      <a:pt x="40" y="4"/>
                    </a:lnTo>
                    <a:lnTo>
                      <a:pt x="34" y="10"/>
                    </a:lnTo>
                    <a:lnTo>
                      <a:pt x="25" y="4"/>
                    </a:lnTo>
                    <a:lnTo>
                      <a:pt x="16" y="5"/>
                    </a:lnTo>
                    <a:lnTo>
                      <a:pt x="8" y="12"/>
                    </a:lnTo>
                    <a:lnTo>
                      <a:pt x="2" y="22"/>
                    </a:lnTo>
                    <a:lnTo>
                      <a:pt x="0" y="33"/>
                    </a:lnTo>
                    <a:lnTo>
                      <a:pt x="3" y="41"/>
                    </a:lnTo>
                    <a:lnTo>
                      <a:pt x="11" y="5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4" name="Freeform 77"/>
              <p:cNvSpPr/>
              <p:nvPr/>
            </p:nvSpPr>
            <p:spPr bwMode="auto">
              <a:xfrm>
                <a:off x="1117600" y="2986088"/>
                <a:ext cx="28575" cy="22225"/>
              </a:xfrm>
              <a:custGeom>
                <a:avLst/>
                <a:gdLst>
                  <a:gd name="T0" fmla="*/ 43 w 88"/>
                  <a:gd name="T1" fmla="*/ 59 h 70"/>
                  <a:gd name="T2" fmla="*/ 50 w 88"/>
                  <a:gd name="T3" fmla="*/ 57 h 70"/>
                  <a:gd name="T4" fmla="*/ 54 w 88"/>
                  <a:gd name="T5" fmla="*/ 53 h 70"/>
                  <a:gd name="T6" fmla="*/ 57 w 88"/>
                  <a:gd name="T7" fmla="*/ 50 h 70"/>
                  <a:gd name="T8" fmla="*/ 62 w 88"/>
                  <a:gd name="T9" fmla="*/ 44 h 70"/>
                  <a:gd name="T10" fmla="*/ 70 w 88"/>
                  <a:gd name="T11" fmla="*/ 39 h 70"/>
                  <a:gd name="T12" fmla="*/ 77 w 88"/>
                  <a:gd name="T13" fmla="*/ 34 h 70"/>
                  <a:gd name="T14" fmla="*/ 84 w 88"/>
                  <a:gd name="T15" fmla="*/ 29 h 70"/>
                  <a:gd name="T16" fmla="*/ 85 w 88"/>
                  <a:gd name="T17" fmla="*/ 27 h 70"/>
                  <a:gd name="T18" fmla="*/ 88 w 88"/>
                  <a:gd name="T19" fmla="*/ 24 h 70"/>
                  <a:gd name="T20" fmla="*/ 88 w 88"/>
                  <a:gd name="T21" fmla="*/ 22 h 70"/>
                  <a:gd name="T22" fmla="*/ 88 w 88"/>
                  <a:gd name="T23" fmla="*/ 19 h 70"/>
                  <a:gd name="T24" fmla="*/ 85 w 88"/>
                  <a:gd name="T25" fmla="*/ 16 h 70"/>
                  <a:gd name="T26" fmla="*/ 81 w 88"/>
                  <a:gd name="T27" fmla="*/ 13 h 70"/>
                  <a:gd name="T28" fmla="*/ 73 w 88"/>
                  <a:gd name="T29" fmla="*/ 12 h 70"/>
                  <a:gd name="T30" fmla="*/ 67 w 88"/>
                  <a:gd name="T31" fmla="*/ 11 h 70"/>
                  <a:gd name="T32" fmla="*/ 61 w 88"/>
                  <a:gd name="T33" fmla="*/ 7 h 70"/>
                  <a:gd name="T34" fmla="*/ 57 w 88"/>
                  <a:gd name="T35" fmla="*/ 0 h 70"/>
                  <a:gd name="T36" fmla="*/ 49 w 88"/>
                  <a:gd name="T37" fmla="*/ 11 h 70"/>
                  <a:gd name="T38" fmla="*/ 42 w 88"/>
                  <a:gd name="T39" fmla="*/ 22 h 70"/>
                  <a:gd name="T40" fmla="*/ 33 w 88"/>
                  <a:gd name="T41" fmla="*/ 33 h 70"/>
                  <a:gd name="T42" fmla="*/ 22 w 88"/>
                  <a:gd name="T43" fmla="*/ 41 h 70"/>
                  <a:gd name="T44" fmla="*/ 22 w 88"/>
                  <a:gd name="T45" fmla="*/ 41 h 70"/>
                  <a:gd name="T46" fmla="*/ 22 w 88"/>
                  <a:gd name="T47" fmla="*/ 42 h 70"/>
                  <a:gd name="T48" fmla="*/ 22 w 88"/>
                  <a:gd name="T49" fmla="*/ 42 h 70"/>
                  <a:gd name="T50" fmla="*/ 22 w 88"/>
                  <a:gd name="T51" fmla="*/ 41 h 70"/>
                  <a:gd name="T52" fmla="*/ 21 w 88"/>
                  <a:gd name="T53" fmla="*/ 40 h 70"/>
                  <a:gd name="T54" fmla="*/ 20 w 88"/>
                  <a:gd name="T55" fmla="*/ 39 h 70"/>
                  <a:gd name="T56" fmla="*/ 19 w 88"/>
                  <a:gd name="T57" fmla="*/ 38 h 70"/>
                  <a:gd name="T58" fmla="*/ 17 w 88"/>
                  <a:gd name="T59" fmla="*/ 35 h 70"/>
                  <a:gd name="T60" fmla="*/ 16 w 88"/>
                  <a:gd name="T61" fmla="*/ 34 h 70"/>
                  <a:gd name="T62" fmla="*/ 16 w 88"/>
                  <a:gd name="T63" fmla="*/ 32 h 70"/>
                  <a:gd name="T64" fmla="*/ 16 w 88"/>
                  <a:gd name="T65" fmla="*/ 30 h 70"/>
                  <a:gd name="T66" fmla="*/ 17 w 88"/>
                  <a:gd name="T67" fmla="*/ 28 h 70"/>
                  <a:gd name="T68" fmla="*/ 14 w 88"/>
                  <a:gd name="T69" fmla="*/ 12 h 70"/>
                  <a:gd name="T70" fmla="*/ 0 w 88"/>
                  <a:gd name="T71" fmla="*/ 17 h 70"/>
                  <a:gd name="T72" fmla="*/ 8 w 88"/>
                  <a:gd name="T73" fmla="*/ 46 h 70"/>
                  <a:gd name="T74" fmla="*/ 10 w 88"/>
                  <a:gd name="T75" fmla="*/ 47 h 70"/>
                  <a:gd name="T76" fmla="*/ 13 w 88"/>
                  <a:gd name="T77" fmla="*/ 49 h 70"/>
                  <a:gd name="T78" fmla="*/ 15 w 88"/>
                  <a:gd name="T79" fmla="*/ 49 h 70"/>
                  <a:gd name="T80" fmla="*/ 16 w 88"/>
                  <a:gd name="T81" fmla="*/ 47 h 70"/>
                  <a:gd name="T82" fmla="*/ 19 w 88"/>
                  <a:gd name="T83" fmla="*/ 55 h 70"/>
                  <a:gd name="T84" fmla="*/ 20 w 88"/>
                  <a:gd name="T85" fmla="*/ 61 h 70"/>
                  <a:gd name="T86" fmla="*/ 23 w 88"/>
                  <a:gd name="T87" fmla="*/ 67 h 70"/>
                  <a:gd name="T88" fmla="*/ 31 w 88"/>
                  <a:gd name="T89" fmla="*/ 70 h 70"/>
                  <a:gd name="T90" fmla="*/ 43 w 88"/>
                  <a:gd name="T91" fmla="*/ 59 h 70"/>
                  <a:gd name="T92" fmla="*/ 43 w 88"/>
                  <a:gd name="T93" fmla="*/ 59 h 70"/>
                  <a:gd name="T94" fmla="*/ 43 w 88"/>
                  <a:gd name="T95" fmla="*/ 5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" h="70">
                    <a:moveTo>
                      <a:pt x="43" y="59"/>
                    </a:moveTo>
                    <a:lnTo>
                      <a:pt x="50" y="57"/>
                    </a:lnTo>
                    <a:lnTo>
                      <a:pt x="54" y="53"/>
                    </a:lnTo>
                    <a:lnTo>
                      <a:pt x="57" y="50"/>
                    </a:lnTo>
                    <a:lnTo>
                      <a:pt x="62" y="44"/>
                    </a:lnTo>
                    <a:lnTo>
                      <a:pt x="70" y="39"/>
                    </a:lnTo>
                    <a:lnTo>
                      <a:pt x="77" y="34"/>
                    </a:lnTo>
                    <a:lnTo>
                      <a:pt x="84" y="29"/>
                    </a:lnTo>
                    <a:lnTo>
                      <a:pt x="85" y="27"/>
                    </a:lnTo>
                    <a:lnTo>
                      <a:pt x="88" y="24"/>
                    </a:lnTo>
                    <a:lnTo>
                      <a:pt x="88" y="22"/>
                    </a:lnTo>
                    <a:lnTo>
                      <a:pt x="88" y="19"/>
                    </a:lnTo>
                    <a:lnTo>
                      <a:pt x="85" y="16"/>
                    </a:lnTo>
                    <a:lnTo>
                      <a:pt x="81" y="13"/>
                    </a:lnTo>
                    <a:lnTo>
                      <a:pt x="73" y="12"/>
                    </a:lnTo>
                    <a:lnTo>
                      <a:pt x="67" y="11"/>
                    </a:lnTo>
                    <a:lnTo>
                      <a:pt x="61" y="7"/>
                    </a:lnTo>
                    <a:lnTo>
                      <a:pt x="57" y="0"/>
                    </a:lnTo>
                    <a:lnTo>
                      <a:pt x="49" y="11"/>
                    </a:lnTo>
                    <a:lnTo>
                      <a:pt x="42" y="22"/>
                    </a:lnTo>
                    <a:lnTo>
                      <a:pt x="33" y="33"/>
                    </a:lnTo>
                    <a:lnTo>
                      <a:pt x="22" y="41"/>
                    </a:lnTo>
                    <a:lnTo>
                      <a:pt x="22" y="41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22" y="41"/>
                    </a:lnTo>
                    <a:lnTo>
                      <a:pt x="21" y="40"/>
                    </a:lnTo>
                    <a:lnTo>
                      <a:pt x="20" y="39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6" y="34"/>
                    </a:lnTo>
                    <a:lnTo>
                      <a:pt x="16" y="32"/>
                    </a:lnTo>
                    <a:lnTo>
                      <a:pt x="16" y="30"/>
                    </a:lnTo>
                    <a:lnTo>
                      <a:pt x="17" y="28"/>
                    </a:lnTo>
                    <a:lnTo>
                      <a:pt x="14" y="12"/>
                    </a:lnTo>
                    <a:lnTo>
                      <a:pt x="0" y="17"/>
                    </a:lnTo>
                    <a:lnTo>
                      <a:pt x="8" y="46"/>
                    </a:lnTo>
                    <a:lnTo>
                      <a:pt x="10" y="47"/>
                    </a:lnTo>
                    <a:lnTo>
                      <a:pt x="13" y="49"/>
                    </a:lnTo>
                    <a:lnTo>
                      <a:pt x="15" y="49"/>
                    </a:lnTo>
                    <a:lnTo>
                      <a:pt x="16" y="47"/>
                    </a:lnTo>
                    <a:lnTo>
                      <a:pt x="19" y="55"/>
                    </a:lnTo>
                    <a:lnTo>
                      <a:pt x="20" y="61"/>
                    </a:lnTo>
                    <a:lnTo>
                      <a:pt x="23" y="67"/>
                    </a:lnTo>
                    <a:lnTo>
                      <a:pt x="31" y="70"/>
                    </a:lnTo>
                    <a:lnTo>
                      <a:pt x="43" y="59"/>
                    </a:lnTo>
                    <a:lnTo>
                      <a:pt x="43" y="59"/>
                    </a:lnTo>
                    <a:lnTo>
                      <a:pt x="43" y="5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5" name="Freeform 78"/>
              <p:cNvSpPr/>
              <p:nvPr/>
            </p:nvSpPr>
            <p:spPr bwMode="auto">
              <a:xfrm>
                <a:off x="1090613" y="3019425"/>
                <a:ext cx="22225" cy="22225"/>
              </a:xfrm>
              <a:custGeom>
                <a:avLst/>
                <a:gdLst>
                  <a:gd name="T0" fmla="*/ 54 w 70"/>
                  <a:gd name="T1" fmla="*/ 14 h 70"/>
                  <a:gd name="T2" fmla="*/ 54 w 70"/>
                  <a:gd name="T3" fmla="*/ 14 h 70"/>
                  <a:gd name="T4" fmla="*/ 51 w 70"/>
                  <a:gd name="T5" fmla="*/ 10 h 70"/>
                  <a:gd name="T6" fmla="*/ 47 w 70"/>
                  <a:gd name="T7" fmla="*/ 7 h 70"/>
                  <a:gd name="T8" fmla="*/ 43 w 70"/>
                  <a:gd name="T9" fmla="*/ 2 h 70"/>
                  <a:gd name="T10" fmla="*/ 40 w 70"/>
                  <a:gd name="T11" fmla="*/ 0 h 70"/>
                  <a:gd name="T12" fmla="*/ 35 w 70"/>
                  <a:gd name="T13" fmla="*/ 1 h 70"/>
                  <a:gd name="T14" fmla="*/ 29 w 70"/>
                  <a:gd name="T15" fmla="*/ 6 h 70"/>
                  <a:gd name="T16" fmla="*/ 29 w 70"/>
                  <a:gd name="T17" fmla="*/ 6 h 70"/>
                  <a:gd name="T18" fmla="*/ 29 w 70"/>
                  <a:gd name="T19" fmla="*/ 6 h 70"/>
                  <a:gd name="T20" fmla="*/ 29 w 70"/>
                  <a:gd name="T21" fmla="*/ 6 h 70"/>
                  <a:gd name="T22" fmla="*/ 28 w 70"/>
                  <a:gd name="T23" fmla="*/ 7 h 70"/>
                  <a:gd name="T24" fmla="*/ 26 w 70"/>
                  <a:gd name="T25" fmla="*/ 6 h 70"/>
                  <a:gd name="T26" fmla="*/ 23 w 70"/>
                  <a:gd name="T27" fmla="*/ 4 h 70"/>
                  <a:gd name="T28" fmla="*/ 19 w 70"/>
                  <a:gd name="T29" fmla="*/ 6 h 70"/>
                  <a:gd name="T30" fmla="*/ 17 w 70"/>
                  <a:gd name="T31" fmla="*/ 7 h 70"/>
                  <a:gd name="T32" fmla="*/ 13 w 70"/>
                  <a:gd name="T33" fmla="*/ 10 h 70"/>
                  <a:gd name="T34" fmla="*/ 5 w 70"/>
                  <a:gd name="T35" fmla="*/ 24 h 70"/>
                  <a:gd name="T36" fmla="*/ 0 w 70"/>
                  <a:gd name="T37" fmla="*/ 37 h 70"/>
                  <a:gd name="T38" fmla="*/ 2 w 70"/>
                  <a:gd name="T39" fmla="*/ 49 h 70"/>
                  <a:gd name="T40" fmla="*/ 9 w 70"/>
                  <a:gd name="T41" fmla="*/ 60 h 70"/>
                  <a:gd name="T42" fmla="*/ 23 w 70"/>
                  <a:gd name="T43" fmla="*/ 70 h 70"/>
                  <a:gd name="T44" fmla="*/ 43 w 70"/>
                  <a:gd name="T45" fmla="*/ 64 h 70"/>
                  <a:gd name="T46" fmla="*/ 46 w 70"/>
                  <a:gd name="T47" fmla="*/ 61 h 70"/>
                  <a:gd name="T48" fmla="*/ 46 w 70"/>
                  <a:gd name="T49" fmla="*/ 58 h 70"/>
                  <a:gd name="T50" fmla="*/ 45 w 70"/>
                  <a:gd name="T51" fmla="*/ 55 h 70"/>
                  <a:gd name="T52" fmla="*/ 50 w 70"/>
                  <a:gd name="T53" fmla="*/ 48 h 70"/>
                  <a:gd name="T54" fmla="*/ 56 w 70"/>
                  <a:gd name="T55" fmla="*/ 44 h 70"/>
                  <a:gd name="T56" fmla="*/ 54 w 70"/>
                  <a:gd name="T57" fmla="*/ 41 h 70"/>
                  <a:gd name="T58" fmla="*/ 54 w 70"/>
                  <a:gd name="T59" fmla="*/ 36 h 70"/>
                  <a:gd name="T60" fmla="*/ 56 w 70"/>
                  <a:gd name="T61" fmla="*/ 32 h 70"/>
                  <a:gd name="T62" fmla="*/ 58 w 70"/>
                  <a:gd name="T63" fmla="*/ 29 h 70"/>
                  <a:gd name="T64" fmla="*/ 62 w 70"/>
                  <a:gd name="T65" fmla="*/ 27 h 70"/>
                  <a:gd name="T66" fmla="*/ 64 w 70"/>
                  <a:gd name="T67" fmla="*/ 26 h 70"/>
                  <a:gd name="T68" fmla="*/ 67 w 70"/>
                  <a:gd name="T69" fmla="*/ 24 h 70"/>
                  <a:gd name="T70" fmla="*/ 69 w 70"/>
                  <a:gd name="T71" fmla="*/ 21 h 70"/>
                  <a:gd name="T72" fmla="*/ 70 w 70"/>
                  <a:gd name="T73" fmla="*/ 19 h 70"/>
                  <a:gd name="T74" fmla="*/ 70 w 70"/>
                  <a:gd name="T75" fmla="*/ 17 h 70"/>
                  <a:gd name="T76" fmla="*/ 69 w 70"/>
                  <a:gd name="T77" fmla="*/ 13 h 70"/>
                  <a:gd name="T78" fmla="*/ 67 w 70"/>
                  <a:gd name="T79" fmla="*/ 10 h 70"/>
                  <a:gd name="T80" fmla="*/ 65 w 70"/>
                  <a:gd name="T81" fmla="*/ 9 h 70"/>
                  <a:gd name="T82" fmla="*/ 63 w 70"/>
                  <a:gd name="T83" fmla="*/ 9 h 70"/>
                  <a:gd name="T84" fmla="*/ 60 w 70"/>
                  <a:gd name="T85" fmla="*/ 9 h 70"/>
                  <a:gd name="T86" fmla="*/ 58 w 70"/>
                  <a:gd name="T87" fmla="*/ 12 h 70"/>
                  <a:gd name="T88" fmla="*/ 57 w 70"/>
                  <a:gd name="T89" fmla="*/ 13 h 70"/>
                  <a:gd name="T90" fmla="*/ 54 w 70"/>
                  <a:gd name="T91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" h="70">
                    <a:moveTo>
                      <a:pt x="54" y="14"/>
                    </a:moveTo>
                    <a:lnTo>
                      <a:pt x="54" y="14"/>
                    </a:lnTo>
                    <a:lnTo>
                      <a:pt x="51" y="10"/>
                    </a:lnTo>
                    <a:lnTo>
                      <a:pt x="47" y="7"/>
                    </a:lnTo>
                    <a:lnTo>
                      <a:pt x="43" y="2"/>
                    </a:lnTo>
                    <a:lnTo>
                      <a:pt x="40" y="0"/>
                    </a:lnTo>
                    <a:lnTo>
                      <a:pt x="35" y="1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8" y="7"/>
                    </a:lnTo>
                    <a:lnTo>
                      <a:pt x="26" y="6"/>
                    </a:lnTo>
                    <a:lnTo>
                      <a:pt x="23" y="4"/>
                    </a:lnTo>
                    <a:lnTo>
                      <a:pt x="19" y="6"/>
                    </a:lnTo>
                    <a:lnTo>
                      <a:pt x="17" y="7"/>
                    </a:lnTo>
                    <a:lnTo>
                      <a:pt x="13" y="10"/>
                    </a:lnTo>
                    <a:lnTo>
                      <a:pt x="5" y="24"/>
                    </a:lnTo>
                    <a:lnTo>
                      <a:pt x="0" y="37"/>
                    </a:lnTo>
                    <a:lnTo>
                      <a:pt x="2" y="49"/>
                    </a:lnTo>
                    <a:lnTo>
                      <a:pt x="9" y="60"/>
                    </a:lnTo>
                    <a:lnTo>
                      <a:pt x="23" y="70"/>
                    </a:lnTo>
                    <a:lnTo>
                      <a:pt x="43" y="64"/>
                    </a:lnTo>
                    <a:lnTo>
                      <a:pt x="46" y="61"/>
                    </a:lnTo>
                    <a:lnTo>
                      <a:pt x="46" y="58"/>
                    </a:lnTo>
                    <a:lnTo>
                      <a:pt x="45" y="55"/>
                    </a:lnTo>
                    <a:lnTo>
                      <a:pt x="50" y="48"/>
                    </a:lnTo>
                    <a:lnTo>
                      <a:pt x="56" y="44"/>
                    </a:lnTo>
                    <a:lnTo>
                      <a:pt x="54" y="41"/>
                    </a:lnTo>
                    <a:lnTo>
                      <a:pt x="54" y="36"/>
                    </a:lnTo>
                    <a:lnTo>
                      <a:pt x="56" y="32"/>
                    </a:lnTo>
                    <a:lnTo>
                      <a:pt x="58" y="29"/>
                    </a:lnTo>
                    <a:lnTo>
                      <a:pt x="62" y="27"/>
                    </a:lnTo>
                    <a:lnTo>
                      <a:pt x="64" y="26"/>
                    </a:lnTo>
                    <a:lnTo>
                      <a:pt x="67" y="24"/>
                    </a:lnTo>
                    <a:lnTo>
                      <a:pt x="69" y="21"/>
                    </a:lnTo>
                    <a:lnTo>
                      <a:pt x="70" y="19"/>
                    </a:lnTo>
                    <a:lnTo>
                      <a:pt x="70" y="17"/>
                    </a:lnTo>
                    <a:lnTo>
                      <a:pt x="69" y="13"/>
                    </a:lnTo>
                    <a:lnTo>
                      <a:pt x="67" y="10"/>
                    </a:lnTo>
                    <a:lnTo>
                      <a:pt x="65" y="9"/>
                    </a:lnTo>
                    <a:lnTo>
                      <a:pt x="63" y="9"/>
                    </a:lnTo>
                    <a:lnTo>
                      <a:pt x="60" y="9"/>
                    </a:lnTo>
                    <a:lnTo>
                      <a:pt x="58" y="12"/>
                    </a:lnTo>
                    <a:lnTo>
                      <a:pt x="57" y="13"/>
                    </a:lnTo>
                    <a:lnTo>
                      <a:pt x="54" y="1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6" name="Freeform 79"/>
              <p:cNvSpPr/>
              <p:nvPr/>
            </p:nvSpPr>
            <p:spPr bwMode="auto">
              <a:xfrm>
                <a:off x="1296988" y="3127375"/>
                <a:ext cx="11112" cy="4763"/>
              </a:xfrm>
              <a:custGeom>
                <a:avLst/>
                <a:gdLst>
                  <a:gd name="T0" fmla="*/ 34 w 34"/>
                  <a:gd name="T1" fmla="*/ 2 h 14"/>
                  <a:gd name="T2" fmla="*/ 24 w 34"/>
                  <a:gd name="T3" fmla="*/ 0 h 14"/>
                  <a:gd name="T4" fmla="*/ 18 w 34"/>
                  <a:gd name="T5" fmla="*/ 0 h 14"/>
                  <a:gd name="T6" fmla="*/ 13 w 34"/>
                  <a:gd name="T7" fmla="*/ 2 h 14"/>
                  <a:gd name="T8" fmla="*/ 7 w 34"/>
                  <a:gd name="T9" fmla="*/ 6 h 14"/>
                  <a:gd name="T10" fmla="*/ 0 w 34"/>
                  <a:gd name="T11" fmla="*/ 14 h 14"/>
                  <a:gd name="T12" fmla="*/ 17 w 34"/>
                  <a:gd name="T13" fmla="*/ 9 h 14"/>
                  <a:gd name="T14" fmla="*/ 33 w 34"/>
                  <a:gd name="T15" fmla="*/ 4 h 14"/>
                  <a:gd name="T16" fmla="*/ 34 w 34"/>
                  <a:gd name="T17" fmla="*/ 4 h 14"/>
                  <a:gd name="T18" fmla="*/ 34 w 34"/>
                  <a:gd name="T19" fmla="*/ 3 h 14"/>
                  <a:gd name="T20" fmla="*/ 34 w 34"/>
                  <a:gd name="T2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14">
                    <a:moveTo>
                      <a:pt x="34" y="2"/>
                    </a:moveTo>
                    <a:lnTo>
                      <a:pt x="24" y="0"/>
                    </a:lnTo>
                    <a:lnTo>
                      <a:pt x="18" y="0"/>
                    </a:lnTo>
                    <a:lnTo>
                      <a:pt x="13" y="2"/>
                    </a:lnTo>
                    <a:lnTo>
                      <a:pt x="7" y="6"/>
                    </a:lnTo>
                    <a:lnTo>
                      <a:pt x="0" y="14"/>
                    </a:lnTo>
                    <a:lnTo>
                      <a:pt x="17" y="9"/>
                    </a:lnTo>
                    <a:lnTo>
                      <a:pt x="33" y="4"/>
                    </a:lnTo>
                    <a:lnTo>
                      <a:pt x="34" y="4"/>
                    </a:lnTo>
                    <a:lnTo>
                      <a:pt x="34" y="3"/>
                    </a:lnTo>
                    <a:lnTo>
                      <a:pt x="34" y="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7" name="Freeform 80"/>
              <p:cNvSpPr/>
              <p:nvPr/>
            </p:nvSpPr>
            <p:spPr bwMode="auto">
              <a:xfrm>
                <a:off x="1333500" y="3092450"/>
                <a:ext cx="12700" cy="11113"/>
              </a:xfrm>
              <a:custGeom>
                <a:avLst/>
                <a:gdLst>
                  <a:gd name="T0" fmla="*/ 16 w 39"/>
                  <a:gd name="T1" fmla="*/ 1 h 34"/>
                  <a:gd name="T2" fmla="*/ 12 w 39"/>
                  <a:gd name="T3" fmla="*/ 0 h 34"/>
                  <a:gd name="T4" fmla="*/ 8 w 39"/>
                  <a:gd name="T5" fmla="*/ 0 h 34"/>
                  <a:gd name="T6" fmla="*/ 5 w 39"/>
                  <a:gd name="T7" fmla="*/ 1 h 34"/>
                  <a:gd name="T8" fmla="*/ 1 w 39"/>
                  <a:gd name="T9" fmla="*/ 4 h 34"/>
                  <a:gd name="T10" fmla="*/ 0 w 39"/>
                  <a:gd name="T11" fmla="*/ 7 h 34"/>
                  <a:gd name="T12" fmla="*/ 0 w 39"/>
                  <a:gd name="T13" fmla="*/ 10 h 34"/>
                  <a:gd name="T14" fmla="*/ 2 w 39"/>
                  <a:gd name="T15" fmla="*/ 13 h 34"/>
                  <a:gd name="T16" fmla="*/ 13 w 39"/>
                  <a:gd name="T17" fmla="*/ 25 h 34"/>
                  <a:gd name="T18" fmla="*/ 14 w 39"/>
                  <a:gd name="T19" fmla="*/ 29 h 34"/>
                  <a:gd name="T20" fmla="*/ 17 w 39"/>
                  <a:gd name="T21" fmla="*/ 32 h 34"/>
                  <a:gd name="T22" fmla="*/ 19 w 39"/>
                  <a:gd name="T23" fmla="*/ 34 h 34"/>
                  <a:gd name="T24" fmla="*/ 23 w 39"/>
                  <a:gd name="T25" fmla="*/ 34 h 34"/>
                  <a:gd name="T26" fmla="*/ 25 w 39"/>
                  <a:gd name="T27" fmla="*/ 33 h 34"/>
                  <a:gd name="T28" fmla="*/ 29 w 39"/>
                  <a:gd name="T29" fmla="*/ 32 h 34"/>
                  <a:gd name="T30" fmla="*/ 33 w 39"/>
                  <a:gd name="T31" fmla="*/ 29 h 34"/>
                  <a:gd name="T32" fmla="*/ 35 w 39"/>
                  <a:gd name="T33" fmla="*/ 28 h 34"/>
                  <a:gd name="T34" fmla="*/ 37 w 39"/>
                  <a:gd name="T35" fmla="*/ 27 h 34"/>
                  <a:gd name="T36" fmla="*/ 39 w 39"/>
                  <a:gd name="T37" fmla="*/ 25 h 34"/>
                  <a:gd name="T38" fmla="*/ 39 w 39"/>
                  <a:gd name="T39" fmla="*/ 23 h 34"/>
                  <a:gd name="T40" fmla="*/ 37 w 39"/>
                  <a:gd name="T41" fmla="*/ 19 h 34"/>
                  <a:gd name="T42" fmla="*/ 16 w 39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9" h="34">
                    <a:moveTo>
                      <a:pt x="16" y="1"/>
                    </a:moveTo>
                    <a:lnTo>
                      <a:pt x="12" y="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2" y="13"/>
                    </a:lnTo>
                    <a:lnTo>
                      <a:pt x="13" y="25"/>
                    </a:lnTo>
                    <a:lnTo>
                      <a:pt x="14" y="29"/>
                    </a:lnTo>
                    <a:lnTo>
                      <a:pt x="17" y="32"/>
                    </a:lnTo>
                    <a:lnTo>
                      <a:pt x="19" y="34"/>
                    </a:lnTo>
                    <a:lnTo>
                      <a:pt x="23" y="34"/>
                    </a:lnTo>
                    <a:lnTo>
                      <a:pt x="25" y="33"/>
                    </a:lnTo>
                    <a:lnTo>
                      <a:pt x="29" y="32"/>
                    </a:lnTo>
                    <a:lnTo>
                      <a:pt x="33" y="29"/>
                    </a:lnTo>
                    <a:lnTo>
                      <a:pt x="35" y="28"/>
                    </a:lnTo>
                    <a:lnTo>
                      <a:pt x="37" y="27"/>
                    </a:lnTo>
                    <a:lnTo>
                      <a:pt x="39" y="25"/>
                    </a:lnTo>
                    <a:lnTo>
                      <a:pt x="39" y="23"/>
                    </a:lnTo>
                    <a:lnTo>
                      <a:pt x="37" y="19"/>
                    </a:lnTo>
                    <a:lnTo>
                      <a:pt x="16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8" name="Freeform 81"/>
              <p:cNvSpPr/>
              <p:nvPr/>
            </p:nvSpPr>
            <p:spPr bwMode="auto">
              <a:xfrm>
                <a:off x="1346200" y="3074988"/>
                <a:ext cx="15875" cy="20638"/>
              </a:xfrm>
              <a:custGeom>
                <a:avLst/>
                <a:gdLst>
                  <a:gd name="T0" fmla="*/ 1 w 52"/>
                  <a:gd name="T1" fmla="*/ 52 h 63"/>
                  <a:gd name="T2" fmla="*/ 7 w 52"/>
                  <a:gd name="T3" fmla="*/ 61 h 63"/>
                  <a:gd name="T4" fmla="*/ 13 w 52"/>
                  <a:gd name="T5" fmla="*/ 63 h 63"/>
                  <a:gd name="T6" fmla="*/ 18 w 52"/>
                  <a:gd name="T7" fmla="*/ 61 h 63"/>
                  <a:gd name="T8" fmla="*/ 24 w 52"/>
                  <a:gd name="T9" fmla="*/ 56 h 63"/>
                  <a:gd name="T10" fmla="*/ 29 w 52"/>
                  <a:gd name="T11" fmla="*/ 50 h 63"/>
                  <a:gd name="T12" fmla="*/ 46 w 52"/>
                  <a:gd name="T13" fmla="*/ 22 h 63"/>
                  <a:gd name="T14" fmla="*/ 52 w 52"/>
                  <a:gd name="T15" fmla="*/ 20 h 63"/>
                  <a:gd name="T16" fmla="*/ 41 w 52"/>
                  <a:gd name="T17" fmla="*/ 9 h 63"/>
                  <a:gd name="T18" fmla="*/ 39 w 52"/>
                  <a:gd name="T19" fmla="*/ 5 h 63"/>
                  <a:gd name="T20" fmla="*/ 36 w 52"/>
                  <a:gd name="T21" fmla="*/ 3 h 63"/>
                  <a:gd name="T22" fmla="*/ 32 w 52"/>
                  <a:gd name="T23" fmla="*/ 1 h 63"/>
                  <a:gd name="T24" fmla="*/ 29 w 52"/>
                  <a:gd name="T25" fmla="*/ 0 h 63"/>
                  <a:gd name="T26" fmla="*/ 24 w 52"/>
                  <a:gd name="T27" fmla="*/ 3 h 63"/>
                  <a:gd name="T28" fmla="*/ 20 w 52"/>
                  <a:gd name="T29" fmla="*/ 6 h 63"/>
                  <a:gd name="T30" fmla="*/ 17 w 52"/>
                  <a:gd name="T31" fmla="*/ 12 h 63"/>
                  <a:gd name="T32" fmla="*/ 17 w 52"/>
                  <a:gd name="T33" fmla="*/ 20 h 63"/>
                  <a:gd name="T34" fmla="*/ 19 w 52"/>
                  <a:gd name="T35" fmla="*/ 26 h 63"/>
                  <a:gd name="T36" fmla="*/ 15 w 52"/>
                  <a:gd name="T37" fmla="*/ 26 h 63"/>
                  <a:gd name="T38" fmla="*/ 11 w 52"/>
                  <a:gd name="T39" fmla="*/ 27 h 63"/>
                  <a:gd name="T40" fmla="*/ 7 w 52"/>
                  <a:gd name="T41" fmla="*/ 31 h 63"/>
                  <a:gd name="T42" fmla="*/ 2 w 52"/>
                  <a:gd name="T43" fmla="*/ 37 h 63"/>
                  <a:gd name="T44" fmla="*/ 0 w 52"/>
                  <a:gd name="T45" fmla="*/ 44 h 63"/>
                  <a:gd name="T46" fmla="*/ 1 w 52"/>
                  <a:gd name="T47" fmla="*/ 5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63">
                    <a:moveTo>
                      <a:pt x="1" y="52"/>
                    </a:moveTo>
                    <a:lnTo>
                      <a:pt x="7" y="61"/>
                    </a:lnTo>
                    <a:lnTo>
                      <a:pt x="13" y="63"/>
                    </a:lnTo>
                    <a:lnTo>
                      <a:pt x="18" y="61"/>
                    </a:lnTo>
                    <a:lnTo>
                      <a:pt x="24" y="56"/>
                    </a:lnTo>
                    <a:lnTo>
                      <a:pt x="29" y="50"/>
                    </a:lnTo>
                    <a:lnTo>
                      <a:pt x="46" y="22"/>
                    </a:lnTo>
                    <a:lnTo>
                      <a:pt x="52" y="20"/>
                    </a:lnTo>
                    <a:lnTo>
                      <a:pt x="41" y="9"/>
                    </a:lnTo>
                    <a:lnTo>
                      <a:pt x="39" y="5"/>
                    </a:lnTo>
                    <a:lnTo>
                      <a:pt x="36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4" y="3"/>
                    </a:lnTo>
                    <a:lnTo>
                      <a:pt x="20" y="6"/>
                    </a:lnTo>
                    <a:lnTo>
                      <a:pt x="17" y="12"/>
                    </a:lnTo>
                    <a:lnTo>
                      <a:pt x="17" y="20"/>
                    </a:lnTo>
                    <a:lnTo>
                      <a:pt x="19" y="26"/>
                    </a:lnTo>
                    <a:lnTo>
                      <a:pt x="15" y="26"/>
                    </a:lnTo>
                    <a:lnTo>
                      <a:pt x="11" y="27"/>
                    </a:lnTo>
                    <a:lnTo>
                      <a:pt x="7" y="31"/>
                    </a:lnTo>
                    <a:lnTo>
                      <a:pt x="2" y="37"/>
                    </a:lnTo>
                    <a:lnTo>
                      <a:pt x="0" y="44"/>
                    </a:lnTo>
                    <a:lnTo>
                      <a:pt x="1" y="5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9" name="Freeform 82"/>
              <p:cNvSpPr/>
              <p:nvPr/>
            </p:nvSpPr>
            <p:spPr bwMode="auto">
              <a:xfrm>
                <a:off x="1247775" y="3036888"/>
                <a:ext cx="15875" cy="20638"/>
              </a:xfrm>
              <a:custGeom>
                <a:avLst/>
                <a:gdLst>
                  <a:gd name="T0" fmla="*/ 23 w 49"/>
                  <a:gd name="T1" fmla="*/ 33 h 63"/>
                  <a:gd name="T2" fmla="*/ 20 w 49"/>
                  <a:gd name="T3" fmla="*/ 39 h 63"/>
                  <a:gd name="T4" fmla="*/ 18 w 49"/>
                  <a:gd name="T5" fmla="*/ 45 h 63"/>
                  <a:gd name="T6" fmla="*/ 18 w 49"/>
                  <a:gd name="T7" fmla="*/ 51 h 63"/>
                  <a:gd name="T8" fmla="*/ 21 w 49"/>
                  <a:gd name="T9" fmla="*/ 57 h 63"/>
                  <a:gd name="T10" fmla="*/ 31 w 49"/>
                  <a:gd name="T11" fmla="*/ 62 h 63"/>
                  <a:gd name="T12" fmla="*/ 32 w 49"/>
                  <a:gd name="T13" fmla="*/ 63 h 63"/>
                  <a:gd name="T14" fmla="*/ 35 w 49"/>
                  <a:gd name="T15" fmla="*/ 63 h 63"/>
                  <a:gd name="T16" fmla="*/ 36 w 49"/>
                  <a:gd name="T17" fmla="*/ 63 h 63"/>
                  <a:gd name="T18" fmla="*/ 37 w 49"/>
                  <a:gd name="T19" fmla="*/ 62 h 63"/>
                  <a:gd name="T20" fmla="*/ 38 w 49"/>
                  <a:gd name="T21" fmla="*/ 59 h 63"/>
                  <a:gd name="T22" fmla="*/ 49 w 49"/>
                  <a:gd name="T23" fmla="*/ 41 h 63"/>
                  <a:gd name="T24" fmla="*/ 40 w 49"/>
                  <a:gd name="T25" fmla="*/ 39 h 63"/>
                  <a:gd name="T26" fmla="*/ 34 w 49"/>
                  <a:gd name="T27" fmla="*/ 33 h 63"/>
                  <a:gd name="T28" fmla="*/ 29 w 49"/>
                  <a:gd name="T29" fmla="*/ 25 h 63"/>
                  <a:gd name="T30" fmla="*/ 26 w 49"/>
                  <a:gd name="T31" fmla="*/ 17 h 63"/>
                  <a:gd name="T32" fmla="*/ 19 w 49"/>
                  <a:gd name="T33" fmla="*/ 18 h 63"/>
                  <a:gd name="T34" fmla="*/ 6 w 49"/>
                  <a:gd name="T35" fmla="*/ 0 h 63"/>
                  <a:gd name="T36" fmla="*/ 0 w 49"/>
                  <a:gd name="T37" fmla="*/ 7 h 63"/>
                  <a:gd name="T38" fmla="*/ 1 w 49"/>
                  <a:gd name="T39" fmla="*/ 11 h 63"/>
                  <a:gd name="T40" fmla="*/ 2 w 49"/>
                  <a:gd name="T41" fmla="*/ 14 h 63"/>
                  <a:gd name="T42" fmla="*/ 3 w 49"/>
                  <a:gd name="T43" fmla="*/ 18 h 63"/>
                  <a:gd name="T44" fmla="*/ 4 w 49"/>
                  <a:gd name="T45" fmla="*/ 21 h 63"/>
                  <a:gd name="T46" fmla="*/ 7 w 49"/>
                  <a:gd name="T47" fmla="*/ 24 h 63"/>
                  <a:gd name="T48" fmla="*/ 9 w 49"/>
                  <a:gd name="T49" fmla="*/ 25 h 63"/>
                  <a:gd name="T50" fmla="*/ 14 w 49"/>
                  <a:gd name="T51" fmla="*/ 27 h 63"/>
                  <a:gd name="T52" fmla="*/ 14 w 49"/>
                  <a:gd name="T53" fmla="*/ 27 h 63"/>
                  <a:gd name="T54" fmla="*/ 14 w 49"/>
                  <a:gd name="T55" fmla="*/ 27 h 63"/>
                  <a:gd name="T56" fmla="*/ 23 w 49"/>
                  <a:gd name="T57" fmla="*/ 3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9" h="63">
                    <a:moveTo>
                      <a:pt x="23" y="33"/>
                    </a:moveTo>
                    <a:lnTo>
                      <a:pt x="20" y="39"/>
                    </a:lnTo>
                    <a:lnTo>
                      <a:pt x="18" y="45"/>
                    </a:lnTo>
                    <a:lnTo>
                      <a:pt x="18" y="51"/>
                    </a:lnTo>
                    <a:lnTo>
                      <a:pt x="21" y="57"/>
                    </a:lnTo>
                    <a:lnTo>
                      <a:pt x="31" y="62"/>
                    </a:lnTo>
                    <a:lnTo>
                      <a:pt x="32" y="63"/>
                    </a:lnTo>
                    <a:lnTo>
                      <a:pt x="35" y="63"/>
                    </a:lnTo>
                    <a:lnTo>
                      <a:pt x="36" y="63"/>
                    </a:lnTo>
                    <a:lnTo>
                      <a:pt x="37" y="62"/>
                    </a:lnTo>
                    <a:lnTo>
                      <a:pt x="38" y="59"/>
                    </a:lnTo>
                    <a:lnTo>
                      <a:pt x="49" y="41"/>
                    </a:lnTo>
                    <a:lnTo>
                      <a:pt x="40" y="39"/>
                    </a:lnTo>
                    <a:lnTo>
                      <a:pt x="34" y="33"/>
                    </a:lnTo>
                    <a:lnTo>
                      <a:pt x="29" y="25"/>
                    </a:lnTo>
                    <a:lnTo>
                      <a:pt x="26" y="17"/>
                    </a:lnTo>
                    <a:lnTo>
                      <a:pt x="19" y="18"/>
                    </a:lnTo>
                    <a:lnTo>
                      <a:pt x="6" y="0"/>
                    </a:lnTo>
                    <a:lnTo>
                      <a:pt x="0" y="7"/>
                    </a:lnTo>
                    <a:lnTo>
                      <a:pt x="1" y="11"/>
                    </a:lnTo>
                    <a:lnTo>
                      <a:pt x="2" y="14"/>
                    </a:lnTo>
                    <a:lnTo>
                      <a:pt x="3" y="18"/>
                    </a:lnTo>
                    <a:lnTo>
                      <a:pt x="4" y="21"/>
                    </a:lnTo>
                    <a:lnTo>
                      <a:pt x="7" y="24"/>
                    </a:lnTo>
                    <a:lnTo>
                      <a:pt x="9" y="25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23" y="3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0" name="Freeform 83"/>
              <p:cNvSpPr/>
              <p:nvPr/>
            </p:nvSpPr>
            <p:spPr bwMode="auto">
              <a:xfrm>
                <a:off x="1166813" y="2935288"/>
                <a:ext cx="12700" cy="12700"/>
              </a:xfrm>
              <a:custGeom>
                <a:avLst/>
                <a:gdLst>
                  <a:gd name="T0" fmla="*/ 0 w 44"/>
                  <a:gd name="T1" fmla="*/ 19 h 42"/>
                  <a:gd name="T2" fmla="*/ 1 w 44"/>
                  <a:gd name="T3" fmla="*/ 26 h 42"/>
                  <a:gd name="T4" fmla="*/ 0 w 44"/>
                  <a:gd name="T5" fmla="*/ 31 h 42"/>
                  <a:gd name="T6" fmla="*/ 0 w 44"/>
                  <a:gd name="T7" fmla="*/ 35 h 42"/>
                  <a:gd name="T8" fmla="*/ 1 w 44"/>
                  <a:gd name="T9" fmla="*/ 38 h 42"/>
                  <a:gd name="T10" fmla="*/ 2 w 44"/>
                  <a:gd name="T11" fmla="*/ 40 h 42"/>
                  <a:gd name="T12" fmla="*/ 5 w 44"/>
                  <a:gd name="T13" fmla="*/ 41 h 42"/>
                  <a:gd name="T14" fmla="*/ 7 w 44"/>
                  <a:gd name="T15" fmla="*/ 42 h 42"/>
                  <a:gd name="T16" fmla="*/ 10 w 44"/>
                  <a:gd name="T17" fmla="*/ 41 h 42"/>
                  <a:gd name="T18" fmla="*/ 13 w 44"/>
                  <a:gd name="T19" fmla="*/ 41 h 42"/>
                  <a:gd name="T20" fmla="*/ 16 w 44"/>
                  <a:gd name="T21" fmla="*/ 40 h 42"/>
                  <a:gd name="T22" fmla="*/ 19 w 44"/>
                  <a:gd name="T23" fmla="*/ 38 h 42"/>
                  <a:gd name="T24" fmla="*/ 24 w 44"/>
                  <a:gd name="T25" fmla="*/ 36 h 42"/>
                  <a:gd name="T26" fmla="*/ 28 w 44"/>
                  <a:gd name="T27" fmla="*/ 33 h 42"/>
                  <a:gd name="T28" fmla="*/ 30 w 44"/>
                  <a:gd name="T29" fmla="*/ 31 h 42"/>
                  <a:gd name="T30" fmla="*/ 33 w 44"/>
                  <a:gd name="T31" fmla="*/ 29 h 42"/>
                  <a:gd name="T32" fmla="*/ 34 w 44"/>
                  <a:gd name="T33" fmla="*/ 31 h 42"/>
                  <a:gd name="T34" fmla="*/ 35 w 44"/>
                  <a:gd name="T35" fmla="*/ 32 h 42"/>
                  <a:gd name="T36" fmla="*/ 39 w 44"/>
                  <a:gd name="T37" fmla="*/ 32 h 42"/>
                  <a:gd name="T38" fmla="*/ 41 w 44"/>
                  <a:gd name="T39" fmla="*/ 30 h 42"/>
                  <a:gd name="T40" fmla="*/ 44 w 44"/>
                  <a:gd name="T41" fmla="*/ 7 h 42"/>
                  <a:gd name="T42" fmla="*/ 34 w 44"/>
                  <a:gd name="T43" fmla="*/ 2 h 42"/>
                  <a:gd name="T44" fmla="*/ 34 w 44"/>
                  <a:gd name="T45" fmla="*/ 1 h 42"/>
                  <a:gd name="T46" fmla="*/ 24 w 44"/>
                  <a:gd name="T47" fmla="*/ 0 h 42"/>
                  <a:gd name="T48" fmla="*/ 16 w 44"/>
                  <a:gd name="T49" fmla="*/ 1 h 42"/>
                  <a:gd name="T50" fmla="*/ 10 w 44"/>
                  <a:gd name="T51" fmla="*/ 6 h 42"/>
                  <a:gd name="T52" fmla="*/ 5 w 44"/>
                  <a:gd name="T53" fmla="*/ 12 h 42"/>
                  <a:gd name="T54" fmla="*/ 0 w 44"/>
                  <a:gd name="T55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4" h="42">
                    <a:moveTo>
                      <a:pt x="0" y="19"/>
                    </a:moveTo>
                    <a:lnTo>
                      <a:pt x="1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1" y="38"/>
                    </a:lnTo>
                    <a:lnTo>
                      <a:pt x="2" y="40"/>
                    </a:lnTo>
                    <a:lnTo>
                      <a:pt x="5" y="41"/>
                    </a:lnTo>
                    <a:lnTo>
                      <a:pt x="7" y="42"/>
                    </a:lnTo>
                    <a:lnTo>
                      <a:pt x="10" y="41"/>
                    </a:lnTo>
                    <a:lnTo>
                      <a:pt x="13" y="41"/>
                    </a:lnTo>
                    <a:lnTo>
                      <a:pt x="16" y="40"/>
                    </a:lnTo>
                    <a:lnTo>
                      <a:pt x="19" y="38"/>
                    </a:lnTo>
                    <a:lnTo>
                      <a:pt x="24" y="36"/>
                    </a:lnTo>
                    <a:lnTo>
                      <a:pt x="28" y="33"/>
                    </a:lnTo>
                    <a:lnTo>
                      <a:pt x="30" y="31"/>
                    </a:lnTo>
                    <a:lnTo>
                      <a:pt x="33" y="29"/>
                    </a:lnTo>
                    <a:lnTo>
                      <a:pt x="34" y="31"/>
                    </a:lnTo>
                    <a:lnTo>
                      <a:pt x="35" y="32"/>
                    </a:lnTo>
                    <a:lnTo>
                      <a:pt x="39" y="32"/>
                    </a:lnTo>
                    <a:lnTo>
                      <a:pt x="41" y="30"/>
                    </a:lnTo>
                    <a:lnTo>
                      <a:pt x="44" y="7"/>
                    </a:lnTo>
                    <a:lnTo>
                      <a:pt x="34" y="2"/>
                    </a:lnTo>
                    <a:lnTo>
                      <a:pt x="34" y="1"/>
                    </a:lnTo>
                    <a:lnTo>
                      <a:pt x="24" y="0"/>
                    </a:lnTo>
                    <a:lnTo>
                      <a:pt x="16" y="1"/>
                    </a:lnTo>
                    <a:lnTo>
                      <a:pt x="10" y="6"/>
                    </a:lnTo>
                    <a:lnTo>
                      <a:pt x="5" y="12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1" name="Freeform 84"/>
              <p:cNvSpPr/>
              <p:nvPr/>
            </p:nvSpPr>
            <p:spPr bwMode="auto">
              <a:xfrm>
                <a:off x="1239838" y="3063875"/>
                <a:ext cx="4762" cy="6350"/>
              </a:xfrm>
              <a:custGeom>
                <a:avLst/>
                <a:gdLst>
                  <a:gd name="T0" fmla="*/ 4 w 18"/>
                  <a:gd name="T1" fmla="*/ 0 h 18"/>
                  <a:gd name="T2" fmla="*/ 0 w 18"/>
                  <a:gd name="T3" fmla="*/ 9 h 18"/>
                  <a:gd name="T4" fmla="*/ 2 w 18"/>
                  <a:gd name="T5" fmla="*/ 13 h 18"/>
                  <a:gd name="T6" fmla="*/ 6 w 18"/>
                  <a:gd name="T7" fmla="*/ 16 h 18"/>
                  <a:gd name="T8" fmla="*/ 11 w 18"/>
                  <a:gd name="T9" fmla="*/ 17 h 18"/>
                  <a:gd name="T10" fmla="*/ 15 w 18"/>
                  <a:gd name="T11" fmla="*/ 18 h 18"/>
                  <a:gd name="T12" fmla="*/ 17 w 18"/>
                  <a:gd name="T13" fmla="*/ 13 h 18"/>
                  <a:gd name="T14" fmla="*/ 18 w 18"/>
                  <a:gd name="T15" fmla="*/ 10 h 18"/>
                  <a:gd name="T16" fmla="*/ 17 w 18"/>
                  <a:gd name="T17" fmla="*/ 6 h 18"/>
                  <a:gd name="T18" fmla="*/ 15 w 18"/>
                  <a:gd name="T19" fmla="*/ 4 h 18"/>
                  <a:gd name="T20" fmla="*/ 13 w 18"/>
                  <a:gd name="T21" fmla="*/ 1 h 18"/>
                  <a:gd name="T22" fmla="*/ 9 w 18"/>
                  <a:gd name="T23" fmla="*/ 0 h 18"/>
                  <a:gd name="T24" fmla="*/ 4 w 18"/>
                  <a:gd name="T2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4" y="0"/>
                    </a:moveTo>
                    <a:lnTo>
                      <a:pt x="0" y="9"/>
                    </a:lnTo>
                    <a:lnTo>
                      <a:pt x="2" y="13"/>
                    </a:lnTo>
                    <a:lnTo>
                      <a:pt x="6" y="16"/>
                    </a:lnTo>
                    <a:lnTo>
                      <a:pt x="11" y="17"/>
                    </a:lnTo>
                    <a:lnTo>
                      <a:pt x="15" y="18"/>
                    </a:lnTo>
                    <a:lnTo>
                      <a:pt x="17" y="13"/>
                    </a:lnTo>
                    <a:lnTo>
                      <a:pt x="18" y="10"/>
                    </a:lnTo>
                    <a:lnTo>
                      <a:pt x="17" y="6"/>
                    </a:lnTo>
                    <a:lnTo>
                      <a:pt x="15" y="4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2" name="Freeform 85"/>
              <p:cNvSpPr/>
              <p:nvPr/>
            </p:nvSpPr>
            <p:spPr bwMode="auto">
              <a:xfrm>
                <a:off x="1254125" y="3062288"/>
                <a:ext cx="19050" cy="12700"/>
              </a:xfrm>
              <a:custGeom>
                <a:avLst/>
                <a:gdLst>
                  <a:gd name="T0" fmla="*/ 47 w 63"/>
                  <a:gd name="T1" fmla="*/ 39 h 41"/>
                  <a:gd name="T2" fmla="*/ 49 w 63"/>
                  <a:gd name="T3" fmla="*/ 39 h 41"/>
                  <a:gd name="T4" fmla="*/ 53 w 63"/>
                  <a:gd name="T5" fmla="*/ 39 h 41"/>
                  <a:gd name="T6" fmla="*/ 58 w 63"/>
                  <a:gd name="T7" fmla="*/ 37 h 41"/>
                  <a:gd name="T8" fmla="*/ 60 w 63"/>
                  <a:gd name="T9" fmla="*/ 32 h 41"/>
                  <a:gd name="T10" fmla="*/ 63 w 63"/>
                  <a:gd name="T11" fmla="*/ 28 h 41"/>
                  <a:gd name="T12" fmla="*/ 63 w 63"/>
                  <a:gd name="T13" fmla="*/ 23 h 41"/>
                  <a:gd name="T14" fmla="*/ 61 w 63"/>
                  <a:gd name="T15" fmla="*/ 17 h 41"/>
                  <a:gd name="T16" fmla="*/ 57 w 63"/>
                  <a:gd name="T17" fmla="*/ 10 h 41"/>
                  <a:gd name="T18" fmla="*/ 49 w 63"/>
                  <a:gd name="T19" fmla="*/ 5 h 41"/>
                  <a:gd name="T20" fmla="*/ 42 w 63"/>
                  <a:gd name="T21" fmla="*/ 1 h 41"/>
                  <a:gd name="T22" fmla="*/ 32 w 63"/>
                  <a:gd name="T23" fmla="*/ 0 h 41"/>
                  <a:gd name="T24" fmla="*/ 27 w 63"/>
                  <a:gd name="T25" fmla="*/ 0 h 41"/>
                  <a:gd name="T26" fmla="*/ 15 w 63"/>
                  <a:gd name="T27" fmla="*/ 12 h 41"/>
                  <a:gd name="T28" fmla="*/ 13 w 63"/>
                  <a:gd name="T29" fmla="*/ 14 h 41"/>
                  <a:gd name="T30" fmla="*/ 10 w 63"/>
                  <a:gd name="T31" fmla="*/ 17 h 41"/>
                  <a:gd name="T32" fmla="*/ 10 w 63"/>
                  <a:gd name="T33" fmla="*/ 20 h 41"/>
                  <a:gd name="T34" fmla="*/ 0 w 63"/>
                  <a:gd name="T35" fmla="*/ 33 h 41"/>
                  <a:gd name="T36" fmla="*/ 6 w 63"/>
                  <a:gd name="T37" fmla="*/ 40 h 41"/>
                  <a:gd name="T38" fmla="*/ 14 w 63"/>
                  <a:gd name="T39" fmla="*/ 41 h 41"/>
                  <a:gd name="T40" fmla="*/ 23 w 63"/>
                  <a:gd name="T41" fmla="*/ 40 h 41"/>
                  <a:gd name="T42" fmla="*/ 30 w 63"/>
                  <a:gd name="T43" fmla="*/ 39 h 41"/>
                  <a:gd name="T44" fmla="*/ 38 w 63"/>
                  <a:gd name="T45" fmla="*/ 38 h 41"/>
                  <a:gd name="T46" fmla="*/ 47 w 63"/>
                  <a:gd name="T47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3" h="41">
                    <a:moveTo>
                      <a:pt x="47" y="39"/>
                    </a:moveTo>
                    <a:lnTo>
                      <a:pt x="49" y="39"/>
                    </a:lnTo>
                    <a:lnTo>
                      <a:pt x="53" y="39"/>
                    </a:lnTo>
                    <a:lnTo>
                      <a:pt x="58" y="37"/>
                    </a:lnTo>
                    <a:lnTo>
                      <a:pt x="60" y="32"/>
                    </a:lnTo>
                    <a:lnTo>
                      <a:pt x="63" y="28"/>
                    </a:lnTo>
                    <a:lnTo>
                      <a:pt x="63" y="23"/>
                    </a:lnTo>
                    <a:lnTo>
                      <a:pt x="61" y="17"/>
                    </a:lnTo>
                    <a:lnTo>
                      <a:pt x="57" y="10"/>
                    </a:lnTo>
                    <a:lnTo>
                      <a:pt x="49" y="5"/>
                    </a:lnTo>
                    <a:lnTo>
                      <a:pt x="42" y="1"/>
                    </a:lnTo>
                    <a:lnTo>
                      <a:pt x="32" y="0"/>
                    </a:lnTo>
                    <a:lnTo>
                      <a:pt x="27" y="0"/>
                    </a:lnTo>
                    <a:lnTo>
                      <a:pt x="15" y="12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10" y="20"/>
                    </a:lnTo>
                    <a:lnTo>
                      <a:pt x="0" y="33"/>
                    </a:lnTo>
                    <a:lnTo>
                      <a:pt x="6" y="40"/>
                    </a:lnTo>
                    <a:lnTo>
                      <a:pt x="14" y="41"/>
                    </a:lnTo>
                    <a:lnTo>
                      <a:pt x="23" y="40"/>
                    </a:lnTo>
                    <a:lnTo>
                      <a:pt x="30" y="39"/>
                    </a:lnTo>
                    <a:lnTo>
                      <a:pt x="38" y="38"/>
                    </a:lnTo>
                    <a:lnTo>
                      <a:pt x="47" y="3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3" name="Freeform 86"/>
              <p:cNvSpPr/>
              <p:nvPr/>
            </p:nvSpPr>
            <p:spPr bwMode="auto">
              <a:xfrm>
                <a:off x="1296988" y="3076575"/>
                <a:ext cx="6350" cy="11113"/>
              </a:xfrm>
              <a:custGeom>
                <a:avLst/>
                <a:gdLst>
                  <a:gd name="T0" fmla="*/ 7 w 22"/>
                  <a:gd name="T1" fmla="*/ 28 h 34"/>
                  <a:gd name="T2" fmla="*/ 9 w 22"/>
                  <a:gd name="T3" fmla="*/ 34 h 34"/>
                  <a:gd name="T4" fmla="*/ 22 w 22"/>
                  <a:gd name="T5" fmla="*/ 30 h 34"/>
                  <a:gd name="T6" fmla="*/ 21 w 22"/>
                  <a:gd name="T7" fmla="*/ 23 h 34"/>
                  <a:gd name="T8" fmla="*/ 21 w 22"/>
                  <a:gd name="T9" fmla="*/ 11 h 34"/>
                  <a:gd name="T10" fmla="*/ 15 w 22"/>
                  <a:gd name="T11" fmla="*/ 0 h 34"/>
                  <a:gd name="T12" fmla="*/ 5 w 22"/>
                  <a:gd name="T13" fmla="*/ 4 h 34"/>
                  <a:gd name="T14" fmla="*/ 0 w 22"/>
                  <a:gd name="T15" fmla="*/ 11 h 34"/>
                  <a:gd name="T16" fmla="*/ 0 w 22"/>
                  <a:gd name="T17" fmla="*/ 18 h 34"/>
                  <a:gd name="T18" fmla="*/ 7 w 22"/>
                  <a:gd name="T19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4">
                    <a:moveTo>
                      <a:pt x="7" y="28"/>
                    </a:moveTo>
                    <a:lnTo>
                      <a:pt x="9" y="34"/>
                    </a:lnTo>
                    <a:lnTo>
                      <a:pt x="22" y="30"/>
                    </a:lnTo>
                    <a:lnTo>
                      <a:pt x="21" y="23"/>
                    </a:lnTo>
                    <a:lnTo>
                      <a:pt x="21" y="11"/>
                    </a:lnTo>
                    <a:lnTo>
                      <a:pt x="15" y="0"/>
                    </a:lnTo>
                    <a:lnTo>
                      <a:pt x="5" y="4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7" y="2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4" name="Freeform 87"/>
              <p:cNvSpPr/>
              <p:nvPr/>
            </p:nvSpPr>
            <p:spPr bwMode="auto">
              <a:xfrm>
                <a:off x="1319213" y="2973388"/>
                <a:ext cx="7937" cy="7938"/>
              </a:xfrm>
              <a:custGeom>
                <a:avLst/>
                <a:gdLst>
                  <a:gd name="T0" fmla="*/ 7 w 24"/>
                  <a:gd name="T1" fmla="*/ 0 h 24"/>
                  <a:gd name="T2" fmla="*/ 1 w 24"/>
                  <a:gd name="T3" fmla="*/ 1 h 24"/>
                  <a:gd name="T4" fmla="*/ 0 w 24"/>
                  <a:gd name="T5" fmla="*/ 10 h 24"/>
                  <a:gd name="T6" fmla="*/ 1 w 24"/>
                  <a:gd name="T7" fmla="*/ 17 h 24"/>
                  <a:gd name="T8" fmla="*/ 7 w 24"/>
                  <a:gd name="T9" fmla="*/ 23 h 24"/>
                  <a:gd name="T10" fmla="*/ 10 w 24"/>
                  <a:gd name="T11" fmla="*/ 24 h 24"/>
                  <a:gd name="T12" fmla="*/ 12 w 24"/>
                  <a:gd name="T13" fmla="*/ 23 h 24"/>
                  <a:gd name="T14" fmla="*/ 13 w 24"/>
                  <a:gd name="T15" fmla="*/ 22 h 24"/>
                  <a:gd name="T16" fmla="*/ 22 w 24"/>
                  <a:gd name="T17" fmla="*/ 16 h 24"/>
                  <a:gd name="T18" fmla="*/ 24 w 24"/>
                  <a:gd name="T19" fmla="*/ 12 h 24"/>
                  <a:gd name="T20" fmla="*/ 23 w 24"/>
                  <a:gd name="T21" fmla="*/ 9 h 24"/>
                  <a:gd name="T22" fmla="*/ 20 w 24"/>
                  <a:gd name="T23" fmla="*/ 6 h 24"/>
                  <a:gd name="T24" fmla="*/ 16 w 24"/>
                  <a:gd name="T25" fmla="*/ 4 h 24"/>
                  <a:gd name="T26" fmla="*/ 11 w 24"/>
                  <a:gd name="T27" fmla="*/ 3 h 24"/>
                  <a:gd name="T28" fmla="*/ 7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7" y="0"/>
                    </a:moveTo>
                    <a:lnTo>
                      <a:pt x="1" y="1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7" y="23"/>
                    </a:lnTo>
                    <a:lnTo>
                      <a:pt x="10" y="24"/>
                    </a:lnTo>
                    <a:lnTo>
                      <a:pt x="12" y="23"/>
                    </a:lnTo>
                    <a:lnTo>
                      <a:pt x="13" y="22"/>
                    </a:lnTo>
                    <a:lnTo>
                      <a:pt x="22" y="16"/>
                    </a:lnTo>
                    <a:lnTo>
                      <a:pt x="24" y="12"/>
                    </a:lnTo>
                    <a:lnTo>
                      <a:pt x="23" y="9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1" y="3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5" name="Freeform 88"/>
              <p:cNvSpPr/>
              <p:nvPr/>
            </p:nvSpPr>
            <p:spPr bwMode="auto">
              <a:xfrm>
                <a:off x="1298575" y="2987675"/>
                <a:ext cx="12700" cy="11113"/>
              </a:xfrm>
              <a:custGeom>
                <a:avLst/>
                <a:gdLst>
                  <a:gd name="T0" fmla="*/ 29 w 40"/>
                  <a:gd name="T1" fmla="*/ 0 h 36"/>
                  <a:gd name="T2" fmla="*/ 24 w 40"/>
                  <a:gd name="T3" fmla="*/ 9 h 36"/>
                  <a:gd name="T4" fmla="*/ 19 w 40"/>
                  <a:gd name="T5" fmla="*/ 19 h 36"/>
                  <a:gd name="T6" fmla="*/ 0 w 40"/>
                  <a:gd name="T7" fmla="*/ 32 h 36"/>
                  <a:gd name="T8" fmla="*/ 9 w 40"/>
                  <a:gd name="T9" fmla="*/ 36 h 36"/>
                  <a:gd name="T10" fmla="*/ 19 w 40"/>
                  <a:gd name="T11" fmla="*/ 35 h 36"/>
                  <a:gd name="T12" fmla="*/ 28 w 40"/>
                  <a:gd name="T13" fmla="*/ 31 h 36"/>
                  <a:gd name="T14" fmla="*/ 37 w 40"/>
                  <a:gd name="T15" fmla="*/ 29 h 36"/>
                  <a:gd name="T16" fmla="*/ 39 w 40"/>
                  <a:gd name="T17" fmla="*/ 26 h 36"/>
                  <a:gd name="T18" fmla="*/ 39 w 40"/>
                  <a:gd name="T19" fmla="*/ 24 h 36"/>
                  <a:gd name="T20" fmla="*/ 37 w 40"/>
                  <a:gd name="T21" fmla="*/ 20 h 36"/>
                  <a:gd name="T22" fmla="*/ 36 w 40"/>
                  <a:gd name="T23" fmla="*/ 20 h 36"/>
                  <a:gd name="T24" fmla="*/ 40 w 40"/>
                  <a:gd name="T25" fmla="*/ 12 h 36"/>
                  <a:gd name="T26" fmla="*/ 39 w 40"/>
                  <a:gd name="T27" fmla="*/ 9 h 36"/>
                  <a:gd name="T28" fmla="*/ 37 w 40"/>
                  <a:gd name="T29" fmla="*/ 6 h 36"/>
                  <a:gd name="T30" fmla="*/ 36 w 40"/>
                  <a:gd name="T31" fmla="*/ 3 h 36"/>
                  <a:gd name="T32" fmla="*/ 33 w 40"/>
                  <a:gd name="T33" fmla="*/ 1 h 36"/>
                  <a:gd name="T34" fmla="*/ 29 w 40"/>
                  <a:gd name="T3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36">
                    <a:moveTo>
                      <a:pt x="29" y="0"/>
                    </a:moveTo>
                    <a:lnTo>
                      <a:pt x="24" y="9"/>
                    </a:lnTo>
                    <a:lnTo>
                      <a:pt x="19" y="19"/>
                    </a:lnTo>
                    <a:lnTo>
                      <a:pt x="0" y="32"/>
                    </a:lnTo>
                    <a:lnTo>
                      <a:pt x="9" y="36"/>
                    </a:lnTo>
                    <a:lnTo>
                      <a:pt x="19" y="35"/>
                    </a:lnTo>
                    <a:lnTo>
                      <a:pt x="28" y="31"/>
                    </a:lnTo>
                    <a:lnTo>
                      <a:pt x="37" y="29"/>
                    </a:lnTo>
                    <a:lnTo>
                      <a:pt x="39" y="26"/>
                    </a:lnTo>
                    <a:lnTo>
                      <a:pt x="39" y="24"/>
                    </a:lnTo>
                    <a:lnTo>
                      <a:pt x="37" y="20"/>
                    </a:lnTo>
                    <a:lnTo>
                      <a:pt x="36" y="20"/>
                    </a:lnTo>
                    <a:lnTo>
                      <a:pt x="40" y="12"/>
                    </a:lnTo>
                    <a:lnTo>
                      <a:pt x="39" y="9"/>
                    </a:lnTo>
                    <a:lnTo>
                      <a:pt x="37" y="6"/>
                    </a:lnTo>
                    <a:lnTo>
                      <a:pt x="36" y="3"/>
                    </a:lnTo>
                    <a:lnTo>
                      <a:pt x="33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6" name="Freeform 89"/>
              <p:cNvSpPr/>
              <p:nvPr/>
            </p:nvSpPr>
            <p:spPr bwMode="auto">
              <a:xfrm>
                <a:off x="1311275" y="3003550"/>
                <a:ext cx="7937" cy="7938"/>
              </a:xfrm>
              <a:custGeom>
                <a:avLst/>
                <a:gdLst>
                  <a:gd name="T0" fmla="*/ 3 w 25"/>
                  <a:gd name="T1" fmla="*/ 0 h 26"/>
                  <a:gd name="T2" fmla="*/ 0 w 25"/>
                  <a:gd name="T3" fmla="*/ 15 h 26"/>
                  <a:gd name="T4" fmla="*/ 3 w 25"/>
                  <a:gd name="T5" fmla="*/ 24 h 26"/>
                  <a:gd name="T6" fmla="*/ 11 w 25"/>
                  <a:gd name="T7" fmla="*/ 26 h 26"/>
                  <a:gd name="T8" fmla="*/ 17 w 25"/>
                  <a:gd name="T9" fmla="*/ 26 h 26"/>
                  <a:gd name="T10" fmla="*/ 25 w 25"/>
                  <a:gd name="T11" fmla="*/ 24 h 26"/>
                  <a:gd name="T12" fmla="*/ 20 w 25"/>
                  <a:gd name="T13" fmla="*/ 13 h 26"/>
                  <a:gd name="T14" fmla="*/ 13 w 25"/>
                  <a:gd name="T15" fmla="*/ 6 h 26"/>
                  <a:gd name="T16" fmla="*/ 3 w 25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3" y="0"/>
                    </a:moveTo>
                    <a:lnTo>
                      <a:pt x="0" y="15"/>
                    </a:lnTo>
                    <a:lnTo>
                      <a:pt x="3" y="24"/>
                    </a:lnTo>
                    <a:lnTo>
                      <a:pt x="11" y="26"/>
                    </a:lnTo>
                    <a:lnTo>
                      <a:pt x="17" y="26"/>
                    </a:lnTo>
                    <a:lnTo>
                      <a:pt x="25" y="24"/>
                    </a:lnTo>
                    <a:lnTo>
                      <a:pt x="20" y="13"/>
                    </a:lnTo>
                    <a:lnTo>
                      <a:pt x="13" y="6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7" name="Freeform 90"/>
              <p:cNvSpPr/>
              <p:nvPr/>
            </p:nvSpPr>
            <p:spPr bwMode="auto">
              <a:xfrm>
                <a:off x="1184275" y="2943225"/>
                <a:ext cx="6350" cy="4763"/>
              </a:xfrm>
              <a:custGeom>
                <a:avLst/>
                <a:gdLst>
                  <a:gd name="T0" fmla="*/ 17 w 17"/>
                  <a:gd name="T1" fmla="*/ 13 h 18"/>
                  <a:gd name="T2" fmla="*/ 16 w 17"/>
                  <a:gd name="T3" fmla="*/ 9 h 18"/>
                  <a:gd name="T4" fmla="*/ 14 w 17"/>
                  <a:gd name="T5" fmla="*/ 6 h 18"/>
                  <a:gd name="T6" fmla="*/ 12 w 17"/>
                  <a:gd name="T7" fmla="*/ 3 h 18"/>
                  <a:gd name="T8" fmla="*/ 9 w 17"/>
                  <a:gd name="T9" fmla="*/ 2 h 18"/>
                  <a:gd name="T10" fmla="*/ 5 w 17"/>
                  <a:gd name="T11" fmla="*/ 0 h 18"/>
                  <a:gd name="T12" fmla="*/ 0 w 17"/>
                  <a:gd name="T13" fmla="*/ 11 h 18"/>
                  <a:gd name="T14" fmla="*/ 1 w 17"/>
                  <a:gd name="T15" fmla="*/ 12 h 18"/>
                  <a:gd name="T16" fmla="*/ 4 w 17"/>
                  <a:gd name="T17" fmla="*/ 13 h 18"/>
                  <a:gd name="T18" fmla="*/ 5 w 17"/>
                  <a:gd name="T19" fmla="*/ 16 h 18"/>
                  <a:gd name="T20" fmla="*/ 8 w 17"/>
                  <a:gd name="T21" fmla="*/ 17 h 18"/>
                  <a:gd name="T22" fmla="*/ 10 w 17"/>
                  <a:gd name="T23" fmla="*/ 18 h 18"/>
                  <a:gd name="T24" fmla="*/ 12 w 17"/>
                  <a:gd name="T25" fmla="*/ 18 h 18"/>
                  <a:gd name="T26" fmla="*/ 15 w 17"/>
                  <a:gd name="T27" fmla="*/ 16 h 18"/>
                  <a:gd name="T28" fmla="*/ 17 w 17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" h="18">
                    <a:moveTo>
                      <a:pt x="17" y="13"/>
                    </a:moveTo>
                    <a:lnTo>
                      <a:pt x="16" y="9"/>
                    </a:lnTo>
                    <a:lnTo>
                      <a:pt x="14" y="6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5" y="0"/>
                    </a:lnTo>
                    <a:lnTo>
                      <a:pt x="0" y="11"/>
                    </a:lnTo>
                    <a:lnTo>
                      <a:pt x="1" y="12"/>
                    </a:lnTo>
                    <a:lnTo>
                      <a:pt x="4" y="13"/>
                    </a:lnTo>
                    <a:lnTo>
                      <a:pt x="5" y="16"/>
                    </a:lnTo>
                    <a:lnTo>
                      <a:pt x="8" y="17"/>
                    </a:lnTo>
                    <a:lnTo>
                      <a:pt x="10" y="18"/>
                    </a:lnTo>
                    <a:lnTo>
                      <a:pt x="12" y="18"/>
                    </a:lnTo>
                    <a:lnTo>
                      <a:pt x="15" y="16"/>
                    </a:lnTo>
                    <a:lnTo>
                      <a:pt x="17" y="1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8" name="Freeform 91"/>
              <p:cNvSpPr/>
              <p:nvPr/>
            </p:nvSpPr>
            <p:spPr bwMode="auto">
              <a:xfrm>
                <a:off x="1392238" y="3046413"/>
                <a:ext cx="6350" cy="9525"/>
              </a:xfrm>
              <a:custGeom>
                <a:avLst/>
                <a:gdLst>
                  <a:gd name="T0" fmla="*/ 17 w 20"/>
                  <a:gd name="T1" fmla="*/ 3 h 28"/>
                  <a:gd name="T2" fmla="*/ 14 w 20"/>
                  <a:gd name="T3" fmla="*/ 1 h 28"/>
                  <a:gd name="T4" fmla="*/ 11 w 20"/>
                  <a:gd name="T5" fmla="*/ 0 h 28"/>
                  <a:gd name="T6" fmla="*/ 8 w 20"/>
                  <a:gd name="T7" fmla="*/ 1 h 28"/>
                  <a:gd name="T8" fmla="*/ 5 w 20"/>
                  <a:gd name="T9" fmla="*/ 3 h 28"/>
                  <a:gd name="T10" fmla="*/ 3 w 20"/>
                  <a:gd name="T11" fmla="*/ 6 h 28"/>
                  <a:gd name="T12" fmla="*/ 2 w 20"/>
                  <a:gd name="T13" fmla="*/ 11 h 28"/>
                  <a:gd name="T14" fmla="*/ 0 w 20"/>
                  <a:gd name="T15" fmla="*/ 16 h 28"/>
                  <a:gd name="T16" fmla="*/ 0 w 20"/>
                  <a:gd name="T17" fmla="*/ 21 h 28"/>
                  <a:gd name="T18" fmla="*/ 3 w 20"/>
                  <a:gd name="T19" fmla="*/ 25 h 28"/>
                  <a:gd name="T20" fmla="*/ 9 w 20"/>
                  <a:gd name="T21" fmla="*/ 28 h 28"/>
                  <a:gd name="T22" fmla="*/ 15 w 20"/>
                  <a:gd name="T23" fmla="*/ 25 h 28"/>
                  <a:gd name="T24" fmla="*/ 15 w 20"/>
                  <a:gd name="T25" fmla="*/ 18 h 28"/>
                  <a:gd name="T26" fmla="*/ 17 w 20"/>
                  <a:gd name="T27" fmla="*/ 16 h 28"/>
                  <a:gd name="T28" fmla="*/ 19 w 20"/>
                  <a:gd name="T29" fmla="*/ 12 h 28"/>
                  <a:gd name="T30" fmla="*/ 20 w 20"/>
                  <a:gd name="T31" fmla="*/ 9 h 28"/>
                  <a:gd name="T32" fmla="*/ 19 w 20"/>
                  <a:gd name="T33" fmla="*/ 6 h 28"/>
                  <a:gd name="T34" fmla="*/ 17 w 20"/>
                  <a:gd name="T35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8">
                    <a:moveTo>
                      <a:pt x="17" y="3"/>
                    </a:moveTo>
                    <a:lnTo>
                      <a:pt x="14" y="1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2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9" y="28"/>
                    </a:lnTo>
                    <a:lnTo>
                      <a:pt x="15" y="25"/>
                    </a:lnTo>
                    <a:lnTo>
                      <a:pt x="15" y="18"/>
                    </a:lnTo>
                    <a:lnTo>
                      <a:pt x="17" y="16"/>
                    </a:lnTo>
                    <a:lnTo>
                      <a:pt x="19" y="12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69" name="Freeform 92"/>
              <p:cNvSpPr/>
              <p:nvPr/>
            </p:nvSpPr>
            <p:spPr bwMode="auto">
              <a:xfrm>
                <a:off x="1357313" y="3057525"/>
                <a:ext cx="7937" cy="6350"/>
              </a:xfrm>
              <a:custGeom>
                <a:avLst/>
                <a:gdLst>
                  <a:gd name="T0" fmla="*/ 11 w 25"/>
                  <a:gd name="T1" fmla="*/ 24 h 24"/>
                  <a:gd name="T2" fmla="*/ 14 w 25"/>
                  <a:gd name="T3" fmla="*/ 23 h 24"/>
                  <a:gd name="T4" fmla="*/ 17 w 25"/>
                  <a:gd name="T5" fmla="*/ 21 h 24"/>
                  <a:gd name="T6" fmla="*/ 20 w 25"/>
                  <a:gd name="T7" fmla="*/ 18 h 24"/>
                  <a:gd name="T8" fmla="*/ 23 w 25"/>
                  <a:gd name="T9" fmla="*/ 16 h 24"/>
                  <a:gd name="T10" fmla="*/ 24 w 25"/>
                  <a:gd name="T11" fmla="*/ 12 h 24"/>
                  <a:gd name="T12" fmla="*/ 25 w 25"/>
                  <a:gd name="T13" fmla="*/ 10 h 24"/>
                  <a:gd name="T14" fmla="*/ 25 w 25"/>
                  <a:gd name="T15" fmla="*/ 6 h 24"/>
                  <a:gd name="T16" fmla="*/ 23 w 25"/>
                  <a:gd name="T17" fmla="*/ 2 h 24"/>
                  <a:gd name="T18" fmla="*/ 22 w 25"/>
                  <a:gd name="T19" fmla="*/ 1 h 24"/>
                  <a:gd name="T20" fmla="*/ 19 w 25"/>
                  <a:gd name="T21" fmla="*/ 0 h 24"/>
                  <a:gd name="T22" fmla="*/ 17 w 25"/>
                  <a:gd name="T23" fmla="*/ 1 h 24"/>
                  <a:gd name="T24" fmla="*/ 13 w 25"/>
                  <a:gd name="T25" fmla="*/ 1 h 24"/>
                  <a:gd name="T26" fmla="*/ 11 w 25"/>
                  <a:gd name="T27" fmla="*/ 2 h 24"/>
                  <a:gd name="T28" fmla="*/ 8 w 25"/>
                  <a:gd name="T29" fmla="*/ 4 h 24"/>
                  <a:gd name="T30" fmla="*/ 6 w 25"/>
                  <a:gd name="T31" fmla="*/ 4 h 24"/>
                  <a:gd name="T32" fmla="*/ 1 w 25"/>
                  <a:gd name="T33" fmla="*/ 11 h 24"/>
                  <a:gd name="T34" fmla="*/ 0 w 25"/>
                  <a:gd name="T35" fmla="*/ 17 h 24"/>
                  <a:gd name="T36" fmla="*/ 3 w 25"/>
                  <a:gd name="T37" fmla="*/ 22 h 24"/>
                  <a:gd name="T38" fmla="*/ 11 w 25"/>
                  <a:gd name="T3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24">
                    <a:moveTo>
                      <a:pt x="11" y="24"/>
                    </a:moveTo>
                    <a:lnTo>
                      <a:pt x="14" y="23"/>
                    </a:lnTo>
                    <a:lnTo>
                      <a:pt x="17" y="21"/>
                    </a:lnTo>
                    <a:lnTo>
                      <a:pt x="20" y="18"/>
                    </a:lnTo>
                    <a:lnTo>
                      <a:pt x="23" y="16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3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1" y="11"/>
                    </a:lnTo>
                    <a:lnTo>
                      <a:pt x="0" y="17"/>
                    </a:lnTo>
                    <a:lnTo>
                      <a:pt x="3" y="22"/>
                    </a:lnTo>
                    <a:lnTo>
                      <a:pt x="11" y="2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0" name="Freeform 93"/>
              <p:cNvSpPr/>
              <p:nvPr/>
            </p:nvSpPr>
            <p:spPr bwMode="auto">
              <a:xfrm>
                <a:off x="1308100" y="3046413"/>
                <a:ext cx="26987" cy="34925"/>
              </a:xfrm>
              <a:custGeom>
                <a:avLst/>
                <a:gdLst>
                  <a:gd name="T0" fmla="*/ 64 w 86"/>
                  <a:gd name="T1" fmla="*/ 0 h 109"/>
                  <a:gd name="T2" fmla="*/ 60 w 86"/>
                  <a:gd name="T3" fmla="*/ 1 h 109"/>
                  <a:gd name="T4" fmla="*/ 58 w 86"/>
                  <a:gd name="T5" fmla="*/ 4 h 109"/>
                  <a:gd name="T6" fmla="*/ 57 w 86"/>
                  <a:gd name="T7" fmla="*/ 7 h 109"/>
                  <a:gd name="T8" fmla="*/ 54 w 86"/>
                  <a:gd name="T9" fmla="*/ 19 h 109"/>
                  <a:gd name="T10" fmla="*/ 56 w 86"/>
                  <a:gd name="T11" fmla="*/ 32 h 109"/>
                  <a:gd name="T12" fmla="*/ 54 w 86"/>
                  <a:gd name="T13" fmla="*/ 45 h 109"/>
                  <a:gd name="T14" fmla="*/ 48 w 86"/>
                  <a:gd name="T15" fmla="*/ 38 h 109"/>
                  <a:gd name="T16" fmla="*/ 41 w 86"/>
                  <a:gd name="T17" fmla="*/ 35 h 109"/>
                  <a:gd name="T18" fmla="*/ 32 w 86"/>
                  <a:gd name="T19" fmla="*/ 35 h 109"/>
                  <a:gd name="T20" fmla="*/ 23 w 86"/>
                  <a:gd name="T21" fmla="*/ 36 h 109"/>
                  <a:gd name="T22" fmla="*/ 17 w 86"/>
                  <a:gd name="T23" fmla="*/ 39 h 109"/>
                  <a:gd name="T24" fmla="*/ 14 w 86"/>
                  <a:gd name="T25" fmla="*/ 44 h 109"/>
                  <a:gd name="T26" fmla="*/ 14 w 86"/>
                  <a:gd name="T27" fmla="*/ 49 h 109"/>
                  <a:gd name="T28" fmla="*/ 14 w 86"/>
                  <a:gd name="T29" fmla="*/ 55 h 109"/>
                  <a:gd name="T30" fmla="*/ 15 w 86"/>
                  <a:gd name="T31" fmla="*/ 61 h 109"/>
                  <a:gd name="T32" fmla="*/ 15 w 86"/>
                  <a:gd name="T33" fmla="*/ 63 h 109"/>
                  <a:gd name="T34" fmla="*/ 12 w 86"/>
                  <a:gd name="T35" fmla="*/ 68 h 109"/>
                  <a:gd name="T36" fmla="*/ 7 w 86"/>
                  <a:gd name="T37" fmla="*/ 73 h 109"/>
                  <a:gd name="T38" fmla="*/ 2 w 86"/>
                  <a:gd name="T39" fmla="*/ 76 h 109"/>
                  <a:gd name="T40" fmla="*/ 0 w 86"/>
                  <a:gd name="T41" fmla="*/ 83 h 109"/>
                  <a:gd name="T42" fmla="*/ 1 w 86"/>
                  <a:gd name="T43" fmla="*/ 90 h 109"/>
                  <a:gd name="T44" fmla="*/ 7 w 86"/>
                  <a:gd name="T45" fmla="*/ 89 h 109"/>
                  <a:gd name="T46" fmla="*/ 28 w 86"/>
                  <a:gd name="T47" fmla="*/ 83 h 109"/>
                  <a:gd name="T48" fmla="*/ 28 w 86"/>
                  <a:gd name="T49" fmla="*/ 91 h 109"/>
                  <a:gd name="T50" fmla="*/ 31 w 86"/>
                  <a:gd name="T51" fmla="*/ 99 h 109"/>
                  <a:gd name="T52" fmla="*/ 37 w 86"/>
                  <a:gd name="T53" fmla="*/ 106 h 109"/>
                  <a:gd name="T54" fmla="*/ 40 w 86"/>
                  <a:gd name="T55" fmla="*/ 108 h 109"/>
                  <a:gd name="T56" fmla="*/ 43 w 86"/>
                  <a:gd name="T57" fmla="*/ 109 h 109"/>
                  <a:gd name="T58" fmla="*/ 46 w 86"/>
                  <a:gd name="T59" fmla="*/ 109 h 109"/>
                  <a:gd name="T60" fmla="*/ 48 w 86"/>
                  <a:gd name="T61" fmla="*/ 109 h 109"/>
                  <a:gd name="T62" fmla="*/ 52 w 86"/>
                  <a:gd name="T63" fmla="*/ 107 h 109"/>
                  <a:gd name="T64" fmla="*/ 59 w 86"/>
                  <a:gd name="T65" fmla="*/ 104 h 109"/>
                  <a:gd name="T66" fmla="*/ 60 w 86"/>
                  <a:gd name="T67" fmla="*/ 96 h 109"/>
                  <a:gd name="T68" fmla="*/ 63 w 86"/>
                  <a:gd name="T69" fmla="*/ 86 h 109"/>
                  <a:gd name="T70" fmla="*/ 66 w 86"/>
                  <a:gd name="T71" fmla="*/ 78 h 109"/>
                  <a:gd name="T72" fmla="*/ 74 w 86"/>
                  <a:gd name="T73" fmla="*/ 69 h 109"/>
                  <a:gd name="T74" fmla="*/ 75 w 86"/>
                  <a:gd name="T75" fmla="*/ 66 h 109"/>
                  <a:gd name="T76" fmla="*/ 75 w 86"/>
                  <a:gd name="T77" fmla="*/ 62 h 109"/>
                  <a:gd name="T78" fmla="*/ 73 w 86"/>
                  <a:gd name="T79" fmla="*/ 57 h 109"/>
                  <a:gd name="T80" fmla="*/ 70 w 86"/>
                  <a:gd name="T81" fmla="*/ 53 h 109"/>
                  <a:gd name="T82" fmla="*/ 69 w 86"/>
                  <a:gd name="T83" fmla="*/ 53 h 109"/>
                  <a:gd name="T84" fmla="*/ 77 w 86"/>
                  <a:gd name="T85" fmla="*/ 29 h 109"/>
                  <a:gd name="T86" fmla="*/ 81 w 86"/>
                  <a:gd name="T87" fmla="*/ 27 h 109"/>
                  <a:gd name="T88" fmla="*/ 83 w 86"/>
                  <a:gd name="T89" fmla="*/ 24 h 109"/>
                  <a:gd name="T90" fmla="*/ 85 w 86"/>
                  <a:gd name="T91" fmla="*/ 21 h 109"/>
                  <a:gd name="T92" fmla="*/ 86 w 86"/>
                  <a:gd name="T93" fmla="*/ 17 h 109"/>
                  <a:gd name="T94" fmla="*/ 82 w 86"/>
                  <a:gd name="T95" fmla="*/ 6 h 109"/>
                  <a:gd name="T96" fmla="*/ 75 w 86"/>
                  <a:gd name="T97" fmla="*/ 0 h 109"/>
                  <a:gd name="T98" fmla="*/ 64 w 86"/>
                  <a:gd name="T9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6" h="109">
                    <a:moveTo>
                      <a:pt x="64" y="0"/>
                    </a:moveTo>
                    <a:lnTo>
                      <a:pt x="60" y="1"/>
                    </a:lnTo>
                    <a:lnTo>
                      <a:pt x="58" y="4"/>
                    </a:lnTo>
                    <a:lnTo>
                      <a:pt x="57" y="7"/>
                    </a:lnTo>
                    <a:lnTo>
                      <a:pt x="54" y="19"/>
                    </a:lnTo>
                    <a:lnTo>
                      <a:pt x="56" y="32"/>
                    </a:lnTo>
                    <a:lnTo>
                      <a:pt x="54" y="45"/>
                    </a:lnTo>
                    <a:lnTo>
                      <a:pt x="48" y="38"/>
                    </a:lnTo>
                    <a:lnTo>
                      <a:pt x="41" y="35"/>
                    </a:lnTo>
                    <a:lnTo>
                      <a:pt x="32" y="35"/>
                    </a:lnTo>
                    <a:lnTo>
                      <a:pt x="23" y="36"/>
                    </a:lnTo>
                    <a:lnTo>
                      <a:pt x="17" y="39"/>
                    </a:lnTo>
                    <a:lnTo>
                      <a:pt x="14" y="44"/>
                    </a:lnTo>
                    <a:lnTo>
                      <a:pt x="14" y="49"/>
                    </a:lnTo>
                    <a:lnTo>
                      <a:pt x="14" y="55"/>
                    </a:lnTo>
                    <a:lnTo>
                      <a:pt x="15" y="61"/>
                    </a:lnTo>
                    <a:lnTo>
                      <a:pt x="15" y="63"/>
                    </a:lnTo>
                    <a:lnTo>
                      <a:pt x="12" y="68"/>
                    </a:lnTo>
                    <a:lnTo>
                      <a:pt x="7" y="73"/>
                    </a:lnTo>
                    <a:lnTo>
                      <a:pt x="2" y="76"/>
                    </a:lnTo>
                    <a:lnTo>
                      <a:pt x="0" y="83"/>
                    </a:lnTo>
                    <a:lnTo>
                      <a:pt x="1" y="90"/>
                    </a:lnTo>
                    <a:lnTo>
                      <a:pt x="7" y="89"/>
                    </a:lnTo>
                    <a:lnTo>
                      <a:pt x="28" y="83"/>
                    </a:lnTo>
                    <a:lnTo>
                      <a:pt x="28" y="91"/>
                    </a:lnTo>
                    <a:lnTo>
                      <a:pt x="31" y="99"/>
                    </a:lnTo>
                    <a:lnTo>
                      <a:pt x="37" y="106"/>
                    </a:lnTo>
                    <a:lnTo>
                      <a:pt x="40" y="108"/>
                    </a:lnTo>
                    <a:lnTo>
                      <a:pt x="43" y="109"/>
                    </a:lnTo>
                    <a:lnTo>
                      <a:pt x="46" y="109"/>
                    </a:lnTo>
                    <a:lnTo>
                      <a:pt x="48" y="109"/>
                    </a:lnTo>
                    <a:lnTo>
                      <a:pt x="52" y="107"/>
                    </a:lnTo>
                    <a:lnTo>
                      <a:pt x="59" y="104"/>
                    </a:lnTo>
                    <a:lnTo>
                      <a:pt x="60" y="96"/>
                    </a:lnTo>
                    <a:lnTo>
                      <a:pt x="63" y="86"/>
                    </a:lnTo>
                    <a:lnTo>
                      <a:pt x="66" y="78"/>
                    </a:lnTo>
                    <a:lnTo>
                      <a:pt x="74" y="69"/>
                    </a:lnTo>
                    <a:lnTo>
                      <a:pt x="75" y="66"/>
                    </a:lnTo>
                    <a:lnTo>
                      <a:pt x="75" y="62"/>
                    </a:lnTo>
                    <a:lnTo>
                      <a:pt x="73" y="57"/>
                    </a:lnTo>
                    <a:lnTo>
                      <a:pt x="70" y="53"/>
                    </a:lnTo>
                    <a:lnTo>
                      <a:pt x="69" y="53"/>
                    </a:lnTo>
                    <a:lnTo>
                      <a:pt x="77" y="29"/>
                    </a:lnTo>
                    <a:lnTo>
                      <a:pt x="81" y="27"/>
                    </a:lnTo>
                    <a:lnTo>
                      <a:pt x="83" y="24"/>
                    </a:lnTo>
                    <a:lnTo>
                      <a:pt x="85" y="21"/>
                    </a:lnTo>
                    <a:lnTo>
                      <a:pt x="86" y="17"/>
                    </a:lnTo>
                    <a:lnTo>
                      <a:pt x="82" y="6"/>
                    </a:lnTo>
                    <a:lnTo>
                      <a:pt x="75" y="0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1" name="Freeform 94"/>
              <p:cNvSpPr/>
              <p:nvPr/>
            </p:nvSpPr>
            <p:spPr bwMode="auto">
              <a:xfrm>
                <a:off x="1347788" y="3041650"/>
                <a:ext cx="9525" cy="7938"/>
              </a:xfrm>
              <a:custGeom>
                <a:avLst/>
                <a:gdLst>
                  <a:gd name="T0" fmla="*/ 20 w 31"/>
                  <a:gd name="T1" fmla="*/ 0 h 23"/>
                  <a:gd name="T2" fmla="*/ 13 w 31"/>
                  <a:gd name="T3" fmla="*/ 2 h 23"/>
                  <a:gd name="T4" fmla="*/ 6 w 31"/>
                  <a:gd name="T5" fmla="*/ 5 h 23"/>
                  <a:gd name="T6" fmla="*/ 3 w 31"/>
                  <a:gd name="T7" fmla="*/ 8 h 23"/>
                  <a:gd name="T8" fmla="*/ 0 w 31"/>
                  <a:gd name="T9" fmla="*/ 12 h 23"/>
                  <a:gd name="T10" fmla="*/ 2 w 31"/>
                  <a:gd name="T11" fmla="*/ 16 h 23"/>
                  <a:gd name="T12" fmla="*/ 3 w 31"/>
                  <a:gd name="T13" fmla="*/ 19 h 23"/>
                  <a:gd name="T14" fmla="*/ 7 w 31"/>
                  <a:gd name="T15" fmla="*/ 22 h 23"/>
                  <a:gd name="T16" fmla="*/ 10 w 31"/>
                  <a:gd name="T17" fmla="*/ 23 h 23"/>
                  <a:gd name="T18" fmla="*/ 14 w 31"/>
                  <a:gd name="T19" fmla="*/ 23 h 23"/>
                  <a:gd name="T20" fmla="*/ 19 w 31"/>
                  <a:gd name="T21" fmla="*/ 23 h 23"/>
                  <a:gd name="T22" fmla="*/ 30 w 31"/>
                  <a:gd name="T23" fmla="*/ 11 h 23"/>
                  <a:gd name="T24" fmla="*/ 31 w 31"/>
                  <a:gd name="T25" fmla="*/ 8 h 23"/>
                  <a:gd name="T26" fmla="*/ 31 w 31"/>
                  <a:gd name="T27" fmla="*/ 5 h 23"/>
                  <a:gd name="T28" fmla="*/ 29 w 31"/>
                  <a:gd name="T29" fmla="*/ 2 h 23"/>
                  <a:gd name="T30" fmla="*/ 24 w 31"/>
                  <a:gd name="T31" fmla="*/ 1 h 23"/>
                  <a:gd name="T32" fmla="*/ 20 w 31"/>
                  <a:gd name="T3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" h="23">
                    <a:moveTo>
                      <a:pt x="20" y="0"/>
                    </a:moveTo>
                    <a:lnTo>
                      <a:pt x="13" y="2"/>
                    </a:lnTo>
                    <a:lnTo>
                      <a:pt x="6" y="5"/>
                    </a:lnTo>
                    <a:lnTo>
                      <a:pt x="3" y="8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3" y="19"/>
                    </a:lnTo>
                    <a:lnTo>
                      <a:pt x="7" y="22"/>
                    </a:lnTo>
                    <a:lnTo>
                      <a:pt x="10" y="23"/>
                    </a:lnTo>
                    <a:lnTo>
                      <a:pt x="14" y="23"/>
                    </a:lnTo>
                    <a:lnTo>
                      <a:pt x="19" y="23"/>
                    </a:lnTo>
                    <a:lnTo>
                      <a:pt x="30" y="11"/>
                    </a:lnTo>
                    <a:lnTo>
                      <a:pt x="31" y="8"/>
                    </a:lnTo>
                    <a:lnTo>
                      <a:pt x="31" y="5"/>
                    </a:lnTo>
                    <a:lnTo>
                      <a:pt x="29" y="2"/>
                    </a:lnTo>
                    <a:lnTo>
                      <a:pt x="24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2" name="Freeform 95"/>
              <p:cNvSpPr/>
              <p:nvPr/>
            </p:nvSpPr>
            <p:spPr bwMode="auto">
              <a:xfrm>
                <a:off x="1362075" y="3032125"/>
                <a:ext cx="4762" cy="6350"/>
              </a:xfrm>
              <a:custGeom>
                <a:avLst/>
                <a:gdLst>
                  <a:gd name="T0" fmla="*/ 19 w 19"/>
                  <a:gd name="T1" fmla="*/ 21 h 22"/>
                  <a:gd name="T2" fmla="*/ 17 w 19"/>
                  <a:gd name="T3" fmla="*/ 13 h 22"/>
                  <a:gd name="T4" fmla="*/ 13 w 19"/>
                  <a:gd name="T5" fmla="*/ 0 h 22"/>
                  <a:gd name="T6" fmla="*/ 8 w 19"/>
                  <a:gd name="T7" fmla="*/ 0 h 22"/>
                  <a:gd name="T8" fmla="*/ 4 w 19"/>
                  <a:gd name="T9" fmla="*/ 1 h 22"/>
                  <a:gd name="T10" fmla="*/ 2 w 19"/>
                  <a:gd name="T11" fmla="*/ 4 h 22"/>
                  <a:gd name="T12" fmla="*/ 0 w 19"/>
                  <a:gd name="T13" fmla="*/ 6 h 22"/>
                  <a:gd name="T14" fmla="*/ 0 w 19"/>
                  <a:gd name="T15" fmla="*/ 10 h 22"/>
                  <a:gd name="T16" fmla="*/ 0 w 19"/>
                  <a:gd name="T17" fmla="*/ 13 h 22"/>
                  <a:gd name="T18" fmla="*/ 3 w 19"/>
                  <a:gd name="T19" fmla="*/ 18 h 22"/>
                  <a:gd name="T20" fmla="*/ 7 w 19"/>
                  <a:gd name="T21" fmla="*/ 21 h 22"/>
                  <a:gd name="T22" fmla="*/ 10 w 19"/>
                  <a:gd name="T23" fmla="*/ 22 h 22"/>
                  <a:gd name="T24" fmla="*/ 14 w 19"/>
                  <a:gd name="T25" fmla="*/ 22 h 22"/>
                  <a:gd name="T26" fmla="*/ 19 w 19"/>
                  <a:gd name="T27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2">
                    <a:moveTo>
                      <a:pt x="19" y="21"/>
                    </a:moveTo>
                    <a:lnTo>
                      <a:pt x="17" y="13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3" y="18"/>
                    </a:lnTo>
                    <a:lnTo>
                      <a:pt x="7" y="21"/>
                    </a:lnTo>
                    <a:lnTo>
                      <a:pt x="10" y="22"/>
                    </a:lnTo>
                    <a:lnTo>
                      <a:pt x="14" y="22"/>
                    </a:lnTo>
                    <a:lnTo>
                      <a:pt x="19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3" name="Freeform 96"/>
              <p:cNvSpPr/>
              <p:nvPr/>
            </p:nvSpPr>
            <p:spPr bwMode="auto">
              <a:xfrm>
                <a:off x="1222375" y="2881313"/>
                <a:ext cx="28575" cy="17463"/>
              </a:xfrm>
              <a:custGeom>
                <a:avLst/>
                <a:gdLst>
                  <a:gd name="T0" fmla="*/ 41 w 93"/>
                  <a:gd name="T1" fmla="*/ 18 h 54"/>
                  <a:gd name="T2" fmla="*/ 27 w 93"/>
                  <a:gd name="T3" fmla="*/ 22 h 54"/>
                  <a:gd name="T4" fmla="*/ 23 w 93"/>
                  <a:gd name="T5" fmla="*/ 22 h 54"/>
                  <a:gd name="T6" fmla="*/ 21 w 93"/>
                  <a:gd name="T7" fmla="*/ 22 h 54"/>
                  <a:gd name="T8" fmla="*/ 19 w 93"/>
                  <a:gd name="T9" fmla="*/ 24 h 54"/>
                  <a:gd name="T10" fmla="*/ 12 w 93"/>
                  <a:gd name="T11" fmla="*/ 26 h 54"/>
                  <a:gd name="T12" fmla="*/ 8 w 93"/>
                  <a:gd name="T13" fmla="*/ 26 h 54"/>
                  <a:gd name="T14" fmla="*/ 5 w 93"/>
                  <a:gd name="T15" fmla="*/ 26 h 54"/>
                  <a:gd name="T16" fmla="*/ 2 w 93"/>
                  <a:gd name="T17" fmla="*/ 29 h 54"/>
                  <a:gd name="T18" fmla="*/ 1 w 93"/>
                  <a:gd name="T19" fmla="*/ 31 h 54"/>
                  <a:gd name="T20" fmla="*/ 0 w 93"/>
                  <a:gd name="T21" fmla="*/ 34 h 54"/>
                  <a:gd name="T22" fmla="*/ 0 w 93"/>
                  <a:gd name="T23" fmla="*/ 37 h 54"/>
                  <a:gd name="T24" fmla="*/ 5 w 93"/>
                  <a:gd name="T25" fmla="*/ 49 h 54"/>
                  <a:gd name="T26" fmla="*/ 10 w 93"/>
                  <a:gd name="T27" fmla="*/ 54 h 54"/>
                  <a:gd name="T28" fmla="*/ 15 w 93"/>
                  <a:gd name="T29" fmla="*/ 54 h 54"/>
                  <a:gd name="T30" fmla="*/ 18 w 93"/>
                  <a:gd name="T31" fmla="*/ 51 h 54"/>
                  <a:gd name="T32" fmla="*/ 23 w 93"/>
                  <a:gd name="T33" fmla="*/ 46 h 54"/>
                  <a:gd name="T34" fmla="*/ 28 w 93"/>
                  <a:gd name="T35" fmla="*/ 40 h 54"/>
                  <a:gd name="T36" fmla="*/ 30 w 93"/>
                  <a:gd name="T37" fmla="*/ 42 h 54"/>
                  <a:gd name="T38" fmla="*/ 34 w 93"/>
                  <a:gd name="T39" fmla="*/ 43 h 54"/>
                  <a:gd name="T40" fmla="*/ 49 w 93"/>
                  <a:gd name="T41" fmla="*/ 46 h 54"/>
                  <a:gd name="T42" fmla="*/ 61 w 93"/>
                  <a:gd name="T43" fmla="*/ 45 h 54"/>
                  <a:gd name="T44" fmla="*/ 73 w 93"/>
                  <a:gd name="T45" fmla="*/ 39 h 54"/>
                  <a:gd name="T46" fmla="*/ 84 w 93"/>
                  <a:gd name="T47" fmla="*/ 30 h 54"/>
                  <a:gd name="T48" fmla="*/ 87 w 93"/>
                  <a:gd name="T49" fmla="*/ 26 h 54"/>
                  <a:gd name="T50" fmla="*/ 90 w 93"/>
                  <a:gd name="T51" fmla="*/ 23 h 54"/>
                  <a:gd name="T52" fmla="*/ 92 w 93"/>
                  <a:gd name="T53" fmla="*/ 19 h 54"/>
                  <a:gd name="T54" fmla="*/ 93 w 93"/>
                  <a:gd name="T55" fmla="*/ 15 h 54"/>
                  <a:gd name="T56" fmla="*/ 93 w 93"/>
                  <a:gd name="T57" fmla="*/ 11 h 54"/>
                  <a:gd name="T58" fmla="*/ 90 w 93"/>
                  <a:gd name="T59" fmla="*/ 9 h 54"/>
                  <a:gd name="T60" fmla="*/ 87 w 93"/>
                  <a:gd name="T61" fmla="*/ 8 h 54"/>
                  <a:gd name="T62" fmla="*/ 85 w 93"/>
                  <a:gd name="T63" fmla="*/ 6 h 54"/>
                  <a:gd name="T64" fmla="*/ 84 w 93"/>
                  <a:gd name="T65" fmla="*/ 2 h 54"/>
                  <a:gd name="T66" fmla="*/ 83 w 93"/>
                  <a:gd name="T67" fmla="*/ 0 h 54"/>
                  <a:gd name="T68" fmla="*/ 68 w 93"/>
                  <a:gd name="T69" fmla="*/ 2 h 54"/>
                  <a:gd name="T70" fmla="*/ 66 w 93"/>
                  <a:gd name="T71" fmla="*/ 6 h 54"/>
                  <a:gd name="T72" fmla="*/ 62 w 93"/>
                  <a:gd name="T73" fmla="*/ 9 h 54"/>
                  <a:gd name="T74" fmla="*/ 58 w 93"/>
                  <a:gd name="T75" fmla="*/ 12 h 54"/>
                  <a:gd name="T76" fmla="*/ 55 w 93"/>
                  <a:gd name="T77" fmla="*/ 15 h 54"/>
                  <a:gd name="T78" fmla="*/ 51 w 93"/>
                  <a:gd name="T79" fmla="*/ 17 h 54"/>
                  <a:gd name="T80" fmla="*/ 46 w 93"/>
                  <a:gd name="T81" fmla="*/ 18 h 54"/>
                  <a:gd name="T82" fmla="*/ 41 w 93"/>
                  <a:gd name="T83" fmla="*/ 1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3" h="54">
                    <a:moveTo>
                      <a:pt x="41" y="18"/>
                    </a:moveTo>
                    <a:lnTo>
                      <a:pt x="27" y="22"/>
                    </a:lnTo>
                    <a:lnTo>
                      <a:pt x="23" y="22"/>
                    </a:lnTo>
                    <a:lnTo>
                      <a:pt x="21" y="22"/>
                    </a:lnTo>
                    <a:lnTo>
                      <a:pt x="19" y="24"/>
                    </a:lnTo>
                    <a:lnTo>
                      <a:pt x="12" y="26"/>
                    </a:lnTo>
                    <a:lnTo>
                      <a:pt x="8" y="26"/>
                    </a:lnTo>
                    <a:lnTo>
                      <a:pt x="5" y="26"/>
                    </a:lnTo>
                    <a:lnTo>
                      <a:pt x="2" y="29"/>
                    </a:lnTo>
                    <a:lnTo>
                      <a:pt x="1" y="31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5" y="49"/>
                    </a:lnTo>
                    <a:lnTo>
                      <a:pt x="10" y="54"/>
                    </a:lnTo>
                    <a:lnTo>
                      <a:pt x="15" y="54"/>
                    </a:lnTo>
                    <a:lnTo>
                      <a:pt x="18" y="51"/>
                    </a:lnTo>
                    <a:lnTo>
                      <a:pt x="23" y="46"/>
                    </a:lnTo>
                    <a:lnTo>
                      <a:pt x="28" y="40"/>
                    </a:lnTo>
                    <a:lnTo>
                      <a:pt x="30" y="42"/>
                    </a:lnTo>
                    <a:lnTo>
                      <a:pt x="34" y="43"/>
                    </a:lnTo>
                    <a:lnTo>
                      <a:pt x="49" y="46"/>
                    </a:lnTo>
                    <a:lnTo>
                      <a:pt x="61" y="45"/>
                    </a:lnTo>
                    <a:lnTo>
                      <a:pt x="73" y="39"/>
                    </a:lnTo>
                    <a:lnTo>
                      <a:pt x="84" y="30"/>
                    </a:lnTo>
                    <a:lnTo>
                      <a:pt x="87" y="26"/>
                    </a:lnTo>
                    <a:lnTo>
                      <a:pt x="90" y="23"/>
                    </a:lnTo>
                    <a:lnTo>
                      <a:pt x="92" y="19"/>
                    </a:lnTo>
                    <a:lnTo>
                      <a:pt x="93" y="15"/>
                    </a:lnTo>
                    <a:lnTo>
                      <a:pt x="93" y="11"/>
                    </a:lnTo>
                    <a:lnTo>
                      <a:pt x="90" y="9"/>
                    </a:lnTo>
                    <a:lnTo>
                      <a:pt x="87" y="8"/>
                    </a:lnTo>
                    <a:lnTo>
                      <a:pt x="85" y="6"/>
                    </a:lnTo>
                    <a:lnTo>
                      <a:pt x="84" y="2"/>
                    </a:lnTo>
                    <a:lnTo>
                      <a:pt x="83" y="0"/>
                    </a:lnTo>
                    <a:lnTo>
                      <a:pt x="68" y="2"/>
                    </a:lnTo>
                    <a:lnTo>
                      <a:pt x="66" y="6"/>
                    </a:lnTo>
                    <a:lnTo>
                      <a:pt x="62" y="9"/>
                    </a:lnTo>
                    <a:lnTo>
                      <a:pt x="58" y="12"/>
                    </a:lnTo>
                    <a:lnTo>
                      <a:pt x="55" y="15"/>
                    </a:lnTo>
                    <a:lnTo>
                      <a:pt x="51" y="17"/>
                    </a:lnTo>
                    <a:lnTo>
                      <a:pt x="46" y="18"/>
                    </a:lnTo>
                    <a:lnTo>
                      <a:pt x="41" y="18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4" name="Freeform 97"/>
              <p:cNvSpPr/>
              <p:nvPr/>
            </p:nvSpPr>
            <p:spPr bwMode="auto">
              <a:xfrm>
                <a:off x="1241425" y="2870200"/>
                <a:ext cx="6350" cy="7938"/>
              </a:xfrm>
              <a:custGeom>
                <a:avLst/>
                <a:gdLst>
                  <a:gd name="T0" fmla="*/ 17 w 17"/>
                  <a:gd name="T1" fmla="*/ 23 h 23"/>
                  <a:gd name="T2" fmla="*/ 15 w 17"/>
                  <a:gd name="T3" fmla="*/ 7 h 23"/>
                  <a:gd name="T4" fmla="*/ 12 w 17"/>
                  <a:gd name="T5" fmla="*/ 5 h 23"/>
                  <a:gd name="T6" fmla="*/ 11 w 17"/>
                  <a:gd name="T7" fmla="*/ 3 h 23"/>
                  <a:gd name="T8" fmla="*/ 9 w 17"/>
                  <a:gd name="T9" fmla="*/ 1 h 23"/>
                  <a:gd name="T10" fmla="*/ 7 w 17"/>
                  <a:gd name="T11" fmla="*/ 0 h 23"/>
                  <a:gd name="T12" fmla="*/ 5 w 17"/>
                  <a:gd name="T13" fmla="*/ 0 h 23"/>
                  <a:gd name="T14" fmla="*/ 4 w 17"/>
                  <a:gd name="T15" fmla="*/ 1 h 23"/>
                  <a:gd name="T16" fmla="*/ 1 w 17"/>
                  <a:gd name="T17" fmla="*/ 4 h 23"/>
                  <a:gd name="T18" fmla="*/ 0 w 17"/>
                  <a:gd name="T19" fmla="*/ 7 h 23"/>
                  <a:gd name="T20" fmla="*/ 0 w 17"/>
                  <a:gd name="T21" fmla="*/ 12 h 23"/>
                  <a:gd name="T22" fmla="*/ 0 w 17"/>
                  <a:gd name="T23" fmla="*/ 17 h 23"/>
                  <a:gd name="T24" fmla="*/ 1 w 17"/>
                  <a:gd name="T25" fmla="*/ 20 h 23"/>
                  <a:gd name="T26" fmla="*/ 4 w 17"/>
                  <a:gd name="T27" fmla="*/ 22 h 23"/>
                  <a:gd name="T28" fmla="*/ 7 w 17"/>
                  <a:gd name="T29" fmla="*/ 23 h 23"/>
                  <a:gd name="T30" fmla="*/ 12 w 17"/>
                  <a:gd name="T31" fmla="*/ 23 h 23"/>
                  <a:gd name="T32" fmla="*/ 17 w 17"/>
                  <a:gd name="T3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23">
                    <a:moveTo>
                      <a:pt x="17" y="23"/>
                    </a:moveTo>
                    <a:lnTo>
                      <a:pt x="15" y="7"/>
                    </a:lnTo>
                    <a:lnTo>
                      <a:pt x="12" y="5"/>
                    </a:lnTo>
                    <a:lnTo>
                      <a:pt x="11" y="3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2"/>
                    </a:lnTo>
                    <a:lnTo>
                      <a:pt x="0" y="17"/>
                    </a:lnTo>
                    <a:lnTo>
                      <a:pt x="1" y="20"/>
                    </a:lnTo>
                    <a:lnTo>
                      <a:pt x="4" y="22"/>
                    </a:lnTo>
                    <a:lnTo>
                      <a:pt x="7" y="23"/>
                    </a:lnTo>
                    <a:lnTo>
                      <a:pt x="12" y="23"/>
                    </a:lnTo>
                    <a:lnTo>
                      <a:pt x="17" y="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5" name="Freeform 98"/>
              <p:cNvSpPr/>
              <p:nvPr/>
            </p:nvSpPr>
            <p:spPr bwMode="auto">
              <a:xfrm>
                <a:off x="1208088" y="2908300"/>
                <a:ext cx="14287" cy="7938"/>
              </a:xfrm>
              <a:custGeom>
                <a:avLst/>
                <a:gdLst>
                  <a:gd name="T0" fmla="*/ 3 w 44"/>
                  <a:gd name="T1" fmla="*/ 3 h 28"/>
                  <a:gd name="T2" fmla="*/ 0 w 44"/>
                  <a:gd name="T3" fmla="*/ 12 h 28"/>
                  <a:gd name="T4" fmla="*/ 2 w 44"/>
                  <a:gd name="T5" fmla="*/ 19 h 28"/>
                  <a:gd name="T6" fmla="*/ 8 w 44"/>
                  <a:gd name="T7" fmla="*/ 25 h 28"/>
                  <a:gd name="T8" fmla="*/ 16 w 44"/>
                  <a:gd name="T9" fmla="*/ 28 h 28"/>
                  <a:gd name="T10" fmla="*/ 24 w 44"/>
                  <a:gd name="T11" fmla="*/ 25 h 28"/>
                  <a:gd name="T12" fmla="*/ 30 w 44"/>
                  <a:gd name="T13" fmla="*/ 19 h 28"/>
                  <a:gd name="T14" fmla="*/ 32 w 44"/>
                  <a:gd name="T15" fmla="*/ 19 h 28"/>
                  <a:gd name="T16" fmla="*/ 34 w 44"/>
                  <a:gd name="T17" fmla="*/ 19 h 28"/>
                  <a:gd name="T18" fmla="*/ 36 w 44"/>
                  <a:gd name="T19" fmla="*/ 19 h 28"/>
                  <a:gd name="T20" fmla="*/ 38 w 44"/>
                  <a:gd name="T21" fmla="*/ 20 h 28"/>
                  <a:gd name="T22" fmla="*/ 41 w 44"/>
                  <a:gd name="T23" fmla="*/ 20 h 28"/>
                  <a:gd name="T24" fmla="*/ 42 w 44"/>
                  <a:gd name="T25" fmla="*/ 19 h 28"/>
                  <a:gd name="T26" fmla="*/ 43 w 44"/>
                  <a:gd name="T27" fmla="*/ 18 h 28"/>
                  <a:gd name="T28" fmla="*/ 44 w 44"/>
                  <a:gd name="T29" fmla="*/ 14 h 28"/>
                  <a:gd name="T30" fmla="*/ 38 w 44"/>
                  <a:gd name="T31" fmla="*/ 6 h 28"/>
                  <a:gd name="T32" fmla="*/ 30 w 44"/>
                  <a:gd name="T33" fmla="*/ 1 h 28"/>
                  <a:gd name="T34" fmla="*/ 21 w 44"/>
                  <a:gd name="T35" fmla="*/ 0 h 28"/>
                  <a:gd name="T36" fmla="*/ 13 w 44"/>
                  <a:gd name="T37" fmla="*/ 1 h 28"/>
                  <a:gd name="T38" fmla="*/ 3 w 44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28">
                    <a:moveTo>
                      <a:pt x="3" y="3"/>
                    </a:moveTo>
                    <a:lnTo>
                      <a:pt x="0" y="12"/>
                    </a:lnTo>
                    <a:lnTo>
                      <a:pt x="2" y="19"/>
                    </a:lnTo>
                    <a:lnTo>
                      <a:pt x="8" y="25"/>
                    </a:lnTo>
                    <a:lnTo>
                      <a:pt x="16" y="28"/>
                    </a:lnTo>
                    <a:lnTo>
                      <a:pt x="24" y="25"/>
                    </a:lnTo>
                    <a:lnTo>
                      <a:pt x="30" y="19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6" y="19"/>
                    </a:lnTo>
                    <a:lnTo>
                      <a:pt x="38" y="20"/>
                    </a:lnTo>
                    <a:lnTo>
                      <a:pt x="41" y="20"/>
                    </a:lnTo>
                    <a:lnTo>
                      <a:pt x="42" y="19"/>
                    </a:lnTo>
                    <a:lnTo>
                      <a:pt x="43" y="18"/>
                    </a:lnTo>
                    <a:lnTo>
                      <a:pt x="44" y="14"/>
                    </a:lnTo>
                    <a:lnTo>
                      <a:pt x="38" y="6"/>
                    </a:lnTo>
                    <a:lnTo>
                      <a:pt x="30" y="1"/>
                    </a:lnTo>
                    <a:lnTo>
                      <a:pt x="21" y="0"/>
                    </a:lnTo>
                    <a:lnTo>
                      <a:pt x="13" y="1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6" name="Freeform 99"/>
              <p:cNvSpPr/>
              <p:nvPr/>
            </p:nvSpPr>
            <p:spPr bwMode="auto">
              <a:xfrm>
                <a:off x="1277938" y="2840038"/>
                <a:ext cx="4762" cy="6350"/>
              </a:xfrm>
              <a:custGeom>
                <a:avLst/>
                <a:gdLst>
                  <a:gd name="T0" fmla="*/ 12 w 19"/>
                  <a:gd name="T1" fmla="*/ 21 h 21"/>
                  <a:gd name="T2" fmla="*/ 19 w 19"/>
                  <a:gd name="T3" fmla="*/ 18 h 21"/>
                  <a:gd name="T4" fmla="*/ 17 w 19"/>
                  <a:gd name="T5" fmla="*/ 12 h 21"/>
                  <a:gd name="T6" fmla="*/ 15 w 19"/>
                  <a:gd name="T7" fmla="*/ 6 h 21"/>
                  <a:gd name="T8" fmla="*/ 12 w 19"/>
                  <a:gd name="T9" fmla="*/ 3 h 21"/>
                  <a:gd name="T10" fmla="*/ 7 w 19"/>
                  <a:gd name="T11" fmla="*/ 0 h 21"/>
                  <a:gd name="T12" fmla="*/ 0 w 19"/>
                  <a:gd name="T13" fmla="*/ 1 h 21"/>
                  <a:gd name="T14" fmla="*/ 1 w 19"/>
                  <a:gd name="T15" fmla="*/ 10 h 21"/>
                  <a:gd name="T16" fmla="*/ 4 w 19"/>
                  <a:gd name="T17" fmla="*/ 16 h 21"/>
                  <a:gd name="T18" fmla="*/ 12 w 19"/>
                  <a:gd name="T1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1">
                    <a:moveTo>
                      <a:pt x="12" y="21"/>
                    </a:moveTo>
                    <a:lnTo>
                      <a:pt x="19" y="18"/>
                    </a:lnTo>
                    <a:lnTo>
                      <a:pt x="17" y="12"/>
                    </a:lnTo>
                    <a:lnTo>
                      <a:pt x="15" y="6"/>
                    </a:lnTo>
                    <a:lnTo>
                      <a:pt x="12" y="3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1" y="10"/>
                    </a:lnTo>
                    <a:lnTo>
                      <a:pt x="4" y="16"/>
                    </a:lnTo>
                    <a:lnTo>
                      <a:pt x="12" y="2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7" name="Freeform 100"/>
              <p:cNvSpPr/>
              <p:nvPr/>
            </p:nvSpPr>
            <p:spPr bwMode="auto">
              <a:xfrm>
                <a:off x="1346200" y="2946400"/>
                <a:ext cx="9525" cy="9525"/>
              </a:xfrm>
              <a:custGeom>
                <a:avLst/>
                <a:gdLst>
                  <a:gd name="T0" fmla="*/ 30 w 31"/>
                  <a:gd name="T1" fmla="*/ 17 h 28"/>
                  <a:gd name="T2" fmla="*/ 31 w 31"/>
                  <a:gd name="T3" fmla="*/ 0 h 28"/>
                  <a:gd name="T4" fmla="*/ 19 w 31"/>
                  <a:gd name="T5" fmla="*/ 4 h 28"/>
                  <a:gd name="T6" fmla="*/ 15 w 31"/>
                  <a:gd name="T7" fmla="*/ 5 h 28"/>
                  <a:gd name="T8" fmla="*/ 12 w 31"/>
                  <a:gd name="T9" fmla="*/ 6 h 28"/>
                  <a:gd name="T10" fmla="*/ 9 w 31"/>
                  <a:gd name="T11" fmla="*/ 7 h 28"/>
                  <a:gd name="T12" fmla="*/ 6 w 31"/>
                  <a:gd name="T13" fmla="*/ 10 h 28"/>
                  <a:gd name="T14" fmla="*/ 3 w 31"/>
                  <a:gd name="T15" fmla="*/ 11 h 28"/>
                  <a:gd name="T16" fmla="*/ 1 w 31"/>
                  <a:gd name="T17" fmla="*/ 13 h 28"/>
                  <a:gd name="T18" fmla="*/ 0 w 31"/>
                  <a:gd name="T19" fmla="*/ 17 h 28"/>
                  <a:gd name="T20" fmla="*/ 18 w 31"/>
                  <a:gd name="T21" fmla="*/ 28 h 28"/>
                  <a:gd name="T22" fmla="*/ 30 w 31"/>
                  <a:gd name="T23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" h="28">
                    <a:moveTo>
                      <a:pt x="30" y="17"/>
                    </a:moveTo>
                    <a:lnTo>
                      <a:pt x="31" y="0"/>
                    </a:lnTo>
                    <a:lnTo>
                      <a:pt x="19" y="4"/>
                    </a:lnTo>
                    <a:lnTo>
                      <a:pt x="15" y="5"/>
                    </a:lnTo>
                    <a:lnTo>
                      <a:pt x="12" y="6"/>
                    </a:lnTo>
                    <a:lnTo>
                      <a:pt x="9" y="7"/>
                    </a:lnTo>
                    <a:lnTo>
                      <a:pt x="6" y="10"/>
                    </a:lnTo>
                    <a:lnTo>
                      <a:pt x="3" y="11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18" y="28"/>
                    </a:lnTo>
                    <a:lnTo>
                      <a:pt x="30" y="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8" name="Freeform 101"/>
              <p:cNvSpPr/>
              <p:nvPr/>
            </p:nvSpPr>
            <p:spPr bwMode="auto">
              <a:xfrm>
                <a:off x="1190625" y="2903538"/>
                <a:ext cx="6350" cy="6350"/>
              </a:xfrm>
              <a:custGeom>
                <a:avLst/>
                <a:gdLst>
                  <a:gd name="T0" fmla="*/ 20 w 20"/>
                  <a:gd name="T1" fmla="*/ 22 h 23"/>
                  <a:gd name="T2" fmla="*/ 15 w 20"/>
                  <a:gd name="T3" fmla="*/ 0 h 23"/>
                  <a:gd name="T4" fmla="*/ 0 w 20"/>
                  <a:gd name="T5" fmla="*/ 5 h 23"/>
                  <a:gd name="T6" fmla="*/ 14 w 20"/>
                  <a:gd name="T7" fmla="*/ 23 h 23"/>
                  <a:gd name="T8" fmla="*/ 17 w 20"/>
                  <a:gd name="T9" fmla="*/ 23 h 23"/>
                  <a:gd name="T10" fmla="*/ 20 w 20"/>
                  <a:gd name="T1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3">
                    <a:moveTo>
                      <a:pt x="20" y="22"/>
                    </a:moveTo>
                    <a:lnTo>
                      <a:pt x="15" y="0"/>
                    </a:lnTo>
                    <a:lnTo>
                      <a:pt x="0" y="5"/>
                    </a:lnTo>
                    <a:lnTo>
                      <a:pt x="14" y="23"/>
                    </a:lnTo>
                    <a:lnTo>
                      <a:pt x="17" y="23"/>
                    </a:lnTo>
                    <a:lnTo>
                      <a:pt x="20" y="2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79" name="Freeform 102"/>
              <p:cNvSpPr/>
              <p:nvPr/>
            </p:nvSpPr>
            <p:spPr bwMode="auto">
              <a:xfrm>
                <a:off x="1204913" y="2901950"/>
                <a:ext cx="6350" cy="4763"/>
              </a:xfrm>
              <a:custGeom>
                <a:avLst/>
                <a:gdLst>
                  <a:gd name="T0" fmla="*/ 10 w 18"/>
                  <a:gd name="T1" fmla="*/ 15 h 15"/>
                  <a:gd name="T2" fmla="*/ 12 w 18"/>
                  <a:gd name="T3" fmla="*/ 14 h 15"/>
                  <a:gd name="T4" fmla="*/ 14 w 18"/>
                  <a:gd name="T5" fmla="*/ 14 h 15"/>
                  <a:gd name="T6" fmla="*/ 15 w 18"/>
                  <a:gd name="T7" fmla="*/ 13 h 15"/>
                  <a:gd name="T8" fmla="*/ 17 w 18"/>
                  <a:gd name="T9" fmla="*/ 11 h 15"/>
                  <a:gd name="T10" fmla="*/ 18 w 18"/>
                  <a:gd name="T11" fmla="*/ 10 h 15"/>
                  <a:gd name="T12" fmla="*/ 18 w 18"/>
                  <a:gd name="T13" fmla="*/ 9 h 15"/>
                  <a:gd name="T14" fmla="*/ 18 w 18"/>
                  <a:gd name="T15" fmla="*/ 6 h 15"/>
                  <a:gd name="T16" fmla="*/ 17 w 18"/>
                  <a:gd name="T17" fmla="*/ 5 h 15"/>
                  <a:gd name="T18" fmla="*/ 14 w 18"/>
                  <a:gd name="T19" fmla="*/ 4 h 15"/>
                  <a:gd name="T20" fmla="*/ 12 w 18"/>
                  <a:gd name="T21" fmla="*/ 3 h 15"/>
                  <a:gd name="T22" fmla="*/ 9 w 18"/>
                  <a:gd name="T23" fmla="*/ 2 h 15"/>
                  <a:gd name="T24" fmla="*/ 6 w 18"/>
                  <a:gd name="T25" fmla="*/ 0 h 15"/>
                  <a:gd name="T26" fmla="*/ 0 w 18"/>
                  <a:gd name="T27" fmla="*/ 3 h 15"/>
                  <a:gd name="T28" fmla="*/ 1 w 18"/>
                  <a:gd name="T29" fmla="*/ 6 h 15"/>
                  <a:gd name="T30" fmla="*/ 3 w 18"/>
                  <a:gd name="T31" fmla="*/ 10 h 15"/>
                  <a:gd name="T32" fmla="*/ 6 w 18"/>
                  <a:gd name="T33" fmla="*/ 14 h 15"/>
                  <a:gd name="T34" fmla="*/ 10 w 18"/>
                  <a:gd name="T3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15">
                    <a:moveTo>
                      <a:pt x="10" y="15"/>
                    </a:moveTo>
                    <a:lnTo>
                      <a:pt x="12" y="14"/>
                    </a:lnTo>
                    <a:lnTo>
                      <a:pt x="14" y="14"/>
                    </a:lnTo>
                    <a:lnTo>
                      <a:pt x="15" y="13"/>
                    </a:lnTo>
                    <a:lnTo>
                      <a:pt x="17" y="11"/>
                    </a:lnTo>
                    <a:lnTo>
                      <a:pt x="18" y="10"/>
                    </a:lnTo>
                    <a:lnTo>
                      <a:pt x="18" y="9"/>
                    </a:lnTo>
                    <a:lnTo>
                      <a:pt x="18" y="6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1" y="6"/>
                    </a:lnTo>
                    <a:lnTo>
                      <a:pt x="3" y="10"/>
                    </a:lnTo>
                    <a:lnTo>
                      <a:pt x="6" y="14"/>
                    </a:lnTo>
                    <a:lnTo>
                      <a:pt x="10" y="1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0" name="Freeform 103"/>
              <p:cNvSpPr/>
              <p:nvPr/>
            </p:nvSpPr>
            <p:spPr bwMode="auto">
              <a:xfrm>
                <a:off x="2200275" y="2128838"/>
                <a:ext cx="4762" cy="11113"/>
              </a:xfrm>
              <a:custGeom>
                <a:avLst/>
                <a:gdLst>
                  <a:gd name="T0" fmla="*/ 16 w 16"/>
                  <a:gd name="T1" fmla="*/ 35 h 35"/>
                  <a:gd name="T2" fmla="*/ 12 w 16"/>
                  <a:gd name="T3" fmla="*/ 21 h 35"/>
                  <a:gd name="T4" fmla="*/ 16 w 16"/>
                  <a:gd name="T5" fmla="*/ 0 h 35"/>
                  <a:gd name="T6" fmla="*/ 13 w 16"/>
                  <a:gd name="T7" fmla="*/ 0 h 35"/>
                  <a:gd name="T8" fmla="*/ 11 w 16"/>
                  <a:gd name="T9" fmla="*/ 0 h 35"/>
                  <a:gd name="T10" fmla="*/ 9 w 16"/>
                  <a:gd name="T11" fmla="*/ 0 h 35"/>
                  <a:gd name="T12" fmla="*/ 7 w 16"/>
                  <a:gd name="T13" fmla="*/ 2 h 35"/>
                  <a:gd name="T14" fmla="*/ 6 w 16"/>
                  <a:gd name="T15" fmla="*/ 2 h 35"/>
                  <a:gd name="T16" fmla="*/ 5 w 16"/>
                  <a:gd name="T17" fmla="*/ 8 h 35"/>
                  <a:gd name="T18" fmla="*/ 3 w 16"/>
                  <a:gd name="T19" fmla="*/ 14 h 35"/>
                  <a:gd name="T20" fmla="*/ 0 w 16"/>
                  <a:gd name="T21" fmla="*/ 20 h 35"/>
                  <a:gd name="T22" fmla="*/ 0 w 16"/>
                  <a:gd name="T23" fmla="*/ 25 h 35"/>
                  <a:gd name="T24" fmla="*/ 1 w 16"/>
                  <a:gd name="T25" fmla="*/ 29 h 35"/>
                  <a:gd name="T26" fmla="*/ 6 w 16"/>
                  <a:gd name="T27" fmla="*/ 33 h 35"/>
                  <a:gd name="T28" fmla="*/ 16 w 16"/>
                  <a:gd name="T2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35">
                    <a:moveTo>
                      <a:pt x="16" y="35"/>
                    </a:moveTo>
                    <a:lnTo>
                      <a:pt x="12" y="21"/>
                    </a:lnTo>
                    <a:lnTo>
                      <a:pt x="16" y="0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5" y="8"/>
                    </a:lnTo>
                    <a:lnTo>
                      <a:pt x="3" y="14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1" y="29"/>
                    </a:lnTo>
                    <a:lnTo>
                      <a:pt x="6" y="33"/>
                    </a:lnTo>
                    <a:lnTo>
                      <a:pt x="16" y="3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1" name="Freeform 104"/>
              <p:cNvSpPr/>
              <p:nvPr/>
            </p:nvSpPr>
            <p:spPr bwMode="auto">
              <a:xfrm>
                <a:off x="2211388" y="2132013"/>
                <a:ext cx="11112" cy="4763"/>
              </a:xfrm>
              <a:custGeom>
                <a:avLst/>
                <a:gdLst>
                  <a:gd name="T0" fmla="*/ 37 w 37"/>
                  <a:gd name="T1" fmla="*/ 4 h 17"/>
                  <a:gd name="T2" fmla="*/ 29 w 37"/>
                  <a:gd name="T3" fmla="*/ 0 h 17"/>
                  <a:gd name="T4" fmla="*/ 22 w 37"/>
                  <a:gd name="T5" fmla="*/ 1 h 17"/>
                  <a:gd name="T6" fmla="*/ 14 w 37"/>
                  <a:gd name="T7" fmla="*/ 2 h 17"/>
                  <a:gd name="T8" fmla="*/ 6 w 37"/>
                  <a:gd name="T9" fmla="*/ 4 h 17"/>
                  <a:gd name="T10" fmla="*/ 0 w 37"/>
                  <a:gd name="T11" fmla="*/ 14 h 17"/>
                  <a:gd name="T12" fmla="*/ 26 w 37"/>
                  <a:gd name="T13" fmla="*/ 17 h 17"/>
                  <a:gd name="T14" fmla="*/ 37 w 37"/>
                  <a:gd name="T1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17">
                    <a:moveTo>
                      <a:pt x="37" y="4"/>
                    </a:moveTo>
                    <a:lnTo>
                      <a:pt x="29" y="0"/>
                    </a:lnTo>
                    <a:lnTo>
                      <a:pt x="22" y="1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14"/>
                    </a:lnTo>
                    <a:lnTo>
                      <a:pt x="26" y="17"/>
                    </a:lnTo>
                    <a:lnTo>
                      <a:pt x="37" y="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2" name="Freeform 105"/>
              <p:cNvSpPr/>
              <p:nvPr/>
            </p:nvSpPr>
            <p:spPr bwMode="auto">
              <a:xfrm>
                <a:off x="2168525" y="2201863"/>
                <a:ext cx="17462" cy="14288"/>
              </a:xfrm>
              <a:custGeom>
                <a:avLst/>
                <a:gdLst>
                  <a:gd name="T0" fmla="*/ 32 w 52"/>
                  <a:gd name="T1" fmla="*/ 12 h 46"/>
                  <a:gd name="T2" fmla="*/ 18 w 52"/>
                  <a:gd name="T3" fmla="*/ 16 h 46"/>
                  <a:gd name="T4" fmla="*/ 8 w 52"/>
                  <a:gd name="T5" fmla="*/ 25 h 46"/>
                  <a:gd name="T6" fmla="*/ 0 w 52"/>
                  <a:gd name="T7" fmla="*/ 36 h 46"/>
                  <a:gd name="T8" fmla="*/ 6 w 52"/>
                  <a:gd name="T9" fmla="*/ 44 h 46"/>
                  <a:gd name="T10" fmla="*/ 12 w 52"/>
                  <a:gd name="T11" fmla="*/ 46 h 46"/>
                  <a:gd name="T12" fmla="*/ 19 w 52"/>
                  <a:gd name="T13" fmla="*/ 46 h 46"/>
                  <a:gd name="T14" fmla="*/ 26 w 52"/>
                  <a:gd name="T15" fmla="*/ 44 h 46"/>
                  <a:gd name="T16" fmla="*/ 34 w 52"/>
                  <a:gd name="T17" fmla="*/ 42 h 46"/>
                  <a:gd name="T18" fmla="*/ 40 w 52"/>
                  <a:gd name="T19" fmla="*/ 40 h 46"/>
                  <a:gd name="T20" fmla="*/ 47 w 52"/>
                  <a:gd name="T21" fmla="*/ 38 h 46"/>
                  <a:gd name="T22" fmla="*/ 49 w 52"/>
                  <a:gd name="T23" fmla="*/ 34 h 46"/>
                  <a:gd name="T24" fmla="*/ 51 w 52"/>
                  <a:gd name="T25" fmla="*/ 31 h 46"/>
                  <a:gd name="T26" fmla="*/ 52 w 52"/>
                  <a:gd name="T27" fmla="*/ 26 h 46"/>
                  <a:gd name="T28" fmla="*/ 51 w 52"/>
                  <a:gd name="T29" fmla="*/ 21 h 46"/>
                  <a:gd name="T30" fmla="*/ 44 w 52"/>
                  <a:gd name="T31" fmla="*/ 0 h 46"/>
                  <a:gd name="T32" fmla="*/ 32 w 52"/>
                  <a:gd name="T3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46">
                    <a:moveTo>
                      <a:pt x="32" y="12"/>
                    </a:moveTo>
                    <a:lnTo>
                      <a:pt x="18" y="16"/>
                    </a:lnTo>
                    <a:lnTo>
                      <a:pt x="8" y="25"/>
                    </a:lnTo>
                    <a:lnTo>
                      <a:pt x="0" y="36"/>
                    </a:lnTo>
                    <a:lnTo>
                      <a:pt x="6" y="44"/>
                    </a:lnTo>
                    <a:lnTo>
                      <a:pt x="12" y="46"/>
                    </a:lnTo>
                    <a:lnTo>
                      <a:pt x="19" y="46"/>
                    </a:lnTo>
                    <a:lnTo>
                      <a:pt x="26" y="44"/>
                    </a:lnTo>
                    <a:lnTo>
                      <a:pt x="34" y="42"/>
                    </a:lnTo>
                    <a:lnTo>
                      <a:pt x="40" y="40"/>
                    </a:lnTo>
                    <a:lnTo>
                      <a:pt x="47" y="38"/>
                    </a:lnTo>
                    <a:lnTo>
                      <a:pt x="49" y="34"/>
                    </a:lnTo>
                    <a:lnTo>
                      <a:pt x="51" y="31"/>
                    </a:lnTo>
                    <a:lnTo>
                      <a:pt x="52" y="26"/>
                    </a:lnTo>
                    <a:lnTo>
                      <a:pt x="51" y="21"/>
                    </a:lnTo>
                    <a:lnTo>
                      <a:pt x="44" y="0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3" name="Freeform 106"/>
              <p:cNvSpPr/>
              <p:nvPr/>
            </p:nvSpPr>
            <p:spPr bwMode="auto">
              <a:xfrm>
                <a:off x="2216150" y="2119313"/>
                <a:ext cx="4762" cy="4763"/>
              </a:xfrm>
              <a:custGeom>
                <a:avLst/>
                <a:gdLst>
                  <a:gd name="T0" fmla="*/ 16 w 16"/>
                  <a:gd name="T1" fmla="*/ 5 h 11"/>
                  <a:gd name="T2" fmla="*/ 13 w 16"/>
                  <a:gd name="T3" fmla="*/ 2 h 11"/>
                  <a:gd name="T4" fmla="*/ 11 w 16"/>
                  <a:gd name="T5" fmla="*/ 1 h 11"/>
                  <a:gd name="T6" fmla="*/ 8 w 16"/>
                  <a:gd name="T7" fmla="*/ 0 h 11"/>
                  <a:gd name="T8" fmla="*/ 6 w 16"/>
                  <a:gd name="T9" fmla="*/ 1 h 11"/>
                  <a:gd name="T10" fmla="*/ 2 w 16"/>
                  <a:gd name="T11" fmla="*/ 4 h 11"/>
                  <a:gd name="T12" fmla="*/ 0 w 16"/>
                  <a:gd name="T13" fmla="*/ 6 h 11"/>
                  <a:gd name="T14" fmla="*/ 4 w 16"/>
                  <a:gd name="T15" fmla="*/ 8 h 11"/>
                  <a:gd name="T16" fmla="*/ 7 w 16"/>
                  <a:gd name="T17" fmla="*/ 10 h 11"/>
                  <a:gd name="T18" fmla="*/ 10 w 16"/>
                  <a:gd name="T19" fmla="*/ 11 h 11"/>
                  <a:gd name="T20" fmla="*/ 12 w 16"/>
                  <a:gd name="T21" fmla="*/ 10 h 11"/>
                  <a:gd name="T22" fmla="*/ 13 w 16"/>
                  <a:gd name="T23" fmla="*/ 8 h 11"/>
                  <a:gd name="T24" fmla="*/ 14 w 16"/>
                  <a:gd name="T25" fmla="*/ 6 h 11"/>
                  <a:gd name="T26" fmla="*/ 16 w 16"/>
                  <a:gd name="T27" fmla="*/ 5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1">
                    <a:moveTo>
                      <a:pt x="16" y="5"/>
                    </a:move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7" y="10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4" y="6"/>
                    </a:lnTo>
                    <a:lnTo>
                      <a:pt x="16" y="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4" name="Freeform 107"/>
              <p:cNvSpPr/>
              <p:nvPr/>
            </p:nvSpPr>
            <p:spPr bwMode="auto">
              <a:xfrm>
                <a:off x="2200275" y="2171700"/>
                <a:ext cx="19050" cy="23813"/>
              </a:xfrm>
              <a:custGeom>
                <a:avLst/>
                <a:gdLst>
                  <a:gd name="T0" fmla="*/ 33 w 62"/>
                  <a:gd name="T1" fmla="*/ 72 h 79"/>
                  <a:gd name="T2" fmla="*/ 34 w 62"/>
                  <a:gd name="T3" fmla="*/ 66 h 79"/>
                  <a:gd name="T4" fmla="*/ 34 w 62"/>
                  <a:gd name="T5" fmla="*/ 60 h 79"/>
                  <a:gd name="T6" fmla="*/ 31 w 62"/>
                  <a:gd name="T7" fmla="*/ 54 h 79"/>
                  <a:gd name="T8" fmla="*/ 31 w 62"/>
                  <a:gd name="T9" fmla="*/ 49 h 79"/>
                  <a:gd name="T10" fmla="*/ 35 w 62"/>
                  <a:gd name="T11" fmla="*/ 45 h 79"/>
                  <a:gd name="T12" fmla="*/ 51 w 62"/>
                  <a:gd name="T13" fmla="*/ 40 h 79"/>
                  <a:gd name="T14" fmla="*/ 59 w 62"/>
                  <a:gd name="T15" fmla="*/ 34 h 79"/>
                  <a:gd name="T16" fmla="*/ 62 w 62"/>
                  <a:gd name="T17" fmla="*/ 28 h 79"/>
                  <a:gd name="T18" fmla="*/ 61 w 62"/>
                  <a:gd name="T19" fmla="*/ 23 h 79"/>
                  <a:gd name="T20" fmla="*/ 56 w 62"/>
                  <a:gd name="T21" fmla="*/ 17 h 79"/>
                  <a:gd name="T22" fmla="*/ 48 w 62"/>
                  <a:gd name="T23" fmla="*/ 11 h 79"/>
                  <a:gd name="T24" fmla="*/ 42 w 62"/>
                  <a:gd name="T25" fmla="*/ 6 h 79"/>
                  <a:gd name="T26" fmla="*/ 36 w 62"/>
                  <a:gd name="T27" fmla="*/ 0 h 79"/>
                  <a:gd name="T28" fmla="*/ 25 w 62"/>
                  <a:gd name="T29" fmla="*/ 5 h 79"/>
                  <a:gd name="T30" fmla="*/ 18 w 62"/>
                  <a:gd name="T31" fmla="*/ 14 h 79"/>
                  <a:gd name="T32" fmla="*/ 12 w 62"/>
                  <a:gd name="T33" fmla="*/ 23 h 79"/>
                  <a:gd name="T34" fmla="*/ 7 w 62"/>
                  <a:gd name="T35" fmla="*/ 33 h 79"/>
                  <a:gd name="T36" fmla="*/ 0 w 62"/>
                  <a:gd name="T37" fmla="*/ 42 h 79"/>
                  <a:gd name="T38" fmla="*/ 2 w 62"/>
                  <a:gd name="T39" fmla="*/ 45 h 79"/>
                  <a:gd name="T40" fmla="*/ 4 w 62"/>
                  <a:gd name="T41" fmla="*/ 50 h 79"/>
                  <a:gd name="T42" fmla="*/ 4 w 62"/>
                  <a:gd name="T43" fmla="*/ 57 h 79"/>
                  <a:gd name="T44" fmla="*/ 4 w 62"/>
                  <a:gd name="T45" fmla="*/ 63 h 79"/>
                  <a:gd name="T46" fmla="*/ 4 w 62"/>
                  <a:gd name="T47" fmla="*/ 69 h 79"/>
                  <a:gd name="T48" fmla="*/ 5 w 62"/>
                  <a:gd name="T49" fmla="*/ 75 h 79"/>
                  <a:gd name="T50" fmla="*/ 8 w 62"/>
                  <a:gd name="T51" fmla="*/ 79 h 79"/>
                  <a:gd name="T52" fmla="*/ 13 w 62"/>
                  <a:gd name="T53" fmla="*/ 79 h 79"/>
                  <a:gd name="T54" fmla="*/ 22 w 62"/>
                  <a:gd name="T55" fmla="*/ 78 h 79"/>
                  <a:gd name="T56" fmla="*/ 33 w 62"/>
                  <a:gd name="T57" fmla="*/ 7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2" h="79">
                    <a:moveTo>
                      <a:pt x="33" y="72"/>
                    </a:moveTo>
                    <a:lnTo>
                      <a:pt x="34" y="66"/>
                    </a:lnTo>
                    <a:lnTo>
                      <a:pt x="34" y="60"/>
                    </a:lnTo>
                    <a:lnTo>
                      <a:pt x="31" y="54"/>
                    </a:lnTo>
                    <a:lnTo>
                      <a:pt x="31" y="49"/>
                    </a:lnTo>
                    <a:lnTo>
                      <a:pt x="35" y="45"/>
                    </a:lnTo>
                    <a:lnTo>
                      <a:pt x="51" y="40"/>
                    </a:lnTo>
                    <a:lnTo>
                      <a:pt x="59" y="34"/>
                    </a:lnTo>
                    <a:lnTo>
                      <a:pt x="62" y="28"/>
                    </a:lnTo>
                    <a:lnTo>
                      <a:pt x="61" y="23"/>
                    </a:lnTo>
                    <a:lnTo>
                      <a:pt x="56" y="17"/>
                    </a:lnTo>
                    <a:lnTo>
                      <a:pt x="48" y="11"/>
                    </a:lnTo>
                    <a:lnTo>
                      <a:pt x="42" y="6"/>
                    </a:lnTo>
                    <a:lnTo>
                      <a:pt x="36" y="0"/>
                    </a:lnTo>
                    <a:lnTo>
                      <a:pt x="25" y="5"/>
                    </a:lnTo>
                    <a:lnTo>
                      <a:pt x="18" y="14"/>
                    </a:lnTo>
                    <a:lnTo>
                      <a:pt x="12" y="23"/>
                    </a:lnTo>
                    <a:lnTo>
                      <a:pt x="7" y="33"/>
                    </a:lnTo>
                    <a:lnTo>
                      <a:pt x="0" y="42"/>
                    </a:lnTo>
                    <a:lnTo>
                      <a:pt x="2" y="45"/>
                    </a:lnTo>
                    <a:lnTo>
                      <a:pt x="4" y="50"/>
                    </a:lnTo>
                    <a:lnTo>
                      <a:pt x="4" y="57"/>
                    </a:lnTo>
                    <a:lnTo>
                      <a:pt x="4" y="63"/>
                    </a:lnTo>
                    <a:lnTo>
                      <a:pt x="4" y="69"/>
                    </a:lnTo>
                    <a:lnTo>
                      <a:pt x="5" y="75"/>
                    </a:lnTo>
                    <a:lnTo>
                      <a:pt x="8" y="79"/>
                    </a:lnTo>
                    <a:lnTo>
                      <a:pt x="13" y="79"/>
                    </a:lnTo>
                    <a:lnTo>
                      <a:pt x="22" y="78"/>
                    </a:lnTo>
                    <a:lnTo>
                      <a:pt x="33" y="7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5" name="Freeform 108"/>
              <p:cNvSpPr/>
              <p:nvPr/>
            </p:nvSpPr>
            <p:spPr bwMode="auto">
              <a:xfrm>
                <a:off x="2187575" y="2197100"/>
                <a:ext cx="11112" cy="4763"/>
              </a:xfrm>
              <a:custGeom>
                <a:avLst/>
                <a:gdLst>
                  <a:gd name="T0" fmla="*/ 34 w 34"/>
                  <a:gd name="T1" fmla="*/ 0 h 13"/>
                  <a:gd name="T2" fmla="*/ 16 w 34"/>
                  <a:gd name="T3" fmla="*/ 5 h 13"/>
                  <a:gd name="T4" fmla="*/ 0 w 34"/>
                  <a:gd name="T5" fmla="*/ 8 h 13"/>
                  <a:gd name="T6" fmla="*/ 0 w 34"/>
                  <a:gd name="T7" fmla="*/ 9 h 13"/>
                  <a:gd name="T8" fmla="*/ 0 w 34"/>
                  <a:gd name="T9" fmla="*/ 11 h 13"/>
                  <a:gd name="T10" fmla="*/ 0 w 34"/>
                  <a:gd name="T11" fmla="*/ 12 h 13"/>
                  <a:gd name="T12" fmla="*/ 9 w 34"/>
                  <a:gd name="T13" fmla="*/ 13 h 13"/>
                  <a:gd name="T14" fmla="*/ 15 w 34"/>
                  <a:gd name="T15" fmla="*/ 13 h 13"/>
                  <a:gd name="T16" fmla="*/ 21 w 34"/>
                  <a:gd name="T17" fmla="*/ 12 h 13"/>
                  <a:gd name="T18" fmla="*/ 26 w 34"/>
                  <a:gd name="T19" fmla="*/ 7 h 13"/>
                  <a:gd name="T20" fmla="*/ 34 w 34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13">
                    <a:moveTo>
                      <a:pt x="34" y="0"/>
                    </a:moveTo>
                    <a:lnTo>
                      <a:pt x="16" y="5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2"/>
                    </a:lnTo>
                    <a:lnTo>
                      <a:pt x="9" y="13"/>
                    </a:lnTo>
                    <a:lnTo>
                      <a:pt x="15" y="13"/>
                    </a:lnTo>
                    <a:lnTo>
                      <a:pt x="21" y="12"/>
                    </a:lnTo>
                    <a:lnTo>
                      <a:pt x="26" y="7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6" name="Freeform 109"/>
              <p:cNvSpPr/>
              <p:nvPr/>
            </p:nvSpPr>
            <p:spPr bwMode="auto">
              <a:xfrm>
                <a:off x="2151063" y="2225675"/>
                <a:ext cx="11112" cy="11113"/>
              </a:xfrm>
              <a:custGeom>
                <a:avLst/>
                <a:gdLst>
                  <a:gd name="T0" fmla="*/ 23 w 38"/>
                  <a:gd name="T1" fmla="*/ 32 h 33"/>
                  <a:gd name="T2" fmla="*/ 26 w 38"/>
                  <a:gd name="T3" fmla="*/ 33 h 33"/>
                  <a:gd name="T4" fmla="*/ 30 w 38"/>
                  <a:gd name="T5" fmla="*/ 33 h 33"/>
                  <a:gd name="T6" fmla="*/ 34 w 38"/>
                  <a:gd name="T7" fmla="*/ 32 h 33"/>
                  <a:gd name="T8" fmla="*/ 37 w 38"/>
                  <a:gd name="T9" fmla="*/ 30 h 33"/>
                  <a:gd name="T10" fmla="*/ 38 w 38"/>
                  <a:gd name="T11" fmla="*/ 26 h 33"/>
                  <a:gd name="T12" fmla="*/ 37 w 38"/>
                  <a:gd name="T13" fmla="*/ 24 h 33"/>
                  <a:gd name="T14" fmla="*/ 36 w 38"/>
                  <a:gd name="T15" fmla="*/ 20 h 33"/>
                  <a:gd name="T16" fmla="*/ 25 w 38"/>
                  <a:gd name="T17" fmla="*/ 8 h 33"/>
                  <a:gd name="T18" fmla="*/ 23 w 38"/>
                  <a:gd name="T19" fmla="*/ 4 h 33"/>
                  <a:gd name="T20" fmla="*/ 20 w 38"/>
                  <a:gd name="T21" fmla="*/ 2 h 33"/>
                  <a:gd name="T22" fmla="*/ 18 w 38"/>
                  <a:gd name="T23" fmla="*/ 0 h 33"/>
                  <a:gd name="T24" fmla="*/ 15 w 38"/>
                  <a:gd name="T25" fmla="*/ 0 h 33"/>
                  <a:gd name="T26" fmla="*/ 13 w 38"/>
                  <a:gd name="T27" fmla="*/ 1 h 33"/>
                  <a:gd name="T28" fmla="*/ 9 w 38"/>
                  <a:gd name="T29" fmla="*/ 2 h 33"/>
                  <a:gd name="T30" fmla="*/ 6 w 38"/>
                  <a:gd name="T31" fmla="*/ 4 h 33"/>
                  <a:gd name="T32" fmla="*/ 3 w 38"/>
                  <a:gd name="T33" fmla="*/ 6 h 33"/>
                  <a:gd name="T34" fmla="*/ 1 w 38"/>
                  <a:gd name="T35" fmla="*/ 7 h 33"/>
                  <a:gd name="T36" fmla="*/ 0 w 38"/>
                  <a:gd name="T37" fmla="*/ 8 h 33"/>
                  <a:gd name="T38" fmla="*/ 0 w 38"/>
                  <a:gd name="T39" fmla="*/ 10 h 33"/>
                  <a:gd name="T40" fmla="*/ 1 w 38"/>
                  <a:gd name="T41" fmla="*/ 14 h 33"/>
                  <a:gd name="T42" fmla="*/ 23 w 38"/>
                  <a:gd name="T43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3">
                    <a:moveTo>
                      <a:pt x="23" y="32"/>
                    </a:moveTo>
                    <a:lnTo>
                      <a:pt x="26" y="33"/>
                    </a:lnTo>
                    <a:lnTo>
                      <a:pt x="30" y="33"/>
                    </a:lnTo>
                    <a:lnTo>
                      <a:pt x="34" y="32"/>
                    </a:lnTo>
                    <a:lnTo>
                      <a:pt x="37" y="30"/>
                    </a:lnTo>
                    <a:lnTo>
                      <a:pt x="38" y="26"/>
                    </a:lnTo>
                    <a:lnTo>
                      <a:pt x="37" y="24"/>
                    </a:lnTo>
                    <a:lnTo>
                      <a:pt x="36" y="20"/>
                    </a:lnTo>
                    <a:lnTo>
                      <a:pt x="25" y="8"/>
                    </a:lnTo>
                    <a:lnTo>
                      <a:pt x="23" y="4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1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4"/>
                    </a:lnTo>
                    <a:lnTo>
                      <a:pt x="23" y="32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7" name="Freeform 110"/>
              <p:cNvSpPr/>
              <p:nvPr/>
            </p:nvSpPr>
            <p:spPr bwMode="auto">
              <a:xfrm>
                <a:off x="2133600" y="2233613"/>
                <a:ext cx="17462" cy="20638"/>
              </a:xfrm>
              <a:custGeom>
                <a:avLst/>
                <a:gdLst>
                  <a:gd name="T0" fmla="*/ 51 w 53"/>
                  <a:gd name="T1" fmla="*/ 11 h 63"/>
                  <a:gd name="T2" fmla="*/ 45 w 53"/>
                  <a:gd name="T3" fmla="*/ 3 h 63"/>
                  <a:gd name="T4" fmla="*/ 39 w 53"/>
                  <a:gd name="T5" fmla="*/ 0 h 63"/>
                  <a:gd name="T6" fmla="*/ 33 w 53"/>
                  <a:gd name="T7" fmla="*/ 3 h 63"/>
                  <a:gd name="T8" fmla="*/ 28 w 53"/>
                  <a:gd name="T9" fmla="*/ 7 h 63"/>
                  <a:gd name="T10" fmla="*/ 22 w 53"/>
                  <a:gd name="T11" fmla="*/ 14 h 63"/>
                  <a:gd name="T12" fmla="*/ 6 w 53"/>
                  <a:gd name="T13" fmla="*/ 41 h 63"/>
                  <a:gd name="T14" fmla="*/ 0 w 53"/>
                  <a:gd name="T15" fmla="*/ 44 h 63"/>
                  <a:gd name="T16" fmla="*/ 11 w 53"/>
                  <a:gd name="T17" fmla="*/ 55 h 63"/>
                  <a:gd name="T18" fmla="*/ 14 w 53"/>
                  <a:gd name="T19" fmla="*/ 58 h 63"/>
                  <a:gd name="T20" fmla="*/ 16 w 53"/>
                  <a:gd name="T21" fmla="*/ 61 h 63"/>
                  <a:gd name="T22" fmla="*/ 20 w 53"/>
                  <a:gd name="T23" fmla="*/ 62 h 63"/>
                  <a:gd name="T24" fmla="*/ 23 w 53"/>
                  <a:gd name="T25" fmla="*/ 63 h 63"/>
                  <a:gd name="T26" fmla="*/ 28 w 53"/>
                  <a:gd name="T27" fmla="*/ 61 h 63"/>
                  <a:gd name="T28" fmla="*/ 32 w 53"/>
                  <a:gd name="T29" fmla="*/ 57 h 63"/>
                  <a:gd name="T30" fmla="*/ 34 w 53"/>
                  <a:gd name="T31" fmla="*/ 51 h 63"/>
                  <a:gd name="T32" fmla="*/ 36 w 53"/>
                  <a:gd name="T33" fmla="*/ 44 h 63"/>
                  <a:gd name="T34" fmla="*/ 32 w 53"/>
                  <a:gd name="T35" fmla="*/ 38 h 63"/>
                  <a:gd name="T36" fmla="*/ 37 w 53"/>
                  <a:gd name="T37" fmla="*/ 38 h 63"/>
                  <a:gd name="T38" fmla="*/ 40 w 53"/>
                  <a:gd name="T39" fmla="*/ 37 h 63"/>
                  <a:gd name="T40" fmla="*/ 45 w 53"/>
                  <a:gd name="T41" fmla="*/ 33 h 63"/>
                  <a:gd name="T42" fmla="*/ 50 w 53"/>
                  <a:gd name="T43" fmla="*/ 27 h 63"/>
                  <a:gd name="T44" fmla="*/ 53 w 53"/>
                  <a:gd name="T45" fmla="*/ 20 h 63"/>
                  <a:gd name="T46" fmla="*/ 51 w 53"/>
                  <a:gd name="T47" fmla="*/ 1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3" h="63">
                    <a:moveTo>
                      <a:pt x="51" y="11"/>
                    </a:moveTo>
                    <a:lnTo>
                      <a:pt x="45" y="3"/>
                    </a:lnTo>
                    <a:lnTo>
                      <a:pt x="39" y="0"/>
                    </a:lnTo>
                    <a:lnTo>
                      <a:pt x="33" y="3"/>
                    </a:lnTo>
                    <a:lnTo>
                      <a:pt x="28" y="7"/>
                    </a:lnTo>
                    <a:lnTo>
                      <a:pt x="22" y="14"/>
                    </a:lnTo>
                    <a:lnTo>
                      <a:pt x="6" y="41"/>
                    </a:lnTo>
                    <a:lnTo>
                      <a:pt x="0" y="44"/>
                    </a:lnTo>
                    <a:lnTo>
                      <a:pt x="11" y="55"/>
                    </a:lnTo>
                    <a:lnTo>
                      <a:pt x="14" y="58"/>
                    </a:lnTo>
                    <a:lnTo>
                      <a:pt x="16" y="61"/>
                    </a:lnTo>
                    <a:lnTo>
                      <a:pt x="20" y="62"/>
                    </a:lnTo>
                    <a:lnTo>
                      <a:pt x="23" y="63"/>
                    </a:lnTo>
                    <a:lnTo>
                      <a:pt x="28" y="61"/>
                    </a:lnTo>
                    <a:lnTo>
                      <a:pt x="32" y="57"/>
                    </a:lnTo>
                    <a:lnTo>
                      <a:pt x="34" y="51"/>
                    </a:lnTo>
                    <a:lnTo>
                      <a:pt x="36" y="44"/>
                    </a:lnTo>
                    <a:lnTo>
                      <a:pt x="32" y="38"/>
                    </a:lnTo>
                    <a:lnTo>
                      <a:pt x="37" y="38"/>
                    </a:lnTo>
                    <a:lnTo>
                      <a:pt x="40" y="37"/>
                    </a:lnTo>
                    <a:lnTo>
                      <a:pt x="45" y="33"/>
                    </a:lnTo>
                    <a:lnTo>
                      <a:pt x="50" y="27"/>
                    </a:lnTo>
                    <a:lnTo>
                      <a:pt x="53" y="20"/>
                    </a:lnTo>
                    <a:lnTo>
                      <a:pt x="51" y="1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8" name="Freeform 111"/>
              <p:cNvSpPr/>
              <p:nvPr/>
            </p:nvSpPr>
            <p:spPr bwMode="auto">
              <a:xfrm>
                <a:off x="2098675" y="2274888"/>
                <a:ext cx="4762" cy="7938"/>
              </a:xfrm>
              <a:custGeom>
                <a:avLst/>
                <a:gdLst>
                  <a:gd name="T0" fmla="*/ 3 w 19"/>
                  <a:gd name="T1" fmla="*/ 25 h 28"/>
                  <a:gd name="T2" fmla="*/ 5 w 19"/>
                  <a:gd name="T3" fmla="*/ 27 h 28"/>
                  <a:gd name="T4" fmla="*/ 9 w 19"/>
                  <a:gd name="T5" fmla="*/ 28 h 28"/>
                  <a:gd name="T6" fmla="*/ 11 w 19"/>
                  <a:gd name="T7" fmla="*/ 27 h 28"/>
                  <a:gd name="T8" fmla="*/ 15 w 19"/>
                  <a:gd name="T9" fmla="*/ 25 h 28"/>
                  <a:gd name="T10" fmla="*/ 16 w 19"/>
                  <a:gd name="T11" fmla="*/ 22 h 28"/>
                  <a:gd name="T12" fmla="*/ 17 w 19"/>
                  <a:gd name="T13" fmla="*/ 17 h 28"/>
                  <a:gd name="T14" fmla="*/ 19 w 19"/>
                  <a:gd name="T15" fmla="*/ 12 h 28"/>
                  <a:gd name="T16" fmla="*/ 19 w 19"/>
                  <a:gd name="T17" fmla="*/ 8 h 28"/>
                  <a:gd name="T18" fmla="*/ 17 w 19"/>
                  <a:gd name="T19" fmla="*/ 4 h 28"/>
                  <a:gd name="T20" fmla="*/ 11 w 19"/>
                  <a:gd name="T21" fmla="*/ 0 h 28"/>
                  <a:gd name="T22" fmla="*/ 4 w 19"/>
                  <a:gd name="T23" fmla="*/ 4 h 28"/>
                  <a:gd name="T24" fmla="*/ 4 w 19"/>
                  <a:gd name="T25" fmla="*/ 10 h 28"/>
                  <a:gd name="T26" fmla="*/ 3 w 19"/>
                  <a:gd name="T27" fmla="*/ 12 h 28"/>
                  <a:gd name="T28" fmla="*/ 2 w 19"/>
                  <a:gd name="T29" fmla="*/ 16 h 28"/>
                  <a:gd name="T30" fmla="*/ 0 w 19"/>
                  <a:gd name="T31" fmla="*/ 19 h 28"/>
                  <a:gd name="T32" fmla="*/ 0 w 19"/>
                  <a:gd name="T33" fmla="*/ 22 h 28"/>
                  <a:gd name="T34" fmla="*/ 3 w 19"/>
                  <a:gd name="T35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8">
                    <a:moveTo>
                      <a:pt x="3" y="25"/>
                    </a:moveTo>
                    <a:lnTo>
                      <a:pt x="5" y="27"/>
                    </a:lnTo>
                    <a:lnTo>
                      <a:pt x="9" y="28"/>
                    </a:lnTo>
                    <a:lnTo>
                      <a:pt x="11" y="27"/>
                    </a:lnTo>
                    <a:lnTo>
                      <a:pt x="15" y="25"/>
                    </a:lnTo>
                    <a:lnTo>
                      <a:pt x="16" y="22"/>
                    </a:lnTo>
                    <a:lnTo>
                      <a:pt x="17" y="17"/>
                    </a:lnTo>
                    <a:lnTo>
                      <a:pt x="19" y="12"/>
                    </a:lnTo>
                    <a:lnTo>
                      <a:pt x="19" y="8"/>
                    </a:lnTo>
                    <a:lnTo>
                      <a:pt x="17" y="4"/>
                    </a:lnTo>
                    <a:lnTo>
                      <a:pt x="11" y="0"/>
                    </a:lnTo>
                    <a:lnTo>
                      <a:pt x="4" y="4"/>
                    </a:lnTo>
                    <a:lnTo>
                      <a:pt x="4" y="10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89" name="Freeform 112"/>
              <p:cNvSpPr/>
              <p:nvPr/>
            </p:nvSpPr>
            <p:spPr bwMode="auto">
              <a:xfrm>
                <a:off x="2132013" y="2265363"/>
                <a:ext cx="7937" cy="6350"/>
              </a:xfrm>
              <a:custGeom>
                <a:avLst/>
                <a:gdLst>
                  <a:gd name="T0" fmla="*/ 15 w 24"/>
                  <a:gd name="T1" fmla="*/ 0 h 24"/>
                  <a:gd name="T2" fmla="*/ 11 w 24"/>
                  <a:gd name="T3" fmla="*/ 2 h 24"/>
                  <a:gd name="T4" fmla="*/ 9 w 24"/>
                  <a:gd name="T5" fmla="*/ 5 h 24"/>
                  <a:gd name="T6" fmla="*/ 5 w 24"/>
                  <a:gd name="T7" fmla="*/ 7 h 24"/>
                  <a:gd name="T8" fmla="*/ 2 w 24"/>
                  <a:gd name="T9" fmla="*/ 10 h 24"/>
                  <a:gd name="T10" fmla="*/ 0 w 24"/>
                  <a:gd name="T11" fmla="*/ 13 h 24"/>
                  <a:gd name="T12" fmla="*/ 0 w 24"/>
                  <a:gd name="T13" fmla="*/ 16 h 24"/>
                  <a:gd name="T14" fmla="*/ 0 w 24"/>
                  <a:gd name="T15" fmla="*/ 19 h 24"/>
                  <a:gd name="T16" fmla="*/ 1 w 24"/>
                  <a:gd name="T17" fmla="*/ 23 h 24"/>
                  <a:gd name="T18" fmla="*/ 4 w 24"/>
                  <a:gd name="T19" fmla="*/ 24 h 24"/>
                  <a:gd name="T20" fmla="*/ 6 w 24"/>
                  <a:gd name="T21" fmla="*/ 24 h 24"/>
                  <a:gd name="T22" fmla="*/ 9 w 24"/>
                  <a:gd name="T23" fmla="*/ 24 h 24"/>
                  <a:gd name="T24" fmla="*/ 11 w 24"/>
                  <a:gd name="T25" fmla="*/ 24 h 24"/>
                  <a:gd name="T26" fmla="*/ 15 w 24"/>
                  <a:gd name="T27" fmla="*/ 23 h 24"/>
                  <a:gd name="T28" fmla="*/ 17 w 24"/>
                  <a:gd name="T29" fmla="*/ 22 h 24"/>
                  <a:gd name="T30" fmla="*/ 19 w 24"/>
                  <a:gd name="T31" fmla="*/ 21 h 24"/>
                  <a:gd name="T32" fmla="*/ 24 w 24"/>
                  <a:gd name="T33" fmla="*/ 15 h 24"/>
                  <a:gd name="T34" fmla="*/ 24 w 24"/>
                  <a:gd name="T35" fmla="*/ 9 h 24"/>
                  <a:gd name="T36" fmla="*/ 22 w 24"/>
                  <a:gd name="T37" fmla="*/ 4 h 24"/>
                  <a:gd name="T38" fmla="*/ 15 w 24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24">
                    <a:moveTo>
                      <a:pt x="15" y="0"/>
                    </a:moveTo>
                    <a:lnTo>
                      <a:pt x="11" y="2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2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3"/>
                    </a:lnTo>
                    <a:lnTo>
                      <a:pt x="4" y="24"/>
                    </a:lnTo>
                    <a:lnTo>
                      <a:pt x="6" y="24"/>
                    </a:lnTo>
                    <a:lnTo>
                      <a:pt x="9" y="24"/>
                    </a:lnTo>
                    <a:lnTo>
                      <a:pt x="11" y="24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1"/>
                    </a:lnTo>
                    <a:lnTo>
                      <a:pt x="24" y="15"/>
                    </a:lnTo>
                    <a:lnTo>
                      <a:pt x="24" y="9"/>
                    </a:lnTo>
                    <a:lnTo>
                      <a:pt x="22" y="4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0" name="Freeform 113"/>
              <p:cNvSpPr/>
              <p:nvPr/>
            </p:nvSpPr>
            <p:spPr bwMode="auto">
              <a:xfrm>
                <a:off x="2138363" y="2279650"/>
                <a:ext cx="9525" cy="7938"/>
              </a:xfrm>
              <a:custGeom>
                <a:avLst/>
                <a:gdLst>
                  <a:gd name="T0" fmla="*/ 11 w 30"/>
                  <a:gd name="T1" fmla="*/ 23 h 23"/>
                  <a:gd name="T2" fmla="*/ 18 w 30"/>
                  <a:gd name="T3" fmla="*/ 22 h 23"/>
                  <a:gd name="T4" fmla="*/ 24 w 30"/>
                  <a:gd name="T5" fmla="*/ 20 h 23"/>
                  <a:gd name="T6" fmla="*/ 28 w 30"/>
                  <a:gd name="T7" fmla="*/ 16 h 23"/>
                  <a:gd name="T8" fmla="*/ 30 w 30"/>
                  <a:gd name="T9" fmla="*/ 12 h 23"/>
                  <a:gd name="T10" fmla="*/ 29 w 30"/>
                  <a:gd name="T11" fmla="*/ 9 h 23"/>
                  <a:gd name="T12" fmla="*/ 27 w 30"/>
                  <a:gd name="T13" fmla="*/ 5 h 23"/>
                  <a:gd name="T14" fmla="*/ 24 w 30"/>
                  <a:gd name="T15" fmla="*/ 3 h 23"/>
                  <a:gd name="T16" fmla="*/ 21 w 30"/>
                  <a:gd name="T17" fmla="*/ 2 h 23"/>
                  <a:gd name="T18" fmla="*/ 17 w 30"/>
                  <a:gd name="T19" fmla="*/ 0 h 23"/>
                  <a:gd name="T20" fmla="*/ 12 w 30"/>
                  <a:gd name="T21" fmla="*/ 2 h 23"/>
                  <a:gd name="T22" fmla="*/ 0 w 30"/>
                  <a:gd name="T23" fmla="*/ 14 h 23"/>
                  <a:gd name="T24" fmla="*/ 0 w 30"/>
                  <a:gd name="T25" fmla="*/ 16 h 23"/>
                  <a:gd name="T26" fmla="*/ 0 w 30"/>
                  <a:gd name="T27" fmla="*/ 20 h 23"/>
                  <a:gd name="T28" fmla="*/ 3 w 30"/>
                  <a:gd name="T29" fmla="*/ 22 h 23"/>
                  <a:gd name="T30" fmla="*/ 6 w 30"/>
                  <a:gd name="T31" fmla="*/ 23 h 23"/>
                  <a:gd name="T32" fmla="*/ 11 w 30"/>
                  <a:gd name="T3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23">
                    <a:moveTo>
                      <a:pt x="11" y="23"/>
                    </a:moveTo>
                    <a:lnTo>
                      <a:pt x="18" y="22"/>
                    </a:lnTo>
                    <a:lnTo>
                      <a:pt x="24" y="20"/>
                    </a:lnTo>
                    <a:lnTo>
                      <a:pt x="28" y="16"/>
                    </a:lnTo>
                    <a:lnTo>
                      <a:pt x="30" y="12"/>
                    </a:lnTo>
                    <a:lnTo>
                      <a:pt x="29" y="9"/>
                    </a:lnTo>
                    <a:lnTo>
                      <a:pt x="27" y="5"/>
                    </a:lnTo>
                    <a:lnTo>
                      <a:pt x="24" y="3"/>
                    </a:lnTo>
                    <a:lnTo>
                      <a:pt x="21" y="2"/>
                    </a:lnTo>
                    <a:lnTo>
                      <a:pt x="17" y="0"/>
                    </a:lnTo>
                    <a:lnTo>
                      <a:pt x="12" y="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3" y="22"/>
                    </a:lnTo>
                    <a:lnTo>
                      <a:pt x="6" y="23"/>
                    </a:lnTo>
                    <a:lnTo>
                      <a:pt x="11" y="2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1" name="Freeform 114"/>
              <p:cNvSpPr/>
              <p:nvPr/>
            </p:nvSpPr>
            <p:spPr bwMode="auto">
              <a:xfrm>
                <a:off x="2103438" y="2287588"/>
                <a:ext cx="12700" cy="11113"/>
              </a:xfrm>
              <a:custGeom>
                <a:avLst/>
                <a:gdLst>
                  <a:gd name="T0" fmla="*/ 23 w 44"/>
                  <a:gd name="T1" fmla="*/ 31 h 38"/>
                  <a:gd name="T2" fmla="*/ 24 w 44"/>
                  <a:gd name="T3" fmla="*/ 27 h 38"/>
                  <a:gd name="T4" fmla="*/ 24 w 44"/>
                  <a:gd name="T5" fmla="*/ 23 h 38"/>
                  <a:gd name="T6" fmla="*/ 28 w 44"/>
                  <a:gd name="T7" fmla="*/ 23 h 38"/>
                  <a:gd name="T8" fmla="*/ 32 w 44"/>
                  <a:gd name="T9" fmla="*/ 25 h 38"/>
                  <a:gd name="T10" fmla="*/ 35 w 44"/>
                  <a:gd name="T11" fmla="*/ 23 h 38"/>
                  <a:gd name="T12" fmla="*/ 39 w 44"/>
                  <a:gd name="T13" fmla="*/ 23 h 38"/>
                  <a:gd name="T14" fmla="*/ 41 w 44"/>
                  <a:gd name="T15" fmla="*/ 21 h 38"/>
                  <a:gd name="T16" fmla="*/ 44 w 44"/>
                  <a:gd name="T17" fmla="*/ 17 h 38"/>
                  <a:gd name="T18" fmla="*/ 41 w 44"/>
                  <a:gd name="T19" fmla="*/ 10 h 38"/>
                  <a:gd name="T20" fmla="*/ 23 w 44"/>
                  <a:gd name="T21" fmla="*/ 0 h 38"/>
                  <a:gd name="T22" fmla="*/ 5 w 44"/>
                  <a:gd name="T23" fmla="*/ 21 h 38"/>
                  <a:gd name="T24" fmla="*/ 0 w 44"/>
                  <a:gd name="T25" fmla="*/ 23 h 38"/>
                  <a:gd name="T26" fmla="*/ 0 w 44"/>
                  <a:gd name="T27" fmla="*/ 29 h 38"/>
                  <a:gd name="T28" fmla="*/ 4 w 44"/>
                  <a:gd name="T29" fmla="*/ 37 h 38"/>
                  <a:gd name="T30" fmla="*/ 8 w 44"/>
                  <a:gd name="T31" fmla="*/ 38 h 38"/>
                  <a:gd name="T32" fmla="*/ 13 w 44"/>
                  <a:gd name="T33" fmla="*/ 36 h 38"/>
                  <a:gd name="T34" fmla="*/ 18 w 44"/>
                  <a:gd name="T35" fmla="*/ 33 h 38"/>
                  <a:gd name="T36" fmla="*/ 23 w 44"/>
                  <a:gd name="T37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38">
                    <a:moveTo>
                      <a:pt x="23" y="31"/>
                    </a:moveTo>
                    <a:lnTo>
                      <a:pt x="24" y="27"/>
                    </a:lnTo>
                    <a:lnTo>
                      <a:pt x="24" y="23"/>
                    </a:lnTo>
                    <a:lnTo>
                      <a:pt x="28" y="23"/>
                    </a:lnTo>
                    <a:lnTo>
                      <a:pt x="32" y="25"/>
                    </a:lnTo>
                    <a:lnTo>
                      <a:pt x="35" y="23"/>
                    </a:lnTo>
                    <a:lnTo>
                      <a:pt x="39" y="23"/>
                    </a:lnTo>
                    <a:lnTo>
                      <a:pt x="41" y="21"/>
                    </a:lnTo>
                    <a:lnTo>
                      <a:pt x="44" y="17"/>
                    </a:lnTo>
                    <a:lnTo>
                      <a:pt x="41" y="10"/>
                    </a:lnTo>
                    <a:lnTo>
                      <a:pt x="23" y="0"/>
                    </a:lnTo>
                    <a:lnTo>
                      <a:pt x="5" y="21"/>
                    </a:lnTo>
                    <a:lnTo>
                      <a:pt x="0" y="23"/>
                    </a:lnTo>
                    <a:lnTo>
                      <a:pt x="0" y="29"/>
                    </a:lnTo>
                    <a:lnTo>
                      <a:pt x="4" y="37"/>
                    </a:lnTo>
                    <a:lnTo>
                      <a:pt x="8" y="38"/>
                    </a:lnTo>
                    <a:lnTo>
                      <a:pt x="13" y="36"/>
                    </a:lnTo>
                    <a:lnTo>
                      <a:pt x="18" y="33"/>
                    </a:lnTo>
                    <a:lnTo>
                      <a:pt x="23" y="3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2" name="Freeform 115"/>
              <p:cNvSpPr/>
              <p:nvPr/>
            </p:nvSpPr>
            <p:spPr bwMode="auto">
              <a:xfrm>
                <a:off x="2128838" y="2290763"/>
                <a:ext cx="6350" cy="7938"/>
              </a:xfrm>
              <a:custGeom>
                <a:avLst/>
                <a:gdLst>
                  <a:gd name="T0" fmla="*/ 0 w 18"/>
                  <a:gd name="T1" fmla="*/ 1 h 22"/>
                  <a:gd name="T2" fmla="*/ 0 w 18"/>
                  <a:gd name="T3" fmla="*/ 8 h 22"/>
                  <a:gd name="T4" fmla="*/ 6 w 18"/>
                  <a:gd name="T5" fmla="*/ 22 h 22"/>
                  <a:gd name="T6" fmla="*/ 10 w 18"/>
                  <a:gd name="T7" fmla="*/ 22 h 22"/>
                  <a:gd name="T8" fmla="*/ 14 w 18"/>
                  <a:gd name="T9" fmla="*/ 19 h 22"/>
                  <a:gd name="T10" fmla="*/ 17 w 18"/>
                  <a:gd name="T11" fmla="*/ 18 h 22"/>
                  <a:gd name="T12" fmla="*/ 18 w 18"/>
                  <a:gd name="T13" fmla="*/ 15 h 22"/>
                  <a:gd name="T14" fmla="*/ 18 w 18"/>
                  <a:gd name="T15" fmla="*/ 12 h 22"/>
                  <a:gd name="T16" fmla="*/ 18 w 18"/>
                  <a:gd name="T17" fmla="*/ 8 h 22"/>
                  <a:gd name="T18" fmla="*/ 15 w 18"/>
                  <a:gd name="T19" fmla="*/ 3 h 22"/>
                  <a:gd name="T20" fmla="*/ 12 w 18"/>
                  <a:gd name="T21" fmla="*/ 1 h 22"/>
                  <a:gd name="T22" fmla="*/ 8 w 18"/>
                  <a:gd name="T23" fmla="*/ 0 h 22"/>
                  <a:gd name="T24" fmla="*/ 3 w 18"/>
                  <a:gd name="T25" fmla="*/ 0 h 22"/>
                  <a:gd name="T26" fmla="*/ 0 w 18"/>
                  <a:gd name="T2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22">
                    <a:moveTo>
                      <a:pt x="0" y="1"/>
                    </a:moveTo>
                    <a:lnTo>
                      <a:pt x="0" y="8"/>
                    </a:lnTo>
                    <a:lnTo>
                      <a:pt x="6" y="22"/>
                    </a:lnTo>
                    <a:lnTo>
                      <a:pt x="10" y="22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8" y="15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8" y="0"/>
                    </a:lnTo>
                    <a:lnTo>
                      <a:pt x="3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3" name="Freeform 116"/>
              <p:cNvSpPr/>
              <p:nvPr/>
            </p:nvSpPr>
            <p:spPr bwMode="auto">
              <a:xfrm>
                <a:off x="2062163" y="2309813"/>
                <a:ext cx="9525" cy="6350"/>
              </a:xfrm>
              <a:custGeom>
                <a:avLst/>
                <a:gdLst>
                  <a:gd name="T0" fmla="*/ 1 w 26"/>
                  <a:gd name="T1" fmla="*/ 9 h 20"/>
                  <a:gd name="T2" fmla="*/ 0 w 26"/>
                  <a:gd name="T3" fmla="*/ 9 h 20"/>
                  <a:gd name="T4" fmla="*/ 1 w 26"/>
                  <a:gd name="T5" fmla="*/ 16 h 20"/>
                  <a:gd name="T6" fmla="*/ 9 w 26"/>
                  <a:gd name="T7" fmla="*/ 20 h 20"/>
                  <a:gd name="T8" fmla="*/ 17 w 26"/>
                  <a:gd name="T9" fmla="*/ 18 h 20"/>
                  <a:gd name="T10" fmla="*/ 25 w 26"/>
                  <a:gd name="T11" fmla="*/ 16 h 20"/>
                  <a:gd name="T12" fmla="*/ 26 w 26"/>
                  <a:gd name="T13" fmla="*/ 12 h 20"/>
                  <a:gd name="T14" fmla="*/ 26 w 26"/>
                  <a:gd name="T15" fmla="*/ 7 h 20"/>
                  <a:gd name="T16" fmla="*/ 24 w 26"/>
                  <a:gd name="T17" fmla="*/ 4 h 20"/>
                  <a:gd name="T18" fmla="*/ 22 w 26"/>
                  <a:gd name="T19" fmla="*/ 0 h 20"/>
                  <a:gd name="T20" fmla="*/ 13 w 26"/>
                  <a:gd name="T21" fmla="*/ 0 h 20"/>
                  <a:gd name="T22" fmla="*/ 6 w 26"/>
                  <a:gd name="T23" fmla="*/ 3 h 20"/>
                  <a:gd name="T24" fmla="*/ 1 w 26"/>
                  <a:gd name="T25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20">
                    <a:moveTo>
                      <a:pt x="1" y="9"/>
                    </a:moveTo>
                    <a:lnTo>
                      <a:pt x="0" y="9"/>
                    </a:lnTo>
                    <a:lnTo>
                      <a:pt x="1" y="16"/>
                    </a:lnTo>
                    <a:lnTo>
                      <a:pt x="9" y="20"/>
                    </a:lnTo>
                    <a:lnTo>
                      <a:pt x="17" y="18"/>
                    </a:lnTo>
                    <a:lnTo>
                      <a:pt x="25" y="16"/>
                    </a:lnTo>
                    <a:lnTo>
                      <a:pt x="26" y="12"/>
                    </a:lnTo>
                    <a:lnTo>
                      <a:pt x="26" y="7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13" y="0"/>
                    </a:lnTo>
                    <a:lnTo>
                      <a:pt x="6" y="3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4" name="Freeform 117"/>
              <p:cNvSpPr/>
              <p:nvPr/>
            </p:nvSpPr>
            <p:spPr bwMode="auto">
              <a:xfrm>
                <a:off x="2089150" y="2289175"/>
                <a:ext cx="7937" cy="6350"/>
              </a:xfrm>
              <a:custGeom>
                <a:avLst/>
                <a:gdLst>
                  <a:gd name="T0" fmla="*/ 12 w 22"/>
                  <a:gd name="T1" fmla="*/ 0 h 21"/>
                  <a:gd name="T2" fmla="*/ 8 w 22"/>
                  <a:gd name="T3" fmla="*/ 2 h 21"/>
                  <a:gd name="T4" fmla="*/ 6 w 22"/>
                  <a:gd name="T5" fmla="*/ 4 h 21"/>
                  <a:gd name="T6" fmla="*/ 3 w 22"/>
                  <a:gd name="T7" fmla="*/ 5 h 21"/>
                  <a:gd name="T8" fmla="*/ 1 w 22"/>
                  <a:gd name="T9" fmla="*/ 8 h 21"/>
                  <a:gd name="T10" fmla="*/ 0 w 22"/>
                  <a:gd name="T11" fmla="*/ 10 h 21"/>
                  <a:gd name="T12" fmla="*/ 0 w 22"/>
                  <a:gd name="T13" fmla="*/ 13 h 21"/>
                  <a:gd name="T14" fmla="*/ 1 w 22"/>
                  <a:gd name="T15" fmla="*/ 16 h 21"/>
                  <a:gd name="T16" fmla="*/ 5 w 22"/>
                  <a:gd name="T17" fmla="*/ 21 h 21"/>
                  <a:gd name="T18" fmla="*/ 9 w 22"/>
                  <a:gd name="T19" fmla="*/ 21 h 21"/>
                  <a:gd name="T20" fmla="*/ 13 w 22"/>
                  <a:gd name="T21" fmla="*/ 17 h 21"/>
                  <a:gd name="T22" fmla="*/ 17 w 22"/>
                  <a:gd name="T23" fmla="*/ 15 h 21"/>
                  <a:gd name="T24" fmla="*/ 22 w 22"/>
                  <a:gd name="T25" fmla="*/ 14 h 21"/>
                  <a:gd name="T26" fmla="*/ 20 w 22"/>
                  <a:gd name="T27" fmla="*/ 9 h 21"/>
                  <a:gd name="T28" fmla="*/ 18 w 22"/>
                  <a:gd name="T29" fmla="*/ 5 h 21"/>
                  <a:gd name="T30" fmla="*/ 15 w 22"/>
                  <a:gd name="T31" fmla="*/ 3 h 21"/>
                  <a:gd name="T32" fmla="*/ 12 w 22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1">
                    <a:moveTo>
                      <a:pt x="12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3" y="5"/>
                    </a:lnTo>
                    <a:lnTo>
                      <a:pt x="1" y="8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1" y="16"/>
                    </a:lnTo>
                    <a:lnTo>
                      <a:pt x="5" y="21"/>
                    </a:lnTo>
                    <a:lnTo>
                      <a:pt x="9" y="21"/>
                    </a:lnTo>
                    <a:lnTo>
                      <a:pt x="13" y="17"/>
                    </a:lnTo>
                    <a:lnTo>
                      <a:pt x="17" y="15"/>
                    </a:lnTo>
                    <a:lnTo>
                      <a:pt x="22" y="14"/>
                    </a:lnTo>
                    <a:lnTo>
                      <a:pt x="20" y="9"/>
                    </a:lnTo>
                    <a:lnTo>
                      <a:pt x="18" y="5"/>
                    </a:lnTo>
                    <a:lnTo>
                      <a:pt x="15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5" name="Freeform 118"/>
              <p:cNvSpPr/>
              <p:nvPr/>
            </p:nvSpPr>
            <p:spPr bwMode="auto">
              <a:xfrm>
                <a:off x="2163763" y="2428875"/>
                <a:ext cx="6350" cy="7938"/>
              </a:xfrm>
              <a:custGeom>
                <a:avLst/>
                <a:gdLst>
                  <a:gd name="T0" fmla="*/ 0 w 18"/>
                  <a:gd name="T1" fmla="*/ 9 h 21"/>
                  <a:gd name="T2" fmla="*/ 11 w 18"/>
                  <a:gd name="T3" fmla="*/ 21 h 21"/>
                  <a:gd name="T4" fmla="*/ 18 w 18"/>
                  <a:gd name="T5" fmla="*/ 12 h 21"/>
                  <a:gd name="T6" fmla="*/ 17 w 18"/>
                  <a:gd name="T7" fmla="*/ 9 h 21"/>
                  <a:gd name="T8" fmla="*/ 14 w 18"/>
                  <a:gd name="T9" fmla="*/ 6 h 21"/>
                  <a:gd name="T10" fmla="*/ 13 w 18"/>
                  <a:gd name="T11" fmla="*/ 4 h 21"/>
                  <a:gd name="T12" fmla="*/ 12 w 18"/>
                  <a:gd name="T13" fmla="*/ 1 h 21"/>
                  <a:gd name="T14" fmla="*/ 9 w 18"/>
                  <a:gd name="T15" fmla="*/ 0 h 21"/>
                  <a:gd name="T16" fmla="*/ 7 w 18"/>
                  <a:gd name="T17" fmla="*/ 1 h 21"/>
                  <a:gd name="T18" fmla="*/ 5 w 18"/>
                  <a:gd name="T19" fmla="*/ 1 h 21"/>
                  <a:gd name="T20" fmla="*/ 2 w 18"/>
                  <a:gd name="T21" fmla="*/ 5 h 21"/>
                  <a:gd name="T22" fmla="*/ 0 w 18"/>
                  <a:gd name="T2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1">
                    <a:moveTo>
                      <a:pt x="0" y="9"/>
                    </a:moveTo>
                    <a:lnTo>
                      <a:pt x="11" y="21"/>
                    </a:lnTo>
                    <a:lnTo>
                      <a:pt x="18" y="12"/>
                    </a:lnTo>
                    <a:lnTo>
                      <a:pt x="17" y="9"/>
                    </a:lnTo>
                    <a:lnTo>
                      <a:pt x="14" y="6"/>
                    </a:lnTo>
                    <a:lnTo>
                      <a:pt x="13" y="4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1"/>
                    </a:lnTo>
                    <a:lnTo>
                      <a:pt x="2" y="5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6" name="Freeform 119"/>
              <p:cNvSpPr/>
              <p:nvPr/>
            </p:nvSpPr>
            <p:spPr bwMode="auto">
              <a:xfrm>
                <a:off x="2341563" y="26209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7" name="Rectangle 120"/>
              <p:cNvSpPr>
                <a:spLocks noChangeArrowheads="1"/>
              </p:cNvSpPr>
              <p:nvPr/>
            </p:nvSpPr>
            <p:spPr bwMode="auto">
              <a:xfrm>
                <a:off x="1920875" y="2905125"/>
                <a:ext cx="1587" cy="158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8" name="Freeform 121"/>
              <p:cNvSpPr/>
              <p:nvPr/>
            </p:nvSpPr>
            <p:spPr bwMode="auto">
              <a:xfrm>
                <a:off x="1266825" y="2530475"/>
                <a:ext cx="14287" cy="20638"/>
              </a:xfrm>
              <a:custGeom>
                <a:avLst/>
                <a:gdLst>
                  <a:gd name="T0" fmla="*/ 15 w 45"/>
                  <a:gd name="T1" fmla="*/ 63 h 63"/>
                  <a:gd name="T2" fmla="*/ 23 w 45"/>
                  <a:gd name="T3" fmla="*/ 59 h 63"/>
                  <a:gd name="T4" fmla="*/ 33 w 45"/>
                  <a:gd name="T5" fmla="*/ 54 h 63"/>
                  <a:gd name="T6" fmla="*/ 39 w 45"/>
                  <a:gd name="T7" fmla="*/ 46 h 63"/>
                  <a:gd name="T8" fmla="*/ 44 w 45"/>
                  <a:gd name="T9" fmla="*/ 40 h 63"/>
                  <a:gd name="T10" fmla="*/ 45 w 45"/>
                  <a:gd name="T11" fmla="*/ 32 h 63"/>
                  <a:gd name="T12" fmla="*/ 43 w 45"/>
                  <a:gd name="T13" fmla="*/ 22 h 63"/>
                  <a:gd name="T14" fmla="*/ 34 w 45"/>
                  <a:gd name="T15" fmla="*/ 10 h 63"/>
                  <a:gd name="T16" fmla="*/ 26 w 45"/>
                  <a:gd name="T17" fmla="*/ 0 h 63"/>
                  <a:gd name="T18" fmla="*/ 21 w 45"/>
                  <a:gd name="T19" fmla="*/ 3 h 63"/>
                  <a:gd name="T20" fmla="*/ 16 w 45"/>
                  <a:gd name="T21" fmla="*/ 5 h 63"/>
                  <a:gd name="T22" fmla="*/ 12 w 45"/>
                  <a:gd name="T23" fmla="*/ 9 h 63"/>
                  <a:gd name="T24" fmla="*/ 9 w 45"/>
                  <a:gd name="T25" fmla="*/ 13 h 63"/>
                  <a:gd name="T26" fmla="*/ 6 w 45"/>
                  <a:gd name="T27" fmla="*/ 17 h 63"/>
                  <a:gd name="T28" fmla="*/ 6 w 45"/>
                  <a:gd name="T29" fmla="*/ 27 h 63"/>
                  <a:gd name="T30" fmla="*/ 5 w 45"/>
                  <a:gd name="T31" fmla="*/ 38 h 63"/>
                  <a:gd name="T32" fmla="*/ 4 w 45"/>
                  <a:gd name="T33" fmla="*/ 46 h 63"/>
                  <a:gd name="T34" fmla="*/ 1 w 45"/>
                  <a:gd name="T35" fmla="*/ 51 h 63"/>
                  <a:gd name="T36" fmla="*/ 0 w 45"/>
                  <a:gd name="T37" fmla="*/ 55 h 63"/>
                  <a:gd name="T38" fmla="*/ 0 w 45"/>
                  <a:gd name="T39" fmla="*/ 57 h 63"/>
                  <a:gd name="T40" fmla="*/ 0 w 45"/>
                  <a:gd name="T41" fmla="*/ 59 h 63"/>
                  <a:gd name="T42" fmla="*/ 1 w 45"/>
                  <a:gd name="T43" fmla="*/ 60 h 63"/>
                  <a:gd name="T44" fmla="*/ 5 w 45"/>
                  <a:gd name="T45" fmla="*/ 61 h 63"/>
                  <a:gd name="T46" fmla="*/ 9 w 45"/>
                  <a:gd name="T47" fmla="*/ 62 h 63"/>
                  <a:gd name="T48" fmla="*/ 15 w 45"/>
                  <a:gd name="T4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63">
                    <a:moveTo>
                      <a:pt x="15" y="63"/>
                    </a:moveTo>
                    <a:lnTo>
                      <a:pt x="23" y="59"/>
                    </a:lnTo>
                    <a:lnTo>
                      <a:pt x="33" y="54"/>
                    </a:lnTo>
                    <a:lnTo>
                      <a:pt x="39" y="46"/>
                    </a:lnTo>
                    <a:lnTo>
                      <a:pt x="44" y="40"/>
                    </a:lnTo>
                    <a:lnTo>
                      <a:pt x="45" y="32"/>
                    </a:lnTo>
                    <a:lnTo>
                      <a:pt x="43" y="22"/>
                    </a:lnTo>
                    <a:lnTo>
                      <a:pt x="34" y="10"/>
                    </a:lnTo>
                    <a:lnTo>
                      <a:pt x="26" y="0"/>
                    </a:lnTo>
                    <a:lnTo>
                      <a:pt x="21" y="3"/>
                    </a:lnTo>
                    <a:lnTo>
                      <a:pt x="16" y="5"/>
                    </a:lnTo>
                    <a:lnTo>
                      <a:pt x="12" y="9"/>
                    </a:lnTo>
                    <a:lnTo>
                      <a:pt x="9" y="13"/>
                    </a:lnTo>
                    <a:lnTo>
                      <a:pt x="6" y="17"/>
                    </a:lnTo>
                    <a:lnTo>
                      <a:pt x="6" y="27"/>
                    </a:lnTo>
                    <a:lnTo>
                      <a:pt x="5" y="38"/>
                    </a:lnTo>
                    <a:lnTo>
                      <a:pt x="4" y="46"/>
                    </a:lnTo>
                    <a:lnTo>
                      <a:pt x="1" y="5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9"/>
                    </a:lnTo>
                    <a:lnTo>
                      <a:pt x="1" y="60"/>
                    </a:lnTo>
                    <a:lnTo>
                      <a:pt x="5" y="61"/>
                    </a:lnTo>
                    <a:lnTo>
                      <a:pt x="9" y="62"/>
                    </a:lnTo>
                    <a:lnTo>
                      <a:pt x="15" y="63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99" name="Freeform 122"/>
              <p:cNvSpPr/>
              <p:nvPr/>
            </p:nvSpPr>
            <p:spPr bwMode="auto">
              <a:xfrm>
                <a:off x="1366838" y="2725738"/>
                <a:ext cx="6350" cy="6350"/>
              </a:xfrm>
              <a:custGeom>
                <a:avLst/>
                <a:gdLst>
                  <a:gd name="T0" fmla="*/ 22 w 23"/>
                  <a:gd name="T1" fmla="*/ 14 h 19"/>
                  <a:gd name="T2" fmla="*/ 23 w 23"/>
                  <a:gd name="T3" fmla="*/ 0 h 19"/>
                  <a:gd name="T4" fmla="*/ 16 w 23"/>
                  <a:gd name="T5" fmla="*/ 1 h 19"/>
                  <a:gd name="T6" fmla="*/ 10 w 23"/>
                  <a:gd name="T7" fmla="*/ 2 h 19"/>
                  <a:gd name="T8" fmla="*/ 4 w 23"/>
                  <a:gd name="T9" fmla="*/ 5 h 19"/>
                  <a:gd name="T10" fmla="*/ 0 w 23"/>
                  <a:gd name="T11" fmla="*/ 8 h 19"/>
                  <a:gd name="T12" fmla="*/ 0 w 23"/>
                  <a:gd name="T13" fmla="*/ 14 h 19"/>
                  <a:gd name="T14" fmla="*/ 3 w 23"/>
                  <a:gd name="T15" fmla="*/ 19 h 19"/>
                  <a:gd name="T16" fmla="*/ 6 w 23"/>
                  <a:gd name="T17" fmla="*/ 19 h 19"/>
                  <a:gd name="T18" fmla="*/ 11 w 23"/>
                  <a:gd name="T19" fmla="*/ 18 h 19"/>
                  <a:gd name="T20" fmla="*/ 17 w 23"/>
                  <a:gd name="T21" fmla="*/ 15 h 19"/>
                  <a:gd name="T22" fmla="*/ 22 w 23"/>
                  <a:gd name="T2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19">
                    <a:moveTo>
                      <a:pt x="22" y="14"/>
                    </a:moveTo>
                    <a:lnTo>
                      <a:pt x="23" y="0"/>
                    </a:lnTo>
                    <a:lnTo>
                      <a:pt x="16" y="1"/>
                    </a:lnTo>
                    <a:lnTo>
                      <a:pt x="10" y="2"/>
                    </a:lnTo>
                    <a:lnTo>
                      <a:pt x="4" y="5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11" y="18"/>
                    </a:lnTo>
                    <a:lnTo>
                      <a:pt x="17" y="15"/>
                    </a:lnTo>
                    <a:lnTo>
                      <a:pt x="22" y="14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00" name="Freeform 123"/>
              <p:cNvSpPr/>
              <p:nvPr/>
            </p:nvSpPr>
            <p:spPr bwMode="auto">
              <a:xfrm>
                <a:off x="1212850" y="2581275"/>
                <a:ext cx="6350" cy="9525"/>
              </a:xfrm>
              <a:custGeom>
                <a:avLst/>
                <a:gdLst>
                  <a:gd name="T0" fmla="*/ 10 w 17"/>
                  <a:gd name="T1" fmla="*/ 0 h 27"/>
                  <a:gd name="T2" fmla="*/ 2 w 17"/>
                  <a:gd name="T3" fmla="*/ 3 h 27"/>
                  <a:gd name="T4" fmla="*/ 0 w 17"/>
                  <a:gd name="T5" fmla="*/ 27 h 27"/>
                  <a:gd name="T6" fmla="*/ 6 w 17"/>
                  <a:gd name="T7" fmla="*/ 25 h 27"/>
                  <a:gd name="T8" fmla="*/ 11 w 17"/>
                  <a:gd name="T9" fmla="*/ 21 h 27"/>
                  <a:gd name="T10" fmla="*/ 15 w 17"/>
                  <a:gd name="T11" fmla="*/ 17 h 27"/>
                  <a:gd name="T12" fmla="*/ 17 w 17"/>
                  <a:gd name="T13" fmla="*/ 14 h 27"/>
                  <a:gd name="T14" fmla="*/ 16 w 17"/>
                  <a:gd name="T15" fmla="*/ 8 h 27"/>
                  <a:gd name="T16" fmla="*/ 10 w 17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7">
                    <a:moveTo>
                      <a:pt x="10" y="0"/>
                    </a:moveTo>
                    <a:lnTo>
                      <a:pt x="2" y="3"/>
                    </a:lnTo>
                    <a:lnTo>
                      <a:pt x="0" y="27"/>
                    </a:lnTo>
                    <a:lnTo>
                      <a:pt x="6" y="25"/>
                    </a:lnTo>
                    <a:lnTo>
                      <a:pt x="11" y="21"/>
                    </a:lnTo>
                    <a:lnTo>
                      <a:pt x="15" y="17"/>
                    </a:lnTo>
                    <a:lnTo>
                      <a:pt x="17" y="14"/>
                    </a:lnTo>
                    <a:lnTo>
                      <a:pt x="16" y="8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01" name="Freeform 124"/>
              <p:cNvSpPr/>
              <p:nvPr/>
            </p:nvSpPr>
            <p:spPr bwMode="auto">
              <a:xfrm>
                <a:off x="1206500" y="2735263"/>
                <a:ext cx="14287" cy="22225"/>
              </a:xfrm>
              <a:custGeom>
                <a:avLst/>
                <a:gdLst>
                  <a:gd name="T0" fmla="*/ 1 w 45"/>
                  <a:gd name="T1" fmla="*/ 0 h 71"/>
                  <a:gd name="T2" fmla="*/ 0 w 45"/>
                  <a:gd name="T3" fmla="*/ 11 h 71"/>
                  <a:gd name="T4" fmla="*/ 4 w 45"/>
                  <a:gd name="T5" fmla="*/ 20 h 71"/>
                  <a:gd name="T6" fmla="*/ 10 w 45"/>
                  <a:gd name="T7" fmla="*/ 26 h 71"/>
                  <a:gd name="T8" fmla="*/ 18 w 45"/>
                  <a:gd name="T9" fmla="*/ 31 h 71"/>
                  <a:gd name="T10" fmla="*/ 27 w 45"/>
                  <a:gd name="T11" fmla="*/ 34 h 71"/>
                  <a:gd name="T12" fmla="*/ 26 w 45"/>
                  <a:gd name="T13" fmla="*/ 44 h 71"/>
                  <a:gd name="T14" fmla="*/ 27 w 45"/>
                  <a:gd name="T15" fmla="*/ 51 h 71"/>
                  <a:gd name="T16" fmla="*/ 29 w 45"/>
                  <a:gd name="T17" fmla="*/ 60 h 71"/>
                  <a:gd name="T18" fmla="*/ 34 w 45"/>
                  <a:gd name="T19" fmla="*/ 66 h 71"/>
                  <a:gd name="T20" fmla="*/ 43 w 45"/>
                  <a:gd name="T21" fmla="*/ 71 h 71"/>
                  <a:gd name="T22" fmla="*/ 45 w 45"/>
                  <a:gd name="T23" fmla="*/ 26 h 71"/>
                  <a:gd name="T24" fmla="*/ 41 w 45"/>
                  <a:gd name="T25" fmla="*/ 26 h 71"/>
                  <a:gd name="T26" fmla="*/ 37 w 45"/>
                  <a:gd name="T27" fmla="*/ 26 h 71"/>
                  <a:gd name="T28" fmla="*/ 32 w 45"/>
                  <a:gd name="T29" fmla="*/ 18 h 71"/>
                  <a:gd name="T30" fmla="*/ 27 w 45"/>
                  <a:gd name="T31" fmla="*/ 10 h 71"/>
                  <a:gd name="T32" fmla="*/ 21 w 45"/>
                  <a:gd name="T33" fmla="*/ 4 h 71"/>
                  <a:gd name="T34" fmla="*/ 12 w 45"/>
                  <a:gd name="T35" fmla="*/ 0 h 71"/>
                  <a:gd name="T36" fmla="*/ 1 w 45"/>
                  <a:gd name="T3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71">
                    <a:moveTo>
                      <a:pt x="1" y="0"/>
                    </a:moveTo>
                    <a:lnTo>
                      <a:pt x="0" y="11"/>
                    </a:lnTo>
                    <a:lnTo>
                      <a:pt x="4" y="20"/>
                    </a:lnTo>
                    <a:lnTo>
                      <a:pt x="10" y="26"/>
                    </a:lnTo>
                    <a:lnTo>
                      <a:pt x="18" y="31"/>
                    </a:lnTo>
                    <a:lnTo>
                      <a:pt x="27" y="34"/>
                    </a:lnTo>
                    <a:lnTo>
                      <a:pt x="26" y="44"/>
                    </a:lnTo>
                    <a:lnTo>
                      <a:pt x="27" y="51"/>
                    </a:lnTo>
                    <a:lnTo>
                      <a:pt x="29" y="60"/>
                    </a:lnTo>
                    <a:lnTo>
                      <a:pt x="34" y="66"/>
                    </a:lnTo>
                    <a:lnTo>
                      <a:pt x="43" y="71"/>
                    </a:lnTo>
                    <a:lnTo>
                      <a:pt x="45" y="26"/>
                    </a:lnTo>
                    <a:lnTo>
                      <a:pt x="41" y="26"/>
                    </a:lnTo>
                    <a:lnTo>
                      <a:pt x="37" y="26"/>
                    </a:lnTo>
                    <a:lnTo>
                      <a:pt x="32" y="18"/>
                    </a:lnTo>
                    <a:lnTo>
                      <a:pt x="27" y="10"/>
                    </a:lnTo>
                    <a:lnTo>
                      <a:pt x="21" y="4"/>
                    </a:lnTo>
                    <a:lnTo>
                      <a:pt x="12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02" name="Freeform 125"/>
              <p:cNvSpPr/>
              <p:nvPr/>
            </p:nvSpPr>
            <p:spPr bwMode="auto">
              <a:xfrm>
                <a:off x="1490663" y="2982913"/>
                <a:ext cx="9525" cy="6350"/>
              </a:xfrm>
              <a:custGeom>
                <a:avLst/>
                <a:gdLst>
                  <a:gd name="T0" fmla="*/ 28 w 28"/>
                  <a:gd name="T1" fmla="*/ 19 h 23"/>
                  <a:gd name="T2" fmla="*/ 20 w 28"/>
                  <a:gd name="T3" fmla="*/ 0 h 23"/>
                  <a:gd name="T4" fmla="*/ 0 w 28"/>
                  <a:gd name="T5" fmla="*/ 9 h 23"/>
                  <a:gd name="T6" fmla="*/ 4 w 28"/>
                  <a:gd name="T7" fmla="*/ 17 h 23"/>
                  <a:gd name="T8" fmla="*/ 9 w 28"/>
                  <a:gd name="T9" fmla="*/ 22 h 23"/>
                  <a:gd name="T10" fmla="*/ 14 w 28"/>
                  <a:gd name="T11" fmla="*/ 23 h 23"/>
                  <a:gd name="T12" fmla="*/ 21 w 28"/>
                  <a:gd name="T13" fmla="*/ 22 h 23"/>
                  <a:gd name="T14" fmla="*/ 28 w 28"/>
                  <a:gd name="T15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3">
                    <a:moveTo>
                      <a:pt x="28" y="19"/>
                    </a:moveTo>
                    <a:lnTo>
                      <a:pt x="20" y="0"/>
                    </a:lnTo>
                    <a:lnTo>
                      <a:pt x="0" y="9"/>
                    </a:lnTo>
                    <a:lnTo>
                      <a:pt x="4" y="17"/>
                    </a:lnTo>
                    <a:lnTo>
                      <a:pt x="9" y="22"/>
                    </a:lnTo>
                    <a:lnTo>
                      <a:pt x="14" y="23"/>
                    </a:lnTo>
                    <a:lnTo>
                      <a:pt x="21" y="22"/>
                    </a:lnTo>
                    <a:lnTo>
                      <a:pt x="28" y="1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03" name="Freeform 126"/>
              <p:cNvSpPr/>
              <p:nvPr/>
            </p:nvSpPr>
            <p:spPr bwMode="auto">
              <a:xfrm>
                <a:off x="2027238" y="2371725"/>
                <a:ext cx="7937" cy="7938"/>
              </a:xfrm>
              <a:custGeom>
                <a:avLst/>
                <a:gdLst>
                  <a:gd name="T0" fmla="*/ 11 w 21"/>
                  <a:gd name="T1" fmla="*/ 26 h 26"/>
                  <a:gd name="T2" fmla="*/ 17 w 21"/>
                  <a:gd name="T3" fmla="*/ 22 h 26"/>
                  <a:gd name="T4" fmla="*/ 20 w 21"/>
                  <a:gd name="T5" fmla="*/ 14 h 26"/>
                  <a:gd name="T6" fmla="*/ 21 w 21"/>
                  <a:gd name="T7" fmla="*/ 7 h 26"/>
                  <a:gd name="T8" fmla="*/ 21 w 21"/>
                  <a:gd name="T9" fmla="*/ 0 h 26"/>
                  <a:gd name="T10" fmla="*/ 4 w 21"/>
                  <a:gd name="T11" fmla="*/ 8 h 26"/>
                  <a:gd name="T12" fmla="*/ 2 w 21"/>
                  <a:gd name="T13" fmla="*/ 10 h 26"/>
                  <a:gd name="T14" fmla="*/ 0 w 21"/>
                  <a:gd name="T15" fmla="*/ 12 h 26"/>
                  <a:gd name="T16" fmla="*/ 0 w 21"/>
                  <a:gd name="T17" fmla="*/ 14 h 26"/>
                  <a:gd name="T18" fmla="*/ 2 w 21"/>
                  <a:gd name="T19" fmla="*/ 17 h 26"/>
                  <a:gd name="T20" fmla="*/ 11 w 21"/>
                  <a:gd name="T2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26">
                    <a:moveTo>
                      <a:pt x="11" y="26"/>
                    </a:moveTo>
                    <a:lnTo>
                      <a:pt x="17" y="22"/>
                    </a:lnTo>
                    <a:lnTo>
                      <a:pt x="20" y="14"/>
                    </a:lnTo>
                    <a:lnTo>
                      <a:pt x="21" y="7"/>
                    </a:lnTo>
                    <a:lnTo>
                      <a:pt x="21" y="0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2" y="17"/>
                    </a:lnTo>
                    <a:lnTo>
                      <a:pt x="11" y="2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538" name="Group 537"/>
            <p:cNvGrpSpPr/>
            <p:nvPr/>
          </p:nvGrpSpPr>
          <p:grpSpPr>
            <a:xfrm>
              <a:off x="7246433" y="2449361"/>
              <a:ext cx="468886" cy="435278"/>
              <a:chOff x="7272338" y="2854326"/>
              <a:chExt cx="465137" cy="431800"/>
            </a:xfrm>
            <a:solidFill>
              <a:schemeClr val="bg1"/>
            </a:solidFill>
          </p:grpSpPr>
          <p:sp>
            <p:nvSpPr>
              <p:cNvPr id="539" name="Freeform 48"/>
              <p:cNvSpPr/>
              <p:nvPr/>
            </p:nvSpPr>
            <p:spPr bwMode="auto">
              <a:xfrm>
                <a:off x="7581900" y="3240088"/>
                <a:ext cx="23812" cy="46038"/>
              </a:xfrm>
              <a:custGeom>
                <a:avLst/>
                <a:gdLst>
                  <a:gd name="T0" fmla="*/ 115 w 175"/>
                  <a:gd name="T1" fmla="*/ 0 h 350"/>
                  <a:gd name="T2" fmla="*/ 131 w 175"/>
                  <a:gd name="T3" fmla="*/ 1 h 350"/>
                  <a:gd name="T4" fmla="*/ 146 w 175"/>
                  <a:gd name="T5" fmla="*/ 8 h 350"/>
                  <a:gd name="T6" fmla="*/ 157 w 175"/>
                  <a:gd name="T7" fmla="*/ 16 h 350"/>
                  <a:gd name="T8" fmla="*/ 167 w 175"/>
                  <a:gd name="T9" fmla="*/ 28 h 350"/>
                  <a:gd name="T10" fmla="*/ 173 w 175"/>
                  <a:gd name="T11" fmla="*/ 42 h 350"/>
                  <a:gd name="T12" fmla="*/ 175 w 175"/>
                  <a:gd name="T13" fmla="*/ 57 h 350"/>
                  <a:gd name="T14" fmla="*/ 173 w 175"/>
                  <a:gd name="T15" fmla="*/ 73 h 350"/>
                  <a:gd name="T16" fmla="*/ 115 w 175"/>
                  <a:gd name="T17" fmla="*/ 307 h 350"/>
                  <a:gd name="T18" fmla="*/ 109 w 175"/>
                  <a:gd name="T19" fmla="*/ 322 h 350"/>
                  <a:gd name="T20" fmla="*/ 100 w 175"/>
                  <a:gd name="T21" fmla="*/ 333 h 350"/>
                  <a:gd name="T22" fmla="*/ 87 w 175"/>
                  <a:gd name="T23" fmla="*/ 343 h 350"/>
                  <a:gd name="T24" fmla="*/ 73 w 175"/>
                  <a:gd name="T25" fmla="*/ 348 h 350"/>
                  <a:gd name="T26" fmla="*/ 58 w 175"/>
                  <a:gd name="T27" fmla="*/ 350 h 350"/>
                  <a:gd name="T28" fmla="*/ 51 w 175"/>
                  <a:gd name="T29" fmla="*/ 350 h 350"/>
                  <a:gd name="T30" fmla="*/ 44 w 175"/>
                  <a:gd name="T31" fmla="*/ 349 h 350"/>
                  <a:gd name="T32" fmla="*/ 29 w 175"/>
                  <a:gd name="T33" fmla="*/ 343 h 350"/>
                  <a:gd name="T34" fmla="*/ 17 w 175"/>
                  <a:gd name="T35" fmla="*/ 335 h 350"/>
                  <a:gd name="T36" fmla="*/ 8 w 175"/>
                  <a:gd name="T37" fmla="*/ 323 h 350"/>
                  <a:gd name="T38" fmla="*/ 2 w 175"/>
                  <a:gd name="T39" fmla="*/ 309 h 350"/>
                  <a:gd name="T40" fmla="*/ 0 w 175"/>
                  <a:gd name="T41" fmla="*/ 294 h 350"/>
                  <a:gd name="T42" fmla="*/ 2 w 175"/>
                  <a:gd name="T43" fmla="*/ 278 h 350"/>
                  <a:gd name="T44" fmla="*/ 59 w 175"/>
                  <a:gd name="T45" fmla="*/ 44 h 350"/>
                  <a:gd name="T46" fmla="*/ 66 w 175"/>
                  <a:gd name="T47" fmla="*/ 30 h 350"/>
                  <a:gd name="T48" fmla="*/ 74 w 175"/>
                  <a:gd name="T49" fmla="*/ 17 h 350"/>
                  <a:gd name="T50" fmla="*/ 86 w 175"/>
                  <a:gd name="T51" fmla="*/ 8 h 350"/>
                  <a:gd name="T52" fmla="*/ 100 w 175"/>
                  <a:gd name="T53" fmla="*/ 3 h 350"/>
                  <a:gd name="T54" fmla="*/ 115 w 175"/>
                  <a:gd name="T55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5" h="350">
                    <a:moveTo>
                      <a:pt x="115" y="0"/>
                    </a:moveTo>
                    <a:lnTo>
                      <a:pt x="131" y="1"/>
                    </a:lnTo>
                    <a:lnTo>
                      <a:pt x="146" y="8"/>
                    </a:lnTo>
                    <a:lnTo>
                      <a:pt x="157" y="16"/>
                    </a:lnTo>
                    <a:lnTo>
                      <a:pt x="167" y="28"/>
                    </a:lnTo>
                    <a:lnTo>
                      <a:pt x="173" y="42"/>
                    </a:lnTo>
                    <a:lnTo>
                      <a:pt x="175" y="57"/>
                    </a:lnTo>
                    <a:lnTo>
                      <a:pt x="173" y="73"/>
                    </a:lnTo>
                    <a:lnTo>
                      <a:pt x="115" y="307"/>
                    </a:lnTo>
                    <a:lnTo>
                      <a:pt x="109" y="322"/>
                    </a:lnTo>
                    <a:lnTo>
                      <a:pt x="100" y="333"/>
                    </a:lnTo>
                    <a:lnTo>
                      <a:pt x="87" y="343"/>
                    </a:lnTo>
                    <a:lnTo>
                      <a:pt x="73" y="348"/>
                    </a:lnTo>
                    <a:lnTo>
                      <a:pt x="58" y="350"/>
                    </a:lnTo>
                    <a:lnTo>
                      <a:pt x="51" y="350"/>
                    </a:lnTo>
                    <a:lnTo>
                      <a:pt x="44" y="349"/>
                    </a:lnTo>
                    <a:lnTo>
                      <a:pt x="29" y="343"/>
                    </a:lnTo>
                    <a:lnTo>
                      <a:pt x="17" y="335"/>
                    </a:lnTo>
                    <a:lnTo>
                      <a:pt x="8" y="323"/>
                    </a:lnTo>
                    <a:lnTo>
                      <a:pt x="2" y="309"/>
                    </a:lnTo>
                    <a:lnTo>
                      <a:pt x="0" y="294"/>
                    </a:lnTo>
                    <a:lnTo>
                      <a:pt x="2" y="278"/>
                    </a:lnTo>
                    <a:lnTo>
                      <a:pt x="59" y="44"/>
                    </a:lnTo>
                    <a:lnTo>
                      <a:pt x="66" y="30"/>
                    </a:lnTo>
                    <a:lnTo>
                      <a:pt x="74" y="17"/>
                    </a:lnTo>
                    <a:lnTo>
                      <a:pt x="86" y="8"/>
                    </a:lnTo>
                    <a:lnTo>
                      <a:pt x="100" y="3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40" name="Freeform 49"/>
              <p:cNvSpPr/>
              <p:nvPr/>
            </p:nvSpPr>
            <p:spPr bwMode="auto">
              <a:xfrm>
                <a:off x="7272338" y="2970213"/>
                <a:ext cx="325437" cy="115888"/>
              </a:xfrm>
              <a:custGeom>
                <a:avLst/>
                <a:gdLst>
                  <a:gd name="T0" fmla="*/ 59 w 2459"/>
                  <a:gd name="T1" fmla="*/ 0 h 877"/>
                  <a:gd name="T2" fmla="*/ 77 w 2459"/>
                  <a:gd name="T3" fmla="*/ 2 h 877"/>
                  <a:gd name="T4" fmla="*/ 93 w 2459"/>
                  <a:gd name="T5" fmla="*/ 11 h 877"/>
                  <a:gd name="T6" fmla="*/ 106 w 2459"/>
                  <a:gd name="T7" fmla="*/ 24 h 877"/>
                  <a:gd name="T8" fmla="*/ 114 w 2459"/>
                  <a:gd name="T9" fmla="*/ 40 h 877"/>
                  <a:gd name="T10" fmla="*/ 117 w 2459"/>
                  <a:gd name="T11" fmla="*/ 58 h 877"/>
                  <a:gd name="T12" fmla="*/ 117 w 2459"/>
                  <a:gd name="T13" fmla="*/ 78 h 877"/>
                  <a:gd name="T14" fmla="*/ 1756 w 2459"/>
                  <a:gd name="T15" fmla="*/ 755 h 877"/>
                  <a:gd name="T16" fmla="*/ 2379 w 2459"/>
                  <a:gd name="T17" fmla="*/ 498 h 877"/>
                  <a:gd name="T18" fmla="*/ 2394 w 2459"/>
                  <a:gd name="T19" fmla="*/ 494 h 877"/>
                  <a:gd name="T20" fmla="*/ 2409 w 2459"/>
                  <a:gd name="T21" fmla="*/ 494 h 877"/>
                  <a:gd name="T22" fmla="*/ 2424 w 2459"/>
                  <a:gd name="T23" fmla="*/ 498 h 877"/>
                  <a:gd name="T24" fmla="*/ 2436 w 2459"/>
                  <a:gd name="T25" fmla="*/ 506 h 877"/>
                  <a:gd name="T26" fmla="*/ 2447 w 2459"/>
                  <a:gd name="T27" fmla="*/ 516 h 877"/>
                  <a:gd name="T28" fmla="*/ 2456 w 2459"/>
                  <a:gd name="T29" fmla="*/ 530 h 877"/>
                  <a:gd name="T30" fmla="*/ 2459 w 2459"/>
                  <a:gd name="T31" fmla="*/ 545 h 877"/>
                  <a:gd name="T32" fmla="*/ 2459 w 2459"/>
                  <a:gd name="T33" fmla="*/ 560 h 877"/>
                  <a:gd name="T34" fmla="*/ 2456 w 2459"/>
                  <a:gd name="T35" fmla="*/ 575 h 877"/>
                  <a:gd name="T36" fmla="*/ 2448 w 2459"/>
                  <a:gd name="T37" fmla="*/ 588 h 877"/>
                  <a:gd name="T38" fmla="*/ 2437 w 2459"/>
                  <a:gd name="T39" fmla="*/ 598 h 877"/>
                  <a:gd name="T40" fmla="*/ 2424 w 2459"/>
                  <a:gd name="T41" fmla="*/ 606 h 877"/>
                  <a:gd name="T42" fmla="*/ 1779 w 2459"/>
                  <a:gd name="T43" fmla="*/ 873 h 877"/>
                  <a:gd name="T44" fmla="*/ 1768 w 2459"/>
                  <a:gd name="T45" fmla="*/ 876 h 877"/>
                  <a:gd name="T46" fmla="*/ 1756 w 2459"/>
                  <a:gd name="T47" fmla="*/ 877 h 877"/>
                  <a:gd name="T48" fmla="*/ 1746 w 2459"/>
                  <a:gd name="T49" fmla="*/ 876 h 877"/>
                  <a:gd name="T50" fmla="*/ 1734 w 2459"/>
                  <a:gd name="T51" fmla="*/ 873 h 877"/>
                  <a:gd name="T52" fmla="*/ 36 w 2459"/>
                  <a:gd name="T53" fmla="*/ 170 h 877"/>
                  <a:gd name="T54" fmla="*/ 21 w 2459"/>
                  <a:gd name="T55" fmla="*/ 162 h 877"/>
                  <a:gd name="T56" fmla="*/ 10 w 2459"/>
                  <a:gd name="T57" fmla="*/ 149 h 877"/>
                  <a:gd name="T58" fmla="*/ 2 w 2459"/>
                  <a:gd name="T59" fmla="*/ 134 h 877"/>
                  <a:gd name="T60" fmla="*/ 0 w 2459"/>
                  <a:gd name="T61" fmla="*/ 116 h 877"/>
                  <a:gd name="T62" fmla="*/ 0 w 2459"/>
                  <a:gd name="T63" fmla="*/ 58 h 877"/>
                  <a:gd name="T64" fmla="*/ 3 w 2459"/>
                  <a:gd name="T65" fmla="*/ 40 h 877"/>
                  <a:gd name="T66" fmla="*/ 12 w 2459"/>
                  <a:gd name="T67" fmla="*/ 24 h 877"/>
                  <a:gd name="T68" fmla="*/ 25 w 2459"/>
                  <a:gd name="T69" fmla="*/ 11 h 877"/>
                  <a:gd name="T70" fmla="*/ 40 w 2459"/>
                  <a:gd name="T71" fmla="*/ 2 h 877"/>
                  <a:gd name="T72" fmla="*/ 59 w 2459"/>
                  <a:gd name="T7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9" h="877">
                    <a:moveTo>
                      <a:pt x="59" y="0"/>
                    </a:moveTo>
                    <a:lnTo>
                      <a:pt x="77" y="2"/>
                    </a:lnTo>
                    <a:lnTo>
                      <a:pt x="93" y="11"/>
                    </a:lnTo>
                    <a:lnTo>
                      <a:pt x="106" y="24"/>
                    </a:lnTo>
                    <a:lnTo>
                      <a:pt x="114" y="40"/>
                    </a:lnTo>
                    <a:lnTo>
                      <a:pt x="117" y="58"/>
                    </a:lnTo>
                    <a:lnTo>
                      <a:pt x="117" y="78"/>
                    </a:lnTo>
                    <a:lnTo>
                      <a:pt x="1756" y="755"/>
                    </a:lnTo>
                    <a:lnTo>
                      <a:pt x="2379" y="498"/>
                    </a:lnTo>
                    <a:lnTo>
                      <a:pt x="2394" y="494"/>
                    </a:lnTo>
                    <a:lnTo>
                      <a:pt x="2409" y="494"/>
                    </a:lnTo>
                    <a:lnTo>
                      <a:pt x="2424" y="498"/>
                    </a:lnTo>
                    <a:lnTo>
                      <a:pt x="2436" y="506"/>
                    </a:lnTo>
                    <a:lnTo>
                      <a:pt x="2447" y="516"/>
                    </a:lnTo>
                    <a:lnTo>
                      <a:pt x="2456" y="530"/>
                    </a:lnTo>
                    <a:lnTo>
                      <a:pt x="2459" y="545"/>
                    </a:lnTo>
                    <a:lnTo>
                      <a:pt x="2459" y="560"/>
                    </a:lnTo>
                    <a:lnTo>
                      <a:pt x="2456" y="575"/>
                    </a:lnTo>
                    <a:lnTo>
                      <a:pt x="2448" y="588"/>
                    </a:lnTo>
                    <a:lnTo>
                      <a:pt x="2437" y="598"/>
                    </a:lnTo>
                    <a:lnTo>
                      <a:pt x="2424" y="606"/>
                    </a:lnTo>
                    <a:lnTo>
                      <a:pt x="1779" y="873"/>
                    </a:lnTo>
                    <a:lnTo>
                      <a:pt x="1768" y="876"/>
                    </a:lnTo>
                    <a:lnTo>
                      <a:pt x="1756" y="877"/>
                    </a:lnTo>
                    <a:lnTo>
                      <a:pt x="1746" y="876"/>
                    </a:lnTo>
                    <a:lnTo>
                      <a:pt x="1734" y="873"/>
                    </a:lnTo>
                    <a:lnTo>
                      <a:pt x="36" y="170"/>
                    </a:lnTo>
                    <a:lnTo>
                      <a:pt x="21" y="162"/>
                    </a:lnTo>
                    <a:lnTo>
                      <a:pt x="10" y="149"/>
                    </a:lnTo>
                    <a:lnTo>
                      <a:pt x="2" y="134"/>
                    </a:lnTo>
                    <a:lnTo>
                      <a:pt x="0" y="116"/>
                    </a:lnTo>
                    <a:lnTo>
                      <a:pt x="0" y="58"/>
                    </a:lnTo>
                    <a:lnTo>
                      <a:pt x="3" y="40"/>
                    </a:lnTo>
                    <a:lnTo>
                      <a:pt x="12" y="24"/>
                    </a:lnTo>
                    <a:lnTo>
                      <a:pt x="25" y="11"/>
                    </a:lnTo>
                    <a:lnTo>
                      <a:pt x="40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41" name="Freeform 50"/>
              <p:cNvSpPr/>
              <p:nvPr/>
            </p:nvSpPr>
            <p:spPr bwMode="auto">
              <a:xfrm>
                <a:off x="7350125" y="3046413"/>
                <a:ext cx="247650" cy="147638"/>
              </a:xfrm>
              <a:custGeom>
                <a:avLst/>
                <a:gdLst>
                  <a:gd name="T0" fmla="*/ 78 w 1875"/>
                  <a:gd name="T1" fmla="*/ 4 h 1111"/>
                  <a:gd name="T2" fmla="*/ 107 w 1875"/>
                  <a:gd name="T3" fmla="*/ 24 h 1111"/>
                  <a:gd name="T4" fmla="*/ 117 w 1875"/>
                  <a:gd name="T5" fmla="*/ 59 h 1111"/>
                  <a:gd name="T6" fmla="*/ 123 w 1875"/>
                  <a:gd name="T7" fmla="*/ 466 h 1111"/>
                  <a:gd name="T8" fmla="*/ 138 w 1875"/>
                  <a:gd name="T9" fmla="*/ 495 h 1111"/>
                  <a:gd name="T10" fmla="*/ 161 w 1875"/>
                  <a:gd name="T11" fmla="*/ 533 h 1111"/>
                  <a:gd name="T12" fmla="*/ 194 w 1875"/>
                  <a:gd name="T13" fmla="*/ 579 h 1111"/>
                  <a:gd name="T14" fmla="*/ 237 w 1875"/>
                  <a:gd name="T15" fmla="*/ 631 h 1111"/>
                  <a:gd name="T16" fmla="*/ 290 w 1875"/>
                  <a:gd name="T17" fmla="*/ 687 h 1111"/>
                  <a:gd name="T18" fmla="*/ 355 w 1875"/>
                  <a:gd name="T19" fmla="*/ 743 h 1111"/>
                  <a:gd name="T20" fmla="*/ 433 w 1875"/>
                  <a:gd name="T21" fmla="*/ 798 h 1111"/>
                  <a:gd name="T22" fmla="*/ 523 w 1875"/>
                  <a:gd name="T23" fmla="*/ 851 h 1111"/>
                  <a:gd name="T24" fmla="*/ 628 w 1875"/>
                  <a:gd name="T25" fmla="*/ 898 h 1111"/>
                  <a:gd name="T26" fmla="*/ 746 w 1875"/>
                  <a:gd name="T27" fmla="*/ 938 h 1111"/>
                  <a:gd name="T28" fmla="*/ 880 w 1875"/>
                  <a:gd name="T29" fmla="*/ 969 h 1111"/>
                  <a:gd name="T30" fmla="*/ 1032 w 1875"/>
                  <a:gd name="T31" fmla="*/ 988 h 1111"/>
                  <a:gd name="T32" fmla="*/ 1113 w 1875"/>
                  <a:gd name="T33" fmla="*/ 469 h 1111"/>
                  <a:gd name="T34" fmla="*/ 1125 w 1875"/>
                  <a:gd name="T35" fmla="*/ 433 h 1111"/>
                  <a:gd name="T36" fmla="*/ 1153 w 1875"/>
                  <a:gd name="T37" fmla="*/ 412 h 1111"/>
                  <a:gd name="T38" fmla="*/ 1191 w 1875"/>
                  <a:gd name="T39" fmla="*/ 412 h 1111"/>
                  <a:gd name="T40" fmla="*/ 1219 w 1875"/>
                  <a:gd name="T41" fmla="*/ 433 h 1111"/>
                  <a:gd name="T42" fmla="*/ 1230 w 1875"/>
                  <a:gd name="T43" fmla="*/ 469 h 1111"/>
                  <a:gd name="T44" fmla="*/ 1307 w 1875"/>
                  <a:gd name="T45" fmla="*/ 989 h 1111"/>
                  <a:gd name="T46" fmla="*/ 1446 w 1875"/>
                  <a:gd name="T47" fmla="*/ 972 h 1111"/>
                  <a:gd name="T48" fmla="*/ 1567 w 1875"/>
                  <a:gd name="T49" fmla="*/ 946 h 1111"/>
                  <a:gd name="T50" fmla="*/ 1670 w 1875"/>
                  <a:gd name="T51" fmla="*/ 915 h 1111"/>
                  <a:gd name="T52" fmla="*/ 1754 w 1875"/>
                  <a:gd name="T53" fmla="*/ 881 h 1111"/>
                  <a:gd name="T54" fmla="*/ 1804 w 1875"/>
                  <a:gd name="T55" fmla="*/ 860 h 1111"/>
                  <a:gd name="T56" fmla="*/ 1834 w 1875"/>
                  <a:gd name="T57" fmla="*/ 862 h 1111"/>
                  <a:gd name="T58" fmla="*/ 1860 w 1875"/>
                  <a:gd name="T59" fmla="*/ 878 h 1111"/>
                  <a:gd name="T60" fmla="*/ 1874 w 1875"/>
                  <a:gd name="T61" fmla="*/ 907 h 1111"/>
                  <a:gd name="T62" fmla="*/ 1872 w 1875"/>
                  <a:gd name="T63" fmla="*/ 937 h 1111"/>
                  <a:gd name="T64" fmla="*/ 1855 w 1875"/>
                  <a:gd name="T65" fmla="*/ 961 h 1111"/>
                  <a:gd name="T66" fmla="*/ 1804 w 1875"/>
                  <a:gd name="T67" fmla="*/ 988 h 1111"/>
                  <a:gd name="T68" fmla="*/ 1715 w 1875"/>
                  <a:gd name="T69" fmla="*/ 1024 h 1111"/>
                  <a:gd name="T70" fmla="*/ 1606 w 1875"/>
                  <a:gd name="T71" fmla="*/ 1057 h 1111"/>
                  <a:gd name="T72" fmla="*/ 1480 w 1875"/>
                  <a:gd name="T73" fmla="*/ 1085 h 1111"/>
                  <a:gd name="T74" fmla="*/ 1336 w 1875"/>
                  <a:gd name="T75" fmla="*/ 1104 h 1111"/>
                  <a:gd name="T76" fmla="*/ 1171 w 1875"/>
                  <a:gd name="T77" fmla="*/ 1111 h 1111"/>
                  <a:gd name="T78" fmla="*/ 999 w 1875"/>
                  <a:gd name="T79" fmla="*/ 1104 h 1111"/>
                  <a:gd name="T80" fmla="*/ 843 w 1875"/>
                  <a:gd name="T81" fmla="*/ 1083 h 1111"/>
                  <a:gd name="T82" fmla="*/ 702 w 1875"/>
                  <a:gd name="T83" fmla="*/ 1050 h 1111"/>
                  <a:gd name="T84" fmla="*/ 578 w 1875"/>
                  <a:gd name="T85" fmla="*/ 1006 h 1111"/>
                  <a:gd name="T86" fmla="*/ 468 w 1875"/>
                  <a:gd name="T87" fmla="*/ 956 h 1111"/>
                  <a:gd name="T88" fmla="*/ 372 w 1875"/>
                  <a:gd name="T89" fmla="*/ 900 h 1111"/>
                  <a:gd name="T90" fmla="*/ 289 w 1875"/>
                  <a:gd name="T91" fmla="*/ 840 h 1111"/>
                  <a:gd name="T92" fmla="*/ 218 w 1875"/>
                  <a:gd name="T93" fmla="*/ 779 h 1111"/>
                  <a:gd name="T94" fmla="*/ 159 w 1875"/>
                  <a:gd name="T95" fmla="*/ 720 h 1111"/>
                  <a:gd name="T96" fmla="*/ 110 w 1875"/>
                  <a:gd name="T97" fmla="*/ 662 h 1111"/>
                  <a:gd name="T98" fmla="*/ 72 w 1875"/>
                  <a:gd name="T99" fmla="*/ 610 h 1111"/>
                  <a:gd name="T100" fmla="*/ 43 w 1875"/>
                  <a:gd name="T101" fmla="*/ 564 h 1111"/>
                  <a:gd name="T102" fmla="*/ 22 w 1875"/>
                  <a:gd name="T103" fmla="*/ 528 h 1111"/>
                  <a:gd name="T104" fmla="*/ 10 w 1875"/>
                  <a:gd name="T105" fmla="*/ 503 h 1111"/>
                  <a:gd name="T106" fmla="*/ 4 w 1875"/>
                  <a:gd name="T107" fmla="*/ 490 h 1111"/>
                  <a:gd name="T108" fmla="*/ 0 w 1875"/>
                  <a:gd name="T109" fmla="*/ 469 h 1111"/>
                  <a:gd name="T110" fmla="*/ 3 w 1875"/>
                  <a:gd name="T111" fmla="*/ 41 h 1111"/>
                  <a:gd name="T112" fmla="*/ 25 w 1875"/>
                  <a:gd name="T113" fmla="*/ 12 h 1111"/>
                  <a:gd name="T114" fmla="*/ 59 w 1875"/>
                  <a:gd name="T115" fmla="*/ 0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75" h="1111">
                    <a:moveTo>
                      <a:pt x="59" y="0"/>
                    </a:moveTo>
                    <a:lnTo>
                      <a:pt x="78" y="4"/>
                    </a:lnTo>
                    <a:lnTo>
                      <a:pt x="94" y="12"/>
                    </a:lnTo>
                    <a:lnTo>
                      <a:pt x="107" y="24"/>
                    </a:lnTo>
                    <a:lnTo>
                      <a:pt x="115" y="41"/>
                    </a:lnTo>
                    <a:lnTo>
                      <a:pt x="117" y="59"/>
                    </a:lnTo>
                    <a:lnTo>
                      <a:pt x="117" y="456"/>
                    </a:lnTo>
                    <a:lnTo>
                      <a:pt x="123" y="466"/>
                    </a:lnTo>
                    <a:lnTo>
                      <a:pt x="129" y="479"/>
                    </a:lnTo>
                    <a:lnTo>
                      <a:pt x="138" y="495"/>
                    </a:lnTo>
                    <a:lnTo>
                      <a:pt x="148" y="513"/>
                    </a:lnTo>
                    <a:lnTo>
                      <a:pt x="161" y="533"/>
                    </a:lnTo>
                    <a:lnTo>
                      <a:pt x="177" y="556"/>
                    </a:lnTo>
                    <a:lnTo>
                      <a:pt x="194" y="579"/>
                    </a:lnTo>
                    <a:lnTo>
                      <a:pt x="214" y="605"/>
                    </a:lnTo>
                    <a:lnTo>
                      <a:pt x="237" y="631"/>
                    </a:lnTo>
                    <a:lnTo>
                      <a:pt x="262" y="659"/>
                    </a:lnTo>
                    <a:lnTo>
                      <a:pt x="290" y="687"/>
                    </a:lnTo>
                    <a:lnTo>
                      <a:pt x="322" y="714"/>
                    </a:lnTo>
                    <a:lnTo>
                      <a:pt x="355" y="743"/>
                    </a:lnTo>
                    <a:lnTo>
                      <a:pt x="392" y="771"/>
                    </a:lnTo>
                    <a:lnTo>
                      <a:pt x="433" y="798"/>
                    </a:lnTo>
                    <a:lnTo>
                      <a:pt x="477" y="825"/>
                    </a:lnTo>
                    <a:lnTo>
                      <a:pt x="523" y="851"/>
                    </a:lnTo>
                    <a:lnTo>
                      <a:pt x="574" y="875"/>
                    </a:lnTo>
                    <a:lnTo>
                      <a:pt x="628" y="898"/>
                    </a:lnTo>
                    <a:lnTo>
                      <a:pt x="685" y="919"/>
                    </a:lnTo>
                    <a:lnTo>
                      <a:pt x="746" y="938"/>
                    </a:lnTo>
                    <a:lnTo>
                      <a:pt x="811" y="955"/>
                    </a:lnTo>
                    <a:lnTo>
                      <a:pt x="880" y="969"/>
                    </a:lnTo>
                    <a:lnTo>
                      <a:pt x="954" y="979"/>
                    </a:lnTo>
                    <a:lnTo>
                      <a:pt x="1032" y="988"/>
                    </a:lnTo>
                    <a:lnTo>
                      <a:pt x="1113" y="992"/>
                    </a:lnTo>
                    <a:lnTo>
                      <a:pt x="1113" y="469"/>
                    </a:lnTo>
                    <a:lnTo>
                      <a:pt x="1116" y="449"/>
                    </a:lnTo>
                    <a:lnTo>
                      <a:pt x="1125" y="433"/>
                    </a:lnTo>
                    <a:lnTo>
                      <a:pt x="1137" y="421"/>
                    </a:lnTo>
                    <a:lnTo>
                      <a:pt x="1153" y="412"/>
                    </a:lnTo>
                    <a:lnTo>
                      <a:pt x="1171" y="410"/>
                    </a:lnTo>
                    <a:lnTo>
                      <a:pt x="1191" y="412"/>
                    </a:lnTo>
                    <a:lnTo>
                      <a:pt x="1207" y="421"/>
                    </a:lnTo>
                    <a:lnTo>
                      <a:pt x="1219" y="433"/>
                    </a:lnTo>
                    <a:lnTo>
                      <a:pt x="1228" y="449"/>
                    </a:lnTo>
                    <a:lnTo>
                      <a:pt x="1230" y="469"/>
                    </a:lnTo>
                    <a:lnTo>
                      <a:pt x="1230" y="992"/>
                    </a:lnTo>
                    <a:lnTo>
                      <a:pt x="1307" y="989"/>
                    </a:lnTo>
                    <a:lnTo>
                      <a:pt x="1379" y="981"/>
                    </a:lnTo>
                    <a:lnTo>
                      <a:pt x="1446" y="972"/>
                    </a:lnTo>
                    <a:lnTo>
                      <a:pt x="1509" y="960"/>
                    </a:lnTo>
                    <a:lnTo>
                      <a:pt x="1567" y="946"/>
                    </a:lnTo>
                    <a:lnTo>
                      <a:pt x="1621" y="931"/>
                    </a:lnTo>
                    <a:lnTo>
                      <a:pt x="1670" y="915"/>
                    </a:lnTo>
                    <a:lnTo>
                      <a:pt x="1714" y="898"/>
                    </a:lnTo>
                    <a:lnTo>
                      <a:pt x="1754" y="881"/>
                    </a:lnTo>
                    <a:lnTo>
                      <a:pt x="1790" y="865"/>
                    </a:lnTo>
                    <a:lnTo>
                      <a:pt x="1804" y="860"/>
                    </a:lnTo>
                    <a:lnTo>
                      <a:pt x="1820" y="859"/>
                    </a:lnTo>
                    <a:lnTo>
                      <a:pt x="1834" y="862"/>
                    </a:lnTo>
                    <a:lnTo>
                      <a:pt x="1848" y="869"/>
                    </a:lnTo>
                    <a:lnTo>
                      <a:pt x="1860" y="878"/>
                    </a:lnTo>
                    <a:lnTo>
                      <a:pt x="1868" y="892"/>
                    </a:lnTo>
                    <a:lnTo>
                      <a:pt x="1874" y="907"/>
                    </a:lnTo>
                    <a:lnTo>
                      <a:pt x="1875" y="922"/>
                    </a:lnTo>
                    <a:lnTo>
                      <a:pt x="1872" y="937"/>
                    </a:lnTo>
                    <a:lnTo>
                      <a:pt x="1865" y="950"/>
                    </a:lnTo>
                    <a:lnTo>
                      <a:pt x="1855" y="961"/>
                    </a:lnTo>
                    <a:lnTo>
                      <a:pt x="1842" y="970"/>
                    </a:lnTo>
                    <a:lnTo>
                      <a:pt x="1804" y="988"/>
                    </a:lnTo>
                    <a:lnTo>
                      <a:pt x="1762" y="1006"/>
                    </a:lnTo>
                    <a:lnTo>
                      <a:pt x="1715" y="1024"/>
                    </a:lnTo>
                    <a:lnTo>
                      <a:pt x="1663" y="1041"/>
                    </a:lnTo>
                    <a:lnTo>
                      <a:pt x="1606" y="1057"/>
                    </a:lnTo>
                    <a:lnTo>
                      <a:pt x="1545" y="1072"/>
                    </a:lnTo>
                    <a:lnTo>
                      <a:pt x="1480" y="1085"/>
                    </a:lnTo>
                    <a:lnTo>
                      <a:pt x="1410" y="1096"/>
                    </a:lnTo>
                    <a:lnTo>
                      <a:pt x="1336" y="1104"/>
                    </a:lnTo>
                    <a:lnTo>
                      <a:pt x="1256" y="1109"/>
                    </a:lnTo>
                    <a:lnTo>
                      <a:pt x="1171" y="1111"/>
                    </a:lnTo>
                    <a:lnTo>
                      <a:pt x="1083" y="1109"/>
                    </a:lnTo>
                    <a:lnTo>
                      <a:pt x="999" y="1104"/>
                    </a:lnTo>
                    <a:lnTo>
                      <a:pt x="919" y="1094"/>
                    </a:lnTo>
                    <a:lnTo>
                      <a:pt x="843" y="1083"/>
                    </a:lnTo>
                    <a:lnTo>
                      <a:pt x="771" y="1067"/>
                    </a:lnTo>
                    <a:lnTo>
                      <a:pt x="702" y="1050"/>
                    </a:lnTo>
                    <a:lnTo>
                      <a:pt x="639" y="1028"/>
                    </a:lnTo>
                    <a:lnTo>
                      <a:pt x="578" y="1006"/>
                    </a:lnTo>
                    <a:lnTo>
                      <a:pt x="521" y="981"/>
                    </a:lnTo>
                    <a:lnTo>
                      <a:pt x="468" y="956"/>
                    </a:lnTo>
                    <a:lnTo>
                      <a:pt x="418" y="928"/>
                    </a:lnTo>
                    <a:lnTo>
                      <a:pt x="372" y="900"/>
                    </a:lnTo>
                    <a:lnTo>
                      <a:pt x="328" y="871"/>
                    </a:lnTo>
                    <a:lnTo>
                      <a:pt x="289" y="840"/>
                    </a:lnTo>
                    <a:lnTo>
                      <a:pt x="252" y="810"/>
                    </a:lnTo>
                    <a:lnTo>
                      <a:pt x="218" y="779"/>
                    </a:lnTo>
                    <a:lnTo>
                      <a:pt x="187" y="749"/>
                    </a:lnTo>
                    <a:lnTo>
                      <a:pt x="159" y="720"/>
                    </a:lnTo>
                    <a:lnTo>
                      <a:pt x="133" y="690"/>
                    </a:lnTo>
                    <a:lnTo>
                      <a:pt x="110" y="662"/>
                    </a:lnTo>
                    <a:lnTo>
                      <a:pt x="90" y="636"/>
                    </a:lnTo>
                    <a:lnTo>
                      <a:pt x="72" y="610"/>
                    </a:lnTo>
                    <a:lnTo>
                      <a:pt x="57" y="586"/>
                    </a:lnTo>
                    <a:lnTo>
                      <a:pt x="43" y="564"/>
                    </a:lnTo>
                    <a:lnTo>
                      <a:pt x="32" y="545"/>
                    </a:lnTo>
                    <a:lnTo>
                      <a:pt x="22" y="528"/>
                    </a:lnTo>
                    <a:lnTo>
                      <a:pt x="15" y="513"/>
                    </a:lnTo>
                    <a:lnTo>
                      <a:pt x="10" y="503"/>
                    </a:lnTo>
                    <a:lnTo>
                      <a:pt x="7" y="494"/>
                    </a:lnTo>
                    <a:lnTo>
                      <a:pt x="4" y="490"/>
                    </a:lnTo>
                    <a:lnTo>
                      <a:pt x="1" y="479"/>
                    </a:lnTo>
                    <a:lnTo>
                      <a:pt x="0" y="469"/>
                    </a:lnTo>
                    <a:lnTo>
                      <a:pt x="0" y="59"/>
                    </a:lnTo>
                    <a:lnTo>
                      <a:pt x="3" y="41"/>
                    </a:lnTo>
                    <a:lnTo>
                      <a:pt x="12" y="24"/>
                    </a:lnTo>
                    <a:lnTo>
                      <a:pt x="25" y="12"/>
                    </a:lnTo>
                    <a:lnTo>
                      <a:pt x="41" y="4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42" name="Freeform 51"/>
              <p:cNvSpPr/>
              <p:nvPr/>
            </p:nvSpPr>
            <p:spPr bwMode="auto">
              <a:xfrm>
                <a:off x="7613650" y="3248026"/>
                <a:ext cx="15875" cy="38100"/>
              </a:xfrm>
              <a:custGeom>
                <a:avLst/>
                <a:gdLst>
                  <a:gd name="T0" fmla="*/ 59 w 117"/>
                  <a:gd name="T1" fmla="*/ 0 h 291"/>
                  <a:gd name="T2" fmla="*/ 77 w 117"/>
                  <a:gd name="T3" fmla="*/ 2 h 291"/>
                  <a:gd name="T4" fmla="*/ 93 w 117"/>
                  <a:gd name="T5" fmla="*/ 11 h 291"/>
                  <a:gd name="T6" fmla="*/ 106 w 117"/>
                  <a:gd name="T7" fmla="*/ 23 h 291"/>
                  <a:gd name="T8" fmla="*/ 114 w 117"/>
                  <a:gd name="T9" fmla="*/ 39 h 291"/>
                  <a:gd name="T10" fmla="*/ 117 w 117"/>
                  <a:gd name="T11" fmla="*/ 58 h 291"/>
                  <a:gd name="T12" fmla="*/ 117 w 117"/>
                  <a:gd name="T13" fmla="*/ 233 h 291"/>
                  <a:gd name="T14" fmla="*/ 114 w 117"/>
                  <a:gd name="T15" fmla="*/ 252 h 291"/>
                  <a:gd name="T16" fmla="*/ 106 w 117"/>
                  <a:gd name="T17" fmla="*/ 268 h 291"/>
                  <a:gd name="T18" fmla="*/ 93 w 117"/>
                  <a:gd name="T19" fmla="*/ 281 h 291"/>
                  <a:gd name="T20" fmla="*/ 77 w 117"/>
                  <a:gd name="T21" fmla="*/ 289 h 291"/>
                  <a:gd name="T22" fmla="*/ 59 w 117"/>
                  <a:gd name="T23" fmla="*/ 291 h 291"/>
                  <a:gd name="T24" fmla="*/ 39 w 117"/>
                  <a:gd name="T25" fmla="*/ 289 h 291"/>
                  <a:gd name="T26" fmla="*/ 23 w 117"/>
                  <a:gd name="T27" fmla="*/ 281 h 291"/>
                  <a:gd name="T28" fmla="*/ 11 w 117"/>
                  <a:gd name="T29" fmla="*/ 268 h 291"/>
                  <a:gd name="T30" fmla="*/ 2 w 117"/>
                  <a:gd name="T31" fmla="*/ 252 h 291"/>
                  <a:gd name="T32" fmla="*/ 0 w 117"/>
                  <a:gd name="T33" fmla="*/ 233 h 291"/>
                  <a:gd name="T34" fmla="*/ 0 w 117"/>
                  <a:gd name="T35" fmla="*/ 58 h 291"/>
                  <a:gd name="T36" fmla="*/ 2 w 117"/>
                  <a:gd name="T37" fmla="*/ 39 h 291"/>
                  <a:gd name="T38" fmla="*/ 11 w 117"/>
                  <a:gd name="T39" fmla="*/ 23 h 291"/>
                  <a:gd name="T40" fmla="*/ 23 w 117"/>
                  <a:gd name="T41" fmla="*/ 11 h 291"/>
                  <a:gd name="T42" fmla="*/ 39 w 117"/>
                  <a:gd name="T43" fmla="*/ 2 h 291"/>
                  <a:gd name="T44" fmla="*/ 59 w 117"/>
                  <a:gd name="T45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7" h="291">
                    <a:moveTo>
                      <a:pt x="59" y="0"/>
                    </a:moveTo>
                    <a:lnTo>
                      <a:pt x="77" y="2"/>
                    </a:lnTo>
                    <a:lnTo>
                      <a:pt x="93" y="11"/>
                    </a:lnTo>
                    <a:lnTo>
                      <a:pt x="106" y="23"/>
                    </a:lnTo>
                    <a:lnTo>
                      <a:pt x="114" y="39"/>
                    </a:lnTo>
                    <a:lnTo>
                      <a:pt x="117" y="58"/>
                    </a:lnTo>
                    <a:lnTo>
                      <a:pt x="117" y="233"/>
                    </a:lnTo>
                    <a:lnTo>
                      <a:pt x="114" y="252"/>
                    </a:lnTo>
                    <a:lnTo>
                      <a:pt x="106" y="268"/>
                    </a:lnTo>
                    <a:lnTo>
                      <a:pt x="93" y="281"/>
                    </a:lnTo>
                    <a:lnTo>
                      <a:pt x="77" y="289"/>
                    </a:lnTo>
                    <a:lnTo>
                      <a:pt x="59" y="291"/>
                    </a:lnTo>
                    <a:lnTo>
                      <a:pt x="39" y="289"/>
                    </a:lnTo>
                    <a:lnTo>
                      <a:pt x="23" y="281"/>
                    </a:lnTo>
                    <a:lnTo>
                      <a:pt x="11" y="268"/>
                    </a:lnTo>
                    <a:lnTo>
                      <a:pt x="2" y="252"/>
                    </a:lnTo>
                    <a:lnTo>
                      <a:pt x="0" y="233"/>
                    </a:lnTo>
                    <a:lnTo>
                      <a:pt x="0" y="58"/>
                    </a:lnTo>
                    <a:lnTo>
                      <a:pt x="2" y="39"/>
                    </a:lnTo>
                    <a:lnTo>
                      <a:pt x="11" y="23"/>
                    </a:lnTo>
                    <a:lnTo>
                      <a:pt x="23" y="11"/>
                    </a:lnTo>
                    <a:lnTo>
                      <a:pt x="39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43" name="Freeform 52"/>
              <p:cNvSpPr>
                <a:spLocks noEditPoints="1"/>
              </p:cNvSpPr>
              <p:nvPr/>
            </p:nvSpPr>
            <p:spPr bwMode="auto">
              <a:xfrm>
                <a:off x="7272338" y="2854326"/>
                <a:ext cx="465137" cy="385763"/>
              </a:xfrm>
              <a:custGeom>
                <a:avLst/>
                <a:gdLst>
                  <a:gd name="T0" fmla="*/ 2588 w 3514"/>
                  <a:gd name="T1" fmla="*/ 2713 h 2923"/>
                  <a:gd name="T2" fmla="*/ 2588 w 3514"/>
                  <a:gd name="T3" fmla="*/ 2782 h 2923"/>
                  <a:gd name="T4" fmla="*/ 2654 w 3514"/>
                  <a:gd name="T5" fmla="*/ 2803 h 2923"/>
                  <a:gd name="T6" fmla="*/ 2694 w 3514"/>
                  <a:gd name="T7" fmla="*/ 2748 h 2923"/>
                  <a:gd name="T8" fmla="*/ 2654 w 3514"/>
                  <a:gd name="T9" fmla="*/ 2693 h 2923"/>
                  <a:gd name="T10" fmla="*/ 1702 w 3514"/>
                  <a:gd name="T11" fmla="*/ 709 h 2923"/>
                  <a:gd name="T12" fmla="*/ 1642 w 3514"/>
                  <a:gd name="T13" fmla="*/ 749 h 2923"/>
                  <a:gd name="T14" fmla="*/ 1664 w 3514"/>
                  <a:gd name="T15" fmla="*/ 793 h 2923"/>
                  <a:gd name="T16" fmla="*/ 1756 w 3514"/>
                  <a:gd name="T17" fmla="*/ 819 h 2923"/>
                  <a:gd name="T18" fmla="*/ 1850 w 3514"/>
                  <a:gd name="T19" fmla="*/ 793 h 2923"/>
                  <a:gd name="T20" fmla="*/ 1872 w 3514"/>
                  <a:gd name="T21" fmla="*/ 749 h 2923"/>
                  <a:gd name="T22" fmla="*/ 1812 w 3514"/>
                  <a:gd name="T23" fmla="*/ 709 h 2923"/>
                  <a:gd name="T24" fmla="*/ 1764 w 3514"/>
                  <a:gd name="T25" fmla="*/ 0 h 2923"/>
                  <a:gd name="T26" fmla="*/ 3504 w 3514"/>
                  <a:gd name="T27" fmla="*/ 727 h 2923"/>
                  <a:gd name="T28" fmla="*/ 3504 w 3514"/>
                  <a:gd name="T29" fmla="*/ 792 h 2923"/>
                  <a:gd name="T30" fmla="*/ 2694 w 3514"/>
                  <a:gd name="T31" fmla="*/ 1243 h 2923"/>
                  <a:gd name="T32" fmla="*/ 3407 w 3514"/>
                  <a:gd name="T33" fmla="*/ 901 h 2923"/>
                  <a:gd name="T34" fmla="*/ 3473 w 3514"/>
                  <a:gd name="T35" fmla="*/ 879 h 2923"/>
                  <a:gd name="T36" fmla="*/ 3514 w 3514"/>
                  <a:gd name="T37" fmla="*/ 935 h 2923"/>
                  <a:gd name="T38" fmla="*/ 3493 w 3514"/>
                  <a:gd name="T39" fmla="*/ 1039 h 2923"/>
                  <a:gd name="T40" fmla="*/ 2719 w 3514"/>
                  <a:gd name="T41" fmla="*/ 2067 h 2923"/>
                  <a:gd name="T42" fmla="*/ 2788 w 3514"/>
                  <a:gd name="T43" fmla="*/ 1965 h 2923"/>
                  <a:gd name="T44" fmla="*/ 2810 w 3514"/>
                  <a:gd name="T45" fmla="*/ 1520 h 2923"/>
                  <a:gd name="T46" fmla="*/ 2851 w 3514"/>
                  <a:gd name="T47" fmla="*/ 1465 h 2923"/>
                  <a:gd name="T48" fmla="*/ 2917 w 3514"/>
                  <a:gd name="T49" fmla="*/ 1486 h 2923"/>
                  <a:gd name="T50" fmla="*/ 2924 w 3514"/>
                  <a:gd name="T51" fmla="*/ 1949 h 2923"/>
                  <a:gd name="T52" fmla="*/ 2904 w 3514"/>
                  <a:gd name="T53" fmla="*/ 1994 h 2923"/>
                  <a:gd name="T54" fmla="*/ 2842 w 3514"/>
                  <a:gd name="T55" fmla="*/ 2098 h 2923"/>
                  <a:gd name="T56" fmla="*/ 2731 w 3514"/>
                  <a:gd name="T57" fmla="*/ 2221 h 2923"/>
                  <a:gd name="T58" fmla="*/ 2747 w 3514"/>
                  <a:gd name="T59" fmla="*/ 2613 h 2923"/>
                  <a:gd name="T60" fmla="*/ 2808 w 3514"/>
                  <a:gd name="T61" fmla="*/ 2716 h 2923"/>
                  <a:gd name="T62" fmla="*/ 2787 w 3514"/>
                  <a:gd name="T63" fmla="*/ 2836 h 2923"/>
                  <a:gd name="T64" fmla="*/ 2696 w 3514"/>
                  <a:gd name="T65" fmla="*/ 2912 h 2923"/>
                  <a:gd name="T66" fmla="*/ 2574 w 3514"/>
                  <a:gd name="T67" fmla="*/ 2912 h 2923"/>
                  <a:gd name="T68" fmla="*/ 2483 w 3514"/>
                  <a:gd name="T69" fmla="*/ 2836 h 2923"/>
                  <a:gd name="T70" fmla="*/ 2462 w 3514"/>
                  <a:gd name="T71" fmla="*/ 2716 h 2923"/>
                  <a:gd name="T72" fmla="*/ 2524 w 3514"/>
                  <a:gd name="T73" fmla="*/ 2613 h 2923"/>
                  <a:gd name="T74" fmla="*/ 1909 w 3514"/>
                  <a:gd name="T75" fmla="*/ 893 h 2923"/>
                  <a:gd name="T76" fmla="*/ 1756 w 3514"/>
                  <a:gd name="T77" fmla="*/ 935 h 2923"/>
                  <a:gd name="T78" fmla="*/ 1618 w 3514"/>
                  <a:gd name="T79" fmla="*/ 902 h 2923"/>
                  <a:gd name="T80" fmla="*/ 1535 w 3514"/>
                  <a:gd name="T81" fmla="*/ 815 h 2923"/>
                  <a:gd name="T82" fmla="*/ 1535 w 3514"/>
                  <a:gd name="T83" fmla="*/ 704 h 2923"/>
                  <a:gd name="T84" fmla="*/ 1618 w 3514"/>
                  <a:gd name="T85" fmla="*/ 618 h 2923"/>
                  <a:gd name="T86" fmla="*/ 1756 w 3514"/>
                  <a:gd name="T87" fmla="*/ 585 h 2923"/>
                  <a:gd name="T88" fmla="*/ 1896 w 3514"/>
                  <a:gd name="T89" fmla="*/ 618 h 2923"/>
                  <a:gd name="T90" fmla="*/ 1979 w 3514"/>
                  <a:gd name="T91" fmla="*/ 704 h 2923"/>
                  <a:gd name="T92" fmla="*/ 1986 w 3514"/>
                  <a:gd name="T93" fmla="*/ 797 h 2923"/>
                  <a:gd name="T94" fmla="*/ 212 w 3514"/>
                  <a:gd name="T95" fmla="*/ 760 h 2923"/>
                  <a:gd name="T96" fmla="*/ 2379 w 3514"/>
                  <a:gd name="T97" fmla="*/ 1150 h 2923"/>
                  <a:gd name="T98" fmla="*/ 2425 w 3514"/>
                  <a:gd name="T99" fmla="*/ 1186 h 2923"/>
                  <a:gd name="T100" fmla="*/ 2417 w 3514"/>
                  <a:gd name="T101" fmla="*/ 1243 h 2923"/>
                  <a:gd name="T102" fmla="*/ 1768 w 3514"/>
                  <a:gd name="T103" fmla="*/ 1519 h 2923"/>
                  <a:gd name="T104" fmla="*/ 36 w 3514"/>
                  <a:gd name="T105" fmla="*/ 813 h 2923"/>
                  <a:gd name="T106" fmla="*/ 0 w 3514"/>
                  <a:gd name="T107" fmla="*/ 760 h 2923"/>
                  <a:gd name="T108" fmla="*/ 36 w 3514"/>
                  <a:gd name="T109" fmla="*/ 706 h 2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14" h="2923">
                    <a:moveTo>
                      <a:pt x="2636" y="2689"/>
                    </a:moveTo>
                    <a:lnTo>
                      <a:pt x="2616" y="2693"/>
                    </a:lnTo>
                    <a:lnTo>
                      <a:pt x="2600" y="2700"/>
                    </a:lnTo>
                    <a:lnTo>
                      <a:pt x="2588" y="2713"/>
                    </a:lnTo>
                    <a:lnTo>
                      <a:pt x="2579" y="2729"/>
                    </a:lnTo>
                    <a:lnTo>
                      <a:pt x="2577" y="2748"/>
                    </a:lnTo>
                    <a:lnTo>
                      <a:pt x="2579" y="2766"/>
                    </a:lnTo>
                    <a:lnTo>
                      <a:pt x="2588" y="2782"/>
                    </a:lnTo>
                    <a:lnTo>
                      <a:pt x="2600" y="2795"/>
                    </a:lnTo>
                    <a:lnTo>
                      <a:pt x="2616" y="2803"/>
                    </a:lnTo>
                    <a:lnTo>
                      <a:pt x="2636" y="2806"/>
                    </a:lnTo>
                    <a:lnTo>
                      <a:pt x="2654" y="2803"/>
                    </a:lnTo>
                    <a:lnTo>
                      <a:pt x="2670" y="2795"/>
                    </a:lnTo>
                    <a:lnTo>
                      <a:pt x="2683" y="2782"/>
                    </a:lnTo>
                    <a:lnTo>
                      <a:pt x="2691" y="2766"/>
                    </a:lnTo>
                    <a:lnTo>
                      <a:pt x="2694" y="2748"/>
                    </a:lnTo>
                    <a:lnTo>
                      <a:pt x="2691" y="2729"/>
                    </a:lnTo>
                    <a:lnTo>
                      <a:pt x="2683" y="2713"/>
                    </a:lnTo>
                    <a:lnTo>
                      <a:pt x="2670" y="2700"/>
                    </a:lnTo>
                    <a:lnTo>
                      <a:pt x="2654" y="2693"/>
                    </a:lnTo>
                    <a:lnTo>
                      <a:pt x="2636" y="2689"/>
                    </a:lnTo>
                    <a:close/>
                    <a:moveTo>
                      <a:pt x="1756" y="702"/>
                    </a:moveTo>
                    <a:lnTo>
                      <a:pt x="1728" y="704"/>
                    </a:lnTo>
                    <a:lnTo>
                      <a:pt x="1702" y="709"/>
                    </a:lnTo>
                    <a:lnTo>
                      <a:pt x="1681" y="717"/>
                    </a:lnTo>
                    <a:lnTo>
                      <a:pt x="1664" y="727"/>
                    </a:lnTo>
                    <a:lnTo>
                      <a:pt x="1651" y="738"/>
                    </a:lnTo>
                    <a:lnTo>
                      <a:pt x="1642" y="749"/>
                    </a:lnTo>
                    <a:lnTo>
                      <a:pt x="1639" y="760"/>
                    </a:lnTo>
                    <a:lnTo>
                      <a:pt x="1642" y="771"/>
                    </a:lnTo>
                    <a:lnTo>
                      <a:pt x="1651" y="781"/>
                    </a:lnTo>
                    <a:lnTo>
                      <a:pt x="1664" y="793"/>
                    </a:lnTo>
                    <a:lnTo>
                      <a:pt x="1681" y="803"/>
                    </a:lnTo>
                    <a:lnTo>
                      <a:pt x="1702" y="811"/>
                    </a:lnTo>
                    <a:lnTo>
                      <a:pt x="1728" y="817"/>
                    </a:lnTo>
                    <a:lnTo>
                      <a:pt x="1756" y="819"/>
                    </a:lnTo>
                    <a:lnTo>
                      <a:pt x="1786" y="817"/>
                    </a:lnTo>
                    <a:lnTo>
                      <a:pt x="1812" y="811"/>
                    </a:lnTo>
                    <a:lnTo>
                      <a:pt x="1833" y="803"/>
                    </a:lnTo>
                    <a:lnTo>
                      <a:pt x="1850" y="793"/>
                    </a:lnTo>
                    <a:lnTo>
                      <a:pt x="1863" y="781"/>
                    </a:lnTo>
                    <a:lnTo>
                      <a:pt x="1872" y="771"/>
                    </a:lnTo>
                    <a:lnTo>
                      <a:pt x="1874" y="760"/>
                    </a:lnTo>
                    <a:lnTo>
                      <a:pt x="1872" y="749"/>
                    </a:lnTo>
                    <a:lnTo>
                      <a:pt x="1863" y="738"/>
                    </a:lnTo>
                    <a:lnTo>
                      <a:pt x="1850" y="727"/>
                    </a:lnTo>
                    <a:lnTo>
                      <a:pt x="1833" y="717"/>
                    </a:lnTo>
                    <a:lnTo>
                      <a:pt x="1812" y="709"/>
                    </a:lnTo>
                    <a:lnTo>
                      <a:pt x="1786" y="704"/>
                    </a:lnTo>
                    <a:lnTo>
                      <a:pt x="1756" y="702"/>
                    </a:lnTo>
                    <a:close/>
                    <a:moveTo>
                      <a:pt x="1749" y="0"/>
                    </a:moveTo>
                    <a:lnTo>
                      <a:pt x="1764" y="0"/>
                    </a:lnTo>
                    <a:lnTo>
                      <a:pt x="1779" y="4"/>
                    </a:lnTo>
                    <a:lnTo>
                      <a:pt x="3478" y="706"/>
                    </a:lnTo>
                    <a:lnTo>
                      <a:pt x="3493" y="714"/>
                    </a:lnTo>
                    <a:lnTo>
                      <a:pt x="3504" y="727"/>
                    </a:lnTo>
                    <a:lnTo>
                      <a:pt x="3511" y="743"/>
                    </a:lnTo>
                    <a:lnTo>
                      <a:pt x="3514" y="760"/>
                    </a:lnTo>
                    <a:lnTo>
                      <a:pt x="3511" y="777"/>
                    </a:lnTo>
                    <a:lnTo>
                      <a:pt x="3504" y="792"/>
                    </a:lnTo>
                    <a:lnTo>
                      <a:pt x="3493" y="805"/>
                    </a:lnTo>
                    <a:lnTo>
                      <a:pt x="3478" y="813"/>
                    </a:lnTo>
                    <a:lnTo>
                      <a:pt x="2694" y="1138"/>
                    </a:lnTo>
                    <a:lnTo>
                      <a:pt x="2694" y="1243"/>
                    </a:lnTo>
                    <a:lnTo>
                      <a:pt x="3397" y="955"/>
                    </a:lnTo>
                    <a:lnTo>
                      <a:pt x="3397" y="935"/>
                    </a:lnTo>
                    <a:lnTo>
                      <a:pt x="3400" y="917"/>
                    </a:lnTo>
                    <a:lnTo>
                      <a:pt x="3407" y="901"/>
                    </a:lnTo>
                    <a:lnTo>
                      <a:pt x="3420" y="888"/>
                    </a:lnTo>
                    <a:lnTo>
                      <a:pt x="3436" y="879"/>
                    </a:lnTo>
                    <a:lnTo>
                      <a:pt x="3455" y="877"/>
                    </a:lnTo>
                    <a:lnTo>
                      <a:pt x="3473" y="879"/>
                    </a:lnTo>
                    <a:lnTo>
                      <a:pt x="3489" y="888"/>
                    </a:lnTo>
                    <a:lnTo>
                      <a:pt x="3502" y="901"/>
                    </a:lnTo>
                    <a:lnTo>
                      <a:pt x="3511" y="917"/>
                    </a:lnTo>
                    <a:lnTo>
                      <a:pt x="3514" y="935"/>
                    </a:lnTo>
                    <a:lnTo>
                      <a:pt x="3514" y="993"/>
                    </a:lnTo>
                    <a:lnTo>
                      <a:pt x="3511" y="1011"/>
                    </a:lnTo>
                    <a:lnTo>
                      <a:pt x="3504" y="1026"/>
                    </a:lnTo>
                    <a:lnTo>
                      <a:pt x="3493" y="1039"/>
                    </a:lnTo>
                    <a:lnTo>
                      <a:pt x="3478" y="1047"/>
                    </a:lnTo>
                    <a:lnTo>
                      <a:pt x="2694" y="1370"/>
                    </a:lnTo>
                    <a:lnTo>
                      <a:pt x="2694" y="2094"/>
                    </a:lnTo>
                    <a:lnTo>
                      <a:pt x="2719" y="2067"/>
                    </a:lnTo>
                    <a:lnTo>
                      <a:pt x="2741" y="2039"/>
                    </a:lnTo>
                    <a:lnTo>
                      <a:pt x="2759" y="2013"/>
                    </a:lnTo>
                    <a:lnTo>
                      <a:pt x="2775" y="1988"/>
                    </a:lnTo>
                    <a:lnTo>
                      <a:pt x="2788" y="1965"/>
                    </a:lnTo>
                    <a:lnTo>
                      <a:pt x="2799" y="1946"/>
                    </a:lnTo>
                    <a:lnTo>
                      <a:pt x="2806" y="1930"/>
                    </a:lnTo>
                    <a:lnTo>
                      <a:pt x="2810" y="1918"/>
                    </a:lnTo>
                    <a:lnTo>
                      <a:pt x="2810" y="1520"/>
                    </a:lnTo>
                    <a:lnTo>
                      <a:pt x="2814" y="1502"/>
                    </a:lnTo>
                    <a:lnTo>
                      <a:pt x="2822" y="1486"/>
                    </a:lnTo>
                    <a:lnTo>
                      <a:pt x="2835" y="1473"/>
                    </a:lnTo>
                    <a:lnTo>
                      <a:pt x="2851" y="1465"/>
                    </a:lnTo>
                    <a:lnTo>
                      <a:pt x="2869" y="1461"/>
                    </a:lnTo>
                    <a:lnTo>
                      <a:pt x="2888" y="1465"/>
                    </a:lnTo>
                    <a:lnTo>
                      <a:pt x="2904" y="1473"/>
                    </a:lnTo>
                    <a:lnTo>
                      <a:pt x="2917" y="1486"/>
                    </a:lnTo>
                    <a:lnTo>
                      <a:pt x="2926" y="1502"/>
                    </a:lnTo>
                    <a:lnTo>
                      <a:pt x="2928" y="1520"/>
                    </a:lnTo>
                    <a:lnTo>
                      <a:pt x="2928" y="1930"/>
                    </a:lnTo>
                    <a:lnTo>
                      <a:pt x="2924" y="1949"/>
                    </a:lnTo>
                    <a:lnTo>
                      <a:pt x="2923" y="1953"/>
                    </a:lnTo>
                    <a:lnTo>
                      <a:pt x="2919" y="1963"/>
                    </a:lnTo>
                    <a:lnTo>
                      <a:pt x="2913" y="1976"/>
                    </a:lnTo>
                    <a:lnTo>
                      <a:pt x="2904" y="1994"/>
                    </a:lnTo>
                    <a:lnTo>
                      <a:pt x="2894" y="2017"/>
                    </a:lnTo>
                    <a:lnTo>
                      <a:pt x="2880" y="2041"/>
                    </a:lnTo>
                    <a:lnTo>
                      <a:pt x="2863" y="2069"/>
                    </a:lnTo>
                    <a:lnTo>
                      <a:pt x="2842" y="2098"/>
                    </a:lnTo>
                    <a:lnTo>
                      <a:pt x="2820" y="2129"/>
                    </a:lnTo>
                    <a:lnTo>
                      <a:pt x="2793" y="2159"/>
                    </a:lnTo>
                    <a:lnTo>
                      <a:pt x="2764" y="2190"/>
                    </a:lnTo>
                    <a:lnTo>
                      <a:pt x="2731" y="2221"/>
                    </a:lnTo>
                    <a:lnTo>
                      <a:pt x="2694" y="2251"/>
                    </a:lnTo>
                    <a:lnTo>
                      <a:pt x="2694" y="2583"/>
                    </a:lnTo>
                    <a:lnTo>
                      <a:pt x="2722" y="2596"/>
                    </a:lnTo>
                    <a:lnTo>
                      <a:pt x="2747" y="2613"/>
                    </a:lnTo>
                    <a:lnTo>
                      <a:pt x="2769" y="2634"/>
                    </a:lnTo>
                    <a:lnTo>
                      <a:pt x="2786" y="2658"/>
                    </a:lnTo>
                    <a:lnTo>
                      <a:pt x="2800" y="2686"/>
                    </a:lnTo>
                    <a:lnTo>
                      <a:pt x="2808" y="2716"/>
                    </a:lnTo>
                    <a:lnTo>
                      <a:pt x="2810" y="2748"/>
                    </a:lnTo>
                    <a:lnTo>
                      <a:pt x="2808" y="2779"/>
                    </a:lnTo>
                    <a:lnTo>
                      <a:pt x="2800" y="2808"/>
                    </a:lnTo>
                    <a:lnTo>
                      <a:pt x="2787" y="2836"/>
                    </a:lnTo>
                    <a:lnTo>
                      <a:pt x="2770" y="2861"/>
                    </a:lnTo>
                    <a:lnTo>
                      <a:pt x="2749" y="2882"/>
                    </a:lnTo>
                    <a:lnTo>
                      <a:pt x="2724" y="2899"/>
                    </a:lnTo>
                    <a:lnTo>
                      <a:pt x="2696" y="2912"/>
                    </a:lnTo>
                    <a:lnTo>
                      <a:pt x="2667" y="2920"/>
                    </a:lnTo>
                    <a:lnTo>
                      <a:pt x="2636" y="2923"/>
                    </a:lnTo>
                    <a:lnTo>
                      <a:pt x="2604" y="2920"/>
                    </a:lnTo>
                    <a:lnTo>
                      <a:pt x="2574" y="2912"/>
                    </a:lnTo>
                    <a:lnTo>
                      <a:pt x="2546" y="2899"/>
                    </a:lnTo>
                    <a:lnTo>
                      <a:pt x="2522" y="2882"/>
                    </a:lnTo>
                    <a:lnTo>
                      <a:pt x="2501" y="2861"/>
                    </a:lnTo>
                    <a:lnTo>
                      <a:pt x="2483" y="2836"/>
                    </a:lnTo>
                    <a:lnTo>
                      <a:pt x="2470" y="2808"/>
                    </a:lnTo>
                    <a:lnTo>
                      <a:pt x="2462" y="2779"/>
                    </a:lnTo>
                    <a:lnTo>
                      <a:pt x="2460" y="2748"/>
                    </a:lnTo>
                    <a:lnTo>
                      <a:pt x="2462" y="2716"/>
                    </a:lnTo>
                    <a:lnTo>
                      <a:pt x="2470" y="2686"/>
                    </a:lnTo>
                    <a:lnTo>
                      <a:pt x="2484" y="2658"/>
                    </a:lnTo>
                    <a:lnTo>
                      <a:pt x="2502" y="2634"/>
                    </a:lnTo>
                    <a:lnTo>
                      <a:pt x="2524" y="2613"/>
                    </a:lnTo>
                    <a:lnTo>
                      <a:pt x="2548" y="2596"/>
                    </a:lnTo>
                    <a:lnTo>
                      <a:pt x="2577" y="2583"/>
                    </a:lnTo>
                    <a:lnTo>
                      <a:pt x="2577" y="1142"/>
                    </a:lnTo>
                    <a:lnTo>
                      <a:pt x="1909" y="893"/>
                    </a:lnTo>
                    <a:lnTo>
                      <a:pt x="1876" y="911"/>
                    </a:lnTo>
                    <a:lnTo>
                      <a:pt x="1840" y="924"/>
                    </a:lnTo>
                    <a:lnTo>
                      <a:pt x="1799" y="933"/>
                    </a:lnTo>
                    <a:lnTo>
                      <a:pt x="1756" y="935"/>
                    </a:lnTo>
                    <a:lnTo>
                      <a:pt x="1718" y="933"/>
                    </a:lnTo>
                    <a:lnTo>
                      <a:pt x="1682" y="926"/>
                    </a:lnTo>
                    <a:lnTo>
                      <a:pt x="1649" y="915"/>
                    </a:lnTo>
                    <a:lnTo>
                      <a:pt x="1618" y="902"/>
                    </a:lnTo>
                    <a:lnTo>
                      <a:pt x="1590" y="885"/>
                    </a:lnTo>
                    <a:lnTo>
                      <a:pt x="1567" y="864"/>
                    </a:lnTo>
                    <a:lnTo>
                      <a:pt x="1549" y="841"/>
                    </a:lnTo>
                    <a:lnTo>
                      <a:pt x="1535" y="815"/>
                    </a:lnTo>
                    <a:lnTo>
                      <a:pt x="1525" y="789"/>
                    </a:lnTo>
                    <a:lnTo>
                      <a:pt x="1523" y="760"/>
                    </a:lnTo>
                    <a:lnTo>
                      <a:pt x="1525" y="731"/>
                    </a:lnTo>
                    <a:lnTo>
                      <a:pt x="1535" y="704"/>
                    </a:lnTo>
                    <a:lnTo>
                      <a:pt x="1549" y="678"/>
                    </a:lnTo>
                    <a:lnTo>
                      <a:pt x="1567" y="656"/>
                    </a:lnTo>
                    <a:lnTo>
                      <a:pt x="1590" y="636"/>
                    </a:lnTo>
                    <a:lnTo>
                      <a:pt x="1618" y="618"/>
                    </a:lnTo>
                    <a:lnTo>
                      <a:pt x="1649" y="604"/>
                    </a:lnTo>
                    <a:lnTo>
                      <a:pt x="1682" y="593"/>
                    </a:lnTo>
                    <a:lnTo>
                      <a:pt x="1718" y="587"/>
                    </a:lnTo>
                    <a:lnTo>
                      <a:pt x="1756" y="585"/>
                    </a:lnTo>
                    <a:lnTo>
                      <a:pt x="1795" y="587"/>
                    </a:lnTo>
                    <a:lnTo>
                      <a:pt x="1832" y="593"/>
                    </a:lnTo>
                    <a:lnTo>
                      <a:pt x="1865" y="604"/>
                    </a:lnTo>
                    <a:lnTo>
                      <a:pt x="1896" y="618"/>
                    </a:lnTo>
                    <a:lnTo>
                      <a:pt x="1923" y="636"/>
                    </a:lnTo>
                    <a:lnTo>
                      <a:pt x="1946" y="656"/>
                    </a:lnTo>
                    <a:lnTo>
                      <a:pt x="1965" y="678"/>
                    </a:lnTo>
                    <a:lnTo>
                      <a:pt x="1979" y="704"/>
                    </a:lnTo>
                    <a:lnTo>
                      <a:pt x="1988" y="731"/>
                    </a:lnTo>
                    <a:lnTo>
                      <a:pt x="1991" y="760"/>
                    </a:lnTo>
                    <a:lnTo>
                      <a:pt x="1990" y="779"/>
                    </a:lnTo>
                    <a:lnTo>
                      <a:pt x="1986" y="797"/>
                    </a:lnTo>
                    <a:lnTo>
                      <a:pt x="2629" y="1038"/>
                    </a:lnTo>
                    <a:lnTo>
                      <a:pt x="3302" y="760"/>
                    </a:lnTo>
                    <a:lnTo>
                      <a:pt x="1756" y="122"/>
                    </a:lnTo>
                    <a:lnTo>
                      <a:pt x="212" y="760"/>
                    </a:lnTo>
                    <a:lnTo>
                      <a:pt x="1756" y="1399"/>
                    </a:lnTo>
                    <a:lnTo>
                      <a:pt x="2349" y="1154"/>
                    </a:lnTo>
                    <a:lnTo>
                      <a:pt x="2364" y="1150"/>
                    </a:lnTo>
                    <a:lnTo>
                      <a:pt x="2379" y="1150"/>
                    </a:lnTo>
                    <a:lnTo>
                      <a:pt x="2394" y="1154"/>
                    </a:lnTo>
                    <a:lnTo>
                      <a:pt x="2407" y="1161"/>
                    </a:lnTo>
                    <a:lnTo>
                      <a:pt x="2417" y="1172"/>
                    </a:lnTo>
                    <a:lnTo>
                      <a:pt x="2425" y="1186"/>
                    </a:lnTo>
                    <a:lnTo>
                      <a:pt x="2429" y="1201"/>
                    </a:lnTo>
                    <a:lnTo>
                      <a:pt x="2429" y="1216"/>
                    </a:lnTo>
                    <a:lnTo>
                      <a:pt x="2425" y="1230"/>
                    </a:lnTo>
                    <a:lnTo>
                      <a:pt x="2417" y="1243"/>
                    </a:lnTo>
                    <a:lnTo>
                      <a:pt x="2407" y="1254"/>
                    </a:lnTo>
                    <a:lnTo>
                      <a:pt x="2394" y="1261"/>
                    </a:lnTo>
                    <a:lnTo>
                      <a:pt x="1779" y="1516"/>
                    </a:lnTo>
                    <a:lnTo>
                      <a:pt x="1768" y="1519"/>
                    </a:lnTo>
                    <a:lnTo>
                      <a:pt x="1756" y="1520"/>
                    </a:lnTo>
                    <a:lnTo>
                      <a:pt x="1746" y="1519"/>
                    </a:lnTo>
                    <a:lnTo>
                      <a:pt x="1734" y="1516"/>
                    </a:lnTo>
                    <a:lnTo>
                      <a:pt x="36" y="813"/>
                    </a:lnTo>
                    <a:lnTo>
                      <a:pt x="21" y="805"/>
                    </a:lnTo>
                    <a:lnTo>
                      <a:pt x="10" y="792"/>
                    </a:lnTo>
                    <a:lnTo>
                      <a:pt x="2" y="777"/>
                    </a:lnTo>
                    <a:lnTo>
                      <a:pt x="0" y="760"/>
                    </a:lnTo>
                    <a:lnTo>
                      <a:pt x="2" y="743"/>
                    </a:lnTo>
                    <a:lnTo>
                      <a:pt x="10" y="727"/>
                    </a:lnTo>
                    <a:lnTo>
                      <a:pt x="21" y="714"/>
                    </a:lnTo>
                    <a:lnTo>
                      <a:pt x="36" y="706"/>
                    </a:lnTo>
                    <a:lnTo>
                      <a:pt x="1734" y="4"/>
                    </a:lnTo>
                    <a:lnTo>
                      <a:pt x="17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44" name="Freeform 53"/>
              <p:cNvSpPr/>
              <p:nvPr/>
            </p:nvSpPr>
            <p:spPr bwMode="auto">
              <a:xfrm>
                <a:off x="7635875" y="3240088"/>
                <a:ext cx="23812" cy="46038"/>
              </a:xfrm>
              <a:custGeom>
                <a:avLst/>
                <a:gdLst>
                  <a:gd name="T0" fmla="*/ 61 w 176"/>
                  <a:gd name="T1" fmla="*/ 0 h 350"/>
                  <a:gd name="T2" fmla="*/ 76 w 176"/>
                  <a:gd name="T3" fmla="*/ 3 h 350"/>
                  <a:gd name="T4" fmla="*/ 89 w 176"/>
                  <a:gd name="T5" fmla="*/ 8 h 350"/>
                  <a:gd name="T6" fmla="*/ 101 w 176"/>
                  <a:gd name="T7" fmla="*/ 17 h 350"/>
                  <a:gd name="T8" fmla="*/ 110 w 176"/>
                  <a:gd name="T9" fmla="*/ 30 h 350"/>
                  <a:gd name="T10" fmla="*/ 116 w 176"/>
                  <a:gd name="T11" fmla="*/ 44 h 350"/>
                  <a:gd name="T12" fmla="*/ 175 w 176"/>
                  <a:gd name="T13" fmla="*/ 278 h 350"/>
                  <a:gd name="T14" fmla="*/ 176 w 176"/>
                  <a:gd name="T15" fmla="*/ 294 h 350"/>
                  <a:gd name="T16" fmla="*/ 174 w 176"/>
                  <a:gd name="T17" fmla="*/ 309 h 350"/>
                  <a:gd name="T18" fmla="*/ 167 w 176"/>
                  <a:gd name="T19" fmla="*/ 323 h 350"/>
                  <a:gd name="T20" fmla="*/ 159 w 176"/>
                  <a:gd name="T21" fmla="*/ 335 h 350"/>
                  <a:gd name="T22" fmla="*/ 146 w 176"/>
                  <a:gd name="T23" fmla="*/ 343 h 350"/>
                  <a:gd name="T24" fmla="*/ 132 w 176"/>
                  <a:gd name="T25" fmla="*/ 349 h 350"/>
                  <a:gd name="T26" fmla="*/ 125 w 176"/>
                  <a:gd name="T27" fmla="*/ 350 h 350"/>
                  <a:gd name="T28" fmla="*/ 117 w 176"/>
                  <a:gd name="T29" fmla="*/ 350 h 350"/>
                  <a:gd name="T30" fmla="*/ 102 w 176"/>
                  <a:gd name="T31" fmla="*/ 348 h 350"/>
                  <a:gd name="T32" fmla="*/ 88 w 176"/>
                  <a:gd name="T33" fmla="*/ 343 h 350"/>
                  <a:gd name="T34" fmla="*/ 76 w 176"/>
                  <a:gd name="T35" fmla="*/ 333 h 350"/>
                  <a:gd name="T36" fmla="*/ 67 w 176"/>
                  <a:gd name="T37" fmla="*/ 322 h 350"/>
                  <a:gd name="T38" fmla="*/ 61 w 176"/>
                  <a:gd name="T39" fmla="*/ 307 h 350"/>
                  <a:gd name="T40" fmla="*/ 2 w 176"/>
                  <a:gd name="T41" fmla="*/ 73 h 350"/>
                  <a:gd name="T42" fmla="*/ 0 w 176"/>
                  <a:gd name="T43" fmla="*/ 57 h 350"/>
                  <a:gd name="T44" fmla="*/ 3 w 176"/>
                  <a:gd name="T45" fmla="*/ 42 h 350"/>
                  <a:gd name="T46" fmla="*/ 8 w 176"/>
                  <a:gd name="T47" fmla="*/ 28 h 350"/>
                  <a:gd name="T48" fmla="*/ 18 w 176"/>
                  <a:gd name="T49" fmla="*/ 16 h 350"/>
                  <a:gd name="T50" fmla="*/ 30 w 176"/>
                  <a:gd name="T51" fmla="*/ 8 h 350"/>
                  <a:gd name="T52" fmla="*/ 45 w 176"/>
                  <a:gd name="T53" fmla="*/ 1 h 350"/>
                  <a:gd name="T54" fmla="*/ 61 w 176"/>
                  <a:gd name="T55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6" h="350">
                    <a:moveTo>
                      <a:pt x="61" y="0"/>
                    </a:moveTo>
                    <a:lnTo>
                      <a:pt x="76" y="3"/>
                    </a:lnTo>
                    <a:lnTo>
                      <a:pt x="89" y="8"/>
                    </a:lnTo>
                    <a:lnTo>
                      <a:pt x="101" y="17"/>
                    </a:lnTo>
                    <a:lnTo>
                      <a:pt x="110" y="30"/>
                    </a:lnTo>
                    <a:lnTo>
                      <a:pt x="116" y="44"/>
                    </a:lnTo>
                    <a:lnTo>
                      <a:pt x="175" y="278"/>
                    </a:lnTo>
                    <a:lnTo>
                      <a:pt x="176" y="294"/>
                    </a:lnTo>
                    <a:lnTo>
                      <a:pt x="174" y="309"/>
                    </a:lnTo>
                    <a:lnTo>
                      <a:pt x="167" y="323"/>
                    </a:lnTo>
                    <a:lnTo>
                      <a:pt x="159" y="335"/>
                    </a:lnTo>
                    <a:lnTo>
                      <a:pt x="146" y="343"/>
                    </a:lnTo>
                    <a:lnTo>
                      <a:pt x="132" y="349"/>
                    </a:lnTo>
                    <a:lnTo>
                      <a:pt x="125" y="350"/>
                    </a:lnTo>
                    <a:lnTo>
                      <a:pt x="117" y="350"/>
                    </a:lnTo>
                    <a:lnTo>
                      <a:pt x="102" y="348"/>
                    </a:lnTo>
                    <a:lnTo>
                      <a:pt x="88" y="343"/>
                    </a:lnTo>
                    <a:lnTo>
                      <a:pt x="76" y="333"/>
                    </a:lnTo>
                    <a:lnTo>
                      <a:pt x="67" y="322"/>
                    </a:lnTo>
                    <a:lnTo>
                      <a:pt x="61" y="307"/>
                    </a:lnTo>
                    <a:lnTo>
                      <a:pt x="2" y="73"/>
                    </a:lnTo>
                    <a:lnTo>
                      <a:pt x="0" y="57"/>
                    </a:lnTo>
                    <a:lnTo>
                      <a:pt x="3" y="42"/>
                    </a:lnTo>
                    <a:lnTo>
                      <a:pt x="8" y="28"/>
                    </a:lnTo>
                    <a:lnTo>
                      <a:pt x="18" y="16"/>
                    </a:lnTo>
                    <a:lnTo>
                      <a:pt x="30" y="8"/>
                    </a:lnTo>
                    <a:lnTo>
                      <a:pt x="45" y="1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551" name="TextBox 550"/>
          <p:cNvSpPr txBox="1"/>
          <p:nvPr/>
        </p:nvSpPr>
        <p:spPr>
          <a:xfrm>
            <a:off x="6622378" y="3255962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04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52" name="TextBox 551"/>
          <p:cNvSpPr txBox="1"/>
          <p:nvPr/>
        </p:nvSpPr>
        <p:spPr>
          <a:xfrm>
            <a:off x="6581450" y="3600225"/>
            <a:ext cx="154449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FinalMLP</a:t>
            </a:r>
            <a:endParaRPr lang="en-US" sz="12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53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58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59" name="图片 5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9178" y="292143"/>
            <a:ext cx="4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304800" y="357032"/>
            <a:ext cx="3233402" cy="4857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数据处理及可视化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69178" y="292143"/>
            <a:ext cx="4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5" y="999584"/>
            <a:ext cx="3929503" cy="178114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90" y="482105"/>
            <a:ext cx="3469006" cy="29647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0356" y="2957247"/>
            <a:ext cx="3124200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决策树算法通过学习输入特征如何与目标变量关联来构建模型。通过不断对分割数据，选择最优的特征和阈值进行节点分裂，直到达到预设的停止条件或完全分类数据。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该方法简单直观，但没有适当剪枝时容易过拟合。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304800" y="357032"/>
            <a:ext cx="3233402" cy="4857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2193" y="3638550"/>
            <a:ext cx="2667000" cy="85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200" dirty="0">
                <a:solidFill>
                  <a:srgbClr val="4D4D4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模型准确率：</a:t>
            </a:r>
            <a:r>
              <a:rPr lang="en-US" altLang="zh-CN" sz="1200" dirty="0">
                <a:solidFill>
                  <a:srgbClr val="4D4D4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0.8821</a:t>
            </a:r>
            <a:endParaRPr lang="en-US" altLang="zh-CN" sz="1200" dirty="0">
              <a:solidFill>
                <a:srgbClr val="4D4D4D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2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得分：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0.0852</a:t>
            </a:r>
            <a:endParaRPr lang="en-US" altLang="zh-CN" sz="1200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8200" y="292143"/>
            <a:ext cx="44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304800" y="357032"/>
            <a:ext cx="3233402" cy="4857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34000" y="1476385"/>
            <a:ext cx="2667000" cy="2152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包含两部分：因子分解机部分与神经网络部分，分别负责低阶特征的提取和高阶特征的提取。这两部分共享同样的嵌入层输入。</a:t>
            </a:r>
            <a:endParaRPr lang="en-US" altLang="zh-CN" sz="1200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b="0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en-US" altLang="zh-CN" sz="12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的预测结果可以写为：</a:t>
            </a:r>
            <a:endParaRPr lang="en-US" altLang="zh-CN" sz="1200" b="0" i="0" dirty="0">
              <a:solidFill>
                <a:srgbClr val="4D4D4D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847"/>
            <a:ext cx="4609256" cy="218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57550"/>
            <a:ext cx="2495885" cy="371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8200" y="292143"/>
            <a:ext cx="44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304800" y="357032"/>
            <a:ext cx="3233402" cy="4857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模型效果对比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81686"/>
            <a:ext cx="3886200" cy="2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70326"/>
            <a:ext cx="5791200" cy="18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8200" y="292143"/>
            <a:ext cx="44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304800" y="357032"/>
            <a:ext cx="3233402" cy="4857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DeepFM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预测结果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8200" y="292143"/>
            <a:ext cx="44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304800" y="357032"/>
            <a:ext cx="3233402" cy="4857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FinalMLP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0066"/>
            <a:ext cx="2988041" cy="82362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81200" y="2304798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Accepted by AAAI 2023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5510939" y="1029767"/>
            <a:ext cx="29718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在现代推荐系统中，点击率预测起着至关重要的作用。传统的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模型大多依赖于特征工程，但通常无法充分捕捉高维稀疏特征之间的复杂交互。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FinalMLP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是一种增强型两流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模型，通过引入特征选择机制和多头交互聚合来提升模型性能。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该模型首先对输入特征进行嵌入，然后通过上下文感知的特征选择模块来选择重要特征，并将选定特征分别输入到两个独立的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模块中进行处理。最后，通过多头交互聚合模块将两个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的输出进行交互融合，从而捕捉丰富的特征交互信息。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实验结果表明，与现有的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模型相比，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FinalMLP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在多个真实世界的数据集上均表现出显著的性能提升。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81350"/>
            <a:ext cx="4845833" cy="108118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6220" y="27610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8200" y="292143"/>
            <a:ext cx="44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304800" y="357032"/>
            <a:ext cx="3233402" cy="485775"/>
          </a:xfrm>
          <a:prstGeom prst="roundRect">
            <a:avLst/>
          </a:prstGeom>
          <a:solidFill>
            <a:srgbClr val="D0D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FinalMLP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模型架构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02" y="1047750"/>
            <a:ext cx="5669996" cy="20809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85900" y="3257550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嵌入层：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将类别特征映射为低维嵌入向量。每个特征通过嵌入矩阵转换为固定维度的向量，这些向量被连接成一个长向量。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特征选择模块：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包含两个部分：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fs1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，分别关注不同的上下文，通过上下文特征的嵌入和门控机制（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MLP_Block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）来选择重要特征。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多层感知器模块：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两个独立的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，用于处理不同的特征选择结果，每个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由多个线性层、激活函数、批归一化层和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交互聚合模块：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将两个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的输出进行交互聚合。通过多头机制来捕捉更丰富的特征交互。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输出层：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激活函数，输出点击率预测值。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ISPRING_FIRST_PUBLISH" val="1"/>
  <p:tag name="ISPRING_PRESENTATION_TITLE" val="蓝色简约欧美风汇报总结通用ppt模板"/>
</p:tagLst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31B6FD"/>
      </a:dk2>
      <a:lt2>
        <a:srgbClr val="0598E4"/>
      </a:lt2>
      <a:accent1>
        <a:srgbClr val="024C72"/>
      </a:accent1>
      <a:accent2>
        <a:srgbClr val="011E2D"/>
      </a:accent2>
      <a:accent3>
        <a:srgbClr val="31B6FD"/>
      </a:accent3>
      <a:accent4>
        <a:srgbClr val="0598E4"/>
      </a:accent4>
      <a:accent5>
        <a:srgbClr val="024C72"/>
      </a:accent5>
      <a:accent6>
        <a:srgbClr val="011E2D"/>
      </a:accent6>
      <a:hlink>
        <a:srgbClr val="D5F0FE"/>
      </a:hlink>
      <a:folHlink>
        <a:srgbClr val="A7DFFC"/>
      </a:folHlink>
    </a:clrScheme>
    <a:fontScheme name="r3npf0au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pattFill prst="dkUpDiag">
          <a:fgClr>
            <a:schemeClr val="bg2"/>
          </a:fgClr>
          <a:bgClr>
            <a:schemeClr val="bg1"/>
          </a:bgClr>
        </a:patt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演示</Application>
  <PresentationFormat>全屏显示(16:9)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字魂58号-创中黑</vt:lpstr>
      <vt:lpstr>黑体</vt:lpstr>
      <vt:lpstr>微软雅黑</vt:lpstr>
      <vt:lpstr>Lucida Grande</vt:lpstr>
      <vt:lpstr>Arial Unicode MS</vt:lpstr>
      <vt:lpstr>+mn-lt</vt:lpstr>
      <vt:lpstr>AMGDT</vt:lpstr>
      <vt:lpstr>+mn-ea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蓝色简约欧美风汇报总结通用ppt模板</dc:title>
  <dc:creator>gha</dc:creator>
  <cp:lastModifiedBy>MrWonderfool</cp:lastModifiedBy>
  <cp:revision>306</cp:revision>
  <dcterms:created xsi:type="dcterms:W3CDTF">2018-08-14T05:48:00Z</dcterms:created>
  <dcterms:modified xsi:type="dcterms:W3CDTF">2024-06-16T13:42:37Z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2052-12.1.0.16929</vt:lpwstr>
  </property>
  <property fmtid="{D5CDD505-2E9C-101B-9397-08002B2CF9AE}" pid="4" name="ICV">
    <vt:lpwstr>2F0BFB8E9E9A4744A960D47070697562_13</vt:lpwstr>
  </property>
</Properties>
</file>