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1"/>
  </p:normalViewPr>
  <p:slideViewPr>
    <p:cSldViewPr snapToGrid="0">
      <p:cViewPr varScale="1">
        <p:scale>
          <a:sx n="91" d="100"/>
          <a:sy n="91" d="100"/>
        </p:scale>
        <p:origin x="19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287F0-B6F4-864B-8AC5-631C9EAE836F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4311-B036-804F-AEC5-9F13CFEC6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1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04311-B036-804F-AEC5-9F13CFEC65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293F-05F3-9A68-843B-74542C5B1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F40A7-4710-A6C8-0E7C-9A0D9E634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D167-C414-37EA-F4F4-BE3D824B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48E7-4EAC-A83E-1848-4EFCD00C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AAABE-763D-5688-4CF0-BC3F734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D7CD-8392-7699-4C37-2BC68942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99A87-1290-E3A6-8267-2D08A0D2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FA03-F80E-8D47-A712-D2F35779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72B3-7DDA-1142-4538-366CB515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D715-CF6B-EE02-8436-1CAA6293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43B23-FC87-332C-C102-37B7E0A7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5691-BDAE-8869-5D9E-7E9A680A7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4EA9-7BBD-C5A9-330A-8C6F6FCD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FAEC-4EF3-9164-620B-D92314A7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4300-A40A-08DD-70D8-3C553651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E8D5-11D0-CBD3-38F0-294452E5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32BE-BFC8-F90D-91B3-8239FF05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2E33-58D6-3F4D-A6E2-3F06BF57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B966-256E-517F-CF59-12918559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A98C-B135-990A-7541-F3970C6C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9EC2-EC9A-B865-23EC-9088C8D9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D629C-2923-3D1F-E8C6-BBC0D264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A4BF-4285-F60F-5F47-E45875BF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AEBD-3EA5-3A88-C673-6E0F9ED0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C5D0-FA3E-02B3-1E75-7B7740D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4DBF-B151-D75A-37D8-4202D51D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095F-9157-FF3D-8ECE-F8528A87B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1FC0B-8D9C-5F4B-42EF-63827CC9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A6800-38E3-7B53-9ED4-574A94E7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85B4-3F29-6391-4799-E6093CAF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27D9-4751-3543-4014-D3919332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5155-E407-C32F-3982-C46618E1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48A0-398C-A5EC-708A-2CBC91D4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A433-1080-0D93-EC20-3251A775E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F940A-F621-4AB7-385C-9D392E59F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4EC8B-26E5-4BD4-F7DA-3F5B76E73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5A4E6-3EEF-8508-BE75-977AFEC7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AFF94-9943-D23F-8439-F2B369D7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B624-D088-3CED-881A-D395AE85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F93F-B884-0CAF-3868-7FF2A8DF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697CC-85AE-2C68-9F0F-DAB118DB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24CBD-1F66-B02F-386E-1AF20FAC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02042-5A6A-3B22-A4BC-DAF91DBB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7F458-ADF4-DE39-DA14-3498FD3D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5292E-BB38-6A05-225B-B7DB717E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8F592-28AF-BE7B-8A14-89758D4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FD21-8C3A-8D18-8A74-0C5DAE99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9F7-9BAC-720C-6E85-F75664E4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64D98-47E1-DE26-FC25-83AC213B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6440-0B5D-E39B-8031-9DD11A18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DC635-ABDB-2C02-500D-08D900E1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0252A-B454-A772-17A6-9B75356B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2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D86C-979E-F627-D1D9-90A20581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F184E-71C4-E1E7-A28C-D8FC7EF3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FB003-4C75-C876-7563-6359EDD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1FFA-C94C-0B79-C062-CDE3C3BC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10F6-9BDA-F952-FB34-92641ED2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D694B-34D6-A572-36BE-2FD543E5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258F7-3D08-7972-8134-7B697CBB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1983-979D-C810-771D-46591676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C18F-E701-F2DD-919A-DB8D31575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4A27F-0368-F24C-A5A9-70AFC7D4991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8634-04A5-0109-3DC1-0E42B3598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E5AE-24C4-63B4-02E0-A0C3064BD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8FE44-4400-7849-B849-014A95E75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0E6-B4F5-95DF-7F05-C1C3EE720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DFF12-659E-A6BA-F37E-9B32285EF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640DA96-E1F9-62E7-6938-83DA490211CD}"/>
              </a:ext>
            </a:extLst>
          </p:cNvPr>
          <p:cNvGrpSpPr/>
          <p:nvPr/>
        </p:nvGrpSpPr>
        <p:grpSpPr>
          <a:xfrm>
            <a:off x="2827337" y="1774727"/>
            <a:ext cx="6171248" cy="2943811"/>
            <a:chOff x="2827337" y="1774727"/>
            <a:chExt cx="6171248" cy="294381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FBC286-AE02-A346-EBA0-60A4C6B3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7337" y="1774727"/>
              <a:ext cx="2879725" cy="254889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06088E-75C1-5EE8-52B4-30B4ED433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82347"/>
              <a:ext cx="2879725" cy="254127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sp>
          <p:nvSpPr>
            <p:cNvPr id="4" name="Text Box 11">
              <a:extLst>
                <a:ext uri="{FF2B5EF4-FFF2-40B4-BE49-F238E27FC236}">
                  <a16:creationId xmlns:a16="http://schemas.microsoft.com/office/drawing/2014/main" id="{44313692-9602-6A49-5428-FD493676B0E4}"/>
                </a:ext>
              </a:extLst>
            </p:cNvPr>
            <p:cNvSpPr txBox="1"/>
            <p:nvPr/>
          </p:nvSpPr>
          <p:spPr>
            <a:xfrm>
              <a:off x="2827337" y="4474698"/>
              <a:ext cx="2902585" cy="2438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B05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7000"/>
                </a:lnSpc>
                <a:spcAft>
                  <a:spcPts val="600"/>
                </a:spcAft>
              </a:pPr>
              <a:r>
                <a:rPr lang="en-AU" sz="900" i="1" kern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This is what happens when you move </a:t>
              </a:r>
              <a:r>
                <a:rPr lang="en-AU" sz="900" b="1" i="1" kern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forward</a:t>
              </a:r>
              <a:r>
                <a:rPr lang="en-AU" sz="900" i="1" kern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300 steps</a:t>
              </a:r>
              <a:endParaRPr lang="en-GB" sz="1000" kern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5" name="Text Box 12">
              <a:extLst>
                <a:ext uri="{FF2B5EF4-FFF2-40B4-BE49-F238E27FC236}">
                  <a16:creationId xmlns:a16="http://schemas.microsoft.com/office/drawing/2014/main" id="{C872C8E2-CC2F-54DE-DAA8-08301FC1564B}"/>
                </a:ext>
              </a:extLst>
            </p:cNvPr>
            <p:cNvSpPr txBox="1"/>
            <p:nvPr/>
          </p:nvSpPr>
          <p:spPr>
            <a:xfrm>
              <a:off x="6096000" y="4474698"/>
              <a:ext cx="2902585" cy="2438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rgbClr val="00B05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7000"/>
                </a:lnSpc>
                <a:spcAft>
                  <a:spcPts val="600"/>
                </a:spcAft>
              </a:pPr>
              <a:r>
                <a:rPr lang="en-AU" sz="900" i="1" kern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This is what happens when you move </a:t>
              </a:r>
              <a:r>
                <a:rPr lang="en-AU" sz="900" b="1" i="1" kern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back</a:t>
              </a:r>
              <a:r>
                <a:rPr lang="en-AU" sz="900" i="1" kern="14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200 steps</a:t>
              </a:r>
              <a:endParaRPr lang="en-GB" sz="1000" kern="14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52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7A9A67E-C35A-2FE8-3E4E-7B7010060162}"/>
              </a:ext>
            </a:extLst>
          </p:cNvPr>
          <p:cNvGrpSpPr/>
          <p:nvPr/>
        </p:nvGrpSpPr>
        <p:grpSpPr>
          <a:xfrm>
            <a:off x="1667356" y="2676943"/>
            <a:ext cx="2367280" cy="1789539"/>
            <a:chOff x="4377102" y="2721548"/>
            <a:chExt cx="2367280" cy="17895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0221BD-85CD-70BF-06C0-6A4ADC20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7102" y="2721548"/>
              <a:ext cx="2367280" cy="101346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BE52CF-5B0E-489E-14CA-5FFD3FBFD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15" b="20815"/>
            <a:stretch/>
          </p:blipFill>
          <p:spPr bwMode="auto">
            <a:xfrm>
              <a:off x="4377102" y="4019597"/>
              <a:ext cx="2339340" cy="4914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6EB608-E592-C96B-A9DB-BF8EDA839B66}"/>
              </a:ext>
            </a:extLst>
          </p:cNvPr>
          <p:cNvGrpSpPr/>
          <p:nvPr/>
        </p:nvGrpSpPr>
        <p:grpSpPr>
          <a:xfrm>
            <a:off x="5384165" y="2676943"/>
            <a:ext cx="2338070" cy="1865739"/>
            <a:chOff x="5384165" y="2676943"/>
            <a:chExt cx="2338070" cy="18657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90FE2C-A066-A490-76C2-BC99474AD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5450" y="2676943"/>
              <a:ext cx="2095500" cy="113792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E80E63-31A6-FD49-F224-61F7782C3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7455" b="17455"/>
            <a:stretch/>
          </p:blipFill>
          <p:spPr bwMode="auto">
            <a:xfrm>
              <a:off x="5384165" y="3974992"/>
              <a:ext cx="2338070" cy="5676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301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F8A5C7-79EB-6D09-FAAB-C9535467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57" y="-1246187"/>
            <a:ext cx="6293485" cy="9350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84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Macintosh PowerPoint</Application>
  <PresentationFormat>Widescreen</PresentationFormat>
  <Paragraphs>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 Wood</dc:creator>
  <cp:lastModifiedBy>Mr Wood</cp:lastModifiedBy>
  <cp:revision>1</cp:revision>
  <dcterms:created xsi:type="dcterms:W3CDTF">2025-04-25T13:26:49Z</dcterms:created>
  <dcterms:modified xsi:type="dcterms:W3CDTF">2025-04-25T14:42:46Z</dcterms:modified>
</cp:coreProperties>
</file>