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6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8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EDA4-7AE0-4AD0-BDFD-934DF1F33530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98E4-9339-4ED4-BCB2-5E8EEA6B9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ndroid@developers.or.id" TargetMode="External"/><Relationship Id="rId2" Type="http://schemas.openxmlformats.org/officeDocument/2006/relationships/hyperlink" Target="mailto:pentest.id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be.com/rischandroi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ksi.uin-suka.ac.id/downlot.php?file=../../../../../../../../../../etc/passw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ANALISIS SECURITY DAN PENETRATION TESTING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SERVER WEB UIN SUNAN KALIJAGA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Scanning Fingerprinting</a:t>
            </a:r>
            <a:endParaRPr lang="en-US" dirty="0"/>
          </a:p>
        </p:txBody>
      </p:sp>
      <p:pic>
        <p:nvPicPr>
          <p:cNvPr id="4" name="Content Placeholder 3" descr="D:\KULIAH\SEMESTER6\KP REVISI1\baru di paste yo\sca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284508" cy="528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4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 Scanning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41020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3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6356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000" b="1" dirty="0">
                <a:latin typeface="Times" pitchFamily="18" charset="0"/>
              </a:rPr>
              <a:t>Enumeration </a:t>
            </a:r>
            <a:r>
              <a:rPr lang="en-US" sz="3000" b="1" dirty="0" err="1">
                <a:latin typeface="Times" pitchFamily="18" charset="0"/>
              </a:rPr>
              <a:t>dan</a:t>
            </a:r>
            <a:r>
              <a:rPr lang="en-US" sz="3000" b="1" dirty="0">
                <a:latin typeface="Times" pitchFamily="18" charset="0"/>
              </a:rPr>
              <a:t> Gaining Access</a:t>
            </a:r>
            <a:r>
              <a:rPr lang="en-US" sz="3000" dirty="0">
                <a:latin typeface="Times" pitchFamily="18" charset="0"/>
              </a:rPr>
              <a:t/>
            </a:r>
            <a:br>
              <a:rPr lang="en-US" sz="3000" dirty="0">
                <a:latin typeface="Times" pitchFamily="18" charset="0"/>
              </a:rPr>
            </a:br>
            <a:endParaRPr lang="en-US" sz="3000" dirty="0">
              <a:latin typeface="Times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29600" cy="4180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9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>
                <a:latin typeface="Courier" pitchFamily="49" charset="0"/>
              </a:rPr>
              <a:t>nc.exe </a:t>
            </a:r>
            <a:r>
              <a:rPr lang="en-US" sz="5000" b="1" dirty="0" smtClean="0">
                <a:latin typeface="Courier" pitchFamily="49" charset="0"/>
              </a:rPr>
              <a:t>-</a:t>
            </a:r>
            <a:r>
              <a:rPr lang="en-US" sz="5000" b="1" dirty="0" err="1" smtClean="0">
                <a:latin typeface="Courier" pitchFamily="49" charset="0"/>
              </a:rPr>
              <a:t>lvp</a:t>
            </a:r>
            <a:r>
              <a:rPr lang="en-US" sz="5000" b="1" dirty="0" smtClean="0">
                <a:latin typeface="Courier" pitchFamily="49" charset="0"/>
              </a:rPr>
              <a:t> </a:t>
            </a:r>
            <a:r>
              <a:rPr lang="en-US" sz="5000" b="1" dirty="0">
                <a:latin typeface="Courier" pitchFamily="49" charset="0"/>
              </a:rPr>
              <a:t>5567 </a:t>
            </a:r>
            <a:endParaRPr lang="en-US" sz="5000" dirty="0">
              <a:latin typeface="Courier" pitchFamily="49" charset="0"/>
            </a:endParaRPr>
          </a:p>
          <a:p>
            <a:pPr marL="0" indent="0">
              <a:buNone/>
            </a:pPr>
            <a:endParaRPr lang="en-US" sz="5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 descr="F:\KP\SS\n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458200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83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Cont.. BF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82000" cy="5233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0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500" b="1" dirty="0"/>
              <a:t>Privilege </a:t>
            </a:r>
            <a:r>
              <a:rPr lang="en-US" sz="2500" b="1" dirty="0" smtClean="0"/>
              <a:t>Escalation (rooting I)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563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2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 (rooting II)</a:t>
            </a:r>
            <a:endParaRPr lang="en-US" dirty="0"/>
          </a:p>
        </p:txBody>
      </p:sp>
      <p:pic>
        <p:nvPicPr>
          <p:cNvPr id="4" name="Content Placeholder 3" descr="D:\KULIAH\SEMESTER6\KP\SSBARU\ase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68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000" b="1" dirty="0"/>
              <a:t>Pilfering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42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8" y="304800"/>
            <a:ext cx="8676904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3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Backdooring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Rsa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shell</a:t>
            </a:r>
          </a:p>
          <a:p>
            <a:pPr marL="0" indent="0">
              <a:buNone/>
            </a:pPr>
            <a:r>
              <a:rPr lang="en-US" dirty="0" smtClean="0"/>
              <a:t>Rootkit</a:t>
            </a:r>
          </a:p>
          <a:p>
            <a:pPr marL="0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door</a:t>
            </a:r>
          </a:p>
          <a:p>
            <a:pPr marL="0" indent="0">
              <a:buNone/>
            </a:pPr>
            <a:r>
              <a:rPr lang="en-US" dirty="0" smtClean="0"/>
              <a:t>Automatic connect (</a:t>
            </a:r>
            <a:r>
              <a:rPr lang="en-US" dirty="0" err="1" smtClean="0"/>
              <a:t>crontab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Etc….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91710"/>
            <a:ext cx="8686800" cy="543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98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341" y="1600200"/>
            <a:ext cx="87800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000" b="1" dirty="0"/>
              <a:t>Covering Tracks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290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Clear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id-ID" sz="3000" b="1" dirty="0"/>
              <a:t>D</a:t>
            </a:r>
            <a:r>
              <a:rPr lang="en-US" sz="3000" b="1" dirty="0" err="1"/>
              <a:t>enial</a:t>
            </a:r>
            <a:r>
              <a:rPr lang="en-US" sz="3000" b="1" dirty="0"/>
              <a:t> </a:t>
            </a:r>
            <a:r>
              <a:rPr lang="id-ID" sz="3000" b="1" dirty="0"/>
              <a:t>O</a:t>
            </a:r>
            <a:r>
              <a:rPr lang="en-US" sz="3000" b="1" dirty="0"/>
              <a:t>f </a:t>
            </a:r>
            <a:r>
              <a:rPr lang="id-ID" sz="3000" b="1" dirty="0"/>
              <a:t>S</a:t>
            </a:r>
            <a:r>
              <a:rPr lang="en-US" sz="3000" b="1" dirty="0" err="1"/>
              <a:t>ervice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Just for Despair </a:t>
            </a:r>
            <a:r>
              <a:rPr lang="en-US" dirty="0" err="1" smtClean="0"/>
              <a:t>Pentester</a:t>
            </a:r>
            <a:r>
              <a:rPr lang="en-US" dirty="0" smtClean="0"/>
              <a:t> …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Clear Coding</a:t>
            </a:r>
          </a:p>
          <a:p>
            <a:pPr marL="0" indent="0">
              <a:buNone/>
            </a:pPr>
            <a:r>
              <a:rPr lang="en-US" dirty="0" smtClean="0"/>
              <a:t>Don’t forget testing before implementation</a:t>
            </a:r>
          </a:p>
          <a:p>
            <a:pPr marL="0" indent="0">
              <a:buNone/>
            </a:pPr>
            <a:r>
              <a:rPr lang="en-US" dirty="0" smtClean="0"/>
              <a:t>Use good password</a:t>
            </a:r>
          </a:p>
          <a:p>
            <a:pPr marL="0" indent="0">
              <a:buNone/>
            </a:pPr>
            <a:r>
              <a:rPr lang="en-US" dirty="0" smtClean="0"/>
              <a:t>Kill/disable useless module or function</a:t>
            </a:r>
          </a:p>
          <a:p>
            <a:pPr marL="0" indent="0">
              <a:buNone/>
            </a:pPr>
            <a:r>
              <a:rPr lang="en-US" dirty="0" smtClean="0"/>
              <a:t>Don’t use UNSTABLE app/OS</a:t>
            </a:r>
          </a:p>
          <a:p>
            <a:pPr marL="0" indent="0">
              <a:buNone/>
            </a:pPr>
            <a:r>
              <a:rPr lang="en-US" dirty="0" smtClean="0"/>
              <a:t>See an anomalous behavior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 smile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9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819400"/>
            <a:ext cx="36576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Demo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Terimakasi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6670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Rischan</a:t>
            </a:r>
            <a:r>
              <a:rPr lang="en-US" b="1" dirty="0" smtClean="0"/>
              <a:t> </a:t>
            </a:r>
            <a:r>
              <a:rPr lang="en-US" b="1" dirty="0" err="1" smtClean="0"/>
              <a:t>Mafrur</a:t>
            </a:r>
            <a:endParaRPr lang="en-US" b="1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pentest.id@gmail.com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android@developers.or.id</a:t>
            </a:r>
            <a:endParaRPr lang="en-US" dirty="0" smtClean="0"/>
          </a:p>
          <a:p>
            <a:pPr marL="0" indent="0" algn="ctr">
              <a:buNone/>
            </a:pPr>
            <a:r>
              <a:rPr lang="en-US" smtClean="0">
                <a:hlinkClick r:id="rId4"/>
              </a:rPr>
              <a:t>http://youtube.com/rischandroid</a:t>
            </a:r>
            <a:r>
              <a:rPr lang="en-US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4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Image,change</a:t>
            </a:r>
            <a:r>
              <a:rPr lang="en-US" sz="2000" dirty="0" smtClean="0"/>
              <a:t> info, steal data,  mailer/spam, repo, sale, zombie, tunnel, </a:t>
            </a:r>
            <a:br>
              <a:rPr lang="en-US" sz="2000" dirty="0" smtClean="0"/>
            </a:br>
            <a:r>
              <a:rPr lang="en-US" sz="2000" dirty="0" smtClean="0"/>
              <a:t>block IP 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219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Bad 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Pentest</a:t>
            </a:r>
            <a:r>
              <a:rPr lang="en-US" dirty="0" smtClean="0"/>
              <a:t>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500" b="1" dirty="0" err="1"/>
              <a:t>Footprinting</a:t>
            </a:r>
            <a:endParaRPr lang="en-US" sz="2500" b="1" dirty="0"/>
          </a:p>
          <a:p>
            <a:pPr lvl="0"/>
            <a:r>
              <a:rPr lang="en-US" sz="2500" b="1" dirty="0"/>
              <a:t>Scanning Fingerprinting</a:t>
            </a:r>
          </a:p>
          <a:p>
            <a:pPr lvl="0"/>
            <a:r>
              <a:rPr lang="en-US" sz="2500" b="1" dirty="0"/>
              <a:t>Enumeration</a:t>
            </a:r>
          </a:p>
          <a:p>
            <a:pPr lvl="0"/>
            <a:r>
              <a:rPr lang="en-US" sz="2500" b="1" dirty="0"/>
              <a:t>Gaining Access</a:t>
            </a:r>
          </a:p>
          <a:p>
            <a:pPr lvl="0"/>
            <a:r>
              <a:rPr lang="en-US" sz="2500" b="1" dirty="0"/>
              <a:t>Privilege Escalation</a:t>
            </a:r>
          </a:p>
          <a:p>
            <a:pPr lvl="0"/>
            <a:r>
              <a:rPr lang="en-US" sz="2500" b="1" dirty="0"/>
              <a:t>Pilfering</a:t>
            </a:r>
          </a:p>
          <a:p>
            <a:pPr lvl="0"/>
            <a:r>
              <a:rPr lang="en-US" sz="2500" b="1" dirty="0"/>
              <a:t>Covering Tracks</a:t>
            </a:r>
          </a:p>
          <a:p>
            <a:pPr lvl="0"/>
            <a:r>
              <a:rPr lang="en-US" sz="2500" b="1" dirty="0" err="1"/>
              <a:t>Backdooring</a:t>
            </a:r>
            <a:endParaRPr lang="en-US" sz="2500" b="1" dirty="0"/>
          </a:p>
          <a:p>
            <a:pPr lvl="0"/>
            <a:r>
              <a:rPr lang="en-US" sz="2500" b="1" dirty="0"/>
              <a:t>Denial of Service</a:t>
            </a:r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923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Footprinting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</a:pPr>
            <a:endParaRPr lang="en-US" b="1" dirty="0" smtClean="0"/>
          </a:p>
          <a:p>
            <a:pPr marL="0" lvl="3" indent="0">
              <a:buNone/>
            </a:pPr>
            <a:endParaRPr lang="en-US" b="1" dirty="0"/>
          </a:p>
          <a:p>
            <a:pPr marL="0" lvl="3" indent="0">
              <a:buNone/>
            </a:pPr>
            <a:r>
              <a:rPr lang="en-US" b="1" dirty="0" smtClean="0"/>
              <a:t>Check </a:t>
            </a:r>
            <a:r>
              <a:rPr lang="en-US" b="1" dirty="0"/>
              <a:t>IP server target</a:t>
            </a:r>
            <a:endParaRPr lang="en-US" sz="1800" dirty="0"/>
          </a:p>
          <a:p>
            <a:pPr marL="0" indent="0">
              <a:buNone/>
            </a:pPr>
            <a:r>
              <a:rPr lang="en-US" dirty="0" err="1" smtClean="0"/>
              <a:t>Pentest</a:t>
            </a:r>
            <a:r>
              <a:rPr lang="en-US" dirty="0" smtClean="0"/>
              <a:t> I : 172.16.4.201</a:t>
            </a:r>
          </a:p>
          <a:p>
            <a:pPr marL="0" indent="0">
              <a:buNone/>
            </a:pPr>
            <a:r>
              <a:rPr lang="en-US" dirty="0" err="1" smtClean="0"/>
              <a:t>Pentest</a:t>
            </a:r>
            <a:r>
              <a:rPr lang="en-US" dirty="0" smtClean="0"/>
              <a:t> II: </a:t>
            </a:r>
            <a:r>
              <a:rPr lang="en-US" dirty="0"/>
              <a:t>10.0.8.120</a:t>
            </a:r>
          </a:p>
        </p:txBody>
      </p:sp>
    </p:spTree>
    <p:extLst>
      <p:ext uri="{BB962C8B-B14F-4D97-AF65-F5344CB8AC3E}">
        <p14:creationId xmlns:p14="http://schemas.microsoft.com/office/powerpoint/2010/main" val="33266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lvl="3" indent="0">
              <a:buNone/>
            </a:pPr>
            <a:r>
              <a:rPr lang="en-US" b="1" dirty="0" smtClean="0"/>
              <a:t>Reverse IP domain check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01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LFI</a:t>
            </a:r>
            <a:endParaRPr lang="en-US" dirty="0"/>
          </a:p>
        </p:txBody>
      </p:sp>
      <p:pic>
        <p:nvPicPr>
          <p:cNvPr id="4" name="Content Placeholder 3" descr="D:\KULIAH\KP\SS\lfi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2296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9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2209800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>
                <a:hlinkClick r:id="rId2"/>
              </a:rPr>
              <a:t>http://pksi.uin-suka.ac.id/</a:t>
            </a:r>
            <a:r>
              <a:rPr lang="en-US" i="1" u="sng" dirty="0" err="1">
                <a:hlinkClick r:id="rId2"/>
              </a:rPr>
              <a:t>downlot.php?file</a:t>
            </a:r>
            <a:r>
              <a:rPr lang="en-US" i="1" u="sng" dirty="0">
                <a:hlinkClick r:id="rId2"/>
              </a:rPr>
              <a:t>=..%2f..%2f..%2f..%2f..%2f..%2f..%2f..%2f..%2f..%2fetc%2fpasswd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Tanpa </a:t>
            </a:r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4" name="Content Placeholder 3" descr="D:\KULIAH\KP\SS\acces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488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193</Words>
  <Application>Microsoft Office PowerPoint</Application>
  <PresentationFormat>On-screen Show (4:3)</PresentationFormat>
  <Paragraphs>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ANALISIS SECURITY DAN PENETRATION TESTING  SERVER WEB UIN SUNAN KALIJAGA </vt:lpstr>
      <vt:lpstr>PowerPoint Presentation</vt:lpstr>
      <vt:lpstr>Image,change info, steal data,  mailer/spam, repo, sale, zombie, tunnel,  block IP </vt:lpstr>
      <vt:lpstr> Pentest Method </vt:lpstr>
      <vt:lpstr>Footprinting</vt:lpstr>
      <vt:lpstr>Cont…</vt:lpstr>
      <vt:lpstr>LFI</vt:lpstr>
      <vt:lpstr>Cont…</vt:lpstr>
      <vt:lpstr>Tanpa Session</vt:lpstr>
      <vt:lpstr>Scanning Fingerprinting</vt:lpstr>
      <vt:lpstr>Port Scanning</vt:lpstr>
      <vt:lpstr>Enumeration dan Gaining Access </vt:lpstr>
      <vt:lpstr>Cont..</vt:lpstr>
      <vt:lpstr>Cont..</vt:lpstr>
      <vt:lpstr>Cont…</vt:lpstr>
      <vt:lpstr>Cont.. BF</vt:lpstr>
      <vt:lpstr>Privilege Escalation (rooting I) </vt:lpstr>
      <vt:lpstr>Cont… (rooting II)</vt:lpstr>
      <vt:lpstr>Pilfering </vt:lpstr>
      <vt:lpstr>Backdooring</vt:lpstr>
      <vt:lpstr>Cont..</vt:lpstr>
      <vt:lpstr>Cont…</vt:lpstr>
      <vt:lpstr>Covering Tracks </vt:lpstr>
      <vt:lpstr>Denial Of Service </vt:lpstr>
      <vt:lpstr>Recommendations</vt:lpstr>
      <vt:lpstr>PowerPoint Presentation</vt:lpstr>
      <vt:lpstr>Terimakasi….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SECURITY DAN PENETRATION TESTING  SERVER WEB UIN SUNAN KALIJAGA </dc:title>
  <dc:creator>rischan</dc:creator>
  <cp:lastModifiedBy>rischan</cp:lastModifiedBy>
  <cp:revision>26</cp:revision>
  <dcterms:created xsi:type="dcterms:W3CDTF">2012-05-01T01:55:48Z</dcterms:created>
  <dcterms:modified xsi:type="dcterms:W3CDTF">2012-05-31T07:33:17Z</dcterms:modified>
</cp:coreProperties>
</file>