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7" r:id="rId4"/>
    <p:sldId id="259" r:id="rId5"/>
    <p:sldId id="267" r:id="rId6"/>
    <p:sldId id="263" r:id="rId7"/>
    <p:sldId id="262" r:id="rId8"/>
    <p:sldId id="260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BDEFB7-03BB-44B6-ACE2-58576B94306E}" v="2" dt="2023-05-11T07:04:07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l Bhasima" userId="S::nikil.s022@virinchicollege.edu.np::d292f55e-d00c-4262-92d0-e3b7ebf4af09" providerId="AD" clId="Web-{9EBDEFB7-03BB-44B6-ACE2-58576B94306E}"/>
    <pc:docChg chg="modSld">
      <pc:chgData name="Nikil Bhasima" userId="S::nikil.s022@virinchicollege.edu.np::d292f55e-d00c-4262-92d0-e3b7ebf4af09" providerId="AD" clId="Web-{9EBDEFB7-03BB-44B6-ACE2-58576B94306E}" dt="2023-05-11T07:04:07.836" v="1" actId="1076"/>
      <pc:docMkLst>
        <pc:docMk/>
      </pc:docMkLst>
      <pc:sldChg chg="modSp">
        <pc:chgData name="Nikil Bhasima" userId="S::nikil.s022@virinchicollege.edu.np::d292f55e-d00c-4262-92d0-e3b7ebf4af09" providerId="AD" clId="Web-{9EBDEFB7-03BB-44B6-ACE2-58576B94306E}" dt="2023-05-11T07:04:07.836" v="1" actId="1076"/>
        <pc:sldMkLst>
          <pc:docMk/>
          <pc:sldMk cId="987804779" sldId="257"/>
        </pc:sldMkLst>
        <pc:picChg chg="mod">
          <ac:chgData name="Nikil Bhasima" userId="S::nikil.s022@virinchicollege.edu.np::d292f55e-d00c-4262-92d0-e3b7ebf4af09" providerId="AD" clId="Web-{9EBDEFB7-03BB-44B6-ACE2-58576B94306E}" dt="2023-05-11T07:04:07.836" v="1" actId="1076"/>
          <ac:picMkLst>
            <pc:docMk/>
            <pc:sldMk cId="987804779" sldId="257"/>
            <ac:picMk id="5" creationId="{FE34B29B-5C60-EE9E-F3B6-B022ED660483}"/>
          </ac:picMkLst>
        </pc:picChg>
      </pc:sldChg>
    </pc:docChg>
  </pc:docChgLst>
  <pc:docChgLst>
    <pc:chgData name="Roshan KC" userId="eeeda573-4cd5-4981-a5b5-908673b49092" providerId="ADAL" clId="{A7DFA6A1-12E1-464D-AC18-991D627A931C}"/>
    <pc:docChg chg="custSel modSld">
      <pc:chgData name="Roshan KC" userId="eeeda573-4cd5-4981-a5b5-908673b49092" providerId="ADAL" clId="{A7DFA6A1-12E1-464D-AC18-991D627A931C}" dt="2023-04-02T08:04:51.835" v="0" actId="478"/>
      <pc:docMkLst>
        <pc:docMk/>
      </pc:docMkLst>
      <pc:sldChg chg="delSp mod">
        <pc:chgData name="Roshan KC" userId="eeeda573-4cd5-4981-a5b5-908673b49092" providerId="ADAL" clId="{A7DFA6A1-12E1-464D-AC18-991D627A931C}" dt="2023-04-02T08:04:51.835" v="0" actId="478"/>
        <pc:sldMkLst>
          <pc:docMk/>
          <pc:sldMk cId="4184513044" sldId="258"/>
        </pc:sldMkLst>
        <pc:picChg chg="del">
          <ac:chgData name="Roshan KC" userId="eeeda573-4cd5-4981-a5b5-908673b49092" providerId="ADAL" clId="{A7DFA6A1-12E1-464D-AC18-991D627A931C}" dt="2023-04-02T08:04:51.835" v="0" actId="478"/>
          <ac:picMkLst>
            <pc:docMk/>
            <pc:sldMk cId="4184513044" sldId="258"/>
            <ac:picMk id="5" creationId="{C36C5FF7-8D43-3E03-7F47-73F85D5878F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15AC-D79C-4811-9FE8-220C2FD674E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72F0-C326-44C3-9803-F14A53CC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9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15AC-D79C-4811-9FE8-220C2FD674E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72F0-C326-44C3-9803-F14A53CC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6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15AC-D79C-4811-9FE8-220C2FD674E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72F0-C326-44C3-9803-F14A53CC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7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15AC-D79C-4811-9FE8-220C2FD674E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72F0-C326-44C3-9803-F14A53CC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9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15AC-D79C-4811-9FE8-220C2FD674E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72F0-C326-44C3-9803-F14A53CC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4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15AC-D79C-4811-9FE8-220C2FD674E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72F0-C326-44C3-9803-F14A53CC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4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15AC-D79C-4811-9FE8-220C2FD674E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72F0-C326-44C3-9803-F14A53CC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5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15AC-D79C-4811-9FE8-220C2FD674E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72F0-C326-44C3-9803-F14A53CC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6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15AC-D79C-4811-9FE8-220C2FD674E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72F0-C326-44C3-9803-F14A53CC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15AC-D79C-4811-9FE8-220C2FD674E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72F0-C326-44C3-9803-F14A53CC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7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15AC-D79C-4811-9FE8-220C2FD674E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72F0-C326-44C3-9803-F14A53CC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2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15AC-D79C-4811-9FE8-220C2FD674E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472F0-C326-44C3-9803-F14A53CC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7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13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4F5328-A888-5159-FAE1-1B8DDB57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163" y="938877"/>
            <a:ext cx="6151673" cy="2490123"/>
          </a:xfrm>
        </p:spPr>
        <p:txBody>
          <a:bodyPr/>
          <a:lstStyle/>
          <a:p>
            <a:r>
              <a:rPr lang="en-US" dirty="0"/>
              <a:t>CLOSING REMARKS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2F522-22A0-8C06-797A-4863CB069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6464" y="4418936"/>
            <a:ext cx="5739070" cy="1500187"/>
          </a:xfrm>
        </p:spPr>
        <p:txBody>
          <a:bodyPr>
            <a:normAutofit/>
          </a:bodyPr>
          <a:lstStyle/>
          <a:p>
            <a:r>
              <a:rPr lang="en-US" sz="4800" dirty="0"/>
              <a:t>Academic Coordinator </a:t>
            </a:r>
          </a:p>
        </p:txBody>
      </p:sp>
    </p:spTree>
    <p:extLst>
      <p:ext uri="{BB962C8B-B14F-4D97-AF65-F5344CB8AC3E}">
        <p14:creationId xmlns:p14="http://schemas.microsoft.com/office/powerpoint/2010/main" val="396588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B0302D-8D4B-0E1B-77EF-6E95EB01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863" y="576263"/>
            <a:ext cx="6196271" cy="2852737"/>
          </a:xfrm>
        </p:spPr>
        <p:txBody>
          <a:bodyPr/>
          <a:lstStyle/>
          <a:p>
            <a:r>
              <a:rPr lang="en-US" dirty="0"/>
              <a:t>WELCOME NOTE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D4D82D-04FC-EC63-B57B-B891265DC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461873"/>
            <a:ext cx="10515600" cy="1500187"/>
          </a:xfrm>
        </p:spPr>
        <p:txBody>
          <a:bodyPr>
            <a:normAutofit/>
          </a:bodyPr>
          <a:lstStyle/>
          <a:p>
            <a:r>
              <a:rPr lang="en-US" sz="4800" dirty="0"/>
              <a:t>Mr. AAKASH SIMKHADA-CHAIRMAN/CEO</a:t>
            </a:r>
          </a:p>
        </p:txBody>
      </p:sp>
    </p:spTree>
    <p:extLst>
      <p:ext uri="{BB962C8B-B14F-4D97-AF65-F5344CB8AC3E}">
        <p14:creationId xmlns:p14="http://schemas.microsoft.com/office/powerpoint/2010/main" val="192025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34B29B-5C60-EE9E-F3B6-B022ED660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48" y="2645735"/>
            <a:ext cx="7726326" cy="3090530"/>
          </a:xfrm>
        </p:spPr>
      </p:pic>
    </p:spTree>
    <p:extLst>
      <p:ext uri="{BB962C8B-B14F-4D97-AF65-F5344CB8AC3E}">
        <p14:creationId xmlns:p14="http://schemas.microsoft.com/office/powerpoint/2010/main" val="98780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56FFDE-2A1B-3C15-F8C4-441469D08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2" y="-7128"/>
            <a:ext cx="9377916" cy="68722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1FD667-8265-30EB-E985-78EE8AF18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698" y="438943"/>
            <a:ext cx="3862000" cy="40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5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B0302D-8D4B-0E1B-77EF-6E95EB01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407" y="576263"/>
            <a:ext cx="7376485" cy="2852737"/>
          </a:xfrm>
        </p:spPr>
        <p:txBody>
          <a:bodyPr/>
          <a:lstStyle/>
          <a:p>
            <a:r>
              <a:rPr lang="en-US" dirty="0"/>
              <a:t>INTRODUCE YOURSELF</a:t>
            </a:r>
          </a:p>
        </p:txBody>
      </p:sp>
    </p:spTree>
    <p:extLst>
      <p:ext uri="{BB962C8B-B14F-4D97-AF65-F5344CB8AC3E}">
        <p14:creationId xmlns:p14="http://schemas.microsoft.com/office/powerpoint/2010/main" val="24596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4F5328-A888-5159-FAE1-1B8DDB57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673063"/>
            <a:ext cx="5257800" cy="2755937"/>
          </a:xfrm>
        </p:spPr>
        <p:txBody>
          <a:bodyPr/>
          <a:lstStyle/>
          <a:p>
            <a:r>
              <a:rPr lang="en-US" dirty="0"/>
              <a:t>GUEST SESSION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2F522-22A0-8C06-797A-4863CB069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99959"/>
            <a:ext cx="10515600" cy="1500187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MR. SUBASH KUNWAR </a:t>
            </a:r>
          </a:p>
          <a:p>
            <a:pPr algn="ctr"/>
            <a:r>
              <a:rPr lang="en-US" sz="4800" dirty="0"/>
              <a:t>Project Manager-Monotype Inc.</a:t>
            </a:r>
          </a:p>
        </p:txBody>
      </p:sp>
    </p:spTree>
    <p:extLst>
      <p:ext uri="{BB962C8B-B14F-4D97-AF65-F5344CB8AC3E}">
        <p14:creationId xmlns:p14="http://schemas.microsoft.com/office/powerpoint/2010/main" val="151301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4F5328-A888-5159-FAE1-1B8DDB57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High-Tea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2F522-22A0-8C06-797A-4863CB069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8809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4F5328-A888-5159-FAE1-1B8DDB57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0307"/>
            <a:ext cx="10515600" cy="1835721"/>
          </a:xfrm>
        </p:spPr>
        <p:txBody>
          <a:bodyPr/>
          <a:lstStyle/>
          <a:p>
            <a:pPr algn="ctr"/>
            <a:r>
              <a:rPr lang="en-US" dirty="0"/>
              <a:t>PERSONALITY DEVELOPMENT TRAINING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2F522-22A0-8C06-797A-4863CB069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497683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MS. RUPALI PODAR-PDT</a:t>
            </a:r>
          </a:p>
        </p:txBody>
      </p:sp>
    </p:spTree>
    <p:extLst>
      <p:ext uri="{BB962C8B-B14F-4D97-AF65-F5344CB8AC3E}">
        <p14:creationId xmlns:p14="http://schemas.microsoft.com/office/powerpoint/2010/main" val="1163333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4F5328-A888-5159-FAE1-1B8DDB57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441" y="576263"/>
            <a:ext cx="7387118" cy="2852737"/>
          </a:xfrm>
        </p:spPr>
        <p:txBody>
          <a:bodyPr/>
          <a:lstStyle/>
          <a:p>
            <a:r>
              <a:rPr lang="en-US" dirty="0"/>
              <a:t>STUDENT FELICITATION</a:t>
            </a:r>
          </a:p>
        </p:txBody>
      </p:sp>
    </p:spTree>
    <p:extLst>
      <p:ext uri="{BB962C8B-B14F-4D97-AF65-F5344CB8AC3E}">
        <p14:creationId xmlns:p14="http://schemas.microsoft.com/office/powerpoint/2010/main" val="232203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37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Bank Management System</vt:lpstr>
      <vt:lpstr>WELCOME NOTE</vt:lpstr>
      <vt:lpstr>PowerPoint Presentation</vt:lpstr>
      <vt:lpstr>PowerPoint Presentation</vt:lpstr>
      <vt:lpstr>INTRODUCE YOURSELF</vt:lpstr>
      <vt:lpstr>GUEST SESSION</vt:lpstr>
      <vt:lpstr>High-Tea</vt:lpstr>
      <vt:lpstr>PERSONALITY DEVELOPMENT TRAINING </vt:lpstr>
      <vt:lpstr>STUDENT FELICITATION</vt:lpstr>
      <vt:lpstr>CLOSING REMARKS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Rohan Balami</cp:lastModifiedBy>
  <cp:revision>11</cp:revision>
  <dcterms:created xsi:type="dcterms:W3CDTF">2018-08-08T06:50:43Z</dcterms:created>
  <dcterms:modified xsi:type="dcterms:W3CDTF">2023-05-24T02:10:10Z</dcterms:modified>
</cp:coreProperties>
</file>