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  <p:sldId id="267" r:id="rId6"/>
    <p:sldId id="268" r:id="rId7"/>
    <p:sldId id="270" r:id="rId8"/>
    <p:sldId id="272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DEFB7-03BB-44B6-ACE2-58576B94306E}" v="2" dt="2023-05-11T07:04:07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l Bhasima" userId="S::nikil.s022@virinchicollege.edu.np::d292f55e-d00c-4262-92d0-e3b7ebf4af09" providerId="AD" clId="Web-{9EBDEFB7-03BB-44B6-ACE2-58576B94306E}"/>
    <pc:docChg chg="modSld">
      <pc:chgData name="Nikil Bhasima" userId="S::nikil.s022@virinchicollege.edu.np::d292f55e-d00c-4262-92d0-e3b7ebf4af09" providerId="AD" clId="Web-{9EBDEFB7-03BB-44B6-ACE2-58576B94306E}" dt="2023-05-11T07:04:07.836" v="1" actId="1076"/>
      <pc:docMkLst>
        <pc:docMk/>
      </pc:docMkLst>
      <pc:sldChg chg="modSp">
        <pc:chgData name="Nikil Bhasima" userId="S::nikil.s022@virinchicollege.edu.np::d292f55e-d00c-4262-92d0-e3b7ebf4af09" providerId="AD" clId="Web-{9EBDEFB7-03BB-44B6-ACE2-58576B94306E}" dt="2023-05-11T07:04:07.836" v="1" actId="1076"/>
        <pc:sldMkLst>
          <pc:docMk/>
          <pc:sldMk cId="987804779" sldId="257"/>
        </pc:sldMkLst>
        <pc:picChg chg="mod">
          <ac:chgData name="Nikil Bhasima" userId="S::nikil.s022@virinchicollege.edu.np::d292f55e-d00c-4262-92d0-e3b7ebf4af09" providerId="AD" clId="Web-{9EBDEFB7-03BB-44B6-ACE2-58576B94306E}" dt="2023-05-11T07:04:07.836" v="1" actId="1076"/>
          <ac:picMkLst>
            <pc:docMk/>
            <pc:sldMk cId="987804779" sldId="257"/>
            <ac:picMk id="5" creationId="{FE34B29B-5C60-EE9E-F3B6-B022ED660483}"/>
          </ac:picMkLst>
        </pc:picChg>
      </pc:sldChg>
    </pc:docChg>
  </pc:docChgLst>
  <pc:docChgLst>
    <pc:chgData name="Roshan KC" userId="eeeda573-4cd5-4981-a5b5-908673b49092" providerId="ADAL" clId="{A7DFA6A1-12E1-464D-AC18-991D627A931C}"/>
    <pc:docChg chg="custSel modSld">
      <pc:chgData name="Roshan KC" userId="eeeda573-4cd5-4981-a5b5-908673b49092" providerId="ADAL" clId="{A7DFA6A1-12E1-464D-AC18-991D627A931C}" dt="2023-04-02T08:04:51.835" v="0" actId="478"/>
      <pc:docMkLst>
        <pc:docMk/>
      </pc:docMkLst>
      <pc:sldChg chg="delSp mod">
        <pc:chgData name="Roshan KC" userId="eeeda573-4cd5-4981-a5b5-908673b49092" providerId="ADAL" clId="{A7DFA6A1-12E1-464D-AC18-991D627A931C}" dt="2023-04-02T08:04:51.835" v="0" actId="478"/>
        <pc:sldMkLst>
          <pc:docMk/>
          <pc:sldMk cId="4184513044" sldId="258"/>
        </pc:sldMkLst>
        <pc:picChg chg="del">
          <ac:chgData name="Roshan KC" userId="eeeda573-4cd5-4981-a5b5-908673b49092" providerId="ADAL" clId="{A7DFA6A1-12E1-464D-AC18-991D627A931C}" dt="2023-04-02T08:04:51.835" v="0" actId="478"/>
          <ac:picMkLst>
            <pc:docMk/>
            <pc:sldMk cId="4184513044" sldId="258"/>
            <ac:picMk id="5" creationId="{C36C5FF7-8D43-3E03-7F47-73F85D5878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6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15AC-D79C-4811-9FE8-220C2FD674E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: Rohan Balami</a:t>
            </a:r>
          </a:p>
        </p:txBody>
      </p:sp>
    </p:spTree>
    <p:extLst>
      <p:ext uri="{BB962C8B-B14F-4D97-AF65-F5344CB8AC3E}">
        <p14:creationId xmlns:p14="http://schemas.microsoft.com/office/powerpoint/2010/main" val="418451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E009-2817-294C-F99B-7C77DA19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867" y="768350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B0B49-A38E-3990-0C39-CEB8D4BE8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0302D-8D4B-0E1B-77EF-6E95EB01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074" y="553454"/>
            <a:ext cx="619627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D4D82D-04FC-EC63-B57B-B891265D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388" y="2007431"/>
            <a:ext cx="10515600" cy="39522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revolutionize the traditional manual methods used in banks by implementing an efficient and secure software solution.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digitizing data storage and eliminating the reliance on handwritten documents.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aims to optimize operations, enhance customer satisfaction, and improve data security.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2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7C45-33F3-9ADF-33B3-4E03C132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on manual paperwork.</a:t>
            </a:r>
          </a:p>
          <a:p>
            <a:r>
              <a:rPr lang="en-US" dirty="0"/>
              <a:t>The lack of effective data backup mechanisms.</a:t>
            </a:r>
          </a:p>
          <a:p>
            <a:r>
              <a:rPr lang="en-US" dirty="0"/>
              <a:t>Fraud.</a:t>
            </a:r>
          </a:p>
          <a:p>
            <a:r>
              <a:rPr lang="en-US" dirty="0"/>
              <a:t>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98780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EE0D-63AF-5A3A-FB47-6D5592C6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program.</a:t>
            </a:r>
          </a:p>
          <a:p>
            <a:r>
              <a:rPr lang="en-US" dirty="0"/>
              <a:t>To clear concepts of C programming.</a:t>
            </a:r>
          </a:p>
          <a:p>
            <a:r>
              <a:rPr lang="en-US" dirty="0"/>
              <a:t>To learn use of C programming to solve real life problem.</a:t>
            </a:r>
          </a:p>
          <a:p>
            <a:r>
              <a:rPr lang="en-US" dirty="0"/>
              <a:t>To show the knowledge of C Language.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247087-6713-865F-ECF2-4BAA12C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0028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FF2-BC87-4C58-ED55-4D461D6D27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83599-BD4E-8C3E-6600-CE8F840FBBFD}"/>
              </a:ext>
            </a:extLst>
          </p:cNvPr>
          <p:cNvSpPr txBox="1"/>
          <p:nvPr/>
        </p:nvSpPr>
        <p:spPr>
          <a:xfrm>
            <a:off x="1796716" y="2381071"/>
            <a:ext cx="8357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Organizational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Paper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Optimize Time and Manpower Utilization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9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FF2-BC87-4C58-ED55-4D461D6D27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BCB84-A7A2-64C7-9831-790BD65F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58" y="2319182"/>
            <a:ext cx="704948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FF2-BC87-4C58-ED55-4D461D6D27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1568A-CFF1-9C06-0808-B2AF291F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26" y="1690688"/>
            <a:ext cx="696374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FF2-BC87-4C58-ED55-4D461D6D27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78DF2-E61E-458E-BC25-18D6CF65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69" y="1843709"/>
            <a:ext cx="4955959" cy="49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F5328-A888-5159-FAE1-1B8DDB5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91" y="2406731"/>
            <a:ext cx="7772400" cy="1724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96588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Bank Management System</vt:lpstr>
      <vt:lpstr>OVERVIEW</vt:lpstr>
      <vt:lpstr>PROBLEM STATEMENT</vt:lpstr>
      <vt:lpstr>PURPOSE</vt:lpstr>
      <vt:lpstr>PowerPoint Presentation</vt:lpstr>
      <vt:lpstr>PowerPoint Presentation</vt:lpstr>
      <vt:lpstr>PowerPoint Presentation</vt:lpstr>
      <vt:lpstr>PowerPoint Presentation</vt:lpstr>
      <vt:lpstr>APPLICATION</vt:lpstr>
      <vt:lpstr>Thank You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Rohan Balami</cp:lastModifiedBy>
  <cp:revision>15</cp:revision>
  <dcterms:created xsi:type="dcterms:W3CDTF">2018-08-08T06:50:43Z</dcterms:created>
  <dcterms:modified xsi:type="dcterms:W3CDTF">2023-05-29T03:10:54Z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2023-05-24T02:43:00Z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f7d5ab90-e00e-4d93-ab4a-9cb2845a784a</vt:lpwstr>
  </property>
  <property fmtid="{D5CDD505-2E9C-101B-9397-08002B2CF9AE}" pid="7" name="MSIP_Label_defa4170-0d19-0005-0004-bc88714345d2_ActionId">
    <vt:lpwstr>dbcd0f75-2b1d-484f-93ac-0ea067350700</vt:lpwstr>
  </property>
  <property fmtid="{D5CDD505-2E9C-101B-9397-08002B2CF9AE}" pid="8" name="MSIP_Label_defa4170-0d19-0005-0004-bc88714345d2_ContentBits">
    <vt:lpwstr>0</vt:lpwstr>
  </property>
</Properties>
</file>