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3" r:id="rId5"/>
    <p:sldId id="264" r:id="rId6"/>
    <p:sldId id="265" r:id="rId7"/>
    <p:sldId id="266" r:id="rId8"/>
    <p:sldId id="268" r:id="rId9"/>
    <p:sldId id="26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chemeClr val="tx1"/>
                </a:solidFill>
              </a:rPr>
              <a:t>Сеть Кинотеатров</a:t>
            </a:r>
            <a:endParaRPr lang="ru-RU" sz="31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0298" y="550070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Ученик 20ЛАЯ 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Зейферт Александр Сергеевич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avatars.mds.yandex.net/get-zen_doc/5234037/pub_6131130db916ff587821f880_6131133c3546cc05dae6381f/scale_1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50832"/>
            <a:ext cx="8643998" cy="3551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u-RU" dirty="0" smtClean="0"/>
              <a:t>Особенности моего проекта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656" y="2129077"/>
            <a:ext cx="7872310" cy="187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1500174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1. Хеширование паролей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4500570"/>
            <a:ext cx="414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2. Отдельная папка(</a:t>
            </a:r>
            <a:r>
              <a:rPr lang="en-US" sz="3200" dirty="0" smtClean="0"/>
              <a:t>output)</a:t>
            </a:r>
            <a:r>
              <a:rPr lang="ru-RU" sz="3200" dirty="0" smtClean="0"/>
              <a:t> с выходными данными</a:t>
            </a:r>
            <a:endParaRPr lang="ru-RU" sz="32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1340" y="4054484"/>
            <a:ext cx="3259912" cy="266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В моем проекте использовались такие технологии, как работа с базами данных для хранения информации, работа с графическим интерфейсом,  запись данных в файлы различных форматов:</a:t>
            </a:r>
          </a:p>
          <a:p>
            <a:pPr>
              <a:buNone/>
            </a:pPr>
            <a:r>
              <a:rPr lang="ru-RU" sz="2000" dirty="0" smtClean="0"/>
              <a:t>1.</a:t>
            </a:r>
            <a:r>
              <a:rPr lang="en-US" sz="2000" dirty="0" err="1" smtClean="0"/>
              <a:t>xlsx</a:t>
            </a:r>
            <a:r>
              <a:rPr lang="ru-RU" sz="2000" dirty="0" smtClean="0"/>
              <a:t>-отчеты по доходам(</a:t>
            </a:r>
            <a:r>
              <a:rPr lang="en-US" sz="2000" dirty="0" smtClean="0"/>
              <a:t>‘</a:t>
            </a:r>
            <a:r>
              <a:rPr lang="ru-RU" sz="2000" dirty="0" smtClean="0"/>
              <a:t>Отчет</a:t>
            </a:r>
            <a:r>
              <a:rPr lang="en-US" sz="2000" dirty="0" smtClean="0"/>
              <a:t>’</a:t>
            </a:r>
            <a:r>
              <a:rPr lang="ru-RU" sz="2000" dirty="0" smtClean="0"/>
              <a:t>)</a:t>
            </a:r>
          </a:p>
          <a:p>
            <a:pPr>
              <a:buNone/>
            </a:pPr>
            <a:r>
              <a:rPr lang="ru-RU" sz="2000" dirty="0" smtClean="0"/>
              <a:t>2. </a:t>
            </a:r>
            <a:r>
              <a:rPr lang="en-US" sz="2000" dirty="0" err="1" smtClean="0"/>
              <a:t>csv</a:t>
            </a:r>
            <a:r>
              <a:rPr lang="ru-RU" sz="2000" dirty="0" smtClean="0"/>
              <a:t>-выгрузки чеков</a:t>
            </a:r>
          </a:p>
          <a:p>
            <a:pPr>
              <a:buNone/>
            </a:pPr>
            <a:r>
              <a:rPr lang="ru-RU" sz="2000" dirty="0" smtClean="0"/>
              <a:t>3. </a:t>
            </a:r>
            <a:r>
              <a:rPr lang="en-US" sz="2000" dirty="0" smtClean="0"/>
              <a:t>txt</a:t>
            </a:r>
            <a:r>
              <a:rPr lang="ru-RU" sz="2000" dirty="0" smtClean="0"/>
              <a:t>-чек(</a:t>
            </a:r>
            <a:r>
              <a:rPr lang="en-US" sz="2000" dirty="0" smtClean="0"/>
              <a:t>‘</a:t>
            </a:r>
            <a:r>
              <a:rPr lang="ru-RU" sz="2000" dirty="0" smtClean="0"/>
              <a:t>Чек</a:t>
            </a:r>
            <a:r>
              <a:rPr lang="en-US" sz="2000" dirty="0" smtClean="0"/>
              <a:t>’)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000504"/>
            <a:ext cx="385765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000504"/>
            <a:ext cx="3663954" cy="270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4282" y="357187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ru-RU" dirty="0" smtClean="0"/>
              <a:t>Отчет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0628" y="350043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ru-RU" dirty="0" smtClean="0"/>
              <a:t>Чек</a:t>
            </a:r>
            <a:r>
              <a:rPr lang="en-US" dirty="0" smtClean="0"/>
              <a:t>’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Все поставленные задачи решены</a:t>
            </a:r>
            <a:r>
              <a:rPr lang="en-US" dirty="0" smtClean="0"/>
              <a:t>, </a:t>
            </a:r>
            <a:r>
              <a:rPr lang="ru-RU" dirty="0" smtClean="0"/>
              <a:t> в будущем планируется возможность создания своих сетей кинотеатров независимо друг от друга работающих.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Идея моего проекта заключается в создании удобного приложения для работы Сети кинотеатров как для обычных клиентов, так и работников-администраторов. </a:t>
            </a:r>
          </a:p>
          <a:p>
            <a:pPr>
              <a:buNone/>
            </a:pPr>
            <a:r>
              <a:rPr lang="ru-RU" dirty="0" smtClean="0"/>
              <a:t>Задачи:</a:t>
            </a:r>
          </a:p>
          <a:p>
            <a:pPr>
              <a:buNone/>
            </a:pPr>
            <a:r>
              <a:rPr lang="ru-RU" dirty="0" smtClean="0"/>
              <a:t>1. Покупка билетов и </a:t>
            </a:r>
            <a:r>
              <a:rPr lang="ru-RU" dirty="0" err="1" smtClean="0"/>
              <a:t>снэков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2. Уникальная система поиска ближайшего сеанса кино по его названию.</a:t>
            </a:r>
          </a:p>
          <a:p>
            <a:pPr>
              <a:buNone/>
            </a:pPr>
            <a:r>
              <a:rPr lang="ru-RU" dirty="0" smtClean="0"/>
              <a:t>3. Создание и просмотр различных отчетов и выгрузок.</a:t>
            </a:r>
          </a:p>
          <a:p>
            <a:pPr>
              <a:buNone/>
            </a:pPr>
            <a:r>
              <a:rPr lang="ru-RU" dirty="0" smtClean="0"/>
              <a:t>4. Понятный интерфейс.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Авторизация</a:t>
            </a:r>
            <a:r>
              <a:rPr lang="en-US" dirty="0" smtClean="0"/>
              <a:t>/</a:t>
            </a:r>
            <a:r>
              <a:rPr lang="ru-RU" dirty="0" smtClean="0"/>
              <a:t>Регистрация(</a:t>
            </a:r>
            <a:r>
              <a:rPr lang="en-US" dirty="0" err="1" smtClean="0"/>
              <a:t>MyWidget</a:t>
            </a:r>
            <a:r>
              <a:rPr lang="en-US" dirty="0" smtClean="0"/>
              <a:t>())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86058"/>
            <a:ext cx="4289518" cy="339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86058"/>
            <a:ext cx="4238202" cy="335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Администратор(</a:t>
            </a:r>
            <a:r>
              <a:rPr lang="en-US" dirty="0" smtClean="0"/>
              <a:t>Admin())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3857716" cy="499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643050"/>
            <a:ext cx="4400632" cy="508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Администратор(</a:t>
            </a:r>
            <a:r>
              <a:rPr lang="en-US" dirty="0" smtClean="0"/>
              <a:t>Admin())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4429156" cy="49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Клиент(</a:t>
            </a:r>
            <a:r>
              <a:rPr lang="en-US" dirty="0" smtClean="0"/>
              <a:t>Client())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406089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5178" y="2000240"/>
            <a:ext cx="4225978" cy="433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Клиент(</a:t>
            </a:r>
            <a:r>
              <a:rPr lang="en-US" dirty="0" smtClean="0"/>
              <a:t>Client())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232" y="2000240"/>
            <a:ext cx="6347040" cy="430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Диалог перезаписи(</a:t>
            </a:r>
            <a:r>
              <a:rPr lang="en-US" dirty="0" smtClean="0"/>
              <a:t>Dialog())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739058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Диалог подтверждения выхода(</a:t>
            </a:r>
            <a:r>
              <a:rPr lang="en-US" dirty="0" err="1" smtClean="0"/>
              <a:t>Dialog_exit</a:t>
            </a:r>
            <a:r>
              <a:rPr lang="en-US" dirty="0" smtClean="0"/>
              <a:t>())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714620"/>
            <a:ext cx="561593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</TotalTime>
  <Words>191</Words>
  <PresentationFormat>Экран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Сеть Кинотеатров</vt:lpstr>
      <vt:lpstr>Слайд 2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Особенности моего проекта</vt:lpstr>
      <vt:lpstr>Технологии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Кинотеатров</dc:title>
  <dc:creator>Aleksandr</dc:creator>
  <cp:lastModifiedBy>Aleksandr</cp:lastModifiedBy>
  <cp:revision>16</cp:revision>
  <dcterms:created xsi:type="dcterms:W3CDTF">2021-11-05T06:58:58Z</dcterms:created>
  <dcterms:modified xsi:type="dcterms:W3CDTF">2021-11-08T14:39:17Z</dcterms:modified>
</cp:coreProperties>
</file>