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214290"/>
            <a:ext cx="6172200" cy="1894362"/>
          </a:xfrm>
        </p:spPr>
        <p:txBody>
          <a:bodyPr>
            <a:normAutofit/>
          </a:bodyPr>
          <a:lstStyle/>
          <a:p>
            <a:r>
              <a:rPr lang="ru-RU" i="1" dirty="0" smtClean="0"/>
              <a:t>Н</a:t>
            </a:r>
            <a:r>
              <a:rPr lang="ru-RU" i="1" dirty="0" smtClean="0"/>
              <a:t>авык для </a:t>
            </a:r>
            <a:r>
              <a:rPr lang="ru-RU" i="1" dirty="0" err="1" smtClean="0"/>
              <a:t>Яндекс</a:t>
            </a:r>
            <a:r>
              <a:rPr lang="ru-RU" i="1" dirty="0" smtClean="0"/>
              <a:t> Алисы </a:t>
            </a:r>
            <a:r>
              <a:rPr lang="ru-RU" dirty="0" smtClean="0"/>
              <a:t>«Домашняя </a:t>
            </a:r>
            <a:r>
              <a:rPr lang="ru-RU" dirty="0" smtClean="0"/>
              <a:t>бухгалтерия </a:t>
            </a:r>
            <a:r>
              <a:rPr lang="en-US" dirty="0" smtClean="0"/>
              <a:t>YL</a:t>
            </a:r>
            <a:r>
              <a:rPr lang="ru-RU" dirty="0" smtClean="0"/>
              <a:t>»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5286388"/>
            <a:ext cx="6172200" cy="1371600"/>
          </a:xfrm>
        </p:spPr>
        <p:txBody>
          <a:bodyPr/>
          <a:lstStyle/>
          <a:p>
            <a:pPr algn="r"/>
            <a:r>
              <a:rPr lang="ru-RU" dirty="0" smtClean="0"/>
              <a:t>Зейферт Александр Сергеевич</a:t>
            </a:r>
          </a:p>
          <a:p>
            <a:pPr algn="r"/>
            <a:r>
              <a:rPr lang="ru-RU" dirty="0" smtClean="0"/>
              <a:t>Мазепа Илья Алексеевич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42918"/>
          </a:xfrm>
        </p:spPr>
        <p:txBody>
          <a:bodyPr/>
          <a:lstStyle/>
          <a:p>
            <a:r>
              <a:rPr lang="ru-RU" dirty="0" smtClean="0"/>
              <a:t>Идея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Идея: создать навык для Алисы, который поможет вам вести учёт ваших трат</a:t>
            </a:r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pPr lvl="0"/>
            <a:r>
              <a:rPr lang="ru-RU" dirty="0" smtClean="0"/>
              <a:t>1. Регистрация</a:t>
            </a:r>
            <a:r>
              <a:rPr lang="en-US" dirty="0" smtClean="0"/>
              <a:t>/</a:t>
            </a:r>
            <a:r>
              <a:rPr lang="ru-RU" dirty="0" smtClean="0"/>
              <a:t>Редактирование имени пользователя;</a:t>
            </a:r>
          </a:p>
          <a:p>
            <a:pPr lvl="0"/>
            <a:r>
              <a:rPr lang="ru-RU" dirty="0" smtClean="0"/>
              <a:t>2. Добавление</a:t>
            </a:r>
            <a:r>
              <a:rPr lang="en-US" dirty="0" smtClean="0"/>
              <a:t>/</a:t>
            </a:r>
            <a:r>
              <a:rPr lang="ru-RU" dirty="0" smtClean="0"/>
              <a:t>Удаление трат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3. Информация о тратах (в разных валютах);</a:t>
            </a:r>
          </a:p>
          <a:p>
            <a:pPr lvl="0"/>
            <a:r>
              <a:rPr lang="ru-RU" dirty="0" smtClean="0"/>
              <a:t>4. Предстоящие траты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5. Сообщества.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42918"/>
          </a:xfrm>
        </p:spPr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857232"/>
            <a:ext cx="41529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Содержимое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428868"/>
            <a:ext cx="36099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42918"/>
          </a:xfrm>
        </p:spPr>
        <p:txBody>
          <a:bodyPr/>
          <a:lstStyle/>
          <a:p>
            <a:r>
              <a:rPr lang="ru-RU" dirty="0" smtClean="0"/>
              <a:t>Редактирование </a:t>
            </a:r>
            <a:r>
              <a:rPr lang="ru-RU" dirty="0" smtClean="0"/>
              <a:t>имени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3895784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Содержимое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428736"/>
            <a:ext cx="421484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42918"/>
          </a:xfrm>
        </p:spPr>
        <p:txBody>
          <a:bodyPr/>
          <a:lstStyle/>
          <a:p>
            <a:r>
              <a:rPr lang="ru-RU" dirty="0" smtClean="0"/>
              <a:t>Меню </a:t>
            </a:r>
            <a:r>
              <a:rPr lang="ru-RU" dirty="0" smtClean="0"/>
              <a:t>трат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32099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290"/>
            <a:ext cx="3786214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929066"/>
            <a:ext cx="400049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3000372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42918"/>
          </a:xfrm>
        </p:spPr>
        <p:txBody>
          <a:bodyPr/>
          <a:lstStyle/>
          <a:p>
            <a:r>
              <a:rPr lang="ru-RU" dirty="0" smtClean="0"/>
              <a:t>Меню </a:t>
            </a:r>
            <a:r>
              <a:rPr lang="ru-RU" dirty="0" smtClean="0"/>
              <a:t>сообществ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3744037" cy="20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000108"/>
            <a:ext cx="3571900" cy="205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286256"/>
            <a:ext cx="2928958" cy="193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3786190"/>
            <a:ext cx="2714644" cy="209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5682358"/>
            <a:ext cx="2786082" cy="74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31844"/>
          </a:xfrm>
        </p:spPr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 У нас очень простая и быстрая регистрация, для неё нужно всего лишь ваше имя</a:t>
            </a:r>
          </a:p>
          <a:p>
            <a:r>
              <a:rPr lang="ru-RU" dirty="0" smtClean="0"/>
              <a:t>2. Вы сможете использовать просматривать статистику в любой из предложенных валют и она будет рассчитываться по курсы того времени, когда была совершена покупка</a:t>
            </a:r>
          </a:p>
          <a:p>
            <a:r>
              <a:rPr lang="ru-RU" dirty="0" smtClean="0"/>
              <a:t>3. При формировании статистики создаются круговые диаграммы, в которых вы сможете наглядно посмотреть свои расходы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31844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42910" y="2428868"/>
            <a:ext cx="7467600" cy="261461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В нашем проекте использовались такие </a:t>
            </a:r>
            <a:r>
              <a:rPr lang="ru-RU" dirty="0" smtClean="0"/>
              <a:t>технологии: </a:t>
            </a:r>
          </a:p>
          <a:p>
            <a:pPr marL="457200" indent="-457200">
              <a:buAutoNum type="arabicPeriod"/>
            </a:pPr>
            <a:r>
              <a:rPr lang="en-US" dirty="0" smtClean="0"/>
              <a:t>ORM-</a:t>
            </a:r>
            <a:r>
              <a:rPr lang="ru-RU" dirty="0" smtClean="0"/>
              <a:t>модели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ru-RU" dirty="0" smtClean="0"/>
              <a:t>оздание диаграмм</a:t>
            </a:r>
            <a:r>
              <a:rPr lang="en-US" dirty="0" smtClean="0"/>
              <a:t>, 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en-US" dirty="0" smtClean="0"/>
              <a:t>API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Дата и время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J</a:t>
            </a:r>
            <a:r>
              <a:rPr lang="en-US" dirty="0" err="1" smtClean="0"/>
              <a:t>son</a:t>
            </a:r>
            <a:r>
              <a:rPr lang="en-US" dirty="0" smtClean="0"/>
              <a:t>-</a:t>
            </a:r>
            <a:r>
              <a:rPr lang="ru-RU" dirty="0" smtClean="0"/>
              <a:t>файлы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31844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85786" y="1142984"/>
            <a:ext cx="7467600" cy="261461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Все поставленные задачи в ходе разработки проекта были решены</a:t>
            </a:r>
            <a:r>
              <a:rPr lang="en-US" dirty="0" smtClean="0"/>
              <a:t>, </a:t>
            </a:r>
            <a:r>
              <a:rPr lang="ru-RU" dirty="0" smtClean="0"/>
              <a:t>в дальнейшем планируется добавление такого же функционала, только с доходами.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8" y="350043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СПАСИБО ЗА ВНИМАНИЕ!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182</Words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Навык для Яндекс Алисы «Домашняя бухгалтерия YL» </vt:lpstr>
      <vt:lpstr>Идея и Задачи</vt:lpstr>
      <vt:lpstr>Регистрация</vt:lpstr>
      <vt:lpstr>Редактирование имени</vt:lpstr>
      <vt:lpstr>Меню трат</vt:lpstr>
      <vt:lpstr>Меню сообществ</vt:lpstr>
      <vt:lpstr>Особенности</vt:lpstr>
      <vt:lpstr>Технологии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WEBнавыкбот «Домашняя бухгалтерия YL» </dc:title>
  <dc:creator>Aleksandr</dc:creator>
  <cp:lastModifiedBy>Aleksandr</cp:lastModifiedBy>
  <cp:revision>8</cp:revision>
  <dcterms:created xsi:type="dcterms:W3CDTF">2022-04-22T09:50:39Z</dcterms:created>
  <dcterms:modified xsi:type="dcterms:W3CDTF">2022-04-25T16:02:18Z</dcterms:modified>
</cp:coreProperties>
</file>