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6415" y="89535"/>
            <a:ext cx="29368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内存参数关系图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37230" y="846455"/>
            <a:ext cx="5135880" cy="127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373110" y="846455"/>
            <a:ext cx="3132455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154930" y="846455"/>
            <a:ext cx="1270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堆内</a:t>
            </a:r>
            <a:endParaRPr lang="en-US" altLang="zh-CN" sz="4000"/>
          </a:p>
        </p:txBody>
      </p:sp>
      <p:sp>
        <p:nvSpPr>
          <p:cNvPr id="56" name="文本框 55"/>
          <p:cNvSpPr txBox="1"/>
          <p:nvPr/>
        </p:nvSpPr>
        <p:spPr>
          <a:xfrm>
            <a:off x="8539480" y="846455"/>
            <a:ext cx="2800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非堆</a:t>
            </a:r>
            <a:r>
              <a:rPr lang="en-US" altLang="zh-CN" sz="4000"/>
              <a:t>+</a:t>
            </a:r>
            <a:r>
              <a:rPr lang="zh-CN" altLang="en-US" sz="4000"/>
              <a:t>堆外</a:t>
            </a:r>
            <a:endParaRPr lang="zh-CN" altLang="en-US" sz="4000"/>
          </a:p>
        </p:txBody>
      </p:sp>
      <p:sp>
        <p:nvSpPr>
          <p:cNvPr id="57" name="文本框 56"/>
          <p:cNvSpPr txBox="1"/>
          <p:nvPr/>
        </p:nvSpPr>
        <p:spPr>
          <a:xfrm>
            <a:off x="4866005" y="1552575"/>
            <a:ext cx="321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Xmx    Xms</a:t>
            </a:r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>
            <a:off x="5578475" y="2116455"/>
            <a:ext cx="423545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222625" y="2751455"/>
            <a:ext cx="5135880" cy="127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405505" y="2850515"/>
            <a:ext cx="3020695" cy="98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484620" y="2850515"/>
            <a:ext cx="1598930" cy="9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997960" y="2850515"/>
            <a:ext cx="200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Young-gen</a:t>
            </a:r>
            <a:endParaRPr lang="en-US" altLang="zh-CN" sz="2400"/>
          </a:p>
        </p:txBody>
      </p:sp>
      <p:sp>
        <p:nvSpPr>
          <p:cNvPr id="64" name="文本框 63"/>
          <p:cNvSpPr txBox="1"/>
          <p:nvPr/>
        </p:nvSpPr>
        <p:spPr>
          <a:xfrm>
            <a:off x="6740525" y="2850515"/>
            <a:ext cx="1343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Old-gen</a:t>
            </a:r>
            <a:endParaRPr lang="en-US" altLang="zh-CN" sz="2400"/>
          </a:p>
        </p:txBody>
      </p:sp>
      <p:sp>
        <p:nvSpPr>
          <p:cNvPr id="65" name="文本框 64"/>
          <p:cNvSpPr txBox="1"/>
          <p:nvPr/>
        </p:nvSpPr>
        <p:spPr>
          <a:xfrm>
            <a:off x="4513580" y="3471545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Xmn</a:t>
            </a:r>
            <a:endParaRPr lang="en-US" altLang="zh-CN"/>
          </a:p>
        </p:txBody>
      </p:sp>
      <p:sp>
        <p:nvSpPr>
          <p:cNvPr id="67" name="下箭头 66"/>
          <p:cNvSpPr/>
          <p:nvPr/>
        </p:nvSpPr>
        <p:spPr>
          <a:xfrm>
            <a:off x="9728200" y="2116455"/>
            <a:ext cx="423545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373745" y="2751455"/>
            <a:ext cx="3132455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539480" y="2849880"/>
            <a:ext cx="1598930" cy="9899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667750" y="2849880"/>
            <a:ext cx="1483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元数据</a:t>
            </a:r>
            <a:r>
              <a:rPr lang="zh-CN" altLang="en-US" sz="2400"/>
              <a:t>区</a:t>
            </a:r>
            <a:endParaRPr lang="zh-CN" altLang="en-US" sz="2400"/>
          </a:p>
        </p:txBody>
      </p:sp>
      <p:sp>
        <p:nvSpPr>
          <p:cNvPr id="72" name="文本框 71"/>
          <p:cNvSpPr txBox="1"/>
          <p:nvPr/>
        </p:nvSpPr>
        <p:spPr>
          <a:xfrm>
            <a:off x="8936990" y="347218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Meta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8936990" y="1609725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DirectMemory</a:t>
            </a:r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54635" y="845820"/>
            <a:ext cx="2778760" cy="127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164590" y="845820"/>
            <a:ext cx="1494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栈</a:t>
            </a:r>
            <a:endParaRPr lang="zh-CN" altLang="en-US" sz="4000"/>
          </a:p>
        </p:txBody>
      </p:sp>
      <p:sp>
        <p:nvSpPr>
          <p:cNvPr id="76" name="下箭头 75"/>
          <p:cNvSpPr/>
          <p:nvPr/>
        </p:nvSpPr>
        <p:spPr>
          <a:xfrm>
            <a:off x="1432560" y="2115820"/>
            <a:ext cx="423545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55270" y="2750820"/>
            <a:ext cx="2778760" cy="127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337185" y="2948940"/>
            <a:ext cx="705485" cy="107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450215" y="2948940"/>
            <a:ext cx="479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线程栈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89" name="圆角矩形 88"/>
          <p:cNvSpPr/>
          <p:nvPr/>
        </p:nvSpPr>
        <p:spPr>
          <a:xfrm>
            <a:off x="1953895" y="2948305"/>
            <a:ext cx="706120" cy="107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066925" y="2948305"/>
            <a:ext cx="479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线程栈</a:t>
            </a:r>
            <a:r>
              <a:rPr lang="en-US" altLang="zh-CN" sz="1400"/>
              <a:t>n</a:t>
            </a:r>
            <a:endParaRPr lang="en-US" altLang="zh-CN" sz="1400"/>
          </a:p>
        </p:txBody>
      </p:sp>
      <p:sp>
        <p:nvSpPr>
          <p:cNvPr id="91" name="文本框 90"/>
          <p:cNvSpPr txBox="1"/>
          <p:nvPr/>
        </p:nvSpPr>
        <p:spPr>
          <a:xfrm>
            <a:off x="1164590" y="3310255"/>
            <a:ext cx="69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393700" y="3678555"/>
            <a:ext cx="592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Xss</a:t>
            </a:r>
            <a:endParaRPr lang="en-US" altLang="zh-CN" sz="1600"/>
          </a:p>
        </p:txBody>
      </p:sp>
      <p:sp>
        <p:nvSpPr>
          <p:cNvPr id="93" name="文本框 92"/>
          <p:cNvSpPr txBox="1"/>
          <p:nvPr/>
        </p:nvSpPr>
        <p:spPr>
          <a:xfrm>
            <a:off x="1953895" y="3686175"/>
            <a:ext cx="592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Xss</a:t>
            </a:r>
            <a:endParaRPr lang="en-US" altLang="zh-CN" sz="1600"/>
          </a:p>
        </p:txBody>
      </p:sp>
      <p:sp>
        <p:nvSpPr>
          <p:cNvPr id="94" name="文本框 93"/>
          <p:cNvSpPr txBox="1"/>
          <p:nvPr/>
        </p:nvSpPr>
        <p:spPr>
          <a:xfrm>
            <a:off x="187960" y="4407535"/>
            <a:ext cx="40176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Xmx</a:t>
            </a:r>
            <a:r>
              <a:rPr lang="zh-CN" altLang="en-US"/>
              <a:t>：指定最大堆内存</a:t>
            </a:r>
            <a:r>
              <a:rPr lang="en-US" altLang="zh-CN"/>
              <a:t>;                      Xms</a:t>
            </a:r>
            <a:r>
              <a:rPr lang="zh-CN" altLang="en-US"/>
              <a:t>：指定初始堆内存</a:t>
            </a:r>
            <a:r>
              <a:rPr lang="en-US" altLang="zh-CN"/>
              <a:t>;                              </a:t>
            </a:r>
            <a:r>
              <a:rPr lang="en-US" altLang="zh-CN">
                <a:sym typeface="+mn-ea"/>
              </a:rPr>
              <a:t>Xmn</a:t>
            </a:r>
            <a:r>
              <a:rPr lang="zh-CN" altLang="en-US">
                <a:sym typeface="+mn-ea"/>
              </a:rPr>
              <a:t>：</a:t>
            </a:r>
            <a:r>
              <a:rPr lang="zh-CN" altLang="en-US"/>
              <a:t>指定</a:t>
            </a:r>
            <a:r>
              <a:rPr lang="en-US" altLang="zh-CN"/>
              <a:t>Young</a:t>
            </a:r>
            <a:r>
              <a:rPr lang="zh-CN" altLang="en-US"/>
              <a:t>区大小</a:t>
            </a:r>
            <a:r>
              <a:rPr lang="en-US" altLang="zh-CN"/>
              <a:t>;                        Meta</a:t>
            </a:r>
            <a:r>
              <a:rPr lang="zh-CN" altLang="en-US"/>
              <a:t>：指定元数据区</a:t>
            </a:r>
            <a:r>
              <a:rPr lang="en-US" altLang="zh-CN"/>
              <a:t>;               DirecMemory</a:t>
            </a:r>
            <a:r>
              <a:rPr lang="zh-CN" altLang="en-US"/>
              <a:t>：最大可使用堆外内存；</a:t>
            </a:r>
            <a:r>
              <a:rPr lang="en-US" altLang="zh-CN"/>
              <a:t>Xss</a:t>
            </a:r>
            <a:r>
              <a:rPr lang="zh-CN" altLang="en-US"/>
              <a:t>： 指定每个线程栈最多可使用内存</a:t>
            </a:r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宽屏</PresentationFormat>
  <Paragraphs>34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zzh…？</cp:lastModifiedBy>
  <cp:revision>213</cp:revision>
  <dcterms:created xsi:type="dcterms:W3CDTF">2019-06-19T02:08:00Z</dcterms:created>
  <dcterms:modified xsi:type="dcterms:W3CDTF">2021-06-27T13:21:51Z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