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err="1" smtClean="0"/>
              <a:t>H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G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2024-03-28T17:07:22Z</dcterms:created>
  <dcterms:modified xsi:type="dcterms:W3CDTF">2024-09-25T04:39:20Z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7b368c6416d94d9a909b8284046e7ec5</vt:lpwstr>
  </property>
</Properties>
</file>