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DB2FB-054A-42DD-9C2B-257FCC06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0BE206-83FC-4B3A-8385-90D39CE8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8BE38-60D4-40D0-94F2-64E8B973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8EB18-546E-4357-BD97-26EC3625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A0C94-6C02-4C16-880D-7AFCE741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DF017-D8E0-4A51-8369-B32DF8C5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60B4D-EF7F-4CD7-85D2-71EF89EF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2883-8D68-4D24-BAA0-CDECE9DE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41E9B-CEC4-463B-B817-BA4B1969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6E19B-33FB-49EA-BB5E-2D0BA6D7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1A4D12-2DBF-4CBA-A4DA-44DE06116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D4B82-8B87-4550-911B-385C3CB93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FE8F-0A5A-4204-9EE8-B6364CDE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23714-D349-4454-9CD2-E14CD10D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E6E9-3316-41B6-A1DF-54E65487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A0BA4-4E5F-4C6B-A6FB-6FC49C8A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A9880-7702-490E-970B-1FF5E35A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A5CFD-5DB7-41E7-89D2-22C74084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63712-1806-4401-8819-F74731C8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57BFB-FB23-4139-BC46-31B56E46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0CA6B-149B-4FEC-BF93-5D41B972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9E275-ED20-427E-8C11-DF834E41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138C3-3513-4594-983B-F3583E64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E4D7-B4F1-47C9-AD51-8F6C524F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74C0C-9BA2-4471-8B42-CED4E40D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3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3B791-C46B-41B1-AF8D-3F10CA40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F6217-7AA1-4A5A-835A-FF20E81C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34142-6AB2-4769-A5D9-0533D1F8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83CDD-D599-41FC-AC52-8C56746D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44E69-0891-4675-8E89-8F7B92DB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20F97-188D-43F2-9F3C-DB4B74B1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5C77B-BD6F-41D0-BC0E-BD3E32B3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A0D6F-B991-4AF8-9A28-B760F273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B448C-E771-47C9-A7F4-15A65618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4D237B-4096-4E21-83E9-EB62F47D7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FC8C41-3AA0-4EDB-B1AA-6B532FA4A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ED9DCC-615A-4DC7-8319-342E87D9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B44F15-E4BE-411E-A190-FBCA25C4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4C07D-5DBD-40A1-9C43-6C6B6A39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3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65CB1-7E5A-42B3-9FB3-90F08C52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F646DC-22AE-45AB-B9A9-4D467555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D55D6-C866-4D65-99FF-9388D5C6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E7BEC-0452-4530-9324-B823CDD7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4E73B-1A49-4122-89C6-4B2D0645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886DE3-F876-4CE3-A42E-EE86F1D9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F3863-6717-40B9-A8BB-C406F417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90549-80D7-4F81-99B7-92A06F1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7051A-E784-4D66-AF90-CD2191D1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ADF00-72F2-47D6-AA52-720752075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2AC84-414E-4FBF-BF9C-F2FEDB80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1BF8A-76CA-416A-A0A6-120DE01F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723C8-23BB-40C7-9E34-01D12540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0D902-6D37-44C9-BC05-B240EB2B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1B605C-DCE4-4CF0-9F91-D315D58B4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5726F-4D36-4E04-8336-8E1AB1F05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A0DDD-4B8E-4D3D-A86B-D45F2485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DA92B-714C-4433-AB83-CFEE2E01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58E98-DEC2-4555-9627-192D9296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7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A8D920-86F1-4C85-B415-A04E0D07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07013-D08D-413C-A1D6-5E3F99110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B51EE-9658-42B6-8B20-7A53BFE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06D6-6CCE-4F48-A98B-A556746F4396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A3814-D677-4F04-A119-E3654C97F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BBC58-E6DB-420C-BB52-B45221F34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44F2-2CF3-4BFB-B024-3391B406B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D5C01-97DC-493D-9321-C1DEBAE67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8CB3C-5F7E-4162-8117-6FFF1AE69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3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bella</dc:creator>
  <cp:lastModifiedBy>bella</cp:lastModifiedBy>
  <cp:revision>1</cp:revision>
  <dcterms:created xsi:type="dcterms:W3CDTF">2020-05-24T12:35:32Z</dcterms:created>
  <dcterms:modified xsi:type="dcterms:W3CDTF">2020-05-24T12:35:40Z</dcterms:modified>
</cp:coreProperties>
</file>