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B888C-18C9-4E59-A549-CDA54880D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9A5542-DC44-4792-8001-C62FEBD32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010622-60DD-4A19-97FD-E80C3164B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F7F9-A9D4-4E91-9FC1-58D07ECB9DA9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AA5E04-6924-47B8-BE79-944DA1245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126908-68BC-4020-83ED-18615DD1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EB7-7F95-4933-80B3-49F557211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23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5455F-68E5-4015-9B10-C03A88509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69CD84-E173-4F59-9B16-75DC1A4E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F7D29C-B146-40FA-8C61-C9E0B8CD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F7F9-A9D4-4E91-9FC1-58D07ECB9DA9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83EAD1-6CC9-41BB-8B88-6AA748211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B49ED1-0805-4FB2-841E-F3DBD1A6B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EB7-7F95-4933-80B3-49F557211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09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42C9F6-2213-46C9-B9F0-16091E5A5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81D3FF-AEAE-4C53-91D2-91DCD6655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8A261-3949-491B-8361-8AE23C581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F7F9-A9D4-4E91-9FC1-58D07ECB9DA9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C4879F-5359-45A2-99EB-DC94DAE3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57777C-AFD2-4A00-9B18-FFF9B5CF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EB7-7F95-4933-80B3-49F557211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31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4AC55-F154-4631-A714-807842C8E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67BED8-395E-4F55-8C50-2D1AA52A7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1B3251-1B1E-4987-8B0B-19788100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F7F9-A9D4-4E91-9FC1-58D07ECB9DA9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27D032-4BCC-4F72-A251-F8CB516A2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C22A11-898E-4AF8-90DD-1464CDCD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EB7-7F95-4933-80B3-49F557211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20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ED0A1-11C3-455F-9319-A15637628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1C96AB-CD91-4B74-B858-45DBA12C7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EF72F1-A029-4679-BAE7-6B0ECDCB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F7F9-A9D4-4E91-9FC1-58D07ECB9DA9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F25C25-9D54-4E15-A3D6-8EB618FA8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0966B2-7E36-48D9-8920-92FBE45B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EB7-7F95-4933-80B3-49F557211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38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13761-673B-4A3C-A8A2-18E59551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3BD6AE-BC71-4AFF-A381-D66D978AE3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A3E5E0-C77F-472D-B2DC-68D78AADA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18A23B-6710-419D-A5BF-C87B17915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F7F9-A9D4-4E91-9FC1-58D07ECB9DA9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861BCC-9918-4ED5-873C-B3C51C385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C29BE9-5CE8-4281-803A-2F436C187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EB7-7F95-4933-80B3-49F557211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14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C25F0-21C1-4B14-BED6-A545EC328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D2F4E4-8BBE-471D-A077-4FC88684C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25E03B-6CA1-4C13-8363-497115EA3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DBFE90-CD73-45C2-9FDB-1FD03F51F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EB4D29-4F51-4A0A-A7B8-E34806E3A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98074C-4168-4B2F-A877-750D8F91A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F7F9-A9D4-4E91-9FC1-58D07ECB9DA9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C7DAF1-6C53-49F2-B47B-5929F863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C819AF-C9F0-41D3-8511-FEA64426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EB7-7F95-4933-80B3-49F557211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68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45D74-1FD6-4B06-909F-88E9FA5E6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879BB0-F96F-4857-A93A-40F46D38B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F7F9-A9D4-4E91-9FC1-58D07ECB9DA9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76536E-9246-4AB7-8608-1F31C228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C7C03B-D372-48C2-82CA-7A66036CC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EB7-7F95-4933-80B3-49F557211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03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BE400B-8A3E-48A0-9AFB-87FB5EB78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F7F9-A9D4-4E91-9FC1-58D07ECB9DA9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A88A51-8FB5-4A07-9768-83DB122C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7FE48A-FCF4-4220-B9CC-88C7FA98D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EB7-7F95-4933-80B3-49F557211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41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02045-6F06-40BE-A5CA-8F47208AA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D3D83-6A32-4E46-BBCE-C6D8BF519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688913-619B-4236-AFFB-7F4404128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0614CD-60DC-4E9B-828F-F477E86D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F7F9-A9D4-4E91-9FC1-58D07ECB9DA9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56A6B2-F8F4-4C53-BF69-C2B1EC24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11676A-4E0D-4BD3-9A9B-8DF03B40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EB7-7F95-4933-80B3-49F557211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78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7CC25-E4B0-41D5-9830-175E5D3FC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3DE943-B47D-46A2-98DE-6C7889F80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E8493D-743D-42AC-B011-DD529FD50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6C5EDB-565B-4E61-BD94-C696FE0F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F7F9-A9D4-4E91-9FC1-58D07ECB9DA9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533E6B-89B4-4B03-B602-C942C29E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523271-2C3B-4614-A66A-B715C347C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EB7-7F95-4933-80B3-49F557211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26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EA074A-CB37-46D9-97FA-228773511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F88077-DEAA-445D-9FB6-609CABFCF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9A23EC-D604-4A3A-BE4D-46C8F164F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1F7F9-A9D4-4E91-9FC1-58D07ECB9DA9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B7CE75-B147-49E5-B260-4D62418BC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944331-A5E2-4FFF-AF27-E40B82AFC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ECEB7-7F95-4933-80B3-49F557211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62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A118B599-0D39-4492-A909-22CE2A106585}"/>
              </a:ext>
            </a:extLst>
          </p:cNvPr>
          <p:cNvSpPr/>
          <p:nvPr/>
        </p:nvSpPr>
        <p:spPr>
          <a:xfrm>
            <a:off x="1885361" y="846055"/>
            <a:ext cx="3799002" cy="622170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k4jh5gi4uyt87x6fdv7dfj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EFD35383-4F0C-479C-BC93-838FA34BB8F5}"/>
              </a:ext>
            </a:extLst>
          </p:cNvPr>
          <p:cNvSpPr/>
          <p:nvPr/>
        </p:nvSpPr>
        <p:spPr>
          <a:xfrm>
            <a:off x="1885361" y="1826443"/>
            <a:ext cx="3799002" cy="622170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sod0fg78d89fgh9dofj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0F5EDC7F-7364-43B0-8DC2-5F6414CF04FD}"/>
              </a:ext>
            </a:extLst>
          </p:cNvPr>
          <p:cNvSpPr/>
          <p:nvPr/>
        </p:nvSpPr>
        <p:spPr>
          <a:xfrm>
            <a:off x="1885361" y="2806831"/>
            <a:ext cx="3799002" cy="622170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s07dg98dfyhgdkujfgh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C081ADA8-9A83-43BD-8563-988996AEAE43}"/>
              </a:ext>
            </a:extLst>
          </p:cNvPr>
          <p:cNvSpPr/>
          <p:nvPr/>
        </p:nvSpPr>
        <p:spPr>
          <a:xfrm>
            <a:off x="7173798" y="843699"/>
            <a:ext cx="3799002" cy="622170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接口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6C7122A9-335B-4B87-85AD-9771211430F1}"/>
              </a:ext>
            </a:extLst>
          </p:cNvPr>
          <p:cNvSpPr/>
          <p:nvPr/>
        </p:nvSpPr>
        <p:spPr>
          <a:xfrm>
            <a:off x="7173798" y="1826443"/>
            <a:ext cx="3799002" cy="622170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接口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AB72CB7A-6136-48ED-BB1C-F1B02C8ADB6F}"/>
              </a:ext>
            </a:extLst>
          </p:cNvPr>
          <p:cNvSpPr/>
          <p:nvPr/>
        </p:nvSpPr>
        <p:spPr>
          <a:xfrm>
            <a:off x="7173798" y="2806830"/>
            <a:ext cx="3799002" cy="622170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接口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13E26C4B-2801-4588-89E9-711D1716C95B}"/>
              </a:ext>
            </a:extLst>
          </p:cNvPr>
          <p:cNvCxnSpPr>
            <a:stCxn id="2" idx="3"/>
            <a:endCxn id="5" idx="1"/>
          </p:cNvCxnSpPr>
          <p:nvPr/>
        </p:nvCxnSpPr>
        <p:spPr>
          <a:xfrm flipV="1">
            <a:off x="5684363" y="1154784"/>
            <a:ext cx="1489435" cy="235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6C12ABE0-B9CB-4A35-A20D-499ED1BF7517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5684363" y="2137528"/>
            <a:ext cx="1489435" cy="12700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FD64C106-A890-4484-BFD7-9AFD53F7C0E1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5684363" y="3117915"/>
            <a:ext cx="1489435" cy="1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AA03BA6-326D-44BB-A803-F04F792FED48}"/>
              </a:ext>
            </a:extLst>
          </p:cNvPr>
          <p:cNvSpPr txBox="1"/>
          <p:nvPr/>
        </p:nvSpPr>
        <p:spPr>
          <a:xfrm>
            <a:off x="4185501" y="4194928"/>
            <a:ext cx="399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每一个固定的字符串对应一个接口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143FD07-59CA-411A-AD6A-6CEAF9FA2BB8}"/>
              </a:ext>
            </a:extLst>
          </p:cNvPr>
          <p:cNvSpPr txBox="1"/>
          <p:nvPr/>
        </p:nvSpPr>
        <p:spPr>
          <a:xfrm>
            <a:off x="4185500" y="5033913"/>
            <a:ext cx="399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要访问接口</a:t>
            </a:r>
            <a:r>
              <a:rPr lang="en-US" altLang="zh-CN" dirty="0"/>
              <a:t>1</a:t>
            </a:r>
            <a:r>
              <a:rPr lang="zh-CN" altLang="en-US" dirty="0"/>
              <a:t>，需要经过下面步骤</a:t>
            </a:r>
          </a:p>
        </p:txBody>
      </p:sp>
    </p:spTree>
    <p:extLst>
      <p:ext uri="{BB962C8B-B14F-4D97-AF65-F5344CB8AC3E}">
        <p14:creationId xmlns:p14="http://schemas.microsoft.com/office/powerpoint/2010/main" val="372713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A118B599-0D39-4492-A909-22CE2A106585}"/>
              </a:ext>
            </a:extLst>
          </p:cNvPr>
          <p:cNvSpPr/>
          <p:nvPr/>
        </p:nvSpPr>
        <p:spPr>
          <a:xfrm>
            <a:off x="1885361" y="846055"/>
            <a:ext cx="3799002" cy="622170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k4jh5gi4uyt87x6fdv7dfj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FBC05047-3408-4BF5-9FD5-F78783FCD0E8}"/>
              </a:ext>
            </a:extLst>
          </p:cNvPr>
          <p:cNvSpPr/>
          <p:nvPr/>
        </p:nvSpPr>
        <p:spPr>
          <a:xfrm>
            <a:off x="7173798" y="843699"/>
            <a:ext cx="3799002" cy="622170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9dfj23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82A79DD-55F8-48E3-B686-D5A1523A94AE}"/>
              </a:ext>
            </a:extLst>
          </p:cNvPr>
          <p:cNvSpPr txBox="1"/>
          <p:nvPr/>
        </p:nvSpPr>
        <p:spPr>
          <a:xfrm>
            <a:off x="406922" y="1605285"/>
            <a:ext cx="399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接口</a:t>
            </a:r>
            <a:r>
              <a:rPr lang="en-US" altLang="zh-CN" dirty="0"/>
              <a:t>1</a:t>
            </a:r>
            <a:r>
              <a:rPr lang="zh-CN" altLang="en-US" dirty="0"/>
              <a:t>对应的固定标识符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43E001B-72C5-4D7E-803A-0BA2321847AC}"/>
              </a:ext>
            </a:extLst>
          </p:cNvPr>
          <p:cNvSpPr txBox="1"/>
          <p:nvPr/>
        </p:nvSpPr>
        <p:spPr>
          <a:xfrm>
            <a:off x="7918515" y="1540440"/>
            <a:ext cx="399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随机生成密钥</a:t>
            </a:r>
          </a:p>
        </p:txBody>
      </p: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FC113D61-3065-427F-9387-BF0F127567D3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 rot="5400000">
            <a:off x="7774228" y="673762"/>
            <a:ext cx="506965" cy="2091178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D3456099-1BFC-4E16-8F46-A2D1E4CC39DF}"/>
              </a:ext>
            </a:extLst>
          </p:cNvPr>
          <p:cNvSpPr/>
          <p:nvPr/>
        </p:nvSpPr>
        <p:spPr>
          <a:xfrm>
            <a:off x="5392919" y="1972834"/>
            <a:ext cx="3178403" cy="622170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自定义加密算法</a:t>
            </a:r>
          </a:p>
        </p:txBody>
      </p: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74C20984-D27A-403D-A492-A0FD1574FCF6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 rot="16200000" flipH="1">
            <a:off x="5131187" y="121899"/>
            <a:ext cx="504609" cy="319725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流程图: 过程 36">
            <a:extLst>
              <a:ext uri="{FF2B5EF4-FFF2-40B4-BE49-F238E27FC236}">
                <a16:creationId xmlns:a16="http://schemas.microsoft.com/office/drawing/2014/main" id="{F277B974-E34C-446D-B818-2B67448309BE}"/>
              </a:ext>
            </a:extLst>
          </p:cNvPr>
          <p:cNvSpPr/>
          <p:nvPr/>
        </p:nvSpPr>
        <p:spPr>
          <a:xfrm>
            <a:off x="1593917" y="3018938"/>
            <a:ext cx="3799002" cy="622170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ouishdfg786998dsf8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3E1B4756-BA4F-4089-95F6-EF927BF213CB}"/>
              </a:ext>
            </a:extLst>
          </p:cNvPr>
          <p:cNvCxnSpPr>
            <a:cxnSpLocks/>
            <a:stCxn id="21" idx="2"/>
            <a:endCxn id="37" idx="0"/>
          </p:cNvCxnSpPr>
          <p:nvPr/>
        </p:nvCxnSpPr>
        <p:spPr>
          <a:xfrm rot="5400000">
            <a:off x="5025803" y="1062620"/>
            <a:ext cx="423934" cy="3488703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8069B6DD-7F48-4DDF-B632-4531ACBA41F6}"/>
              </a:ext>
            </a:extLst>
          </p:cNvPr>
          <p:cNvSpPr txBox="1"/>
          <p:nvPr/>
        </p:nvSpPr>
        <p:spPr>
          <a:xfrm>
            <a:off x="545185" y="3839438"/>
            <a:ext cx="399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得到的加密数据</a:t>
            </a:r>
          </a:p>
        </p:txBody>
      </p: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85BC58B6-7C13-4522-8E68-314FB1793981}"/>
              </a:ext>
            </a:extLst>
          </p:cNvPr>
          <p:cNvCxnSpPr>
            <a:cxnSpLocks/>
            <a:stCxn id="14" idx="2"/>
            <a:endCxn id="65" idx="0"/>
          </p:cNvCxnSpPr>
          <p:nvPr/>
        </p:nvCxnSpPr>
        <p:spPr>
          <a:xfrm rot="5400000">
            <a:off x="7624500" y="2575304"/>
            <a:ext cx="2558235" cy="33936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流程图: 过程 64">
            <a:extLst>
              <a:ext uri="{FF2B5EF4-FFF2-40B4-BE49-F238E27FC236}">
                <a16:creationId xmlns:a16="http://schemas.microsoft.com/office/drawing/2014/main" id="{7A5D1D17-1661-46B4-8490-3840F0AE88DA}"/>
              </a:ext>
            </a:extLst>
          </p:cNvPr>
          <p:cNvSpPr/>
          <p:nvPr/>
        </p:nvSpPr>
        <p:spPr>
          <a:xfrm>
            <a:off x="6735451" y="4024104"/>
            <a:ext cx="3996965" cy="622170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简单的处理（比如说拼接）</a:t>
            </a:r>
          </a:p>
        </p:txBody>
      </p:sp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EFF89442-08B9-44A2-B74C-F520F56B9F0D}"/>
              </a:ext>
            </a:extLst>
          </p:cNvPr>
          <p:cNvCxnSpPr>
            <a:cxnSpLocks/>
            <a:stCxn id="37" idx="2"/>
            <a:endCxn id="65" idx="0"/>
          </p:cNvCxnSpPr>
          <p:nvPr/>
        </p:nvCxnSpPr>
        <p:spPr>
          <a:xfrm rot="16200000" flipH="1">
            <a:off x="5922178" y="1212348"/>
            <a:ext cx="382996" cy="524051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A6D8FEF4-3ED3-4141-B5BA-465816641C0E}"/>
              </a:ext>
            </a:extLst>
          </p:cNvPr>
          <p:cNvCxnSpPr>
            <a:cxnSpLocks/>
            <a:stCxn id="65" idx="2"/>
            <a:endCxn id="86" idx="3"/>
          </p:cNvCxnSpPr>
          <p:nvPr/>
        </p:nvCxnSpPr>
        <p:spPr>
          <a:xfrm rot="5400000">
            <a:off x="7216042" y="3871884"/>
            <a:ext cx="743503" cy="2292283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流程图: 过程 85">
            <a:extLst>
              <a:ext uri="{FF2B5EF4-FFF2-40B4-BE49-F238E27FC236}">
                <a16:creationId xmlns:a16="http://schemas.microsoft.com/office/drawing/2014/main" id="{7A477B37-16E8-4DE6-BC41-847E78212AC2}"/>
              </a:ext>
            </a:extLst>
          </p:cNvPr>
          <p:cNvSpPr/>
          <p:nvPr/>
        </p:nvSpPr>
        <p:spPr>
          <a:xfrm>
            <a:off x="2642649" y="5078692"/>
            <a:ext cx="3799002" cy="622170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ouishdfg786998dsf8</a:t>
            </a:r>
            <a:r>
              <a:rPr lang="en-US" altLang="zh-CN" dirty="0">
                <a:solidFill>
                  <a:srgbClr val="FF0000"/>
                </a:solidFill>
              </a:rPr>
              <a:t>9dfj23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B355ECE-985D-47E1-AAF9-81A2154EA9BE}"/>
              </a:ext>
            </a:extLst>
          </p:cNvPr>
          <p:cNvSpPr txBox="1"/>
          <p:nvPr/>
        </p:nvSpPr>
        <p:spPr>
          <a:xfrm>
            <a:off x="2039331" y="5827234"/>
            <a:ext cx="4729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http://xx.xx.cn/</a:t>
            </a:r>
            <a:r>
              <a:rPr lang="en-US" altLang="zh-CN" dirty="0">
                <a:solidFill>
                  <a:schemeClr val="tx1"/>
                </a:solidFill>
              </a:rPr>
              <a:t>ouishdfg786998dsf8</a:t>
            </a:r>
            <a:r>
              <a:rPr lang="en-US" altLang="zh-CN" dirty="0">
                <a:solidFill>
                  <a:srgbClr val="FF0000"/>
                </a:solidFill>
              </a:rPr>
              <a:t>9dfj23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0B3C6BDC-E524-4306-AE2A-B0EB2975C3AB}"/>
              </a:ext>
            </a:extLst>
          </p:cNvPr>
          <p:cNvSpPr txBox="1"/>
          <p:nvPr/>
        </p:nvSpPr>
        <p:spPr>
          <a:xfrm>
            <a:off x="2064078" y="6201452"/>
            <a:ext cx="472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这样才能访问到</a:t>
            </a:r>
            <a:r>
              <a:rPr lang="en-US" altLang="zh-CN" dirty="0" err="1"/>
              <a:t>api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8505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68</Words>
  <Application>Microsoft Office PowerPoint</Application>
  <PresentationFormat>宽屏</PresentationFormat>
  <Paragraphs>19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1539788060@qq.com</dc:creator>
  <cp:lastModifiedBy>1539788060@qq.com</cp:lastModifiedBy>
  <cp:revision>4</cp:revision>
  <dcterms:created xsi:type="dcterms:W3CDTF">2020-01-29T08:50:56Z</dcterms:created>
  <dcterms:modified xsi:type="dcterms:W3CDTF">2020-01-29T09:15:22Z</dcterms:modified>
</cp:coreProperties>
</file>