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ru-RU"/>
              <a:t>титульный</a:t>
            </a:r>
            <a:endParaRPr lang="ru-RU" alt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основная часть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Основная</a:t>
            </a:r>
            <a:r>
              <a:rPr lang="en-US" altLang="ru-RU"/>
              <a:t> </a:t>
            </a:r>
            <a:r>
              <a:rPr lang="en-US" altLang="en-US"/>
              <a:t>идея</a:t>
            </a:r>
            <a:r>
              <a:rPr lang="en-US" altLang="ru-RU"/>
              <a:t> </a:t>
            </a:r>
            <a:r>
              <a:rPr lang="en-US" altLang="en-US"/>
              <a:t>проекта</a:t>
            </a:r>
            <a:r>
              <a:rPr lang="en-US" altLang="ru-RU"/>
              <a:t> — </a:t>
            </a:r>
            <a:r>
              <a:rPr lang="en-US" altLang="en-US"/>
              <a:t>создать</a:t>
            </a:r>
            <a:r>
              <a:rPr lang="en-US" altLang="ru-RU"/>
              <a:t> </a:t>
            </a:r>
            <a:r>
              <a:rPr lang="en-US" altLang="en-US"/>
              <a:t>простую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увлекательную</a:t>
            </a:r>
            <a:r>
              <a:rPr lang="en-US" altLang="ru-RU"/>
              <a:t> </a:t>
            </a:r>
            <a:r>
              <a:rPr lang="en-US" altLang="en-US"/>
              <a:t>игру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жанре</a:t>
            </a:r>
            <a:r>
              <a:rPr lang="en-US" altLang="ru-RU"/>
              <a:t> "</a:t>
            </a:r>
            <a:r>
              <a:rPr lang="en-US" altLang="en-US"/>
              <a:t>Арканоид</a:t>
            </a:r>
            <a:r>
              <a:rPr lang="en-US" altLang="ru-RU"/>
              <a:t>", </a:t>
            </a:r>
            <a:r>
              <a:rPr lang="en-US" altLang="en-US"/>
              <a:t>где</a:t>
            </a:r>
            <a:r>
              <a:rPr lang="en-US" altLang="ru-RU"/>
              <a:t> </a:t>
            </a:r>
            <a:r>
              <a:rPr lang="en-US" altLang="en-US"/>
              <a:t>игрок</a:t>
            </a:r>
            <a:r>
              <a:rPr lang="en-US" altLang="ru-RU"/>
              <a:t> </a:t>
            </a:r>
            <a:r>
              <a:rPr lang="en-US" altLang="en-US"/>
              <a:t>управляет</a:t>
            </a:r>
            <a:r>
              <a:rPr lang="en-US" altLang="ru-RU"/>
              <a:t> </a:t>
            </a:r>
            <a:r>
              <a:rPr lang="en-US" altLang="en-US"/>
              <a:t>платформой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отражения</a:t>
            </a:r>
            <a:r>
              <a:rPr lang="en-US" altLang="ru-RU"/>
              <a:t> </a:t>
            </a:r>
            <a:r>
              <a:rPr lang="en-US" altLang="en-US"/>
              <a:t>мяча</a:t>
            </a:r>
            <a:r>
              <a:rPr lang="en-US" altLang="ru-RU"/>
              <a:t>, </a:t>
            </a:r>
            <a:r>
              <a:rPr lang="en-US" altLang="en-US"/>
              <a:t>чтобы</a:t>
            </a:r>
            <a:r>
              <a:rPr lang="en-US" altLang="ru-RU"/>
              <a:t> </a:t>
            </a:r>
            <a:r>
              <a:rPr lang="en-US" altLang="en-US"/>
              <a:t>разрушить</a:t>
            </a:r>
            <a:r>
              <a:rPr lang="en-US" altLang="ru-RU"/>
              <a:t> </a:t>
            </a:r>
            <a:r>
              <a:rPr lang="en-US" altLang="en-US"/>
              <a:t>блоки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экране</a:t>
            </a:r>
            <a:r>
              <a:rPr lang="en-US" altLang="ru-RU"/>
              <a:t>. </a:t>
            </a:r>
            <a:r>
              <a:rPr lang="en-US" altLang="en-US"/>
              <a:t>Цель</a:t>
            </a:r>
            <a:r>
              <a:rPr lang="en-US" altLang="ru-RU"/>
              <a:t> — </a:t>
            </a:r>
            <a:r>
              <a:rPr lang="en-US" altLang="en-US"/>
              <a:t>объединить</a:t>
            </a:r>
            <a:r>
              <a:rPr lang="en-US" altLang="ru-RU"/>
              <a:t> </a:t>
            </a:r>
            <a:r>
              <a:rPr lang="en-US" altLang="en-US"/>
              <a:t>классический</a:t>
            </a:r>
            <a:r>
              <a:rPr lang="en-US" altLang="ru-RU"/>
              <a:t> </a:t>
            </a:r>
            <a:r>
              <a:rPr lang="en-US" altLang="en-US"/>
              <a:t>игровой</a:t>
            </a:r>
            <a:r>
              <a:rPr lang="en-US" altLang="ru-RU"/>
              <a:t> </a:t>
            </a:r>
            <a:r>
              <a:rPr lang="en-US" altLang="en-US"/>
              <a:t>процесс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дополнительными</a:t>
            </a:r>
            <a:r>
              <a:rPr lang="en-US" altLang="ru-RU"/>
              <a:t> </a:t>
            </a:r>
            <a:r>
              <a:rPr lang="en-US" altLang="en-US"/>
              <a:t>элементами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реализция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549275" y="1379220"/>
            <a:ext cx="10614025" cy="4798060"/>
          </a:xfrm>
        </p:spPr>
        <p:txBody>
          <a:bodyPr>
            <a:normAutofit fontScale="50000"/>
          </a:bodyPr>
          <a:p>
            <a:r>
              <a:rPr lang="en-US" altLang="en-US"/>
              <a:t>Классы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проекте</a:t>
            </a:r>
            <a:endParaRPr lang="en-US" altLang="en-US"/>
          </a:p>
          <a:p>
            <a:r>
              <a:rPr lang="en-US" altLang="ru-RU"/>
              <a:t>Paddle</a:t>
            </a:r>
            <a:endParaRPr lang="en-US" altLang="ru-RU"/>
          </a:p>
          <a:p>
            <a:endParaRPr lang="en-US" altLang="ru-RU"/>
          </a:p>
          <a:p>
            <a:r>
              <a:rPr lang="en-US" altLang="en-US"/>
              <a:t>Класс</a:t>
            </a:r>
            <a:r>
              <a:rPr lang="en-US" altLang="ru-RU"/>
              <a:t> </a:t>
            </a:r>
            <a:r>
              <a:rPr lang="en-US" altLang="en-US"/>
              <a:t>платформы</a:t>
            </a:r>
            <a:r>
              <a:rPr lang="en-US" altLang="ru-RU"/>
              <a:t>, </a:t>
            </a:r>
            <a:r>
              <a:rPr lang="en-US" altLang="en-US"/>
              <a:t>управляемой</a:t>
            </a:r>
            <a:r>
              <a:rPr lang="en-US" altLang="ru-RU"/>
              <a:t> </a:t>
            </a:r>
            <a:r>
              <a:rPr lang="en-US" altLang="en-US"/>
              <a:t>игроком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/>
              <a:t>Основные</a:t>
            </a:r>
            <a:r>
              <a:rPr lang="en-US" altLang="ru-RU"/>
              <a:t> </a:t>
            </a:r>
            <a:r>
              <a:rPr lang="en-US" altLang="en-US"/>
              <a:t>методы</a:t>
            </a:r>
            <a:r>
              <a:rPr lang="en-US" altLang="ru-RU"/>
              <a:t>:</a:t>
            </a:r>
            <a:endParaRPr lang="en-US" altLang="ru-RU"/>
          </a:p>
          <a:p>
            <a:r>
              <a:rPr lang="en-US" altLang="ru-RU"/>
              <a:t>init: </a:t>
            </a:r>
            <a:r>
              <a:rPr lang="en-US" altLang="en-US"/>
              <a:t>Инициализация</a:t>
            </a:r>
            <a:r>
              <a:rPr lang="en-US" altLang="ru-RU"/>
              <a:t> </a:t>
            </a:r>
            <a:r>
              <a:rPr lang="en-US" altLang="en-US"/>
              <a:t>платформы</a:t>
            </a:r>
            <a:r>
              <a:rPr lang="en-US" altLang="ru-RU"/>
              <a:t> (</a:t>
            </a:r>
            <a:r>
              <a:rPr lang="en-US" altLang="en-US"/>
              <a:t>размер</a:t>
            </a:r>
            <a:r>
              <a:rPr lang="en-US" altLang="ru-RU"/>
              <a:t>, </a:t>
            </a:r>
            <a:r>
              <a:rPr lang="en-US" altLang="en-US"/>
              <a:t>положение</a:t>
            </a:r>
            <a:r>
              <a:rPr lang="en-US" altLang="ru-RU"/>
              <a:t>, </a:t>
            </a:r>
            <a:r>
              <a:rPr lang="en-US" altLang="en-US"/>
              <a:t>скорость</a:t>
            </a:r>
            <a:r>
              <a:rPr lang="en-US" altLang="ru-RU"/>
              <a:t>).</a:t>
            </a:r>
            <a:endParaRPr lang="en-US" altLang="ru-RU"/>
          </a:p>
          <a:p>
            <a:r>
              <a:rPr lang="en-US" altLang="ru-RU"/>
              <a:t>move(keys): </a:t>
            </a:r>
            <a:r>
              <a:rPr lang="en-US" altLang="en-US"/>
              <a:t>Перемещение</a:t>
            </a:r>
            <a:r>
              <a:rPr lang="en-US" altLang="ru-RU"/>
              <a:t> </a:t>
            </a:r>
            <a:r>
              <a:rPr lang="en-US" altLang="en-US"/>
              <a:t>платформы</a:t>
            </a:r>
            <a:r>
              <a:rPr lang="en-US" altLang="ru-RU"/>
              <a:t> </a:t>
            </a:r>
            <a:r>
              <a:rPr lang="en-US" altLang="en-US"/>
              <a:t>влево</a:t>
            </a:r>
            <a:r>
              <a:rPr lang="en-US" altLang="ru-RU"/>
              <a:t>/</a:t>
            </a:r>
            <a:r>
              <a:rPr lang="en-US" altLang="en-US"/>
              <a:t>вправо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основе</a:t>
            </a:r>
            <a:r>
              <a:rPr lang="en-US" altLang="ru-RU"/>
              <a:t> </a:t>
            </a:r>
            <a:r>
              <a:rPr lang="en-US" altLang="en-US"/>
              <a:t>нажатых</a:t>
            </a:r>
            <a:r>
              <a:rPr lang="en-US" altLang="ru-RU"/>
              <a:t> </a:t>
            </a:r>
            <a:r>
              <a:rPr lang="en-US" altLang="en-US"/>
              <a:t>клавиш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ru-RU"/>
              <a:t>draw(): </a:t>
            </a:r>
            <a:r>
              <a:rPr lang="en-US" altLang="en-US"/>
              <a:t>Отрисовка</a:t>
            </a:r>
            <a:r>
              <a:rPr lang="en-US" altLang="ru-RU"/>
              <a:t> </a:t>
            </a:r>
            <a:r>
              <a:rPr lang="en-US" altLang="en-US"/>
              <a:t>платформы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экране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ru-RU"/>
              <a:t>Ball</a:t>
            </a:r>
            <a:endParaRPr lang="en-US" altLang="ru-RU"/>
          </a:p>
          <a:p>
            <a:endParaRPr lang="en-US" altLang="ru-RU"/>
          </a:p>
          <a:p>
            <a:r>
              <a:rPr lang="en-US" altLang="en-US"/>
              <a:t>Класс</a:t>
            </a:r>
            <a:r>
              <a:rPr lang="en-US" altLang="ru-RU"/>
              <a:t> </a:t>
            </a:r>
            <a:r>
              <a:rPr lang="en-US" altLang="en-US"/>
              <a:t>мяча</a:t>
            </a:r>
            <a:r>
              <a:rPr lang="en-US" altLang="ru-RU"/>
              <a:t>, </a:t>
            </a:r>
            <a:r>
              <a:rPr lang="en-US" altLang="en-US"/>
              <a:t>который</a:t>
            </a:r>
            <a:r>
              <a:rPr lang="en-US" altLang="ru-RU"/>
              <a:t> </a:t>
            </a:r>
            <a:r>
              <a:rPr lang="en-US" altLang="en-US"/>
              <a:t>движется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взаимодействует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другими</a:t>
            </a:r>
            <a:r>
              <a:rPr lang="en-US" altLang="ru-RU"/>
              <a:t> </a:t>
            </a:r>
            <a:r>
              <a:rPr lang="en-US" altLang="en-US"/>
              <a:t>объектами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/>
              <a:t>Основные</a:t>
            </a:r>
            <a:r>
              <a:rPr lang="en-US" altLang="ru-RU"/>
              <a:t> </a:t>
            </a:r>
            <a:r>
              <a:rPr lang="en-US" altLang="en-US"/>
              <a:t>методы</a:t>
            </a:r>
            <a:r>
              <a:rPr lang="en-US" altLang="ru-RU"/>
              <a:t>:</a:t>
            </a:r>
            <a:endParaRPr lang="en-US" altLang="ru-RU"/>
          </a:p>
          <a:p>
            <a:r>
              <a:rPr lang="en-US" altLang="ru-RU"/>
              <a:t>init(skin_path): </a:t>
            </a:r>
            <a:r>
              <a:rPr lang="en-US" altLang="en-US"/>
              <a:t>Инициализация</a:t>
            </a:r>
            <a:r>
              <a:rPr lang="en-US" altLang="ru-RU"/>
              <a:t> </a:t>
            </a:r>
            <a:r>
              <a:rPr lang="en-US" altLang="en-US"/>
              <a:t>мяча</a:t>
            </a:r>
            <a:r>
              <a:rPr lang="en-US" altLang="ru-RU"/>
              <a:t> (</a:t>
            </a:r>
            <a:r>
              <a:rPr lang="en-US" altLang="en-US"/>
              <a:t>позиция</a:t>
            </a:r>
            <a:r>
              <a:rPr lang="en-US" altLang="ru-RU"/>
              <a:t>, </a:t>
            </a:r>
            <a:r>
              <a:rPr lang="en-US" altLang="en-US"/>
              <a:t>скорость</a:t>
            </a:r>
            <a:r>
              <a:rPr lang="en-US" altLang="ru-RU"/>
              <a:t>, </a:t>
            </a:r>
            <a:r>
              <a:rPr lang="en-US" altLang="en-US"/>
              <a:t>скин</a:t>
            </a:r>
            <a:r>
              <a:rPr lang="en-US" altLang="ru-RU"/>
              <a:t>).</a:t>
            </a:r>
            <a:endParaRPr lang="en-US" altLang="ru-RU"/>
          </a:p>
          <a:p>
            <a:r>
              <a:rPr lang="en-US" altLang="ru-RU"/>
              <a:t>move(): </a:t>
            </a:r>
            <a:r>
              <a:rPr lang="en-US" altLang="en-US"/>
              <a:t>Перемещение</a:t>
            </a:r>
            <a:r>
              <a:rPr lang="en-US" altLang="ru-RU"/>
              <a:t> </a:t>
            </a:r>
            <a:r>
              <a:rPr lang="en-US" altLang="en-US"/>
              <a:t>мяча</a:t>
            </a:r>
            <a:r>
              <a:rPr lang="en-US" altLang="ru-RU"/>
              <a:t>, </a:t>
            </a:r>
            <a:r>
              <a:rPr lang="en-US" altLang="en-US"/>
              <a:t>обработка</a:t>
            </a:r>
            <a:r>
              <a:rPr lang="en-US" altLang="ru-RU"/>
              <a:t> </a:t>
            </a:r>
            <a:r>
              <a:rPr lang="en-US" altLang="en-US"/>
              <a:t>столкновений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границами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ru-RU"/>
              <a:t>draw(): </a:t>
            </a:r>
            <a:r>
              <a:rPr lang="en-US" altLang="en-US"/>
              <a:t>Отрисовка</a:t>
            </a:r>
            <a:r>
              <a:rPr lang="en-US" altLang="ru-RU"/>
              <a:t> </a:t>
            </a:r>
            <a:r>
              <a:rPr lang="en-US" altLang="en-US"/>
              <a:t>мяча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экране</a:t>
            </a:r>
            <a:r>
              <a:rPr lang="en-US" altLang="ru-RU"/>
              <a:t>.</a:t>
            </a:r>
            <a:endParaRPr lang="en-US" alt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продолжения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ru-RU"/>
              <a:t>Block</a:t>
            </a:r>
            <a:endParaRPr lang="en-US" altLang="ru-RU"/>
          </a:p>
          <a:p>
            <a:endParaRPr lang="en-US" altLang="ru-RU"/>
          </a:p>
          <a:p>
            <a:r>
              <a:rPr lang="en-US" altLang="en-US"/>
              <a:t>Класс</a:t>
            </a:r>
            <a:r>
              <a:rPr lang="en-US" altLang="ru-RU"/>
              <a:t> </a:t>
            </a:r>
            <a:r>
              <a:rPr lang="en-US" altLang="en-US"/>
              <a:t>блоков</a:t>
            </a:r>
            <a:r>
              <a:rPr lang="en-US" altLang="ru-RU"/>
              <a:t>, </a:t>
            </a:r>
            <a:r>
              <a:rPr lang="en-US" altLang="en-US"/>
              <a:t>которые</a:t>
            </a:r>
            <a:r>
              <a:rPr lang="en-US" altLang="ru-RU"/>
              <a:t> </a:t>
            </a:r>
            <a:r>
              <a:rPr lang="en-US" altLang="en-US"/>
              <a:t>мяч</a:t>
            </a:r>
            <a:r>
              <a:rPr lang="en-US" altLang="ru-RU"/>
              <a:t> </a:t>
            </a:r>
            <a:r>
              <a:rPr lang="en-US" altLang="en-US"/>
              <a:t>уничтожает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/>
              <a:t>Основные</a:t>
            </a:r>
            <a:r>
              <a:rPr lang="en-US" altLang="ru-RU"/>
              <a:t> </a:t>
            </a:r>
            <a:r>
              <a:rPr lang="en-US" altLang="en-US"/>
              <a:t>методы</a:t>
            </a:r>
            <a:r>
              <a:rPr lang="en-US" altLang="ru-RU"/>
              <a:t>:</a:t>
            </a:r>
            <a:endParaRPr lang="en-US" altLang="ru-RU"/>
          </a:p>
          <a:p>
            <a:r>
              <a:rPr lang="en-US" altLang="ru-RU"/>
              <a:t>init(x, y): </a:t>
            </a:r>
            <a:r>
              <a:rPr lang="en-US" altLang="en-US"/>
              <a:t>Инициализация</a:t>
            </a:r>
            <a:r>
              <a:rPr lang="en-US" altLang="ru-RU"/>
              <a:t> </a:t>
            </a:r>
            <a:r>
              <a:rPr lang="en-US" altLang="en-US"/>
              <a:t>блока</a:t>
            </a:r>
            <a:r>
              <a:rPr lang="en-US" altLang="ru-RU"/>
              <a:t> (</a:t>
            </a:r>
            <a:r>
              <a:rPr lang="en-US" altLang="en-US"/>
              <a:t>размер</a:t>
            </a:r>
            <a:r>
              <a:rPr lang="en-US" altLang="ru-RU"/>
              <a:t>, </a:t>
            </a:r>
            <a:r>
              <a:rPr lang="en-US" altLang="en-US"/>
              <a:t>положение</a:t>
            </a:r>
            <a:r>
              <a:rPr lang="en-US" altLang="ru-RU"/>
              <a:t>).</a:t>
            </a:r>
            <a:endParaRPr lang="en-US" altLang="ru-RU"/>
          </a:p>
          <a:p>
            <a:r>
              <a:rPr lang="en-US" altLang="ru-RU"/>
              <a:t>draw(): </a:t>
            </a:r>
            <a:r>
              <a:rPr lang="en-US" altLang="en-US"/>
              <a:t>Отрисовка</a:t>
            </a:r>
            <a:r>
              <a:rPr lang="en-US" altLang="ru-RU"/>
              <a:t> </a:t>
            </a:r>
            <a:r>
              <a:rPr lang="en-US" altLang="en-US"/>
              <a:t>блока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экране</a:t>
            </a:r>
            <a:endParaRPr lang="en-US" altLang="en-US"/>
          </a:p>
          <a:p>
            <a:r>
              <a:rPr lang="en-US" altLang="en-US"/>
              <a:t>Эти</a:t>
            </a:r>
            <a:r>
              <a:rPr lang="en-US" altLang="ru-RU"/>
              <a:t> </a:t>
            </a:r>
            <a:r>
              <a:rPr lang="en-US" altLang="en-US"/>
              <a:t>импорты</a:t>
            </a:r>
            <a:r>
              <a:rPr lang="en-US" altLang="ru-RU"/>
              <a:t> </a:t>
            </a:r>
            <a:r>
              <a:rPr lang="en-US" altLang="en-US"/>
              <a:t>обеспечивают</a:t>
            </a:r>
            <a:endParaRPr lang="en-US" altLang="en-US"/>
          </a:p>
          <a:p>
            <a:endParaRPr lang="en-US" altLang="ru-RU"/>
          </a:p>
          <a:p>
            <a:r>
              <a:rPr lang="en-US" altLang="ru-RU"/>
              <a:t>Pygame: </a:t>
            </a:r>
            <a:r>
              <a:rPr lang="en-US" altLang="en-US"/>
              <a:t>Управление</a:t>
            </a:r>
            <a:r>
              <a:rPr lang="en-US" altLang="ru-RU"/>
              <a:t> </a:t>
            </a:r>
            <a:r>
              <a:rPr lang="en-US" altLang="en-US"/>
              <a:t>графикой</a:t>
            </a:r>
            <a:r>
              <a:rPr lang="en-US" altLang="ru-RU"/>
              <a:t>, </a:t>
            </a:r>
            <a:r>
              <a:rPr lang="en-US" altLang="en-US"/>
              <a:t>событиями</a:t>
            </a:r>
            <a:r>
              <a:rPr lang="en-US" altLang="ru-RU"/>
              <a:t>, </a:t>
            </a:r>
            <a:r>
              <a:rPr lang="en-US" altLang="en-US"/>
              <a:t>отрисовкой</a:t>
            </a:r>
            <a:r>
              <a:rPr lang="en-US" altLang="ru-RU"/>
              <a:t> </a:t>
            </a:r>
            <a:r>
              <a:rPr lang="en-US" altLang="en-US"/>
              <a:t>объектов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ru-RU"/>
              <a:t>sys: </a:t>
            </a:r>
            <a:r>
              <a:rPr lang="en-US" altLang="en-US"/>
              <a:t>Завершение</a:t>
            </a:r>
            <a:r>
              <a:rPr lang="en-US" altLang="ru-RU"/>
              <a:t> </a:t>
            </a:r>
            <a:r>
              <a:rPr lang="en-US" altLang="en-US"/>
              <a:t>работы</a:t>
            </a:r>
            <a:r>
              <a:rPr lang="en-US" altLang="ru-RU"/>
              <a:t> </a:t>
            </a:r>
            <a:r>
              <a:rPr lang="en-US" altLang="en-US"/>
              <a:t>программы</a:t>
            </a:r>
            <a:r>
              <a:rPr lang="en-US" altLang="ru-RU"/>
              <a:t> (sys.exit()).</a:t>
            </a:r>
            <a:endParaRPr lang="en-US" altLang="ru-RU"/>
          </a:p>
          <a:p>
            <a:r>
              <a:rPr lang="en-US" altLang="ru-RU"/>
              <a:t>random: </a:t>
            </a:r>
            <a:r>
              <a:rPr lang="en-US" altLang="en-US"/>
              <a:t>Генерация</a:t>
            </a:r>
            <a:r>
              <a:rPr lang="en-US" altLang="ru-RU"/>
              <a:t> </a:t>
            </a:r>
            <a:r>
              <a:rPr lang="en-US" altLang="en-US"/>
              <a:t>случайных</a:t>
            </a:r>
            <a:r>
              <a:rPr lang="en-US" altLang="ru-RU"/>
              <a:t> </a:t>
            </a:r>
            <a:r>
              <a:rPr lang="en-US" altLang="en-US"/>
              <a:t>значений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направления</a:t>
            </a:r>
            <a:r>
              <a:rPr lang="en-US" altLang="ru-RU"/>
              <a:t> </a:t>
            </a:r>
            <a:r>
              <a:rPr lang="en-US" altLang="en-US"/>
              <a:t>движения</a:t>
            </a:r>
            <a:r>
              <a:rPr lang="en-US" altLang="ru-RU"/>
              <a:t> </a:t>
            </a:r>
            <a:r>
              <a:rPr lang="en-US" altLang="en-US"/>
              <a:t>мяча</a:t>
            </a:r>
            <a:r>
              <a:rPr lang="en-US" altLang="ru-RU"/>
              <a:t>.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заключение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Игра классная честно честною НАпишите сами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1163</Words>
  <Application>WPS Presentation</Application>
  <PresentationFormat>宽屏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kiril</dc:creator>
  <cp:lastModifiedBy>kiril</cp:lastModifiedBy>
  <cp:revision>2</cp:revision>
  <dcterms:created xsi:type="dcterms:W3CDTF">2025-01-21T18:35:08Z</dcterms:created>
  <dcterms:modified xsi:type="dcterms:W3CDTF">2025-01-21T18:38:07Z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1049-12.2.0.19805</vt:lpwstr>
  </property>
  <property fmtid="{D5CDD505-2E9C-101B-9397-08002B2CF9AE}" pid="3" name="ICV">
    <vt:lpwstr>7B4C72A597F3459EAD023AFAE0CCE6B6_11</vt:lpwstr>
  </property>
</Properties>
</file>