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240" y="4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36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5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7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2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3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1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7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8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19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65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dirty="0"/>
              <a:t>Игра жанра</a:t>
            </a:r>
            <a:r>
              <a:rPr lang="en-US" altLang="ru-RU" dirty="0"/>
              <a:t> “</a:t>
            </a:r>
            <a:r>
              <a:rPr lang="ru-RU" altLang="ru-RU" dirty="0" err="1"/>
              <a:t>Арканоид</a:t>
            </a:r>
            <a:r>
              <a:rPr lang="en-US" altLang="ru-RU" dirty="0"/>
              <a:t>” </a:t>
            </a:r>
            <a:r>
              <a:rPr lang="ru-RU" altLang="ru-RU" dirty="0"/>
              <a:t>на </a:t>
            </a:r>
            <a:r>
              <a:rPr lang="en-US" altLang="ru-RU" dirty="0" err="1"/>
              <a:t>pygame</a:t>
            </a:r>
            <a:endParaRPr lang="ru-RU" alt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 dirty="0" err="1"/>
              <a:t>АВТОры</a:t>
            </a:r>
            <a:r>
              <a:rPr lang="en-US" altLang="en-US" dirty="0"/>
              <a:t>:</a:t>
            </a:r>
            <a:r>
              <a:rPr lang="ru-RU" altLang="en-US" dirty="0"/>
              <a:t> Лебедев </a:t>
            </a:r>
            <a:r>
              <a:rPr lang="ru-RU" altLang="en-US" dirty="0" err="1"/>
              <a:t>глеб</a:t>
            </a:r>
            <a:r>
              <a:rPr lang="en-US" altLang="en-US" dirty="0"/>
              <a:t>, </a:t>
            </a:r>
            <a:r>
              <a:rPr lang="ru-RU" altLang="en-US" dirty="0" err="1"/>
              <a:t>пежемский</a:t>
            </a:r>
            <a:r>
              <a:rPr lang="ru-RU" altLang="en-US" dirty="0"/>
              <a:t> </a:t>
            </a:r>
            <a:r>
              <a:rPr lang="ru-RU" altLang="en-US" dirty="0" err="1"/>
              <a:t>кирилл</a:t>
            </a:r>
            <a:r>
              <a:rPr lang="en-US" altLang="en-US" dirty="0"/>
              <a:t>, </a:t>
            </a:r>
            <a:r>
              <a:rPr lang="ru-RU" altLang="en-US" dirty="0"/>
              <a:t>попов </a:t>
            </a:r>
            <a:r>
              <a:rPr lang="ru-RU" altLang="en-US" dirty="0" err="1"/>
              <a:t>артём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основная часть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Основная</a:t>
            </a:r>
            <a:r>
              <a:rPr lang="en-US" altLang="ru-RU"/>
              <a:t> </a:t>
            </a:r>
            <a:r>
              <a:rPr lang="en-US" altLang="en-US"/>
              <a:t>идея</a:t>
            </a:r>
            <a:r>
              <a:rPr lang="en-US" altLang="ru-RU"/>
              <a:t> </a:t>
            </a:r>
            <a:r>
              <a:rPr lang="en-US" altLang="en-US"/>
              <a:t>проекта</a:t>
            </a:r>
            <a:r>
              <a:rPr lang="en-US" altLang="ru-RU"/>
              <a:t> — </a:t>
            </a:r>
            <a:r>
              <a:rPr lang="en-US" altLang="en-US"/>
              <a:t>создать</a:t>
            </a:r>
            <a:r>
              <a:rPr lang="en-US" altLang="ru-RU"/>
              <a:t> </a:t>
            </a:r>
            <a:r>
              <a:rPr lang="en-US" altLang="en-US"/>
              <a:t>простую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увлекательную</a:t>
            </a:r>
            <a:r>
              <a:rPr lang="en-US" altLang="ru-RU"/>
              <a:t> </a:t>
            </a:r>
            <a:r>
              <a:rPr lang="en-US" altLang="en-US"/>
              <a:t>игру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жанре</a:t>
            </a:r>
            <a:r>
              <a:rPr lang="en-US" altLang="ru-RU"/>
              <a:t> "</a:t>
            </a:r>
            <a:r>
              <a:rPr lang="en-US" altLang="en-US"/>
              <a:t>Арканоид</a:t>
            </a:r>
            <a:r>
              <a:rPr lang="en-US" altLang="ru-RU"/>
              <a:t>", </a:t>
            </a:r>
            <a:r>
              <a:rPr lang="en-US" altLang="en-US"/>
              <a:t>где</a:t>
            </a:r>
            <a:r>
              <a:rPr lang="en-US" altLang="ru-RU"/>
              <a:t> </a:t>
            </a:r>
            <a:r>
              <a:rPr lang="en-US" altLang="en-US"/>
              <a:t>игрок</a:t>
            </a:r>
            <a:r>
              <a:rPr lang="en-US" altLang="ru-RU"/>
              <a:t> </a:t>
            </a:r>
            <a:r>
              <a:rPr lang="en-US" altLang="en-US"/>
              <a:t>управляет</a:t>
            </a:r>
            <a:r>
              <a:rPr lang="en-US" altLang="ru-RU"/>
              <a:t> </a:t>
            </a:r>
            <a:r>
              <a:rPr lang="en-US" altLang="en-US"/>
              <a:t>платформой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отражения</a:t>
            </a:r>
            <a:r>
              <a:rPr lang="en-US" altLang="ru-RU"/>
              <a:t> </a:t>
            </a:r>
            <a:r>
              <a:rPr lang="en-US" altLang="en-US"/>
              <a:t>мяча</a:t>
            </a:r>
            <a:r>
              <a:rPr lang="en-US" altLang="ru-RU"/>
              <a:t>, </a:t>
            </a:r>
            <a:r>
              <a:rPr lang="en-US" altLang="en-US"/>
              <a:t>чтобы</a:t>
            </a:r>
            <a:r>
              <a:rPr lang="en-US" altLang="ru-RU"/>
              <a:t> </a:t>
            </a:r>
            <a:r>
              <a:rPr lang="en-US" altLang="en-US"/>
              <a:t>разрушить</a:t>
            </a:r>
            <a:r>
              <a:rPr lang="en-US" altLang="ru-RU"/>
              <a:t> </a:t>
            </a:r>
            <a:r>
              <a:rPr lang="en-US" altLang="en-US"/>
              <a:t>блоки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экране</a:t>
            </a:r>
            <a:r>
              <a:rPr lang="en-US" altLang="ru-RU"/>
              <a:t>. </a:t>
            </a:r>
            <a:r>
              <a:rPr lang="en-US" altLang="en-US"/>
              <a:t>Цель</a:t>
            </a:r>
            <a:r>
              <a:rPr lang="en-US" altLang="ru-RU"/>
              <a:t> — </a:t>
            </a:r>
            <a:r>
              <a:rPr lang="en-US" altLang="en-US"/>
              <a:t>объединить</a:t>
            </a:r>
            <a:r>
              <a:rPr lang="en-US" altLang="ru-RU"/>
              <a:t> </a:t>
            </a:r>
            <a:r>
              <a:rPr lang="en-US" altLang="en-US"/>
              <a:t>классический</a:t>
            </a:r>
            <a:r>
              <a:rPr lang="en-US" altLang="ru-RU"/>
              <a:t> </a:t>
            </a:r>
            <a:r>
              <a:rPr lang="en-US" altLang="en-US"/>
              <a:t>игровой</a:t>
            </a:r>
            <a:r>
              <a:rPr lang="en-US" altLang="ru-RU"/>
              <a:t> </a:t>
            </a:r>
            <a:r>
              <a:rPr lang="en-US" altLang="en-US"/>
              <a:t>процесс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дополнительными</a:t>
            </a:r>
            <a:r>
              <a:rPr lang="en-US" altLang="ru-RU"/>
              <a:t> </a:t>
            </a:r>
            <a:r>
              <a:rPr lang="en-US" altLang="en-US"/>
              <a:t>элементами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2EFD28-1A01-4CB9-A5E0-99A511D7B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8" y="3904091"/>
            <a:ext cx="4628444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Реализция</a:t>
            </a:r>
            <a:endParaRPr lang="ru-RU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49275" y="1379220"/>
            <a:ext cx="10614025" cy="4798060"/>
          </a:xfrm>
        </p:spPr>
        <p:txBody>
          <a:bodyPr>
            <a:normAutofit fontScale="87500" lnSpcReduction="10000"/>
          </a:bodyPr>
          <a:lstStyle/>
          <a:p>
            <a:r>
              <a:rPr lang="en-US" altLang="en-US" dirty="0" err="1"/>
              <a:t>Классы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 err="1"/>
              <a:t>проекте</a:t>
            </a:r>
            <a:r>
              <a:rPr lang="en-US" altLang="en-US" dirty="0"/>
              <a:t>:</a:t>
            </a:r>
          </a:p>
          <a:p>
            <a:r>
              <a:rPr lang="en-US" altLang="ru-RU" dirty="0"/>
              <a:t>Paddle</a:t>
            </a:r>
          </a:p>
          <a:p>
            <a:endParaRPr lang="en-US" altLang="ru-RU" dirty="0"/>
          </a:p>
          <a:p>
            <a:r>
              <a:rPr lang="en-US" altLang="en-US" dirty="0" err="1"/>
              <a:t>Класс</a:t>
            </a:r>
            <a:r>
              <a:rPr lang="en-US" altLang="ru-RU" dirty="0"/>
              <a:t> </a:t>
            </a:r>
            <a:r>
              <a:rPr lang="en-US" altLang="en-US" dirty="0" err="1"/>
              <a:t>платформы</a:t>
            </a:r>
            <a:r>
              <a:rPr lang="en-US" altLang="ru-RU" dirty="0"/>
              <a:t>, </a:t>
            </a:r>
            <a:r>
              <a:rPr lang="en-US" altLang="en-US" dirty="0" err="1"/>
              <a:t>управляемой</a:t>
            </a:r>
            <a:r>
              <a:rPr lang="en-US" altLang="ru-RU" dirty="0"/>
              <a:t> </a:t>
            </a:r>
            <a:r>
              <a:rPr lang="en-US" altLang="en-US" dirty="0" err="1"/>
              <a:t>игроком</a:t>
            </a:r>
            <a:r>
              <a:rPr lang="en-US" altLang="ru-RU" dirty="0"/>
              <a:t>. </a:t>
            </a:r>
            <a:r>
              <a:rPr lang="en-US" altLang="ru-RU" dirty="0" err="1"/>
              <a:t>init</a:t>
            </a:r>
            <a:r>
              <a:rPr lang="en-US" altLang="ru-RU" dirty="0"/>
              <a:t>: </a:t>
            </a:r>
            <a:r>
              <a:rPr lang="en-US" altLang="en-US" dirty="0" err="1"/>
              <a:t>Инициализация</a:t>
            </a:r>
            <a:r>
              <a:rPr lang="en-US" altLang="ru-RU" dirty="0"/>
              <a:t> </a:t>
            </a:r>
            <a:r>
              <a:rPr lang="en-US" altLang="en-US" dirty="0" err="1"/>
              <a:t>платформы</a:t>
            </a:r>
            <a:r>
              <a:rPr lang="en-US" altLang="ru-RU" dirty="0"/>
              <a:t> (</a:t>
            </a:r>
            <a:r>
              <a:rPr lang="en-US" altLang="en-US" dirty="0" err="1"/>
              <a:t>размер</a:t>
            </a:r>
            <a:r>
              <a:rPr lang="en-US" altLang="ru-RU" dirty="0"/>
              <a:t>, </a:t>
            </a:r>
            <a:r>
              <a:rPr lang="en-US" altLang="en-US" dirty="0" err="1"/>
              <a:t>положение</a:t>
            </a:r>
            <a:r>
              <a:rPr lang="en-US" altLang="ru-RU" dirty="0"/>
              <a:t>, </a:t>
            </a:r>
            <a:r>
              <a:rPr lang="en-US" altLang="en-US" dirty="0" err="1"/>
              <a:t>скорость</a:t>
            </a:r>
            <a:r>
              <a:rPr lang="en-US" altLang="ru-RU" dirty="0"/>
              <a:t>)</a:t>
            </a:r>
          </a:p>
          <a:p>
            <a:pPr lvl="1"/>
            <a:r>
              <a:rPr lang="en-US" altLang="ru-RU" dirty="0"/>
              <a:t>move(keys): </a:t>
            </a:r>
            <a:r>
              <a:rPr lang="ru-RU" altLang="ru-RU" dirty="0"/>
              <a:t>Следит за п</a:t>
            </a:r>
            <a:r>
              <a:rPr lang="en-US" altLang="en-US" dirty="0" err="1"/>
              <a:t>еремещение</a:t>
            </a:r>
            <a:r>
              <a:rPr lang="ru-RU" altLang="en-US" dirty="0"/>
              <a:t>м</a:t>
            </a:r>
            <a:r>
              <a:rPr lang="en-US" altLang="ru-RU" dirty="0"/>
              <a:t> </a:t>
            </a:r>
            <a:r>
              <a:rPr lang="en-US" altLang="en-US" dirty="0" err="1"/>
              <a:t>платформы</a:t>
            </a:r>
            <a:r>
              <a:rPr lang="en-US" altLang="ru-RU" dirty="0"/>
              <a:t> </a:t>
            </a:r>
            <a:r>
              <a:rPr lang="en-US" altLang="en-US" dirty="0" err="1"/>
              <a:t>влево</a:t>
            </a:r>
            <a:r>
              <a:rPr lang="en-US" altLang="ru-RU" dirty="0"/>
              <a:t>/</a:t>
            </a:r>
            <a:r>
              <a:rPr lang="en-US" altLang="en-US" dirty="0" err="1"/>
              <a:t>вправо</a:t>
            </a:r>
            <a:r>
              <a:rPr lang="en-US" altLang="ru-RU" dirty="0"/>
              <a:t> </a:t>
            </a:r>
            <a:r>
              <a:rPr lang="en-US" altLang="en-US" dirty="0" err="1"/>
              <a:t>на</a:t>
            </a:r>
            <a:r>
              <a:rPr lang="en-US" altLang="ru-RU" dirty="0"/>
              <a:t> </a:t>
            </a:r>
            <a:r>
              <a:rPr lang="en-US" altLang="en-US" dirty="0" err="1"/>
              <a:t>основе</a:t>
            </a:r>
            <a:r>
              <a:rPr lang="en-US" altLang="ru-RU" dirty="0"/>
              <a:t> </a:t>
            </a:r>
            <a:r>
              <a:rPr lang="en-US" altLang="en-US" dirty="0" err="1"/>
              <a:t>нажат</a:t>
            </a:r>
            <a:r>
              <a:rPr lang="ru-RU" altLang="en-US" dirty="0" err="1"/>
              <a:t>ий</a:t>
            </a:r>
            <a:r>
              <a:rPr lang="ru-RU" altLang="en-US" dirty="0"/>
              <a:t> на клавиши</a:t>
            </a:r>
            <a:r>
              <a:rPr lang="en-US" altLang="ru-RU" dirty="0"/>
              <a:t> </a:t>
            </a:r>
            <a:r>
              <a:rPr lang="en-US" altLang="en-US" dirty="0" err="1"/>
              <a:t>клавиш</a:t>
            </a:r>
            <a:endParaRPr lang="en-US" altLang="ru-RU" dirty="0"/>
          </a:p>
          <a:p>
            <a:pPr lvl="1"/>
            <a:r>
              <a:rPr lang="en-US" altLang="ru-RU" dirty="0"/>
              <a:t>draw(): </a:t>
            </a:r>
            <a:r>
              <a:rPr lang="en-US" altLang="en-US" dirty="0" err="1"/>
              <a:t>Отрисов</a:t>
            </a:r>
            <a:r>
              <a:rPr lang="ru-RU" altLang="en-US" dirty="0" err="1"/>
              <a:t>ывает</a:t>
            </a:r>
            <a:r>
              <a:rPr lang="en-US" altLang="ru-RU" dirty="0"/>
              <a:t> </a:t>
            </a:r>
            <a:r>
              <a:rPr lang="en-US" altLang="en-US" dirty="0" err="1"/>
              <a:t>платформ</a:t>
            </a:r>
            <a:r>
              <a:rPr lang="ru-RU" altLang="en-US" dirty="0"/>
              <a:t>у </a:t>
            </a:r>
            <a:r>
              <a:rPr lang="en-US" altLang="en-US" dirty="0" err="1"/>
              <a:t>на</a:t>
            </a:r>
            <a:r>
              <a:rPr lang="en-US" altLang="ru-RU" dirty="0"/>
              <a:t> </a:t>
            </a:r>
            <a:r>
              <a:rPr lang="en-US" altLang="en-US" dirty="0" err="1"/>
              <a:t>экране</a:t>
            </a:r>
            <a:endParaRPr lang="en-US" altLang="ru-RU" dirty="0"/>
          </a:p>
          <a:p>
            <a:pPr lvl="1"/>
            <a:r>
              <a:rPr lang="en-US" altLang="ru-RU" dirty="0"/>
              <a:t>Ball: </a:t>
            </a:r>
            <a:r>
              <a:rPr lang="ru-RU" altLang="ru-RU" dirty="0"/>
              <a:t>сам шар</a:t>
            </a:r>
            <a:endParaRPr lang="en-US" altLang="ru-RU" dirty="0"/>
          </a:p>
          <a:p>
            <a:endParaRPr lang="en-US" altLang="ru-RU" dirty="0"/>
          </a:p>
          <a:p>
            <a:r>
              <a:rPr lang="en-US" altLang="en-US" dirty="0" err="1"/>
              <a:t>Класс</a:t>
            </a:r>
            <a:r>
              <a:rPr lang="en-US" altLang="ru-RU" dirty="0"/>
              <a:t> </a:t>
            </a:r>
            <a:r>
              <a:rPr lang="en-US" altLang="en-US" dirty="0" err="1"/>
              <a:t>мяча</a:t>
            </a:r>
            <a:r>
              <a:rPr lang="en-US" altLang="ru-RU" dirty="0"/>
              <a:t>, </a:t>
            </a:r>
            <a:r>
              <a:rPr lang="en-US" altLang="en-US" dirty="0" err="1"/>
              <a:t>который</a:t>
            </a:r>
            <a:r>
              <a:rPr lang="en-US" altLang="ru-RU" dirty="0"/>
              <a:t> </a:t>
            </a:r>
            <a:r>
              <a:rPr lang="en-US" altLang="en-US" dirty="0" err="1"/>
              <a:t>движется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 err="1"/>
              <a:t>взаимодействует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 err="1"/>
              <a:t>другими</a:t>
            </a:r>
            <a:r>
              <a:rPr lang="en-US" altLang="ru-RU" dirty="0"/>
              <a:t> </a:t>
            </a:r>
            <a:r>
              <a:rPr lang="en-US" altLang="en-US" dirty="0" err="1"/>
              <a:t>объектами</a:t>
            </a:r>
            <a:r>
              <a:rPr lang="en-US" altLang="ru-RU" dirty="0"/>
              <a:t>. </a:t>
            </a:r>
            <a:r>
              <a:rPr lang="en-US" altLang="ru-RU" dirty="0" err="1"/>
              <a:t>init</a:t>
            </a:r>
            <a:r>
              <a:rPr lang="en-US" altLang="ru-RU" dirty="0"/>
              <a:t>(</a:t>
            </a:r>
            <a:r>
              <a:rPr lang="en-US" altLang="ru-RU" dirty="0" err="1"/>
              <a:t>skin_path</a:t>
            </a:r>
            <a:r>
              <a:rPr lang="en-US" altLang="ru-RU" dirty="0"/>
              <a:t>): </a:t>
            </a:r>
            <a:r>
              <a:rPr lang="en-US" altLang="en-US" dirty="0" err="1"/>
              <a:t>Инициализация</a:t>
            </a:r>
            <a:r>
              <a:rPr lang="en-US" altLang="ru-RU" dirty="0"/>
              <a:t> </a:t>
            </a:r>
            <a:r>
              <a:rPr lang="en-US" altLang="en-US" dirty="0" err="1"/>
              <a:t>мяча</a:t>
            </a:r>
            <a:r>
              <a:rPr lang="en-US" altLang="ru-RU" dirty="0"/>
              <a:t> (</a:t>
            </a:r>
            <a:r>
              <a:rPr lang="en-US" altLang="en-US" dirty="0" err="1"/>
              <a:t>позиция</a:t>
            </a:r>
            <a:r>
              <a:rPr lang="en-US" altLang="ru-RU" dirty="0"/>
              <a:t>, </a:t>
            </a:r>
            <a:r>
              <a:rPr lang="en-US" altLang="en-US" dirty="0" err="1"/>
              <a:t>скорость</a:t>
            </a:r>
            <a:r>
              <a:rPr lang="en-US" altLang="ru-RU" dirty="0"/>
              <a:t>, </a:t>
            </a:r>
            <a:r>
              <a:rPr lang="en-US" altLang="en-US" dirty="0" err="1"/>
              <a:t>скин</a:t>
            </a:r>
            <a:r>
              <a:rPr lang="en-US" altLang="ru-RU" dirty="0"/>
              <a:t>), </a:t>
            </a:r>
            <a:r>
              <a:rPr lang="ru-RU" altLang="ru-RU" dirty="0"/>
              <a:t>обновление положений</a:t>
            </a:r>
            <a:endParaRPr lang="en-US" altLang="ru-RU" dirty="0"/>
          </a:p>
          <a:p>
            <a:pPr lvl="1"/>
            <a:r>
              <a:rPr lang="en-US" altLang="ru-RU" dirty="0"/>
              <a:t>move(): </a:t>
            </a:r>
            <a:r>
              <a:rPr lang="en-US" altLang="en-US" dirty="0" err="1"/>
              <a:t>Перемещение</a:t>
            </a:r>
            <a:r>
              <a:rPr lang="en-US" altLang="ru-RU" dirty="0"/>
              <a:t> </a:t>
            </a:r>
            <a:r>
              <a:rPr lang="en-US" altLang="en-US" dirty="0" err="1"/>
              <a:t>мяча</a:t>
            </a:r>
            <a:r>
              <a:rPr lang="en-US" altLang="ru-RU" dirty="0"/>
              <a:t>, </a:t>
            </a:r>
            <a:r>
              <a:rPr lang="en-US" altLang="en-US" dirty="0" err="1"/>
              <a:t>обработка</a:t>
            </a:r>
            <a:r>
              <a:rPr lang="en-US" altLang="ru-RU" dirty="0"/>
              <a:t> </a:t>
            </a:r>
            <a:r>
              <a:rPr lang="en-US" altLang="en-US" dirty="0" err="1"/>
              <a:t>столкновений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 err="1"/>
              <a:t>границами</a:t>
            </a:r>
            <a:endParaRPr lang="en-US" altLang="ru-RU" dirty="0"/>
          </a:p>
          <a:p>
            <a:pPr lvl="1"/>
            <a:r>
              <a:rPr lang="en-US" altLang="ru-RU" dirty="0"/>
              <a:t>draw(): </a:t>
            </a:r>
            <a:r>
              <a:rPr lang="ru-RU" altLang="ru-RU" dirty="0"/>
              <a:t>Отвечает за </a:t>
            </a:r>
            <a:r>
              <a:rPr lang="ru-RU" altLang="ru-RU" dirty="0" err="1"/>
              <a:t>оториовку</a:t>
            </a:r>
            <a:r>
              <a:rPr lang="ru-RU" altLang="ru-RU" dirty="0"/>
              <a:t> мяча на экране</a:t>
            </a:r>
            <a:endParaRPr lang="en-US" alt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Ну и некоторые другие</a:t>
            </a:r>
            <a:r>
              <a:rPr lang="en-US" altLang="en-US" dirty="0"/>
              <a:t>:</a:t>
            </a:r>
            <a:endParaRPr lang="ru-RU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104293" y="1504278"/>
            <a:ext cx="8946541" cy="4195481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lang="en-US" altLang="ru-RU" dirty="0"/>
          </a:p>
          <a:p>
            <a:r>
              <a:rPr lang="en-US" altLang="en-US" sz="2100" dirty="0" err="1"/>
              <a:t>Класс</a:t>
            </a:r>
            <a:r>
              <a:rPr lang="en-US" altLang="ru-RU" sz="2100" dirty="0"/>
              <a:t> </a:t>
            </a:r>
            <a:r>
              <a:rPr lang="en-US" altLang="en-US" sz="2100" dirty="0" err="1"/>
              <a:t>блоков</a:t>
            </a:r>
            <a:r>
              <a:rPr lang="en-US" altLang="ru-RU" sz="2100" dirty="0"/>
              <a:t>, </a:t>
            </a:r>
            <a:r>
              <a:rPr lang="en-US" altLang="en-US" sz="2100" dirty="0" err="1"/>
              <a:t>которые</a:t>
            </a:r>
            <a:r>
              <a:rPr lang="en-US" altLang="ru-RU" sz="2100" dirty="0"/>
              <a:t> </a:t>
            </a:r>
            <a:r>
              <a:rPr lang="en-US" altLang="en-US" sz="2100" dirty="0" err="1"/>
              <a:t>мяч</a:t>
            </a:r>
            <a:r>
              <a:rPr lang="en-US" altLang="ru-RU" sz="2100" dirty="0"/>
              <a:t> </a:t>
            </a:r>
            <a:r>
              <a:rPr lang="en-US" altLang="en-US" sz="2100" dirty="0" err="1"/>
              <a:t>уничтожает</a:t>
            </a:r>
            <a:r>
              <a:rPr lang="en-US" altLang="ru-RU" sz="2100" dirty="0"/>
              <a:t>.</a:t>
            </a:r>
          </a:p>
          <a:p>
            <a:pPr lvl="1"/>
            <a:r>
              <a:rPr lang="en-US" altLang="ru-RU" sz="2100" dirty="0" err="1"/>
              <a:t>init</a:t>
            </a:r>
            <a:r>
              <a:rPr lang="en-US" altLang="ru-RU" sz="2100" dirty="0"/>
              <a:t>(x, y): </a:t>
            </a:r>
            <a:r>
              <a:rPr lang="en-US" altLang="en-US" sz="2100" dirty="0" err="1"/>
              <a:t>Инициализация</a:t>
            </a:r>
            <a:r>
              <a:rPr lang="en-US" altLang="ru-RU" sz="2100" dirty="0"/>
              <a:t> </a:t>
            </a:r>
            <a:r>
              <a:rPr lang="en-US" altLang="en-US" sz="2100" dirty="0" err="1"/>
              <a:t>блока</a:t>
            </a:r>
            <a:r>
              <a:rPr lang="en-US" altLang="ru-RU" sz="2100" dirty="0"/>
              <a:t> (</a:t>
            </a:r>
            <a:r>
              <a:rPr lang="en-US" altLang="en-US" sz="2100" dirty="0" err="1"/>
              <a:t>размер</a:t>
            </a:r>
            <a:r>
              <a:rPr lang="en-US" altLang="ru-RU" sz="2100" dirty="0"/>
              <a:t>, </a:t>
            </a:r>
            <a:r>
              <a:rPr lang="en-US" altLang="en-US" sz="2100" dirty="0" err="1"/>
              <a:t>положение</a:t>
            </a:r>
            <a:r>
              <a:rPr lang="en-US" altLang="ru-RU" sz="2100" dirty="0"/>
              <a:t>).</a:t>
            </a:r>
          </a:p>
          <a:p>
            <a:pPr lvl="1"/>
            <a:r>
              <a:rPr lang="en-US" altLang="ru-RU" sz="2100" dirty="0"/>
              <a:t>draw(): </a:t>
            </a:r>
            <a:r>
              <a:rPr lang="en-US" altLang="en-US" sz="2100" dirty="0" err="1"/>
              <a:t>Отрисовка</a:t>
            </a:r>
            <a:r>
              <a:rPr lang="en-US" altLang="ru-RU" sz="2100" dirty="0"/>
              <a:t> </a:t>
            </a:r>
            <a:r>
              <a:rPr lang="en-US" altLang="en-US" sz="2100" dirty="0" err="1"/>
              <a:t>блока</a:t>
            </a:r>
            <a:r>
              <a:rPr lang="en-US" altLang="ru-RU" sz="2100" dirty="0"/>
              <a:t> </a:t>
            </a:r>
            <a:r>
              <a:rPr lang="en-US" altLang="en-US" sz="2100" dirty="0" err="1"/>
              <a:t>на</a:t>
            </a:r>
            <a:r>
              <a:rPr lang="en-US" altLang="ru-RU" sz="2100" dirty="0"/>
              <a:t> </a:t>
            </a:r>
            <a:r>
              <a:rPr lang="en-US" altLang="en-US" sz="2100" dirty="0" err="1"/>
              <a:t>экране</a:t>
            </a:r>
            <a:endParaRPr lang="en-US" altLang="en-US" sz="2100" dirty="0"/>
          </a:p>
          <a:p>
            <a:pPr marL="0" indent="0">
              <a:buNone/>
            </a:pPr>
            <a:endParaRPr lang="en-US" altLang="ru-RU" dirty="0"/>
          </a:p>
          <a:p>
            <a:r>
              <a:rPr lang="en-US" altLang="ru-RU" dirty="0" err="1"/>
              <a:t>Pygame</a:t>
            </a:r>
            <a:r>
              <a:rPr lang="en-US" altLang="ru-RU" dirty="0"/>
              <a:t>: </a:t>
            </a:r>
            <a:r>
              <a:rPr lang="en-US" altLang="en-US" dirty="0" err="1"/>
              <a:t>Управление</a:t>
            </a:r>
            <a:r>
              <a:rPr lang="en-US" altLang="ru-RU" dirty="0"/>
              <a:t> </a:t>
            </a:r>
            <a:r>
              <a:rPr lang="en-US" altLang="en-US" dirty="0" err="1"/>
              <a:t>графикой</a:t>
            </a:r>
            <a:r>
              <a:rPr lang="en-US" altLang="ru-RU" dirty="0"/>
              <a:t>, </a:t>
            </a:r>
            <a:r>
              <a:rPr lang="en-US" altLang="en-US" dirty="0" err="1"/>
              <a:t>событиями</a:t>
            </a:r>
            <a:r>
              <a:rPr lang="en-US" altLang="ru-RU" dirty="0"/>
              <a:t>, </a:t>
            </a:r>
            <a:r>
              <a:rPr lang="en-US" altLang="en-US" dirty="0" err="1"/>
              <a:t>отрисовкой</a:t>
            </a:r>
            <a:r>
              <a:rPr lang="en-US" altLang="ru-RU" dirty="0"/>
              <a:t> </a:t>
            </a:r>
            <a:r>
              <a:rPr lang="en-US" altLang="en-US" dirty="0" err="1"/>
              <a:t>объектов</a:t>
            </a:r>
            <a:r>
              <a:rPr lang="en-US" altLang="ru-RU" dirty="0"/>
              <a:t>.</a:t>
            </a:r>
          </a:p>
          <a:p>
            <a:r>
              <a:rPr lang="en-US" altLang="ru-RU" dirty="0"/>
              <a:t>sys: </a:t>
            </a:r>
            <a:r>
              <a:rPr lang="en-US" altLang="en-US" dirty="0" err="1"/>
              <a:t>Завершение</a:t>
            </a:r>
            <a:r>
              <a:rPr lang="en-US" altLang="ru-RU" dirty="0"/>
              <a:t> </a:t>
            </a:r>
            <a:r>
              <a:rPr lang="en-US" altLang="en-US" dirty="0" err="1"/>
              <a:t>работы</a:t>
            </a:r>
            <a:r>
              <a:rPr lang="en-US" altLang="ru-RU" dirty="0"/>
              <a:t> </a:t>
            </a:r>
            <a:r>
              <a:rPr lang="en-US" altLang="en-US" dirty="0" err="1"/>
              <a:t>программы</a:t>
            </a:r>
            <a:r>
              <a:rPr lang="en-US" altLang="ru-RU" dirty="0"/>
              <a:t> (</a:t>
            </a:r>
            <a:r>
              <a:rPr lang="en-US" altLang="ru-RU" dirty="0" err="1"/>
              <a:t>sys.exit</a:t>
            </a:r>
            <a:r>
              <a:rPr lang="en-US" altLang="ru-RU" dirty="0"/>
              <a:t>()).</a:t>
            </a:r>
          </a:p>
          <a:p>
            <a:r>
              <a:rPr lang="en-US" altLang="ru-RU" dirty="0"/>
              <a:t>random: </a:t>
            </a:r>
            <a:r>
              <a:rPr lang="en-US" altLang="en-US" dirty="0" err="1"/>
              <a:t>Генерация</a:t>
            </a:r>
            <a:r>
              <a:rPr lang="en-US" altLang="ru-RU" dirty="0"/>
              <a:t> </a:t>
            </a:r>
            <a:r>
              <a:rPr lang="en-US" altLang="en-US" dirty="0" err="1"/>
              <a:t>случайных</a:t>
            </a:r>
            <a:r>
              <a:rPr lang="en-US" altLang="ru-RU" dirty="0"/>
              <a:t> </a:t>
            </a:r>
            <a:r>
              <a:rPr lang="en-US" altLang="en-US" dirty="0" err="1"/>
              <a:t>значений</a:t>
            </a:r>
            <a:r>
              <a:rPr lang="en-US" altLang="ru-RU" dirty="0"/>
              <a:t> </a:t>
            </a:r>
            <a:r>
              <a:rPr lang="en-US" altLang="en-US" dirty="0" err="1"/>
              <a:t>для</a:t>
            </a:r>
            <a:r>
              <a:rPr lang="en-US" altLang="ru-RU" dirty="0"/>
              <a:t> </a:t>
            </a:r>
            <a:r>
              <a:rPr lang="en-US" altLang="en-US" dirty="0" err="1"/>
              <a:t>направления</a:t>
            </a:r>
            <a:r>
              <a:rPr lang="en-US" altLang="ru-RU" dirty="0"/>
              <a:t> </a:t>
            </a:r>
            <a:r>
              <a:rPr lang="en-US" altLang="en-US" dirty="0" err="1"/>
              <a:t>движения</a:t>
            </a:r>
            <a:r>
              <a:rPr lang="en-US" altLang="ru-RU" dirty="0"/>
              <a:t> </a:t>
            </a:r>
            <a:r>
              <a:rPr lang="en-US" altLang="en-US" dirty="0" err="1"/>
              <a:t>мяча</a:t>
            </a:r>
            <a:r>
              <a:rPr lang="en-US" altLang="ru-RU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Заключение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Подобные простые</a:t>
            </a:r>
            <a:r>
              <a:rPr lang="en-US" altLang="en-US" dirty="0"/>
              <a:t>, </a:t>
            </a:r>
            <a:r>
              <a:rPr lang="ru-RU" altLang="en-US" dirty="0"/>
              <a:t>но увлекательные игры</a:t>
            </a:r>
            <a:r>
              <a:rPr lang="en-US" altLang="en-US" dirty="0"/>
              <a:t>, </a:t>
            </a:r>
            <a:r>
              <a:rPr lang="ru-RU" altLang="en-US" dirty="0"/>
              <a:t>лежащие у истоков современной игровой индустрии и отчасти программирования вообще никогда не будут забытыми за счёт вдохновения первыми оригинальными  идеями</a:t>
            </a:r>
          </a:p>
          <a:p>
            <a:endParaRPr lang="ru-RU" altLang="en-US" dirty="0"/>
          </a:p>
          <a:p>
            <a:r>
              <a:rPr lang="ru-RU" altLang="en-US" dirty="0"/>
              <a:t>А для участников – это очередная возможность проявить себя как  творческой</a:t>
            </a:r>
            <a:r>
              <a:rPr lang="en-US" altLang="en-US" dirty="0"/>
              <a:t>, </a:t>
            </a:r>
            <a:r>
              <a:rPr lang="ru-RU" altLang="en-US" dirty="0"/>
              <a:t>так и с профессиональной стороны и поработать в команде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266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Century Gothic</vt:lpstr>
      <vt:lpstr>Wingdings 3</vt:lpstr>
      <vt:lpstr>Ион</vt:lpstr>
      <vt:lpstr>Игра жанра “Арканоид” на pygame</vt:lpstr>
      <vt:lpstr>основная часть</vt:lpstr>
      <vt:lpstr>Реализция</vt:lpstr>
      <vt:lpstr>Ну и некоторые другие: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</dc:creator>
  <cp:lastModifiedBy>Артем Лебедев</cp:lastModifiedBy>
  <cp:revision>4</cp:revision>
  <dcterms:created xsi:type="dcterms:W3CDTF">2025-01-21T18:35:08Z</dcterms:created>
  <dcterms:modified xsi:type="dcterms:W3CDTF">2025-01-28T12:21:58Z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7B4C72A597F3459EAD023AFAE0CCE6B6_11</vt:lpwstr>
  </property>
</Properties>
</file>