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1" r:id="rId3"/>
  </p:sldMasterIdLst>
  <p:notesMasterIdLst>
    <p:notesMasterId r:id="rId43"/>
  </p:notesMasterIdLst>
  <p:sldIdLst>
    <p:sldId id="256" r:id="rId4"/>
    <p:sldId id="769" r:id="rId5"/>
    <p:sldId id="760" r:id="rId6"/>
    <p:sldId id="761" r:id="rId7"/>
    <p:sldId id="773" r:id="rId8"/>
    <p:sldId id="774" r:id="rId9"/>
    <p:sldId id="775" r:id="rId10"/>
    <p:sldId id="777" r:id="rId11"/>
    <p:sldId id="779" r:id="rId12"/>
    <p:sldId id="762" r:id="rId13"/>
    <p:sldId id="780" r:id="rId14"/>
    <p:sldId id="781" r:id="rId15"/>
    <p:sldId id="782" r:id="rId16"/>
    <p:sldId id="764" r:id="rId17"/>
    <p:sldId id="783" r:id="rId18"/>
    <p:sldId id="766" r:id="rId19"/>
    <p:sldId id="784" r:id="rId20"/>
    <p:sldId id="785" r:id="rId21"/>
    <p:sldId id="765" r:id="rId22"/>
    <p:sldId id="786" r:id="rId23"/>
    <p:sldId id="791" r:id="rId24"/>
    <p:sldId id="790" r:id="rId25"/>
    <p:sldId id="787" r:id="rId26"/>
    <p:sldId id="788" r:id="rId27"/>
    <p:sldId id="789" r:id="rId28"/>
    <p:sldId id="792" r:id="rId29"/>
    <p:sldId id="793" r:id="rId30"/>
    <p:sldId id="794" r:id="rId31"/>
    <p:sldId id="767" r:id="rId32"/>
    <p:sldId id="742" r:id="rId33"/>
    <p:sldId id="747" r:id="rId34"/>
    <p:sldId id="795" r:id="rId35"/>
    <p:sldId id="796" r:id="rId36"/>
    <p:sldId id="797" r:id="rId37"/>
    <p:sldId id="800" r:id="rId38"/>
    <p:sldId id="801" r:id="rId39"/>
    <p:sldId id="756" r:id="rId40"/>
    <p:sldId id="802" r:id="rId41"/>
    <p:sldId id="757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1387B7"/>
    <a:srgbClr val="2E4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 autoAdjust="0"/>
    <p:restoredTop sz="94660"/>
  </p:normalViewPr>
  <p:slideViewPr>
    <p:cSldViewPr snapToGrid="0">
      <p:cViewPr>
        <p:scale>
          <a:sx n="100" d="100"/>
          <a:sy n="100" d="100"/>
        </p:scale>
        <p:origin x="-1386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7FD3C-5E99-4122-A1EC-C8FBF6B0781B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E584D-DA30-42E6-B6AB-C9D2BEA4D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597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361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1" name="Google Shape;1271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2" name="Google Shape;1272;p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6" name="Google Shape;1506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7" name="Google Shape;1507;p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g5d037334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2" name="Google Shape;1612;g5d0373349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3" name="Google Shape;1613;g5d03733490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001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2" name="Google Shape;1882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3" name="Google Shape;1883;p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9" name="Google Shape;2029;p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0" name="Google Shape;2030;p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8" name="Google Shape;458;p8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752" tIns="45876" rIns="91752" bIns="45876" anchor="t" anchorCtr="0">
            <a:noAutofit/>
          </a:bodyPr>
          <a:lstStyle/>
          <a:p>
            <a:pPr>
              <a:buSzPts val="14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752" tIns="45876" rIns="91752" bIns="45876" anchor="b" anchorCtr="0">
            <a:noAutofit/>
          </a:bodyPr>
          <a:lstStyle/>
          <a:p>
            <a:pPr>
              <a:buSzPts val="13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ts val="1300"/>
              </a:pPr>
              <a:t>26</a:t>
            </a:fld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7" name="Google Shape;577;p9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752" tIns="45876" rIns="91752" bIns="45876" anchor="t" anchorCtr="0">
            <a:noAutofit/>
          </a:bodyPr>
          <a:lstStyle/>
          <a:p>
            <a:pPr>
              <a:buSzPts val="14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752" tIns="45876" rIns="91752" bIns="45876" anchor="b" anchorCtr="0">
            <a:noAutofit/>
          </a:bodyPr>
          <a:lstStyle/>
          <a:p>
            <a:pPr>
              <a:buSzPts val="13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ts val="1300"/>
              </a:pPr>
              <a:t>27</a:t>
            </a:fld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2" name="Google Shape;722;p10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752" tIns="45876" rIns="91752" bIns="45876" anchor="t" anchorCtr="0">
            <a:noAutofit/>
          </a:bodyPr>
          <a:lstStyle/>
          <a:p>
            <a:pPr>
              <a:buSzPts val="14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752" tIns="45876" rIns="91752" bIns="45876" anchor="b" anchorCtr="0">
            <a:noAutofit/>
          </a:bodyPr>
          <a:lstStyle/>
          <a:p>
            <a:pPr>
              <a:buSzPts val="13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ts val="1300"/>
              </a:pPr>
              <a:t>28</a:t>
            </a:fld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466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5ce8b99149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1" name="Google Shape;411;g5ce8b99149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g5ce8b99149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70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669240" indent="-257400" eaLnBrk="0" hangingPunct="0"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029601" indent="-205921" eaLnBrk="0" hangingPunct="0"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441442" indent="-205921" eaLnBrk="0" hangingPunct="0"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1853282" indent="-205921" eaLnBrk="0" hangingPunct="0"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265122" indent="-205921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676962" indent="-205921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088802" indent="-205921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500643" indent="-205921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9D3C67-C948-4D9A-9979-B49B29D4C651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1130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5ce8b99149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5" name="Google Shape;435;g5ce8b99149_0_2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g5ce8b99149_0_2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ce8b99149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6" name="Google Shape;466;g5ce8b99149_0_2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g5ce8b99149_0_2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5ce8b99149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2" name="Google Shape;552;g5ce8b99149_0_3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g5ce8b99149_0_3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ce8b99149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5" name="Google Shape;615;g5ce8b99149_0_3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g5ce8b99149_0_3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5ce8b99149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5" name="Google Shape;715;g5ce8b99149_0_4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g5ce8b99149_0_4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5ce8b99149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0" name="Google Shape;810;g5ce8b99149_0_5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g5ce8b99149_0_5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5" name="Google Shape;905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2649"/>
            <a:ext cx="12192000" cy="2057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52649"/>
            <a:ext cx="9144000" cy="1905000"/>
          </a:xfr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87863"/>
            <a:ext cx="9144000" cy="4365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28210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99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181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ADB768AF-D19D-4B19-B140-7DF97929A9A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730601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381" y="980728"/>
            <a:ext cx="10957984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7DB7D154-6577-432F-8144-43C687260925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3880271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27381" y="1052984"/>
            <a:ext cx="547260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6288021" y="1052984"/>
            <a:ext cx="547260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5F521C08-B429-4574-BE91-8CD5A8D82BBE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107875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32742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951" y="6023137"/>
            <a:ext cx="12192000" cy="8366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9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0223500" y="6237288"/>
            <a:ext cx="1354667" cy="4762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07A58F-92FA-4C20-BF32-9E303ED892C9}" type="slidenum">
              <a:rPr lang="en-US" altLang="zh-CN" smtClean="0">
                <a:latin typeface="Arial" charset="0"/>
              </a:rPr>
              <a:pPr/>
              <a:t>‹#›</a:t>
            </a:fld>
            <a:endParaRPr lang="en-US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84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14313"/>
            <a:ext cx="10972800" cy="5878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矩形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24417" y="6524625"/>
            <a:ext cx="1919816" cy="196850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B7D70D-7DF3-4918-ACB7-161C21D124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3177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72183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0" y="6248400"/>
            <a:ext cx="2641600" cy="47625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772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 userDrawn="1"/>
        </p:nvSpPr>
        <p:spPr>
          <a:xfrm>
            <a:off x="11290928" y="6595549"/>
            <a:ext cx="246888" cy="246888"/>
          </a:xfrm>
          <a:prstGeom prst="ellipse">
            <a:avLst/>
          </a:prstGeom>
          <a:solidFill>
            <a:srgbClr val="1387B7"/>
          </a:solidFill>
          <a:ln>
            <a:solidFill>
              <a:srgbClr val="1387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822" y="257614"/>
            <a:ext cx="10515600" cy="6176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E4E7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11430" y="6692474"/>
            <a:ext cx="12180570" cy="169469"/>
          </a:xfrm>
          <a:prstGeom prst="rect">
            <a:avLst/>
          </a:prstGeom>
          <a:solidFill>
            <a:srgbClr val="138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270" y="6692474"/>
            <a:ext cx="759220" cy="169469"/>
          </a:xfrm>
          <a:prstGeom prst="rect">
            <a:avLst/>
          </a:prstGeom>
          <a:solidFill>
            <a:srgbClr val="2E4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 txBox="1">
            <a:spLocks/>
          </p:cNvSpPr>
          <p:nvPr userDrawn="1"/>
        </p:nvSpPr>
        <p:spPr>
          <a:xfrm>
            <a:off x="11268341" y="6589899"/>
            <a:ext cx="292061" cy="283147"/>
          </a:xfrm>
          <a:prstGeom prst="rect">
            <a:avLst/>
          </a:prstGeom>
        </p:spPr>
        <p:txBody>
          <a:bodyPr vert="horz" wrap="square" lIns="0" tIns="0" rIns="0" bIns="0" rtlCol="0" anchor="ctr" anchorCtr="1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183D58-648D-4475-BEF8-624F48514A30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pPr/>
              <a:t>‹#›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87823" y="942764"/>
            <a:ext cx="8331438" cy="563702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1" name="任意多边形 20"/>
          <p:cNvSpPr/>
          <p:nvPr userDrawn="1"/>
        </p:nvSpPr>
        <p:spPr>
          <a:xfrm flipV="1">
            <a:off x="326571" y="359908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3909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106680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55651" y="3962400"/>
            <a:ext cx="106680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0" y="6248400"/>
            <a:ext cx="2641600" cy="47625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12489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755651" y="1752600"/>
            <a:ext cx="10668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0" y="6248400"/>
            <a:ext cx="2641600" cy="47625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82330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416480" y="6337126"/>
            <a:ext cx="1353344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9211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381" y="214313"/>
            <a:ext cx="10972800" cy="58261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381" y="980728"/>
            <a:ext cx="10957984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416480" y="6337126"/>
            <a:ext cx="1353344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82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27381" y="1052984"/>
            <a:ext cx="547260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6288021" y="1052984"/>
            <a:ext cx="547260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24459" y="6237312"/>
            <a:ext cx="1353344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23340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565" y="116632"/>
            <a:ext cx="10668000" cy="6480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27381" y="980728"/>
            <a:ext cx="10957984" cy="2232248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0"/>
          </p:nvPr>
        </p:nvSpPr>
        <p:spPr>
          <a:xfrm>
            <a:off x="527381" y="3429000"/>
            <a:ext cx="10957984" cy="2232248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416480" y="6337126"/>
            <a:ext cx="1353344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31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5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60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1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36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83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74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89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2B2F23B-AF66-41A9-897D-44609AD9DFB7}" type="datetimeFigureOut">
              <a:rPr lang="zh-CN" altLang="en-US" smtClean="0"/>
              <a:pPr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2F030DD-4EA3-4D16-8C1C-D1952208EE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6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13315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14313"/>
            <a:ext cx="109728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052513"/>
            <a:ext cx="10957984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0223500" y="6237288"/>
            <a:ext cx="1354667" cy="476250"/>
          </a:xfrm>
          <a:prstGeom prst="rect">
            <a:avLst/>
          </a:prstGeom>
        </p:spPr>
        <p:txBody>
          <a:bodyPr/>
          <a:lstStyle>
            <a:lvl1pPr algn="r">
              <a:defRPr sz="1400" dirty="0">
                <a:solidFill>
                  <a:srgbClr val="0D7157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CAE7922D-FD5F-4BE1-993F-FD194E04727B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345557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altLang="en-US" sz="2400" dirty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altLang="en-US" sz="2000" dirty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altLang="en-US" sz="2000" dirty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14313"/>
            <a:ext cx="109728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052513"/>
            <a:ext cx="10957984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12800" lvl="1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143000" lvl="2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18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0416480" y="6337126"/>
            <a:ext cx="1353344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15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400" dirty="0" smtClean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zh-CN" altLang="en-US" sz="2000" dirty="0" smtClean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000" dirty="0" smtClean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22513" y="4369576"/>
            <a:ext cx="9144000" cy="43656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0" y="2152649"/>
            <a:ext cx="12192000" cy="1905000"/>
          </a:xfrm>
        </p:spPr>
        <p:txBody>
          <a:bodyPr anchor="ctr"/>
          <a:lstStyle/>
          <a:p>
            <a:r>
              <a:rPr lang="zh-CN" altLang="en-US" b="1" dirty="0">
                <a:ln w="3175">
                  <a:solidFill>
                    <a:srgbClr val="31A5D7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计算机体系结构实验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129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I-type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241" y="1867916"/>
            <a:ext cx="8165984" cy="2221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1623957" y="935995"/>
            <a:ext cx="9093200" cy="558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87600" y="5186402"/>
            <a:ext cx="79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Asel</a:t>
            </a:r>
            <a:r>
              <a:rPr lang="en-US" altLang="zh-CN" dirty="0"/>
              <a:t> </a:t>
            </a:r>
            <a:r>
              <a:rPr lang="en-US" altLang="zh-CN" dirty="0" smtClean="0"/>
              <a:t>= 0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BSel</a:t>
            </a:r>
            <a:r>
              <a:rPr lang="en-US" altLang="zh-CN" dirty="0" smtClean="0"/>
              <a:t> = 1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ImmSel</a:t>
            </a:r>
            <a:r>
              <a:rPr lang="en-US" altLang="zh-CN" dirty="0" smtClean="0"/>
              <a:t> = 0;  </a:t>
            </a:r>
            <a:r>
              <a:rPr lang="en-US" altLang="zh-CN" dirty="0" err="1" smtClean="0"/>
              <a:t>ALUSel</a:t>
            </a:r>
            <a:r>
              <a:rPr lang="en-US" altLang="zh-CN" dirty="0" smtClean="0"/>
              <a:t> = 0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WBSel</a:t>
            </a:r>
            <a:r>
              <a:rPr lang="en-US" altLang="zh-CN" dirty="0" smtClean="0"/>
              <a:t> = 1</a:t>
            </a:r>
            <a:r>
              <a:rPr lang="zh-CN" altLang="en-US" dirty="0" smtClean="0"/>
              <a:t>；</a:t>
            </a:r>
            <a:r>
              <a:rPr lang="en-US" altLang="zh-CN" dirty="0" err="1"/>
              <a:t>RegWEn</a:t>
            </a:r>
            <a:r>
              <a:rPr lang="en-US" altLang="zh-CN" dirty="0"/>
              <a:t> = 1;</a:t>
            </a:r>
            <a:r>
              <a:rPr lang="zh-CN" altLang="en-US" dirty="0"/>
              <a:t>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241" y="4427021"/>
            <a:ext cx="813435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707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5ce8b99149_0_457"/>
          <p:cNvSpPr txBox="1">
            <a:spLocks noGrp="1"/>
          </p:cNvSpPr>
          <p:nvPr>
            <p:ph type="title"/>
          </p:nvPr>
        </p:nvSpPr>
        <p:spPr>
          <a:xfrm>
            <a:off x="296985" y="142389"/>
            <a:ext cx="11504400" cy="10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Implementing arithmetic I-Types</a:t>
            </a:r>
            <a:endParaRPr sz="4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g5ce8b99149_0_457"/>
          <p:cNvSpPr/>
          <p:nvPr/>
        </p:nvSpPr>
        <p:spPr>
          <a:xfrm>
            <a:off x="2036884" y="3019088"/>
            <a:ext cx="812800" cy="914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IMEM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1" name="Google Shape;721;g5ce8b99149_0_457"/>
          <p:cNvGrpSpPr/>
          <p:nvPr/>
        </p:nvGrpSpPr>
        <p:grpSpPr>
          <a:xfrm>
            <a:off x="2036884" y="2206180"/>
            <a:ext cx="406400" cy="609585"/>
            <a:chOff x="5181600" y="3257550"/>
            <a:chExt cx="304800" cy="457200"/>
          </a:xfrm>
        </p:grpSpPr>
        <p:sp>
          <p:nvSpPr>
            <p:cNvPr id="722" name="Google Shape;722;g5ce8b99149_0_457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g5ce8b99149_0_457"/>
            <p:cNvSpPr txBox="1"/>
            <p:nvPr/>
          </p:nvSpPr>
          <p:spPr>
            <a:xfrm>
              <a:off x="5181600" y="3333750"/>
              <a:ext cx="2985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24" name="Google Shape;724;g5ce8b99149_0_457"/>
          <p:cNvCxnSpPr>
            <a:endCxn id="726" idx="1"/>
          </p:cNvCxnSpPr>
          <p:nvPr/>
        </p:nvCxnSpPr>
        <p:spPr>
          <a:xfrm>
            <a:off x="411284" y="3069812"/>
            <a:ext cx="203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7" name="Google Shape;727;g5ce8b99149_0_457"/>
          <p:cNvCxnSpPr>
            <a:stCxn id="726" idx="3"/>
            <a:endCxn id="720" idx="1"/>
          </p:cNvCxnSpPr>
          <p:nvPr/>
        </p:nvCxnSpPr>
        <p:spPr>
          <a:xfrm>
            <a:off x="1101684" y="3069812"/>
            <a:ext cx="935200" cy="4065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28" name="Google Shape;728;g5ce8b99149_0_457"/>
          <p:cNvCxnSpPr>
            <a:stCxn id="722" idx="0"/>
          </p:cNvCxnSpPr>
          <p:nvPr/>
        </p:nvCxnSpPr>
        <p:spPr>
          <a:xfrm rot="10800000" flipH="1">
            <a:off x="2443284" y="1901371"/>
            <a:ext cx="406400" cy="6096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29" name="Google Shape;729;g5ce8b99149_0_457"/>
          <p:cNvGrpSpPr/>
          <p:nvPr/>
        </p:nvGrpSpPr>
        <p:grpSpPr>
          <a:xfrm>
            <a:off x="6507284" y="2993687"/>
            <a:ext cx="695200" cy="1320750"/>
            <a:chOff x="6324600" y="3115310"/>
            <a:chExt cx="521400" cy="1056600"/>
          </a:xfrm>
        </p:grpSpPr>
        <p:sp>
          <p:nvSpPr>
            <p:cNvPr id="730" name="Google Shape;730;g5ce8b99149_0_457"/>
            <p:cNvSpPr/>
            <p:nvPr/>
          </p:nvSpPr>
          <p:spPr>
            <a:xfrm rot="5400000">
              <a:off x="6063000" y="3453110"/>
              <a:ext cx="105660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g5ce8b99149_0_457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32" name="Google Shape;732;g5ce8b99149_0_457"/>
            <p:cNvCxnSpPr>
              <a:stCxn id="731" idx="2"/>
              <a:endCxn id="731" idx="4"/>
            </p:cNvCxnSpPr>
            <p:nvPr/>
          </p:nvCxnSpPr>
          <p:spPr>
            <a:xfrm>
              <a:off x="6400807" y="3602991"/>
              <a:ext cx="0" cy="1524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33" name="Google Shape;733;g5ce8b99149_0_457"/>
            <p:cNvSpPr txBox="1"/>
            <p:nvPr/>
          </p:nvSpPr>
          <p:spPr>
            <a:xfrm>
              <a:off x="6324600" y="3181350"/>
              <a:ext cx="521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734" name="Google Shape;734;g5ce8b99149_0_457"/>
          <p:cNvCxnSpPr>
            <a:endCxn id="726" idx="1"/>
          </p:cNvCxnSpPr>
          <p:nvPr/>
        </p:nvCxnSpPr>
        <p:spPr>
          <a:xfrm flipH="1">
            <a:off x="614484" y="1914212"/>
            <a:ext cx="2230400" cy="1155600"/>
          </a:xfrm>
          <a:prstGeom prst="bentConnector3">
            <a:avLst>
              <a:gd name="adj1" fmla="val 114235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35" name="Google Shape;735;g5ce8b99149_0_457"/>
          <p:cNvCxnSpPr>
            <a:stCxn id="730" idx="0"/>
          </p:cNvCxnSpPr>
          <p:nvPr/>
        </p:nvCxnSpPr>
        <p:spPr>
          <a:xfrm rot="10800000" flipH="1">
            <a:off x="7116884" y="3624962"/>
            <a:ext cx="508000" cy="291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med" len="med"/>
          </a:ln>
        </p:spPr>
      </p:cxnSp>
      <p:grpSp>
        <p:nvGrpSpPr>
          <p:cNvPr id="737" name="Google Shape;737;g5ce8b99149_0_457"/>
          <p:cNvGrpSpPr/>
          <p:nvPr/>
        </p:nvGrpSpPr>
        <p:grpSpPr>
          <a:xfrm>
            <a:off x="614484" y="2511026"/>
            <a:ext cx="487200" cy="1117572"/>
            <a:chOff x="1447800" y="1809750"/>
            <a:chExt cx="365400" cy="838200"/>
          </a:xfrm>
        </p:grpSpPr>
        <p:sp>
          <p:nvSpPr>
            <p:cNvPr id="726" name="Google Shape;726;g5ce8b99149_0_457"/>
            <p:cNvSpPr/>
            <p:nvPr/>
          </p:nvSpPr>
          <p:spPr>
            <a:xfrm>
              <a:off x="1447800" y="1809750"/>
              <a:ext cx="365400" cy="8382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pc</a:t>
              </a:r>
              <a:endParaRPr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38" name="Google Shape;738;g5ce8b99149_0_457"/>
            <p:cNvSpPr/>
            <p:nvPr/>
          </p:nvSpPr>
          <p:spPr>
            <a:xfrm>
              <a:off x="1600200" y="2495550"/>
              <a:ext cx="152400" cy="1524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739" name="Google Shape;739;g5ce8b99149_0_457"/>
          <p:cNvCxnSpPr>
            <a:stCxn id="720" idx="3"/>
            <a:endCxn id="740" idx="1"/>
          </p:cNvCxnSpPr>
          <p:nvPr/>
        </p:nvCxnSpPr>
        <p:spPr>
          <a:xfrm rot="10800000" flipH="1">
            <a:off x="2849684" y="3272888"/>
            <a:ext cx="1219200" cy="203400"/>
          </a:xfrm>
          <a:prstGeom prst="bentConnector3">
            <a:avLst>
              <a:gd name="adj1" fmla="val 17803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41" name="Google Shape;741;g5ce8b99149_0_457"/>
          <p:cNvCxnSpPr/>
          <p:nvPr/>
        </p:nvCxnSpPr>
        <p:spPr>
          <a:xfrm rot="10800000" flipH="1">
            <a:off x="2832984" y="3628538"/>
            <a:ext cx="1236000" cy="31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42" name="Google Shape;742;g5ce8b99149_0_457"/>
          <p:cNvCxnSpPr/>
          <p:nvPr/>
        </p:nvCxnSpPr>
        <p:spPr>
          <a:xfrm rot="10800000" flipH="1">
            <a:off x="2856851" y="3933388"/>
            <a:ext cx="1212000" cy="4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743" name="Google Shape;743;g5ce8b99149_0_457"/>
          <p:cNvSpPr txBox="1"/>
          <p:nvPr/>
        </p:nvSpPr>
        <p:spPr>
          <a:xfrm>
            <a:off x="3177163" y="2996698"/>
            <a:ext cx="7304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inst[11:7]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g5ce8b99149_0_457"/>
          <p:cNvSpPr txBox="1"/>
          <p:nvPr/>
        </p:nvSpPr>
        <p:spPr>
          <a:xfrm>
            <a:off x="3154484" y="3372863"/>
            <a:ext cx="825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inst[19:15]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g5ce8b99149_0_457"/>
          <p:cNvSpPr txBox="1"/>
          <p:nvPr/>
        </p:nvSpPr>
        <p:spPr>
          <a:xfrm>
            <a:off x="3154484" y="3677663"/>
            <a:ext cx="825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inst[24:20]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g5ce8b99149_0_457"/>
          <p:cNvSpPr/>
          <p:nvPr/>
        </p:nvSpPr>
        <p:spPr>
          <a:xfrm>
            <a:off x="469333" y="5147938"/>
            <a:ext cx="7076800" cy="997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7" name="Google Shape;747;g5ce8b99149_0_457"/>
          <p:cNvCxnSpPr>
            <a:endCxn id="723" idx="1"/>
          </p:cNvCxnSpPr>
          <p:nvPr/>
        </p:nvCxnSpPr>
        <p:spPr>
          <a:xfrm rot="-5400000">
            <a:off x="1503984" y="2537272"/>
            <a:ext cx="598200" cy="4676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749" name="Google Shape;749;g5ce8b99149_0_457"/>
          <p:cNvGrpSpPr/>
          <p:nvPr/>
        </p:nvGrpSpPr>
        <p:grpSpPr>
          <a:xfrm>
            <a:off x="4068884" y="2307840"/>
            <a:ext cx="1122400" cy="1930352"/>
            <a:chOff x="3657600" y="1428750"/>
            <a:chExt cx="841800" cy="1447800"/>
          </a:xfrm>
        </p:grpSpPr>
        <p:grpSp>
          <p:nvGrpSpPr>
            <p:cNvPr id="750" name="Google Shape;750;g5ce8b99149_0_457"/>
            <p:cNvGrpSpPr/>
            <p:nvPr/>
          </p:nvGrpSpPr>
          <p:grpSpPr>
            <a:xfrm>
              <a:off x="3657600" y="1428750"/>
              <a:ext cx="838200" cy="1447800"/>
              <a:chOff x="3810000" y="1412681"/>
              <a:chExt cx="838200" cy="1447800"/>
            </a:xfrm>
          </p:grpSpPr>
          <p:sp>
            <p:nvSpPr>
              <p:cNvPr id="740" name="Google Shape;740;g5ce8b99149_0_457"/>
              <p:cNvSpPr/>
              <p:nvPr/>
            </p:nvSpPr>
            <p:spPr>
              <a:xfrm>
                <a:off x="3810000" y="1412681"/>
                <a:ext cx="838200" cy="1447800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Reg[]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g5ce8b99149_0_457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>
                  <a:gd name="adj" fmla="val 50000"/>
                </a:avLst>
              </a:prstGeom>
              <a:noFill/>
              <a:ln w="2857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52" name="Google Shape;752;g5ce8b99149_0_457"/>
            <p:cNvSpPr txBox="1"/>
            <p:nvPr/>
          </p:nvSpPr>
          <p:spPr>
            <a:xfrm>
              <a:off x="3657600" y="2234684"/>
              <a:ext cx="3975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AddrA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g5ce8b99149_0_457"/>
            <p:cNvSpPr txBox="1"/>
            <p:nvPr/>
          </p:nvSpPr>
          <p:spPr>
            <a:xfrm>
              <a:off x="3657600" y="2463284"/>
              <a:ext cx="3882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AddrB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g5ce8b99149_0_457"/>
            <p:cNvSpPr txBox="1"/>
            <p:nvPr/>
          </p:nvSpPr>
          <p:spPr>
            <a:xfrm>
              <a:off x="4114800" y="2234684"/>
              <a:ext cx="3846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DataA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g5ce8b99149_0_457"/>
            <p:cNvSpPr txBox="1"/>
            <p:nvPr/>
          </p:nvSpPr>
          <p:spPr>
            <a:xfrm>
              <a:off x="3657600" y="1998881"/>
              <a:ext cx="3990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AddrD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g5ce8b99149_0_457"/>
            <p:cNvSpPr txBox="1"/>
            <p:nvPr/>
          </p:nvSpPr>
          <p:spPr>
            <a:xfrm>
              <a:off x="4114800" y="2463284"/>
              <a:ext cx="3774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DataB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g5ce8b99149_0_457"/>
            <p:cNvSpPr txBox="1"/>
            <p:nvPr/>
          </p:nvSpPr>
          <p:spPr>
            <a:xfrm>
              <a:off x="3657600" y="1694081"/>
              <a:ext cx="3882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DataD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758" name="Google Shape;758;g5ce8b99149_0_457"/>
          <p:cNvCxnSpPr/>
          <p:nvPr/>
        </p:nvCxnSpPr>
        <p:spPr>
          <a:xfrm rot="-5400000" flipH="1">
            <a:off x="3306934" y="2102813"/>
            <a:ext cx="1117500" cy="406400"/>
          </a:xfrm>
          <a:prstGeom prst="bentConnector3">
            <a:avLst>
              <a:gd name="adj1" fmla="val 100284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759" name="Google Shape;759;g5ce8b99149_0_457"/>
          <p:cNvSpPr txBox="1"/>
          <p:nvPr/>
        </p:nvSpPr>
        <p:spPr>
          <a:xfrm>
            <a:off x="3734012" y="2560063"/>
            <a:ext cx="2332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0" name="Google Shape;760;g5ce8b99149_0_457"/>
          <p:cNvCxnSpPr/>
          <p:nvPr/>
        </p:nvCxnSpPr>
        <p:spPr>
          <a:xfrm>
            <a:off x="3692451" y="1779913"/>
            <a:ext cx="387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med" len="med"/>
          </a:ln>
        </p:spPr>
      </p:cxnSp>
      <p:cxnSp>
        <p:nvCxnSpPr>
          <p:cNvPr id="761" name="Google Shape;761;g5ce8b99149_0_457"/>
          <p:cNvCxnSpPr/>
          <p:nvPr/>
        </p:nvCxnSpPr>
        <p:spPr>
          <a:xfrm>
            <a:off x="7584017" y="1779913"/>
            <a:ext cx="0" cy="1781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2" name="Google Shape;762;g5ce8b99149_0_457"/>
          <p:cNvCxnSpPr/>
          <p:nvPr/>
        </p:nvCxnSpPr>
        <p:spPr>
          <a:xfrm>
            <a:off x="5181684" y="3810381"/>
            <a:ext cx="1280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63" name="Google Shape;763;g5ce8b99149_0_457"/>
          <p:cNvCxnSpPr/>
          <p:nvPr/>
        </p:nvCxnSpPr>
        <p:spPr>
          <a:xfrm>
            <a:off x="5191284" y="3276989"/>
            <a:ext cx="1354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4" name="Google Shape;764;g5ce8b99149_0_457"/>
          <p:cNvSpPr txBox="1"/>
          <p:nvPr/>
        </p:nvSpPr>
        <p:spPr>
          <a:xfrm>
            <a:off x="5293096" y="2993698"/>
            <a:ext cx="7304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R[rs1]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g5ce8b99149_0_457"/>
          <p:cNvSpPr txBox="1"/>
          <p:nvPr/>
        </p:nvSpPr>
        <p:spPr>
          <a:xfrm>
            <a:off x="5248696" y="3545186"/>
            <a:ext cx="7304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R[rs2]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6" name="Google Shape;766;g5ce8b99149_0_457"/>
          <p:cNvCxnSpPr>
            <a:stCxn id="767" idx="0"/>
            <a:endCxn id="730" idx="3"/>
          </p:cNvCxnSpPr>
          <p:nvPr/>
        </p:nvCxnSpPr>
        <p:spPr>
          <a:xfrm rot="10800000">
            <a:off x="6862896" y="4225686"/>
            <a:ext cx="0" cy="99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7" name="Google Shape;767;g5ce8b99149_0_457"/>
          <p:cNvSpPr txBox="1"/>
          <p:nvPr/>
        </p:nvSpPr>
        <p:spPr>
          <a:xfrm>
            <a:off x="6497696" y="5222586"/>
            <a:ext cx="7304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ALUSel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8" name="Google Shape;768;g5ce8b99149_0_457"/>
          <p:cNvGrpSpPr/>
          <p:nvPr/>
        </p:nvGrpSpPr>
        <p:grpSpPr>
          <a:xfrm>
            <a:off x="3149600" y="4077578"/>
            <a:ext cx="821200" cy="781202"/>
            <a:chOff x="3733800" y="3105150"/>
            <a:chExt cx="615900" cy="762000"/>
          </a:xfrm>
        </p:grpSpPr>
        <p:sp>
          <p:nvSpPr>
            <p:cNvPr id="769" name="Google Shape;769;g5ce8b99149_0_457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g5ce8b99149_0_457"/>
            <p:cNvSpPr txBox="1"/>
            <p:nvPr/>
          </p:nvSpPr>
          <p:spPr>
            <a:xfrm>
              <a:off x="3733800" y="3218081"/>
              <a:ext cx="615900" cy="5847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Imm.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71" name="Google Shape;771;g5ce8b99149_0_457"/>
          <p:cNvCxnSpPr/>
          <p:nvPr/>
        </p:nvCxnSpPr>
        <p:spPr>
          <a:xfrm rot="10800000">
            <a:off x="3657600" y="4740200"/>
            <a:ext cx="0" cy="390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72" name="Google Shape;772;g5ce8b99149_0_457"/>
          <p:cNvCxnSpPr/>
          <p:nvPr/>
        </p:nvCxnSpPr>
        <p:spPr>
          <a:xfrm>
            <a:off x="2267300" y="3957225"/>
            <a:ext cx="0" cy="1208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3" name="Google Shape;773;g5ce8b99149_0_457"/>
          <p:cNvSpPr txBox="1"/>
          <p:nvPr/>
        </p:nvSpPr>
        <p:spPr>
          <a:xfrm>
            <a:off x="1423651" y="4136813"/>
            <a:ext cx="825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inst[31:0]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g5ce8b99149_0_457"/>
          <p:cNvSpPr txBox="1"/>
          <p:nvPr/>
        </p:nvSpPr>
        <p:spPr>
          <a:xfrm>
            <a:off x="3202096" y="5276311"/>
            <a:ext cx="730400" cy="225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ImmSel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5" name="Google Shape;775;g5ce8b99149_0_457"/>
          <p:cNvCxnSpPr/>
          <p:nvPr/>
        </p:nvCxnSpPr>
        <p:spPr>
          <a:xfrm rot="10800000" flipH="1">
            <a:off x="2222885" y="4497524"/>
            <a:ext cx="825200" cy="12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776" name="Google Shape;776;g5ce8b99149_0_457"/>
          <p:cNvSpPr txBox="1"/>
          <p:nvPr/>
        </p:nvSpPr>
        <p:spPr>
          <a:xfrm>
            <a:off x="2336800" y="4140200"/>
            <a:ext cx="825600" cy="225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inst[31:20]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506;g5ce8b99149_0_287"/>
          <p:cNvSpPr txBox="1">
            <a:spLocks noGrp="1"/>
          </p:cNvSpPr>
          <p:nvPr>
            <p:ph type="ftr" idx="4294967295"/>
          </p:nvPr>
        </p:nvSpPr>
        <p:spPr>
          <a:xfrm>
            <a:off x="4165600" y="6356350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</a:t>
            </a:r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98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5ce8b99149_0_546"/>
          <p:cNvSpPr txBox="1">
            <a:spLocks noGrp="1"/>
          </p:cNvSpPr>
          <p:nvPr>
            <p:ph type="title"/>
          </p:nvPr>
        </p:nvSpPr>
        <p:spPr>
          <a:xfrm>
            <a:off x="296985" y="142389"/>
            <a:ext cx="11504400" cy="10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Implementing arithmetic I-Types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15" name="Google Shape;815;g5ce8b99149_0_546"/>
          <p:cNvSpPr/>
          <p:nvPr/>
        </p:nvSpPr>
        <p:spPr>
          <a:xfrm>
            <a:off x="2036884" y="3019088"/>
            <a:ext cx="812800" cy="914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IMEM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6" name="Google Shape;816;g5ce8b99149_0_546"/>
          <p:cNvGrpSpPr/>
          <p:nvPr/>
        </p:nvGrpSpPr>
        <p:grpSpPr>
          <a:xfrm>
            <a:off x="2036884" y="2206180"/>
            <a:ext cx="406400" cy="609585"/>
            <a:chOff x="5181600" y="3257550"/>
            <a:chExt cx="304800" cy="457200"/>
          </a:xfrm>
        </p:grpSpPr>
        <p:sp>
          <p:nvSpPr>
            <p:cNvPr id="817" name="Google Shape;817;g5ce8b99149_0_546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g5ce8b99149_0_546"/>
            <p:cNvSpPr txBox="1"/>
            <p:nvPr/>
          </p:nvSpPr>
          <p:spPr>
            <a:xfrm>
              <a:off x="5181600" y="3333750"/>
              <a:ext cx="2985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19" name="Google Shape;819;g5ce8b99149_0_546"/>
          <p:cNvCxnSpPr>
            <a:endCxn id="821" idx="1"/>
          </p:cNvCxnSpPr>
          <p:nvPr/>
        </p:nvCxnSpPr>
        <p:spPr>
          <a:xfrm>
            <a:off x="411284" y="3069812"/>
            <a:ext cx="203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22" name="Google Shape;822;g5ce8b99149_0_546"/>
          <p:cNvCxnSpPr>
            <a:stCxn id="821" idx="3"/>
            <a:endCxn id="815" idx="1"/>
          </p:cNvCxnSpPr>
          <p:nvPr/>
        </p:nvCxnSpPr>
        <p:spPr>
          <a:xfrm>
            <a:off x="1101684" y="3069812"/>
            <a:ext cx="935200" cy="4065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823" name="Google Shape;823;g5ce8b99149_0_546"/>
          <p:cNvCxnSpPr>
            <a:stCxn id="817" idx="0"/>
          </p:cNvCxnSpPr>
          <p:nvPr/>
        </p:nvCxnSpPr>
        <p:spPr>
          <a:xfrm rot="10800000" flipH="1">
            <a:off x="2443284" y="1901371"/>
            <a:ext cx="406400" cy="6096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24" name="Google Shape;824;g5ce8b99149_0_546"/>
          <p:cNvGrpSpPr/>
          <p:nvPr/>
        </p:nvGrpSpPr>
        <p:grpSpPr>
          <a:xfrm>
            <a:off x="6507284" y="2993687"/>
            <a:ext cx="695200" cy="1320750"/>
            <a:chOff x="6324600" y="3115310"/>
            <a:chExt cx="521400" cy="1056600"/>
          </a:xfrm>
        </p:grpSpPr>
        <p:sp>
          <p:nvSpPr>
            <p:cNvPr id="825" name="Google Shape;825;g5ce8b99149_0_546"/>
            <p:cNvSpPr/>
            <p:nvPr/>
          </p:nvSpPr>
          <p:spPr>
            <a:xfrm rot="5400000">
              <a:off x="6063000" y="3453110"/>
              <a:ext cx="105660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g5ce8b99149_0_546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27" name="Google Shape;827;g5ce8b99149_0_546"/>
            <p:cNvCxnSpPr>
              <a:stCxn id="826" idx="2"/>
              <a:endCxn id="826" idx="4"/>
            </p:cNvCxnSpPr>
            <p:nvPr/>
          </p:nvCxnSpPr>
          <p:spPr>
            <a:xfrm>
              <a:off x="6400807" y="3602991"/>
              <a:ext cx="0" cy="1524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28" name="Google Shape;828;g5ce8b99149_0_546"/>
            <p:cNvSpPr txBox="1"/>
            <p:nvPr/>
          </p:nvSpPr>
          <p:spPr>
            <a:xfrm>
              <a:off x="6324600" y="3181350"/>
              <a:ext cx="521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29" name="Google Shape;829;g5ce8b99149_0_546"/>
          <p:cNvCxnSpPr>
            <a:endCxn id="821" idx="1"/>
          </p:cNvCxnSpPr>
          <p:nvPr/>
        </p:nvCxnSpPr>
        <p:spPr>
          <a:xfrm flipH="1">
            <a:off x="614484" y="1914212"/>
            <a:ext cx="2230400" cy="1155600"/>
          </a:xfrm>
          <a:prstGeom prst="bentConnector3">
            <a:avLst>
              <a:gd name="adj1" fmla="val 114235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830" name="Google Shape;830;g5ce8b99149_0_546"/>
          <p:cNvCxnSpPr>
            <a:stCxn id="825" idx="0"/>
          </p:cNvCxnSpPr>
          <p:nvPr/>
        </p:nvCxnSpPr>
        <p:spPr>
          <a:xfrm rot="10800000" flipH="1">
            <a:off x="7116884" y="3624962"/>
            <a:ext cx="508000" cy="291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med" len="med"/>
          </a:ln>
        </p:spPr>
      </p:cxnSp>
      <p:grpSp>
        <p:nvGrpSpPr>
          <p:cNvPr id="832" name="Google Shape;832;g5ce8b99149_0_546"/>
          <p:cNvGrpSpPr/>
          <p:nvPr/>
        </p:nvGrpSpPr>
        <p:grpSpPr>
          <a:xfrm>
            <a:off x="614484" y="2511026"/>
            <a:ext cx="487200" cy="1117572"/>
            <a:chOff x="1447800" y="1809750"/>
            <a:chExt cx="365400" cy="838200"/>
          </a:xfrm>
        </p:grpSpPr>
        <p:sp>
          <p:nvSpPr>
            <p:cNvPr id="821" name="Google Shape;821;g5ce8b99149_0_546"/>
            <p:cNvSpPr/>
            <p:nvPr/>
          </p:nvSpPr>
          <p:spPr>
            <a:xfrm>
              <a:off x="1447800" y="1809750"/>
              <a:ext cx="365400" cy="8382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pc</a:t>
              </a:r>
              <a:endParaRPr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33" name="Google Shape;833;g5ce8b99149_0_546"/>
            <p:cNvSpPr/>
            <p:nvPr/>
          </p:nvSpPr>
          <p:spPr>
            <a:xfrm>
              <a:off x="1600200" y="2495550"/>
              <a:ext cx="152400" cy="1524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34" name="Google Shape;834;g5ce8b99149_0_546"/>
          <p:cNvCxnSpPr>
            <a:stCxn id="815" idx="3"/>
            <a:endCxn id="835" idx="1"/>
          </p:cNvCxnSpPr>
          <p:nvPr/>
        </p:nvCxnSpPr>
        <p:spPr>
          <a:xfrm rot="10800000" flipH="1">
            <a:off x="2849684" y="3272888"/>
            <a:ext cx="1219200" cy="203400"/>
          </a:xfrm>
          <a:prstGeom prst="bentConnector3">
            <a:avLst>
              <a:gd name="adj1" fmla="val 17803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836" name="Google Shape;836;g5ce8b99149_0_546"/>
          <p:cNvCxnSpPr/>
          <p:nvPr/>
        </p:nvCxnSpPr>
        <p:spPr>
          <a:xfrm rot="10800000" flipH="1">
            <a:off x="2832984" y="3628538"/>
            <a:ext cx="1236000" cy="31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837" name="Google Shape;837;g5ce8b99149_0_546"/>
          <p:cNvCxnSpPr/>
          <p:nvPr/>
        </p:nvCxnSpPr>
        <p:spPr>
          <a:xfrm rot="10800000" flipH="1">
            <a:off x="2856851" y="3933388"/>
            <a:ext cx="1212000" cy="4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838" name="Google Shape;838;g5ce8b99149_0_546"/>
          <p:cNvSpPr txBox="1"/>
          <p:nvPr/>
        </p:nvSpPr>
        <p:spPr>
          <a:xfrm>
            <a:off x="3177163" y="2996698"/>
            <a:ext cx="7304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inst[11:7]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g5ce8b99149_0_546"/>
          <p:cNvSpPr txBox="1"/>
          <p:nvPr/>
        </p:nvSpPr>
        <p:spPr>
          <a:xfrm>
            <a:off x="3154484" y="3372863"/>
            <a:ext cx="825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inst[19:15]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g5ce8b99149_0_546"/>
          <p:cNvSpPr txBox="1"/>
          <p:nvPr/>
        </p:nvSpPr>
        <p:spPr>
          <a:xfrm>
            <a:off x="3154484" y="3677663"/>
            <a:ext cx="825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inst[24:20]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g5ce8b99149_0_546"/>
          <p:cNvSpPr/>
          <p:nvPr/>
        </p:nvSpPr>
        <p:spPr>
          <a:xfrm>
            <a:off x="469333" y="5147938"/>
            <a:ext cx="7076800" cy="997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2" name="Google Shape;842;g5ce8b99149_0_546"/>
          <p:cNvCxnSpPr>
            <a:endCxn id="818" idx="1"/>
          </p:cNvCxnSpPr>
          <p:nvPr/>
        </p:nvCxnSpPr>
        <p:spPr>
          <a:xfrm rot="-5400000">
            <a:off x="1503984" y="2537272"/>
            <a:ext cx="598200" cy="4676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844" name="Google Shape;844;g5ce8b99149_0_546"/>
          <p:cNvGrpSpPr/>
          <p:nvPr/>
        </p:nvGrpSpPr>
        <p:grpSpPr>
          <a:xfrm>
            <a:off x="4068884" y="2307840"/>
            <a:ext cx="1122400" cy="1930352"/>
            <a:chOff x="3657600" y="1428750"/>
            <a:chExt cx="841800" cy="1447800"/>
          </a:xfrm>
        </p:grpSpPr>
        <p:grpSp>
          <p:nvGrpSpPr>
            <p:cNvPr id="845" name="Google Shape;845;g5ce8b99149_0_546"/>
            <p:cNvGrpSpPr/>
            <p:nvPr/>
          </p:nvGrpSpPr>
          <p:grpSpPr>
            <a:xfrm>
              <a:off x="3657600" y="1428750"/>
              <a:ext cx="838200" cy="1447800"/>
              <a:chOff x="3810000" y="1412681"/>
              <a:chExt cx="838200" cy="1447800"/>
            </a:xfrm>
          </p:grpSpPr>
          <p:sp>
            <p:nvSpPr>
              <p:cNvPr id="835" name="Google Shape;835;g5ce8b99149_0_546"/>
              <p:cNvSpPr/>
              <p:nvPr/>
            </p:nvSpPr>
            <p:spPr>
              <a:xfrm>
                <a:off x="3810000" y="1412681"/>
                <a:ext cx="838200" cy="1447800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Reg[]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g5ce8b99149_0_546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>
                  <a:gd name="adj" fmla="val 50000"/>
                </a:avLst>
              </a:prstGeom>
              <a:noFill/>
              <a:ln w="2857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47" name="Google Shape;847;g5ce8b99149_0_546"/>
            <p:cNvSpPr txBox="1"/>
            <p:nvPr/>
          </p:nvSpPr>
          <p:spPr>
            <a:xfrm>
              <a:off x="3657600" y="2234684"/>
              <a:ext cx="3975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AddrA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g5ce8b99149_0_546"/>
            <p:cNvSpPr txBox="1"/>
            <p:nvPr/>
          </p:nvSpPr>
          <p:spPr>
            <a:xfrm>
              <a:off x="3657600" y="2463284"/>
              <a:ext cx="3882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AddrB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g5ce8b99149_0_546"/>
            <p:cNvSpPr txBox="1"/>
            <p:nvPr/>
          </p:nvSpPr>
          <p:spPr>
            <a:xfrm>
              <a:off x="4114800" y="2234684"/>
              <a:ext cx="3846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DataA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g5ce8b99149_0_546"/>
            <p:cNvSpPr txBox="1"/>
            <p:nvPr/>
          </p:nvSpPr>
          <p:spPr>
            <a:xfrm>
              <a:off x="3657600" y="1998881"/>
              <a:ext cx="3990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AddrD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g5ce8b99149_0_546"/>
            <p:cNvSpPr txBox="1"/>
            <p:nvPr/>
          </p:nvSpPr>
          <p:spPr>
            <a:xfrm>
              <a:off x="4114800" y="2463284"/>
              <a:ext cx="3774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DataB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g5ce8b99149_0_546"/>
            <p:cNvSpPr txBox="1"/>
            <p:nvPr/>
          </p:nvSpPr>
          <p:spPr>
            <a:xfrm>
              <a:off x="3657600" y="1694081"/>
              <a:ext cx="3882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DataD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53" name="Google Shape;853;g5ce8b99149_0_546"/>
          <p:cNvCxnSpPr/>
          <p:nvPr/>
        </p:nvCxnSpPr>
        <p:spPr>
          <a:xfrm rot="-5400000" flipH="1">
            <a:off x="3306934" y="2102813"/>
            <a:ext cx="1117500" cy="406400"/>
          </a:xfrm>
          <a:prstGeom prst="bentConnector3">
            <a:avLst>
              <a:gd name="adj1" fmla="val 100284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854" name="Google Shape;854;g5ce8b99149_0_546"/>
          <p:cNvSpPr txBox="1"/>
          <p:nvPr/>
        </p:nvSpPr>
        <p:spPr>
          <a:xfrm>
            <a:off x="3734012" y="2560063"/>
            <a:ext cx="2332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5" name="Google Shape;855;g5ce8b99149_0_546"/>
          <p:cNvCxnSpPr/>
          <p:nvPr/>
        </p:nvCxnSpPr>
        <p:spPr>
          <a:xfrm>
            <a:off x="3692451" y="1779913"/>
            <a:ext cx="387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med" len="med"/>
          </a:ln>
        </p:spPr>
      </p:cxnSp>
      <p:cxnSp>
        <p:nvCxnSpPr>
          <p:cNvPr id="856" name="Google Shape;856;g5ce8b99149_0_546"/>
          <p:cNvCxnSpPr/>
          <p:nvPr/>
        </p:nvCxnSpPr>
        <p:spPr>
          <a:xfrm>
            <a:off x="7584017" y="1779913"/>
            <a:ext cx="0" cy="1781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7" name="Google Shape;857;g5ce8b99149_0_546"/>
          <p:cNvCxnSpPr/>
          <p:nvPr/>
        </p:nvCxnSpPr>
        <p:spPr>
          <a:xfrm>
            <a:off x="5186633" y="3724450"/>
            <a:ext cx="830400" cy="15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858" name="Google Shape;858;g5ce8b99149_0_546"/>
          <p:cNvCxnSpPr/>
          <p:nvPr/>
        </p:nvCxnSpPr>
        <p:spPr>
          <a:xfrm>
            <a:off x="5191284" y="3276989"/>
            <a:ext cx="1354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9" name="Google Shape;859;g5ce8b99149_0_546"/>
          <p:cNvSpPr txBox="1"/>
          <p:nvPr/>
        </p:nvSpPr>
        <p:spPr>
          <a:xfrm>
            <a:off x="5293096" y="2993698"/>
            <a:ext cx="7304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R[rs1]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g5ce8b99149_0_546"/>
          <p:cNvSpPr txBox="1"/>
          <p:nvPr/>
        </p:nvSpPr>
        <p:spPr>
          <a:xfrm>
            <a:off x="5248696" y="3545186"/>
            <a:ext cx="7304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R[rs2]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1" name="Google Shape;861;g5ce8b99149_0_546"/>
          <p:cNvCxnSpPr>
            <a:stCxn id="862" idx="0"/>
            <a:endCxn id="825" idx="3"/>
          </p:cNvCxnSpPr>
          <p:nvPr/>
        </p:nvCxnSpPr>
        <p:spPr>
          <a:xfrm rot="10800000">
            <a:off x="6862896" y="4225686"/>
            <a:ext cx="0" cy="99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2" name="Google Shape;862;g5ce8b99149_0_546"/>
          <p:cNvSpPr txBox="1"/>
          <p:nvPr/>
        </p:nvSpPr>
        <p:spPr>
          <a:xfrm>
            <a:off x="6497696" y="5222586"/>
            <a:ext cx="7304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ALUSel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3" name="Google Shape;863;g5ce8b99149_0_546"/>
          <p:cNvCxnSpPr/>
          <p:nvPr/>
        </p:nvCxnSpPr>
        <p:spPr>
          <a:xfrm rot="10800000">
            <a:off x="3657600" y="4740200"/>
            <a:ext cx="0" cy="390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864" name="Google Shape;864;g5ce8b99149_0_546"/>
          <p:cNvCxnSpPr/>
          <p:nvPr/>
        </p:nvCxnSpPr>
        <p:spPr>
          <a:xfrm>
            <a:off x="2267300" y="3957225"/>
            <a:ext cx="0" cy="1208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5" name="Google Shape;865;g5ce8b99149_0_546"/>
          <p:cNvSpPr txBox="1"/>
          <p:nvPr/>
        </p:nvSpPr>
        <p:spPr>
          <a:xfrm>
            <a:off x="1423651" y="4136813"/>
            <a:ext cx="825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inst[31:0]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g5ce8b99149_0_546"/>
          <p:cNvSpPr txBox="1"/>
          <p:nvPr/>
        </p:nvSpPr>
        <p:spPr>
          <a:xfrm>
            <a:off x="3202096" y="5276311"/>
            <a:ext cx="7304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ImmSel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7" name="Google Shape;867;g5ce8b99149_0_546"/>
          <p:cNvCxnSpPr/>
          <p:nvPr/>
        </p:nvCxnSpPr>
        <p:spPr>
          <a:xfrm rot="10800000" flipH="1">
            <a:off x="2222885" y="4497524"/>
            <a:ext cx="825200" cy="129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868" name="Google Shape;868;g5ce8b99149_0_546"/>
          <p:cNvSpPr txBox="1"/>
          <p:nvPr/>
        </p:nvSpPr>
        <p:spPr>
          <a:xfrm>
            <a:off x="2336800" y="4140200"/>
            <a:ext cx="825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inst[31:20]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9" name="Google Shape;869;g5ce8b99149_0_546"/>
          <p:cNvGrpSpPr/>
          <p:nvPr/>
        </p:nvGrpSpPr>
        <p:grpSpPr>
          <a:xfrm>
            <a:off x="3149600" y="4061188"/>
            <a:ext cx="821200" cy="790880"/>
            <a:chOff x="3733800" y="3105150"/>
            <a:chExt cx="615900" cy="762000"/>
          </a:xfrm>
        </p:grpSpPr>
        <p:sp>
          <p:nvSpPr>
            <p:cNvPr id="870" name="Google Shape;870;g5ce8b99149_0_546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g5ce8b99149_0_546"/>
            <p:cNvSpPr txBox="1"/>
            <p:nvPr/>
          </p:nvSpPr>
          <p:spPr>
            <a:xfrm>
              <a:off x="3733800" y="3218081"/>
              <a:ext cx="6159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Imm.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72" name="Google Shape;872;g5ce8b99149_0_546"/>
          <p:cNvCxnSpPr>
            <a:endCxn id="873" idx="3"/>
          </p:cNvCxnSpPr>
          <p:nvPr/>
        </p:nvCxnSpPr>
        <p:spPr>
          <a:xfrm rot="10800000">
            <a:off x="6180608" y="4137356"/>
            <a:ext cx="2800" cy="1494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874" name="Google Shape;874;g5ce8b99149_0_546"/>
          <p:cNvGrpSpPr/>
          <p:nvPr/>
        </p:nvGrpSpPr>
        <p:grpSpPr>
          <a:xfrm>
            <a:off x="6102326" y="3598476"/>
            <a:ext cx="156565" cy="575699"/>
            <a:chOff x="5791200" y="1352550"/>
            <a:chExt cx="152400" cy="533400"/>
          </a:xfrm>
        </p:grpSpPr>
        <p:sp>
          <p:nvSpPr>
            <p:cNvPr id="873" name="Google Shape;873;g5ce8b99149_0_546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g5ce8b99149_0_546"/>
            <p:cNvSpPr txBox="1"/>
            <p:nvPr/>
          </p:nvSpPr>
          <p:spPr>
            <a:xfrm>
              <a:off x="5807075" y="1390650"/>
              <a:ext cx="76200" cy="1848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g5ce8b99149_0_546"/>
            <p:cNvSpPr txBox="1"/>
            <p:nvPr/>
          </p:nvSpPr>
          <p:spPr>
            <a:xfrm>
              <a:off x="5810250" y="1638300"/>
              <a:ext cx="78000" cy="1848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7" name="Google Shape;877;g5ce8b99149_0_546"/>
          <p:cNvSpPr txBox="1"/>
          <p:nvPr/>
        </p:nvSpPr>
        <p:spPr>
          <a:xfrm>
            <a:off x="4930733" y="4635250"/>
            <a:ext cx="935200" cy="182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imm[31:0]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8" name="Google Shape;878;g5ce8b99149_0_546"/>
          <p:cNvCxnSpPr>
            <a:stCxn id="871" idx="3"/>
          </p:cNvCxnSpPr>
          <p:nvPr/>
        </p:nvCxnSpPr>
        <p:spPr>
          <a:xfrm rot="10800000" flipH="1">
            <a:off x="3970800" y="4006629"/>
            <a:ext cx="2049600" cy="475200"/>
          </a:xfrm>
          <a:prstGeom prst="bentConnector3">
            <a:avLst>
              <a:gd name="adj1" fmla="val 71268"/>
            </a:avLst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879" name="Google Shape;879;g5ce8b99149_0_546"/>
          <p:cNvSpPr txBox="1"/>
          <p:nvPr/>
        </p:nvSpPr>
        <p:spPr>
          <a:xfrm>
            <a:off x="6061865" y="5718650"/>
            <a:ext cx="646400" cy="182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BSel=1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0" name="Google Shape;880;g5ce8b99149_0_546"/>
          <p:cNvCxnSpPr/>
          <p:nvPr/>
        </p:nvCxnSpPr>
        <p:spPr>
          <a:xfrm rot="10800000" flipH="1">
            <a:off x="6263561" y="3903585"/>
            <a:ext cx="391200" cy="3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" name="Google Shape;506;g5ce8b99149_0_287"/>
          <p:cNvSpPr txBox="1">
            <a:spLocks noGrp="1"/>
          </p:cNvSpPr>
          <p:nvPr>
            <p:ph type="ftr" idx="4294967295"/>
          </p:nvPr>
        </p:nvSpPr>
        <p:spPr>
          <a:xfrm>
            <a:off x="4165600" y="6356350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</a:t>
            </a:r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045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43"/>
          <p:cNvSpPr txBox="1">
            <a:spLocks noGrp="1"/>
          </p:cNvSpPr>
          <p:nvPr>
            <p:ph type="title"/>
          </p:nvPr>
        </p:nvSpPr>
        <p:spPr>
          <a:xfrm>
            <a:off x="296986" y="142390"/>
            <a:ext cx="11504245" cy="1053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Adding </a:t>
            </a:r>
            <a:r>
              <a:rPr lang="en-US" sz="4400" b="1" i="0" u="none" strike="noStrike" cap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lw</a:t>
            </a: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to datapath</a:t>
            </a:r>
            <a:endParaRPr sz="4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43"/>
          <p:cNvSpPr/>
          <p:nvPr/>
        </p:nvSpPr>
        <p:spPr>
          <a:xfrm>
            <a:off x="2844800" y="2668825"/>
            <a:ext cx="812800" cy="914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IMEM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1" name="Google Shape;911;p43"/>
          <p:cNvGrpSpPr/>
          <p:nvPr/>
        </p:nvGrpSpPr>
        <p:grpSpPr>
          <a:xfrm>
            <a:off x="8229601" y="2262425"/>
            <a:ext cx="695063" cy="1320800"/>
            <a:chOff x="6324600" y="3115310"/>
            <a:chExt cx="521297" cy="1056640"/>
          </a:xfrm>
        </p:grpSpPr>
        <p:sp>
          <p:nvSpPr>
            <p:cNvPr id="912" name="Google Shape;912;p43"/>
            <p:cNvSpPr/>
            <p:nvPr/>
          </p:nvSpPr>
          <p:spPr>
            <a:xfrm rot="5400000">
              <a:off x="6062980" y="3453130"/>
              <a:ext cx="105664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43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14" name="Google Shape;914;p43"/>
            <p:cNvCxnSpPr>
              <a:stCxn id="913" idx="2"/>
              <a:endCxn id="913" idx="4"/>
            </p:cNvCxnSpPr>
            <p:nvPr/>
          </p:nvCxnSpPr>
          <p:spPr>
            <a:xfrm>
              <a:off x="6400807" y="3602991"/>
              <a:ext cx="0" cy="1524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15" name="Google Shape;915;p43"/>
            <p:cNvSpPr txBox="1"/>
            <p:nvPr/>
          </p:nvSpPr>
          <p:spPr>
            <a:xfrm>
              <a:off x="6324600" y="3181350"/>
              <a:ext cx="52129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6" name="Google Shape;916;p43"/>
          <p:cNvGrpSpPr/>
          <p:nvPr/>
        </p:nvGrpSpPr>
        <p:grpSpPr>
          <a:xfrm>
            <a:off x="4572000" y="3989625"/>
            <a:ext cx="821299" cy="1016000"/>
            <a:chOff x="3733800" y="3105150"/>
            <a:chExt cx="615974" cy="762000"/>
          </a:xfrm>
        </p:grpSpPr>
        <p:sp>
          <p:nvSpPr>
            <p:cNvPr id="917" name="Google Shape;917;p43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43"/>
            <p:cNvSpPr txBox="1"/>
            <p:nvPr/>
          </p:nvSpPr>
          <p:spPr>
            <a:xfrm>
              <a:off x="3733800" y="3218081"/>
              <a:ext cx="615974" cy="584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Imm.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9" name="Google Shape;919;p43"/>
          <p:cNvGrpSpPr/>
          <p:nvPr/>
        </p:nvGrpSpPr>
        <p:grpSpPr>
          <a:xfrm>
            <a:off x="2844800" y="1856025"/>
            <a:ext cx="406400" cy="609600"/>
            <a:chOff x="5181600" y="3257550"/>
            <a:chExt cx="304800" cy="457200"/>
          </a:xfrm>
        </p:grpSpPr>
        <p:sp>
          <p:nvSpPr>
            <p:cNvPr id="920" name="Google Shape;920;p43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3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2" name="Google Shape;922;p43"/>
          <p:cNvGrpSpPr/>
          <p:nvPr/>
        </p:nvGrpSpPr>
        <p:grpSpPr>
          <a:xfrm>
            <a:off x="9347200" y="2465625"/>
            <a:ext cx="1320800" cy="1117600"/>
            <a:chOff x="6324600" y="1733550"/>
            <a:chExt cx="990600" cy="838200"/>
          </a:xfrm>
        </p:grpSpPr>
        <p:sp>
          <p:nvSpPr>
            <p:cNvPr id="923" name="Google Shape;923;p43"/>
            <p:cNvSpPr/>
            <p:nvPr/>
          </p:nvSpPr>
          <p:spPr>
            <a:xfrm>
              <a:off x="6324600" y="1733550"/>
              <a:ext cx="990600" cy="8382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DMEM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43"/>
            <p:cNvSpPr/>
            <p:nvPr/>
          </p:nvSpPr>
          <p:spPr>
            <a:xfrm>
              <a:off x="7010400" y="2419350"/>
              <a:ext cx="152400" cy="1524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5" name="Google Shape;925;p43"/>
          <p:cNvGrpSpPr/>
          <p:nvPr/>
        </p:nvGrpSpPr>
        <p:grpSpPr>
          <a:xfrm>
            <a:off x="4876801" y="1957625"/>
            <a:ext cx="1122561" cy="1930400"/>
            <a:chOff x="3657600" y="1428750"/>
            <a:chExt cx="841921" cy="1447800"/>
          </a:xfrm>
        </p:grpSpPr>
        <p:grpSp>
          <p:nvGrpSpPr>
            <p:cNvPr id="926" name="Google Shape;926;p43"/>
            <p:cNvGrpSpPr/>
            <p:nvPr/>
          </p:nvGrpSpPr>
          <p:grpSpPr>
            <a:xfrm>
              <a:off x="3657600" y="1428750"/>
              <a:ext cx="838199" cy="1447800"/>
              <a:chOff x="3810000" y="1412681"/>
              <a:chExt cx="838199" cy="1447800"/>
            </a:xfrm>
          </p:grpSpPr>
          <p:sp>
            <p:nvSpPr>
              <p:cNvPr id="927" name="Google Shape;927;p43"/>
              <p:cNvSpPr/>
              <p:nvPr/>
            </p:nvSpPr>
            <p:spPr>
              <a:xfrm>
                <a:off x="3810000" y="1412681"/>
                <a:ext cx="838199" cy="1447800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Reg[]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43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>
                  <a:gd name="adj" fmla="val 50000"/>
                </a:avLst>
              </a:prstGeom>
              <a:noFill/>
              <a:ln w="2857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29" name="Google Shape;929;p43"/>
            <p:cNvSpPr txBox="1"/>
            <p:nvPr/>
          </p:nvSpPr>
          <p:spPr>
            <a:xfrm>
              <a:off x="3657600" y="2234684"/>
              <a:ext cx="3975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AddrA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43"/>
            <p:cNvSpPr txBox="1"/>
            <p:nvPr/>
          </p:nvSpPr>
          <p:spPr>
            <a:xfrm>
              <a:off x="3657600" y="2463284"/>
              <a:ext cx="388102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AddrB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43"/>
            <p:cNvSpPr txBox="1"/>
            <p:nvPr/>
          </p:nvSpPr>
          <p:spPr>
            <a:xfrm>
              <a:off x="4114800" y="2234684"/>
              <a:ext cx="384721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DataA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3"/>
            <p:cNvSpPr txBox="1"/>
            <p:nvPr/>
          </p:nvSpPr>
          <p:spPr>
            <a:xfrm>
              <a:off x="3657600" y="1998881"/>
              <a:ext cx="399073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AddrD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43"/>
            <p:cNvSpPr txBox="1"/>
            <p:nvPr/>
          </p:nvSpPr>
          <p:spPr>
            <a:xfrm>
              <a:off x="4114800" y="2463284"/>
              <a:ext cx="377357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DataB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43"/>
            <p:cNvSpPr txBox="1"/>
            <p:nvPr/>
          </p:nvSpPr>
          <p:spPr>
            <a:xfrm>
              <a:off x="3657600" y="1694081"/>
              <a:ext cx="388327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DataD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35" name="Google Shape;935;p43"/>
          <p:cNvCxnSpPr/>
          <p:nvPr/>
        </p:nvCxnSpPr>
        <p:spPr>
          <a:xfrm rot="10800000">
            <a:off x="8605760" y="3446268"/>
            <a:ext cx="0" cy="191313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936" name="Google Shape;936;p43"/>
          <p:cNvCxnSpPr/>
          <p:nvPr/>
        </p:nvCxnSpPr>
        <p:spPr>
          <a:xfrm rot="10800000">
            <a:off x="9644304" y="3574932"/>
            <a:ext cx="0" cy="178446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937" name="Google Shape;937;p43"/>
          <p:cNvSpPr txBox="1"/>
          <p:nvPr/>
        </p:nvSpPr>
        <p:spPr>
          <a:xfrm>
            <a:off x="9347201" y="2770426"/>
            <a:ext cx="41036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43"/>
          <p:cNvSpPr txBox="1"/>
          <p:nvPr/>
        </p:nvSpPr>
        <p:spPr>
          <a:xfrm>
            <a:off x="10058401" y="2872026"/>
            <a:ext cx="51296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DataR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9" name="Google Shape;939;p43"/>
          <p:cNvCxnSpPr>
            <a:endCxn id="940" idx="3"/>
          </p:cNvCxnSpPr>
          <p:nvPr/>
        </p:nvCxnSpPr>
        <p:spPr>
          <a:xfrm rot="10800000">
            <a:off x="7823200" y="3584416"/>
            <a:ext cx="0" cy="1790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941" name="Google Shape;941;p43"/>
          <p:cNvCxnSpPr>
            <a:stCxn id="923" idx="3"/>
          </p:cNvCxnSpPr>
          <p:nvPr/>
        </p:nvCxnSpPr>
        <p:spPr>
          <a:xfrm rot="10800000" flipH="1">
            <a:off x="10668000" y="3004025"/>
            <a:ext cx="490400" cy="20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942" name="Google Shape;942;p43"/>
          <p:cNvGrpSpPr/>
          <p:nvPr/>
        </p:nvGrpSpPr>
        <p:grpSpPr>
          <a:xfrm>
            <a:off x="11176000" y="2262425"/>
            <a:ext cx="203200" cy="1016000"/>
            <a:chOff x="8229600" y="1733550"/>
            <a:chExt cx="152400" cy="762000"/>
          </a:xfrm>
        </p:grpSpPr>
        <p:sp>
          <p:nvSpPr>
            <p:cNvPr id="943" name="Google Shape;943;p43"/>
            <p:cNvSpPr/>
            <p:nvPr/>
          </p:nvSpPr>
          <p:spPr>
            <a:xfrm rot="5400000">
              <a:off x="7924800" y="2038350"/>
              <a:ext cx="7620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3"/>
            <p:cNvSpPr txBox="1"/>
            <p:nvPr/>
          </p:nvSpPr>
          <p:spPr>
            <a:xfrm>
              <a:off x="8255000" y="2232025"/>
              <a:ext cx="76200" cy="184666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3"/>
            <p:cNvSpPr txBox="1"/>
            <p:nvPr/>
          </p:nvSpPr>
          <p:spPr>
            <a:xfrm>
              <a:off x="8255000" y="1846481"/>
              <a:ext cx="76200" cy="184666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46" name="Google Shape;946;p43"/>
          <p:cNvCxnSpPr>
            <a:stCxn id="912" idx="0"/>
            <a:endCxn id="937" idx="1"/>
          </p:cNvCxnSpPr>
          <p:nvPr/>
        </p:nvCxnSpPr>
        <p:spPr>
          <a:xfrm rot="10800000" flipH="1">
            <a:off x="8839200" y="2893425"/>
            <a:ext cx="508000" cy="29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947" name="Google Shape;947;p43"/>
          <p:cNvCxnSpPr/>
          <p:nvPr/>
        </p:nvCxnSpPr>
        <p:spPr>
          <a:xfrm rot="10800000">
            <a:off x="11277600" y="3176826"/>
            <a:ext cx="0" cy="2540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948" name="Google Shape;948;p43"/>
          <p:cNvCxnSpPr/>
          <p:nvPr/>
        </p:nvCxnSpPr>
        <p:spPr>
          <a:xfrm rot="10800000">
            <a:off x="9042400" y="2108200"/>
            <a:ext cx="0" cy="805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9" name="Google Shape;949;p43"/>
          <p:cNvCxnSpPr>
            <a:endCxn id="945" idx="1"/>
          </p:cNvCxnSpPr>
          <p:nvPr/>
        </p:nvCxnSpPr>
        <p:spPr>
          <a:xfrm>
            <a:off x="9042267" y="2108010"/>
            <a:ext cx="2167600" cy="428100"/>
          </a:xfrm>
          <a:prstGeom prst="bentConnector3">
            <a:avLst>
              <a:gd name="adj1" fmla="val 87321"/>
            </a:avLst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950" name="Google Shape;950;p43"/>
          <p:cNvCxnSpPr>
            <a:stCxn id="951" idx="3"/>
            <a:endCxn id="910" idx="1"/>
          </p:cNvCxnSpPr>
          <p:nvPr/>
        </p:nvCxnSpPr>
        <p:spPr>
          <a:xfrm>
            <a:off x="2417684" y="2719625"/>
            <a:ext cx="427200" cy="4065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952" name="Google Shape;952;p43"/>
          <p:cNvCxnSpPr>
            <a:stCxn id="920" idx="0"/>
          </p:cNvCxnSpPr>
          <p:nvPr/>
        </p:nvCxnSpPr>
        <p:spPr>
          <a:xfrm rot="10800000" flipH="1">
            <a:off x="3251200" y="1551225"/>
            <a:ext cx="406400" cy="6096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953" name="Google Shape;953;p43"/>
          <p:cNvGrpSpPr/>
          <p:nvPr/>
        </p:nvGrpSpPr>
        <p:grpSpPr>
          <a:xfrm>
            <a:off x="1930401" y="2160826"/>
            <a:ext cx="487284" cy="1117599"/>
            <a:chOff x="1447800" y="1809750"/>
            <a:chExt cx="365463" cy="838199"/>
          </a:xfrm>
        </p:grpSpPr>
        <p:sp>
          <p:nvSpPr>
            <p:cNvPr id="951" name="Google Shape;951;p43"/>
            <p:cNvSpPr/>
            <p:nvPr/>
          </p:nvSpPr>
          <p:spPr>
            <a:xfrm>
              <a:off x="1447800" y="1809750"/>
              <a:ext cx="365463" cy="838199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pc</a:t>
              </a:r>
              <a:endParaRPr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54" name="Google Shape;954;p43"/>
            <p:cNvSpPr/>
            <p:nvPr/>
          </p:nvSpPr>
          <p:spPr>
            <a:xfrm>
              <a:off x="1600200" y="2495550"/>
              <a:ext cx="152400" cy="152399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5" name="Google Shape;955;p43"/>
          <p:cNvGrpSpPr/>
          <p:nvPr/>
        </p:nvGrpSpPr>
        <p:grpSpPr>
          <a:xfrm>
            <a:off x="7721600" y="2921000"/>
            <a:ext cx="203200" cy="711200"/>
            <a:chOff x="5791200" y="1352550"/>
            <a:chExt cx="152400" cy="533400"/>
          </a:xfrm>
        </p:grpSpPr>
        <p:sp>
          <p:nvSpPr>
            <p:cNvPr id="940" name="Google Shape;940;p43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3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43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58" name="Google Shape;958;p43"/>
          <p:cNvCxnSpPr>
            <a:stCxn id="910" idx="3"/>
            <a:endCxn id="927" idx="1"/>
          </p:cNvCxnSpPr>
          <p:nvPr/>
        </p:nvCxnSpPr>
        <p:spPr>
          <a:xfrm rot="10800000" flipH="1">
            <a:off x="3657600" y="2922925"/>
            <a:ext cx="1219200" cy="203100"/>
          </a:xfrm>
          <a:prstGeom prst="bentConnector3">
            <a:avLst>
              <a:gd name="adj1" fmla="val 17803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959" name="Google Shape;959;p43"/>
          <p:cNvCxnSpPr/>
          <p:nvPr/>
        </p:nvCxnSpPr>
        <p:spPr>
          <a:xfrm>
            <a:off x="3860800" y="3124200"/>
            <a:ext cx="0" cy="2235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960" name="Google Shape;960;p43"/>
          <p:cNvCxnSpPr/>
          <p:nvPr/>
        </p:nvCxnSpPr>
        <p:spPr>
          <a:xfrm rot="10800000" flipH="1">
            <a:off x="3848485" y="3278425"/>
            <a:ext cx="1028315" cy="48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961" name="Google Shape;961;p43"/>
          <p:cNvCxnSpPr/>
          <p:nvPr/>
        </p:nvCxnSpPr>
        <p:spPr>
          <a:xfrm rot="10800000" flipH="1">
            <a:off x="3863880" y="3583227"/>
            <a:ext cx="1012921" cy="356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962" name="Google Shape;962;p43"/>
          <p:cNvCxnSpPr/>
          <p:nvPr/>
        </p:nvCxnSpPr>
        <p:spPr>
          <a:xfrm rot="10800000" flipH="1">
            <a:off x="3848485" y="4497626"/>
            <a:ext cx="825115" cy="1279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963" name="Google Shape;963;p43"/>
          <p:cNvCxnSpPr>
            <a:stCxn id="943" idx="0"/>
          </p:cNvCxnSpPr>
          <p:nvPr/>
        </p:nvCxnSpPr>
        <p:spPr>
          <a:xfrm rot="10800000">
            <a:off x="4441200" y="1393125"/>
            <a:ext cx="6938000" cy="1377300"/>
          </a:xfrm>
          <a:prstGeom prst="bentConnector3">
            <a:avLst>
              <a:gd name="adj1" fmla="val -2374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4" name="Google Shape;964;p43"/>
          <p:cNvCxnSpPr/>
          <p:nvPr/>
        </p:nvCxnSpPr>
        <p:spPr>
          <a:xfrm rot="-5400000" flipH="1">
            <a:off x="4114850" y="1752550"/>
            <a:ext cx="1117500" cy="406400"/>
          </a:xfrm>
          <a:prstGeom prst="bentConnector3">
            <a:avLst>
              <a:gd name="adj1" fmla="val 100284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965" name="Google Shape;965;p43"/>
          <p:cNvCxnSpPr/>
          <p:nvPr/>
        </p:nvCxnSpPr>
        <p:spPr>
          <a:xfrm rot="10800000">
            <a:off x="5080000" y="4851400"/>
            <a:ext cx="0" cy="50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966" name="Google Shape;966;p43"/>
          <p:cNvSpPr txBox="1"/>
          <p:nvPr/>
        </p:nvSpPr>
        <p:spPr>
          <a:xfrm>
            <a:off x="3985081" y="2646437"/>
            <a:ext cx="730209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inst[11:7]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43"/>
          <p:cNvSpPr txBox="1"/>
          <p:nvPr/>
        </p:nvSpPr>
        <p:spPr>
          <a:xfrm>
            <a:off x="3962400" y="3022601"/>
            <a:ext cx="825539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inst[19:15]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43"/>
          <p:cNvSpPr txBox="1"/>
          <p:nvPr/>
        </p:nvSpPr>
        <p:spPr>
          <a:xfrm>
            <a:off x="3962400" y="3327401"/>
            <a:ext cx="825539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inst[24:20]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43"/>
          <p:cNvSpPr txBox="1"/>
          <p:nvPr/>
        </p:nvSpPr>
        <p:spPr>
          <a:xfrm>
            <a:off x="3891588" y="4180225"/>
            <a:ext cx="825539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inst[31:20]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43"/>
          <p:cNvSpPr txBox="1"/>
          <p:nvPr/>
        </p:nvSpPr>
        <p:spPr>
          <a:xfrm>
            <a:off x="10261600" y="1879600"/>
            <a:ext cx="325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43"/>
          <p:cNvSpPr txBox="1"/>
          <p:nvPr/>
        </p:nvSpPr>
        <p:spPr>
          <a:xfrm>
            <a:off x="10706484" y="3141133"/>
            <a:ext cx="44642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43"/>
          <p:cNvSpPr txBox="1"/>
          <p:nvPr/>
        </p:nvSpPr>
        <p:spPr>
          <a:xfrm>
            <a:off x="11442317" y="2783994"/>
            <a:ext cx="233271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43"/>
          <p:cNvSpPr txBox="1"/>
          <p:nvPr/>
        </p:nvSpPr>
        <p:spPr>
          <a:xfrm>
            <a:off x="5663432" y="4278746"/>
            <a:ext cx="838968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imm[31:0]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4" name="Google Shape;974;p43"/>
          <p:cNvCxnSpPr>
            <a:stCxn id="918" idx="3"/>
          </p:cNvCxnSpPr>
          <p:nvPr/>
        </p:nvCxnSpPr>
        <p:spPr>
          <a:xfrm rot="10800000" flipH="1">
            <a:off x="5393299" y="3428751"/>
            <a:ext cx="2328400" cy="1101300"/>
          </a:xfrm>
          <a:prstGeom prst="bentConnector3">
            <a:avLst>
              <a:gd name="adj1" fmla="val 83439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975" name="Google Shape;975;p43"/>
          <p:cNvSpPr/>
          <p:nvPr/>
        </p:nvSpPr>
        <p:spPr>
          <a:xfrm>
            <a:off x="1117601" y="5359400"/>
            <a:ext cx="10490969" cy="954424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p43"/>
          <p:cNvSpPr txBox="1"/>
          <p:nvPr/>
        </p:nvSpPr>
        <p:spPr>
          <a:xfrm>
            <a:off x="3454401" y="5438498"/>
            <a:ext cx="730209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inst[31:0]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43"/>
          <p:cNvSpPr txBox="1"/>
          <p:nvPr/>
        </p:nvSpPr>
        <p:spPr>
          <a:xfrm>
            <a:off x="4572000" y="5461001"/>
            <a:ext cx="571053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ImmSel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43"/>
          <p:cNvSpPr txBox="1"/>
          <p:nvPr/>
        </p:nvSpPr>
        <p:spPr>
          <a:xfrm>
            <a:off x="7518401" y="5461001"/>
            <a:ext cx="325476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BSel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43"/>
          <p:cNvSpPr txBox="1"/>
          <p:nvPr/>
        </p:nvSpPr>
        <p:spPr>
          <a:xfrm>
            <a:off x="8432800" y="5461001"/>
            <a:ext cx="531747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ALUSel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43"/>
          <p:cNvSpPr txBox="1"/>
          <p:nvPr/>
        </p:nvSpPr>
        <p:spPr>
          <a:xfrm>
            <a:off x="9144001" y="5461001"/>
            <a:ext cx="683948" cy="22570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MemRW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43"/>
          <p:cNvSpPr txBox="1"/>
          <p:nvPr/>
        </p:nvSpPr>
        <p:spPr>
          <a:xfrm>
            <a:off x="10972801" y="5461001"/>
            <a:ext cx="492807" cy="22570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WBSel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43"/>
          <p:cNvSpPr txBox="1"/>
          <p:nvPr/>
        </p:nvSpPr>
        <p:spPr>
          <a:xfrm>
            <a:off x="4541930" y="2209801"/>
            <a:ext cx="233271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3" name="Google Shape;983;p43"/>
          <p:cNvCxnSpPr/>
          <p:nvPr/>
        </p:nvCxnSpPr>
        <p:spPr>
          <a:xfrm flipH="1">
            <a:off x="1930400" y="1551050"/>
            <a:ext cx="1727200" cy="1168500"/>
          </a:xfrm>
          <a:prstGeom prst="bentConnector3">
            <a:avLst>
              <a:gd name="adj1" fmla="val 13603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984" name="Google Shape;984;p43"/>
          <p:cNvSpPr txBox="1"/>
          <p:nvPr/>
        </p:nvSpPr>
        <p:spPr>
          <a:xfrm>
            <a:off x="914400" y="2819400"/>
            <a:ext cx="6680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pc+4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5" name="Google Shape;985;p43"/>
          <p:cNvCxnSpPr/>
          <p:nvPr/>
        </p:nvCxnSpPr>
        <p:spPr>
          <a:xfrm rot="-5400000">
            <a:off x="2362191" y="2176134"/>
            <a:ext cx="558900" cy="528800"/>
          </a:xfrm>
          <a:prstGeom prst="bentConnector3">
            <a:avLst>
              <a:gd name="adj1" fmla="val 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986" name="Google Shape;986;p43"/>
          <p:cNvCxnSpPr/>
          <p:nvPr/>
        </p:nvCxnSpPr>
        <p:spPr>
          <a:xfrm rot="10800000" flipH="1">
            <a:off x="5994399" y="2615854"/>
            <a:ext cx="2336800" cy="30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987" name="Google Shape;987;p43"/>
          <p:cNvSpPr txBox="1"/>
          <p:nvPr/>
        </p:nvSpPr>
        <p:spPr>
          <a:xfrm>
            <a:off x="6096000" y="2616200"/>
            <a:ext cx="10036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Reg[rs1]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43"/>
          <p:cNvSpPr txBox="1"/>
          <p:nvPr/>
        </p:nvSpPr>
        <p:spPr>
          <a:xfrm>
            <a:off x="6096000" y="3124200"/>
            <a:ext cx="9180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Reg[rs2]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9" name="Google Shape;989;p43"/>
          <p:cNvCxnSpPr/>
          <p:nvPr/>
        </p:nvCxnSpPr>
        <p:spPr>
          <a:xfrm rot="10800000" flipH="1">
            <a:off x="5994400" y="3124127"/>
            <a:ext cx="1727200" cy="408300"/>
          </a:xfrm>
          <a:prstGeom prst="bentConnector3">
            <a:avLst>
              <a:gd name="adj1" fmla="val 66195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990" name="Google Shape;990;p43"/>
          <p:cNvCxnSpPr/>
          <p:nvPr/>
        </p:nvCxnSpPr>
        <p:spPr>
          <a:xfrm rot="10800000" flipH="1">
            <a:off x="7924800" y="3327300"/>
            <a:ext cx="406400" cy="12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89" name="Google Shape;506;g5ce8b99149_0_287"/>
          <p:cNvSpPr txBox="1">
            <a:spLocks noGrp="1"/>
          </p:cNvSpPr>
          <p:nvPr>
            <p:ph type="ftr" idx="4294967295"/>
          </p:nvPr>
        </p:nvSpPr>
        <p:spPr>
          <a:xfrm>
            <a:off x="4165600" y="6356350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</a:t>
            </a:r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147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S-type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33" y="1716314"/>
            <a:ext cx="107108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780401"/>
            <a:ext cx="9972657" cy="241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383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48"/>
          <p:cNvSpPr txBox="1">
            <a:spLocks noGrp="1"/>
          </p:cNvSpPr>
          <p:nvPr>
            <p:ph type="title"/>
          </p:nvPr>
        </p:nvSpPr>
        <p:spPr>
          <a:xfrm>
            <a:off x="296986" y="142390"/>
            <a:ext cx="11504245" cy="1053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Adding </a:t>
            </a:r>
            <a:r>
              <a:rPr lang="en-US" sz="4400" b="1" i="0" u="none" strike="noStrike" cap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sw</a:t>
            </a: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to datapath</a:t>
            </a:r>
            <a:endParaRPr sz="4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6" name="Google Shape;1276;p48"/>
          <p:cNvSpPr/>
          <p:nvPr/>
        </p:nvSpPr>
        <p:spPr>
          <a:xfrm>
            <a:off x="2844800" y="2668825"/>
            <a:ext cx="812800" cy="914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IMEM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7" name="Google Shape;1277;p48"/>
          <p:cNvGrpSpPr/>
          <p:nvPr/>
        </p:nvGrpSpPr>
        <p:grpSpPr>
          <a:xfrm>
            <a:off x="8229601" y="2262425"/>
            <a:ext cx="695063" cy="1320800"/>
            <a:chOff x="6324600" y="3115310"/>
            <a:chExt cx="521297" cy="1056640"/>
          </a:xfrm>
        </p:grpSpPr>
        <p:sp>
          <p:nvSpPr>
            <p:cNvPr id="1278" name="Google Shape;1278;p48"/>
            <p:cNvSpPr/>
            <p:nvPr/>
          </p:nvSpPr>
          <p:spPr>
            <a:xfrm rot="5400000">
              <a:off x="6062980" y="3453130"/>
              <a:ext cx="105664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8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80" name="Google Shape;1280;p48"/>
            <p:cNvCxnSpPr>
              <a:stCxn id="1279" idx="2"/>
              <a:endCxn id="1279" idx="4"/>
            </p:cNvCxnSpPr>
            <p:nvPr/>
          </p:nvCxnSpPr>
          <p:spPr>
            <a:xfrm>
              <a:off x="6400807" y="3602991"/>
              <a:ext cx="0" cy="1524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81" name="Google Shape;1281;p48"/>
            <p:cNvSpPr txBox="1"/>
            <p:nvPr/>
          </p:nvSpPr>
          <p:spPr>
            <a:xfrm>
              <a:off x="6324600" y="3181350"/>
              <a:ext cx="52129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2" name="Google Shape;1282;p48"/>
          <p:cNvGrpSpPr/>
          <p:nvPr/>
        </p:nvGrpSpPr>
        <p:grpSpPr>
          <a:xfrm>
            <a:off x="4572000" y="3989625"/>
            <a:ext cx="821299" cy="1016000"/>
            <a:chOff x="3733800" y="3105150"/>
            <a:chExt cx="615974" cy="762000"/>
          </a:xfrm>
        </p:grpSpPr>
        <p:sp>
          <p:nvSpPr>
            <p:cNvPr id="1283" name="Google Shape;1283;p48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8"/>
            <p:cNvSpPr txBox="1"/>
            <p:nvPr/>
          </p:nvSpPr>
          <p:spPr>
            <a:xfrm>
              <a:off x="3733800" y="3218081"/>
              <a:ext cx="615974" cy="584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Imm.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5" name="Google Shape;1285;p48"/>
          <p:cNvGrpSpPr/>
          <p:nvPr/>
        </p:nvGrpSpPr>
        <p:grpSpPr>
          <a:xfrm>
            <a:off x="2844800" y="1856025"/>
            <a:ext cx="406400" cy="609600"/>
            <a:chOff x="5181600" y="3257550"/>
            <a:chExt cx="304800" cy="457200"/>
          </a:xfrm>
        </p:grpSpPr>
        <p:sp>
          <p:nvSpPr>
            <p:cNvPr id="1286" name="Google Shape;1286;p48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8" name="Google Shape;1288;p48"/>
          <p:cNvGrpSpPr/>
          <p:nvPr/>
        </p:nvGrpSpPr>
        <p:grpSpPr>
          <a:xfrm>
            <a:off x="9347200" y="2465625"/>
            <a:ext cx="1320800" cy="1117600"/>
            <a:chOff x="6324600" y="1733550"/>
            <a:chExt cx="990600" cy="838200"/>
          </a:xfrm>
        </p:grpSpPr>
        <p:sp>
          <p:nvSpPr>
            <p:cNvPr id="1289" name="Google Shape;1289;p48"/>
            <p:cNvSpPr/>
            <p:nvPr/>
          </p:nvSpPr>
          <p:spPr>
            <a:xfrm>
              <a:off x="6324600" y="1733550"/>
              <a:ext cx="990600" cy="8382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DMEM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7010400" y="2419350"/>
              <a:ext cx="152400" cy="1524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1" name="Google Shape;1291;p48"/>
          <p:cNvGrpSpPr/>
          <p:nvPr/>
        </p:nvGrpSpPr>
        <p:grpSpPr>
          <a:xfrm>
            <a:off x="4876801" y="1957625"/>
            <a:ext cx="1122561" cy="1930400"/>
            <a:chOff x="3657600" y="1428750"/>
            <a:chExt cx="841921" cy="1447800"/>
          </a:xfrm>
        </p:grpSpPr>
        <p:grpSp>
          <p:nvGrpSpPr>
            <p:cNvPr id="1292" name="Google Shape;1292;p48"/>
            <p:cNvGrpSpPr/>
            <p:nvPr/>
          </p:nvGrpSpPr>
          <p:grpSpPr>
            <a:xfrm>
              <a:off x="3657600" y="1428750"/>
              <a:ext cx="838199" cy="1447800"/>
              <a:chOff x="3810000" y="1412681"/>
              <a:chExt cx="838199" cy="1447800"/>
            </a:xfrm>
          </p:grpSpPr>
          <p:sp>
            <p:nvSpPr>
              <p:cNvPr id="1293" name="Google Shape;1293;p48"/>
              <p:cNvSpPr/>
              <p:nvPr/>
            </p:nvSpPr>
            <p:spPr>
              <a:xfrm>
                <a:off x="3810000" y="1412681"/>
                <a:ext cx="838199" cy="1447800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Reg[]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48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>
                  <a:gd name="adj" fmla="val 50000"/>
                </a:avLst>
              </a:prstGeom>
              <a:noFill/>
              <a:ln w="2857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95" name="Google Shape;1295;p48"/>
            <p:cNvSpPr txBox="1"/>
            <p:nvPr/>
          </p:nvSpPr>
          <p:spPr>
            <a:xfrm>
              <a:off x="3657600" y="2234684"/>
              <a:ext cx="3975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AddrA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8"/>
            <p:cNvSpPr txBox="1"/>
            <p:nvPr/>
          </p:nvSpPr>
          <p:spPr>
            <a:xfrm>
              <a:off x="3657600" y="2463284"/>
              <a:ext cx="388102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AddrB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8"/>
            <p:cNvSpPr txBox="1"/>
            <p:nvPr/>
          </p:nvSpPr>
          <p:spPr>
            <a:xfrm>
              <a:off x="4114800" y="2234684"/>
              <a:ext cx="384721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DataA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8"/>
            <p:cNvSpPr txBox="1"/>
            <p:nvPr/>
          </p:nvSpPr>
          <p:spPr>
            <a:xfrm>
              <a:off x="3657600" y="1998881"/>
              <a:ext cx="399073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AddrD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8"/>
            <p:cNvSpPr txBox="1"/>
            <p:nvPr/>
          </p:nvSpPr>
          <p:spPr>
            <a:xfrm>
              <a:off x="4114800" y="2463284"/>
              <a:ext cx="377357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DataB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8"/>
            <p:cNvSpPr txBox="1"/>
            <p:nvPr/>
          </p:nvSpPr>
          <p:spPr>
            <a:xfrm>
              <a:off x="3657600" y="1694081"/>
              <a:ext cx="388327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DataD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301" name="Google Shape;1301;p48"/>
          <p:cNvCxnSpPr/>
          <p:nvPr/>
        </p:nvCxnSpPr>
        <p:spPr>
          <a:xfrm rot="10800000">
            <a:off x="8605760" y="3446268"/>
            <a:ext cx="0" cy="1913133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302" name="Google Shape;1302;p48"/>
          <p:cNvCxnSpPr/>
          <p:nvPr/>
        </p:nvCxnSpPr>
        <p:spPr>
          <a:xfrm rot="10800000">
            <a:off x="5588000" y="3888026"/>
            <a:ext cx="0" cy="14713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303" name="Google Shape;1303;p48"/>
          <p:cNvCxnSpPr/>
          <p:nvPr/>
        </p:nvCxnSpPr>
        <p:spPr>
          <a:xfrm rot="10800000">
            <a:off x="9644304" y="3574932"/>
            <a:ext cx="0" cy="1784469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304" name="Google Shape;1304;p48"/>
          <p:cNvSpPr txBox="1"/>
          <p:nvPr/>
        </p:nvSpPr>
        <p:spPr>
          <a:xfrm>
            <a:off x="9347201" y="2770426"/>
            <a:ext cx="41036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5" name="Google Shape;1305;p48"/>
          <p:cNvSpPr txBox="1"/>
          <p:nvPr/>
        </p:nvSpPr>
        <p:spPr>
          <a:xfrm>
            <a:off x="9375445" y="3133805"/>
            <a:ext cx="58135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DataW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6" name="Google Shape;1306;p48"/>
          <p:cNvSpPr txBox="1"/>
          <p:nvPr/>
        </p:nvSpPr>
        <p:spPr>
          <a:xfrm>
            <a:off x="10058401" y="2872026"/>
            <a:ext cx="51296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DataR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7" name="Google Shape;1307;p48"/>
          <p:cNvCxnSpPr>
            <a:endCxn id="1308" idx="3"/>
          </p:cNvCxnSpPr>
          <p:nvPr/>
        </p:nvCxnSpPr>
        <p:spPr>
          <a:xfrm rot="10800000">
            <a:off x="7823200" y="3584416"/>
            <a:ext cx="0" cy="1790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309" name="Google Shape;1309;p48"/>
          <p:cNvCxnSpPr>
            <a:stCxn id="1289" idx="3"/>
          </p:cNvCxnSpPr>
          <p:nvPr/>
        </p:nvCxnSpPr>
        <p:spPr>
          <a:xfrm rot="10800000" flipH="1">
            <a:off x="10668000" y="3004025"/>
            <a:ext cx="490400" cy="20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1310" name="Google Shape;1310;p48"/>
          <p:cNvGrpSpPr/>
          <p:nvPr/>
        </p:nvGrpSpPr>
        <p:grpSpPr>
          <a:xfrm>
            <a:off x="11176000" y="2262425"/>
            <a:ext cx="203200" cy="1016000"/>
            <a:chOff x="8229600" y="1733550"/>
            <a:chExt cx="152400" cy="762000"/>
          </a:xfrm>
        </p:grpSpPr>
        <p:sp>
          <p:nvSpPr>
            <p:cNvPr id="1311" name="Google Shape;1311;p48"/>
            <p:cNvSpPr/>
            <p:nvPr/>
          </p:nvSpPr>
          <p:spPr>
            <a:xfrm rot="5400000">
              <a:off x="7924800" y="2038350"/>
              <a:ext cx="7620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8"/>
            <p:cNvSpPr txBox="1"/>
            <p:nvPr/>
          </p:nvSpPr>
          <p:spPr>
            <a:xfrm>
              <a:off x="8255000" y="2232025"/>
              <a:ext cx="762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8"/>
            <p:cNvSpPr txBox="1"/>
            <p:nvPr/>
          </p:nvSpPr>
          <p:spPr>
            <a:xfrm>
              <a:off x="8255000" y="1844671"/>
              <a:ext cx="762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8"/>
            <p:cNvSpPr txBox="1"/>
            <p:nvPr/>
          </p:nvSpPr>
          <p:spPr>
            <a:xfrm>
              <a:off x="8255000" y="1800225"/>
              <a:ext cx="762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315" name="Google Shape;1315;p48"/>
          <p:cNvCxnSpPr>
            <a:stCxn id="1278" idx="0"/>
            <a:endCxn id="1304" idx="1"/>
          </p:cNvCxnSpPr>
          <p:nvPr/>
        </p:nvCxnSpPr>
        <p:spPr>
          <a:xfrm rot="10800000" flipH="1">
            <a:off x="8839200" y="2893425"/>
            <a:ext cx="508000" cy="29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316" name="Google Shape;1316;p48"/>
          <p:cNvCxnSpPr/>
          <p:nvPr/>
        </p:nvCxnSpPr>
        <p:spPr>
          <a:xfrm rot="10800000">
            <a:off x="11277600" y="3176826"/>
            <a:ext cx="0" cy="2540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317" name="Google Shape;1317;p48"/>
          <p:cNvCxnSpPr/>
          <p:nvPr/>
        </p:nvCxnSpPr>
        <p:spPr>
          <a:xfrm rot="10800000">
            <a:off x="9042400" y="2105700"/>
            <a:ext cx="0" cy="807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18" name="Google Shape;1318;p48"/>
          <p:cNvCxnSpPr>
            <a:stCxn id="1319" idx="3"/>
            <a:endCxn id="1276" idx="1"/>
          </p:cNvCxnSpPr>
          <p:nvPr/>
        </p:nvCxnSpPr>
        <p:spPr>
          <a:xfrm>
            <a:off x="2417684" y="2719625"/>
            <a:ext cx="427200" cy="4065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320" name="Google Shape;1320;p48"/>
          <p:cNvCxnSpPr>
            <a:stCxn id="1286" idx="0"/>
          </p:cNvCxnSpPr>
          <p:nvPr/>
        </p:nvCxnSpPr>
        <p:spPr>
          <a:xfrm rot="10800000" flipH="1">
            <a:off x="3251200" y="1551225"/>
            <a:ext cx="406400" cy="6096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1" name="Google Shape;1321;p48"/>
          <p:cNvCxnSpPr>
            <a:endCxn id="1319" idx="1"/>
          </p:cNvCxnSpPr>
          <p:nvPr/>
        </p:nvCxnSpPr>
        <p:spPr>
          <a:xfrm flipH="1">
            <a:off x="1930400" y="1551125"/>
            <a:ext cx="1727200" cy="1168500"/>
          </a:xfrm>
          <a:prstGeom prst="bentConnector3">
            <a:avLst>
              <a:gd name="adj1" fmla="val 132662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322" name="Google Shape;1322;p48"/>
          <p:cNvCxnSpPr/>
          <p:nvPr/>
        </p:nvCxnSpPr>
        <p:spPr>
          <a:xfrm>
            <a:off x="5943361" y="3460115"/>
            <a:ext cx="1276400" cy="426900"/>
          </a:xfrm>
          <a:prstGeom prst="bentConnector3">
            <a:avLst>
              <a:gd name="adj1" fmla="val 71036"/>
            </a:avLst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23" name="Google Shape;1323;p48"/>
          <p:cNvGrpSpPr/>
          <p:nvPr/>
        </p:nvGrpSpPr>
        <p:grpSpPr>
          <a:xfrm>
            <a:off x="1930401" y="2160826"/>
            <a:ext cx="487284" cy="1117599"/>
            <a:chOff x="1447800" y="1809750"/>
            <a:chExt cx="365463" cy="838199"/>
          </a:xfrm>
        </p:grpSpPr>
        <p:sp>
          <p:nvSpPr>
            <p:cNvPr id="1319" name="Google Shape;1319;p48"/>
            <p:cNvSpPr/>
            <p:nvPr/>
          </p:nvSpPr>
          <p:spPr>
            <a:xfrm>
              <a:off x="1447800" y="1809750"/>
              <a:ext cx="365463" cy="838199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pc</a:t>
              </a:r>
              <a:endParaRPr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1600200" y="2495550"/>
              <a:ext cx="152400" cy="152399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5" name="Google Shape;1325;p48"/>
          <p:cNvGrpSpPr/>
          <p:nvPr/>
        </p:nvGrpSpPr>
        <p:grpSpPr>
          <a:xfrm>
            <a:off x="7721600" y="2921000"/>
            <a:ext cx="203200" cy="711200"/>
            <a:chOff x="5791200" y="1352550"/>
            <a:chExt cx="152400" cy="533400"/>
          </a:xfrm>
        </p:grpSpPr>
        <p:sp>
          <p:nvSpPr>
            <p:cNvPr id="1308" name="Google Shape;1308;p48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8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48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28" name="Google Shape;1328;p48"/>
          <p:cNvCxnSpPr>
            <a:stCxn id="1276" idx="3"/>
            <a:endCxn id="1293" idx="1"/>
          </p:cNvCxnSpPr>
          <p:nvPr/>
        </p:nvCxnSpPr>
        <p:spPr>
          <a:xfrm rot="10800000" flipH="1">
            <a:off x="3657600" y="2922925"/>
            <a:ext cx="1219200" cy="203100"/>
          </a:xfrm>
          <a:prstGeom prst="bentConnector3">
            <a:avLst>
              <a:gd name="adj1" fmla="val 17803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329" name="Google Shape;1329;p48"/>
          <p:cNvCxnSpPr/>
          <p:nvPr/>
        </p:nvCxnSpPr>
        <p:spPr>
          <a:xfrm>
            <a:off x="3860800" y="3124200"/>
            <a:ext cx="0" cy="2235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330" name="Google Shape;1330;p48"/>
          <p:cNvCxnSpPr/>
          <p:nvPr/>
        </p:nvCxnSpPr>
        <p:spPr>
          <a:xfrm rot="10800000" flipH="1">
            <a:off x="3848485" y="3278425"/>
            <a:ext cx="1028315" cy="48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331" name="Google Shape;1331;p48"/>
          <p:cNvCxnSpPr/>
          <p:nvPr/>
        </p:nvCxnSpPr>
        <p:spPr>
          <a:xfrm rot="10800000" flipH="1">
            <a:off x="3863880" y="3583227"/>
            <a:ext cx="1012921" cy="356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332" name="Google Shape;1332;p48"/>
          <p:cNvCxnSpPr/>
          <p:nvPr/>
        </p:nvCxnSpPr>
        <p:spPr>
          <a:xfrm rot="10800000" flipH="1">
            <a:off x="3848485" y="4497626"/>
            <a:ext cx="825115" cy="1279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333" name="Google Shape;1333;p48"/>
          <p:cNvCxnSpPr>
            <a:stCxn id="1311" idx="0"/>
          </p:cNvCxnSpPr>
          <p:nvPr/>
        </p:nvCxnSpPr>
        <p:spPr>
          <a:xfrm rot="10800000">
            <a:off x="4441200" y="1393125"/>
            <a:ext cx="6938000" cy="1377300"/>
          </a:xfrm>
          <a:prstGeom prst="bentConnector3">
            <a:avLst>
              <a:gd name="adj1" fmla="val -2374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4" name="Google Shape;1334;p48"/>
          <p:cNvCxnSpPr/>
          <p:nvPr/>
        </p:nvCxnSpPr>
        <p:spPr>
          <a:xfrm rot="-5400000" flipH="1">
            <a:off x="4114850" y="1752550"/>
            <a:ext cx="1117500" cy="406400"/>
          </a:xfrm>
          <a:prstGeom prst="bentConnector3">
            <a:avLst>
              <a:gd name="adj1" fmla="val 100284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335" name="Google Shape;1335;p48"/>
          <p:cNvCxnSpPr/>
          <p:nvPr/>
        </p:nvCxnSpPr>
        <p:spPr>
          <a:xfrm rot="10800000">
            <a:off x="5080000" y="4851400"/>
            <a:ext cx="0" cy="508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336" name="Google Shape;1336;p48"/>
          <p:cNvCxnSpPr/>
          <p:nvPr/>
        </p:nvCxnSpPr>
        <p:spPr>
          <a:xfrm rot="10800000" flipH="1">
            <a:off x="7924800" y="3327400"/>
            <a:ext cx="494147" cy="308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337" name="Google Shape;1337;p48"/>
          <p:cNvCxnSpPr/>
          <p:nvPr/>
        </p:nvCxnSpPr>
        <p:spPr>
          <a:xfrm rot="10800000" flipH="1">
            <a:off x="7218567" y="3380031"/>
            <a:ext cx="2133600" cy="507900"/>
          </a:xfrm>
          <a:prstGeom prst="bentConnector3">
            <a:avLst>
              <a:gd name="adj1" fmla="val 86370"/>
            </a:avLst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338" name="Google Shape;1338;p48"/>
          <p:cNvSpPr txBox="1"/>
          <p:nvPr/>
        </p:nvSpPr>
        <p:spPr>
          <a:xfrm>
            <a:off x="3985081" y="2646437"/>
            <a:ext cx="730209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inst[11:7]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9" name="Google Shape;1339;p48"/>
          <p:cNvSpPr txBox="1"/>
          <p:nvPr/>
        </p:nvSpPr>
        <p:spPr>
          <a:xfrm>
            <a:off x="3962400" y="3022601"/>
            <a:ext cx="825539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inst[19:15]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p48"/>
          <p:cNvSpPr txBox="1"/>
          <p:nvPr/>
        </p:nvSpPr>
        <p:spPr>
          <a:xfrm>
            <a:off x="3962400" y="3327401"/>
            <a:ext cx="825539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inst[24:20]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48"/>
          <p:cNvSpPr txBox="1"/>
          <p:nvPr/>
        </p:nvSpPr>
        <p:spPr>
          <a:xfrm>
            <a:off x="3891589" y="4180225"/>
            <a:ext cx="730209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inst[31:7]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48"/>
          <p:cNvSpPr txBox="1"/>
          <p:nvPr/>
        </p:nvSpPr>
        <p:spPr>
          <a:xfrm>
            <a:off x="10706484" y="3141133"/>
            <a:ext cx="44642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3" name="Google Shape;1343;p48"/>
          <p:cNvSpPr txBox="1"/>
          <p:nvPr/>
        </p:nvSpPr>
        <p:spPr>
          <a:xfrm>
            <a:off x="11442317" y="2783994"/>
            <a:ext cx="233271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Google Shape;1344;p48"/>
          <p:cNvSpPr txBox="1"/>
          <p:nvPr/>
        </p:nvSpPr>
        <p:spPr>
          <a:xfrm>
            <a:off x="1320801" y="2819401"/>
            <a:ext cx="376172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pc+4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5" name="Google Shape;1345;p48"/>
          <p:cNvSpPr txBox="1"/>
          <p:nvPr/>
        </p:nvSpPr>
        <p:spPr>
          <a:xfrm>
            <a:off x="5663432" y="4278746"/>
            <a:ext cx="838968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imm[31:0]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6" name="Google Shape;1346;p48"/>
          <p:cNvSpPr txBox="1"/>
          <p:nvPr/>
        </p:nvSpPr>
        <p:spPr>
          <a:xfrm>
            <a:off x="7066641" y="2811842"/>
            <a:ext cx="711200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Reg[rs2]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7" name="Google Shape;1347;p48"/>
          <p:cNvCxnSpPr>
            <a:stCxn id="1284" idx="3"/>
          </p:cNvCxnSpPr>
          <p:nvPr/>
        </p:nvCxnSpPr>
        <p:spPr>
          <a:xfrm rot="10800000" flipH="1">
            <a:off x="5393299" y="3428751"/>
            <a:ext cx="2328400" cy="1101300"/>
          </a:xfrm>
          <a:prstGeom prst="bentConnector3">
            <a:avLst>
              <a:gd name="adj1" fmla="val 83439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348" name="Google Shape;1348;p48"/>
          <p:cNvSpPr/>
          <p:nvPr/>
        </p:nvSpPr>
        <p:spPr>
          <a:xfrm>
            <a:off x="1117601" y="5359400"/>
            <a:ext cx="10490969" cy="954424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9" name="Google Shape;1349;p48"/>
          <p:cNvSpPr txBox="1"/>
          <p:nvPr/>
        </p:nvSpPr>
        <p:spPr>
          <a:xfrm>
            <a:off x="3454401" y="5438498"/>
            <a:ext cx="730209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inst[31:0]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0" name="Google Shape;1350;p48"/>
          <p:cNvSpPr txBox="1"/>
          <p:nvPr/>
        </p:nvSpPr>
        <p:spPr>
          <a:xfrm>
            <a:off x="4430451" y="5461001"/>
            <a:ext cx="571053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ImmSel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1" name="Google Shape;1351;p48"/>
          <p:cNvSpPr txBox="1"/>
          <p:nvPr/>
        </p:nvSpPr>
        <p:spPr>
          <a:xfrm>
            <a:off x="5283201" y="5461001"/>
            <a:ext cx="642228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RegWEn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2" name="Google Shape;1352;p48"/>
          <p:cNvSpPr txBox="1"/>
          <p:nvPr/>
        </p:nvSpPr>
        <p:spPr>
          <a:xfrm>
            <a:off x="7416800" y="5461001"/>
            <a:ext cx="312619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Bsel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3" name="Google Shape;1353;p48"/>
          <p:cNvSpPr txBox="1"/>
          <p:nvPr/>
        </p:nvSpPr>
        <p:spPr>
          <a:xfrm>
            <a:off x="8128000" y="5461001"/>
            <a:ext cx="531747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ALUSel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4" name="Google Shape;1354;p48"/>
          <p:cNvSpPr txBox="1"/>
          <p:nvPr/>
        </p:nvSpPr>
        <p:spPr>
          <a:xfrm>
            <a:off x="9245601" y="5461001"/>
            <a:ext cx="683948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MemRW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5" name="Google Shape;1355;p48"/>
          <p:cNvSpPr txBox="1"/>
          <p:nvPr/>
        </p:nvSpPr>
        <p:spPr>
          <a:xfrm>
            <a:off x="10769600" y="5461001"/>
            <a:ext cx="586483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WBSe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6" name="Google Shape;1356;p48"/>
          <p:cNvSpPr txBox="1"/>
          <p:nvPr/>
        </p:nvSpPr>
        <p:spPr>
          <a:xfrm>
            <a:off x="4541930" y="2209801"/>
            <a:ext cx="233271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7" name="Google Shape;1357;p48"/>
          <p:cNvCxnSpPr/>
          <p:nvPr/>
        </p:nvCxnSpPr>
        <p:spPr>
          <a:xfrm rot="-5400000">
            <a:off x="2362191" y="2176134"/>
            <a:ext cx="558900" cy="528800"/>
          </a:xfrm>
          <a:prstGeom prst="bentConnector3">
            <a:avLst>
              <a:gd name="adj1" fmla="val 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358" name="Google Shape;1358;p48"/>
          <p:cNvCxnSpPr/>
          <p:nvPr/>
        </p:nvCxnSpPr>
        <p:spPr>
          <a:xfrm rot="10800000" flipH="1">
            <a:off x="5999361" y="2616137"/>
            <a:ext cx="2433600" cy="539100"/>
          </a:xfrm>
          <a:prstGeom prst="bentConnector3">
            <a:avLst>
              <a:gd name="adj1" fmla="val 13341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359" name="Google Shape;1359;p48"/>
          <p:cNvSpPr txBox="1"/>
          <p:nvPr/>
        </p:nvSpPr>
        <p:spPr>
          <a:xfrm>
            <a:off x="7082675" y="2413000"/>
            <a:ext cx="6988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Reg[rs1]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0" name="Google Shape;1360;p48"/>
          <p:cNvCxnSpPr/>
          <p:nvPr/>
        </p:nvCxnSpPr>
        <p:spPr>
          <a:xfrm rot="10800000" flipH="1">
            <a:off x="5989543" y="3124029"/>
            <a:ext cx="1732000" cy="3360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361" name="Google Shape;1361;p48"/>
          <p:cNvCxnSpPr/>
          <p:nvPr/>
        </p:nvCxnSpPr>
        <p:spPr>
          <a:xfrm>
            <a:off x="9042267" y="2107946"/>
            <a:ext cx="2167600" cy="428100"/>
          </a:xfrm>
          <a:prstGeom prst="bentConnector3">
            <a:avLst>
              <a:gd name="adj1" fmla="val 87321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362" name="Google Shape;1362;p48"/>
          <p:cNvSpPr txBox="1"/>
          <p:nvPr/>
        </p:nvSpPr>
        <p:spPr>
          <a:xfrm>
            <a:off x="10261600" y="1879600"/>
            <a:ext cx="325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506;g5ce8b99149_0_287"/>
          <p:cNvSpPr txBox="1">
            <a:spLocks noGrp="1"/>
          </p:cNvSpPr>
          <p:nvPr>
            <p:ph type="ftr" idx="4294967295"/>
          </p:nvPr>
        </p:nvSpPr>
        <p:spPr>
          <a:xfrm>
            <a:off x="4165600" y="6356350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</a:t>
            </a:r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223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B-type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46122"/>
            <a:ext cx="9461500" cy="425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743" y="2433638"/>
            <a:ext cx="8397195" cy="205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761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9" name="Google Shape;1509;p54"/>
          <p:cNvCxnSpPr/>
          <p:nvPr/>
        </p:nvCxnSpPr>
        <p:spPr>
          <a:xfrm>
            <a:off x="6911869" y="3481626"/>
            <a:ext cx="0" cy="18777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510" name="Google Shape;1510;p54"/>
          <p:cNvCxnSpPr/>
          <p:nvPr/>
        </p:nvCxnSpPr>
        <p:spPr>
          <a:xfrm>
            <a:off x="6708669" y="3481626"/>
            <a:ext cx="0" cy="18777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511" name="Google Shape;1511;p54"/>
          <p:cNvSpPr txBox="1">
            <a:spLocks noGrp="1"/>
          </p:cNvSpPr>
          <p:nvPr>
            <p:ph type="title"/>
          </p:nvPr>
        </p:nvSpPr>
        <p:spPr>
          <a:xfrm>
            <a:off x="296986" y="142390"/>
            <a:ext cx="11504245" cy="1053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Adding branches to datapath</a:t>
            </a:r>
            <a:endParaRPr sz="4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3" name="Google Shape;1513;p54"/>
          <p:cNvSpPr/>
          <p:nvPr/>
        </p:nvSpPr>
        <p:spPr>
          <a:xfrm>
            <a:off x="2844800" y="2668825"/>
            <a:ext cx="812800" cy="914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IMEM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14" name="Google Shape;1514;p54"/>
          <p:cNvGrpSpPr/>
          <p:nvPr/>
        </p:nvGrpSpPr>
        <p:grpSpPr>
          <a:xfrm>
            <a:off x="4572000" y="3989625"/>
            <a:ext cx="821299" cy="1016000"/>
            <a:chOff x="3733800" y="3105150"/>
            <a:chExt cx="615974" cy="762000"/>
          </a:xfrm>
        </p:grpSpPr>
        <p:sp>
          <p:nvSpPr>
            <p:cNvPr id="1515" name="Google Shape;1515;p54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54"/>
            <p:cNvSpPr txBox="1"/>
            <p:nvPr/>
          </p:nvSpPr>
          <p:spPr>
            <a:xfrm>
              <a:off x="3733800" y="3218081"/>
              <a:ext cx="615974" cy="584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Imm.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7" name="Google Shape;1517;p54"/>
          <p:cNvGrpSpPr/>
          <p:nvPr/>
        </p:nvGrpSpPr>
        <p:grpSpPr>
          <a:xfrm>
            <a:off x="2844800" y="1856025"/>
            <a:ext cx="406400" cy="609600"/>
            <a:chOff x="5181600" y="3257550"/>
            <a:chExt cx="304800" cy="457200"/>
          </a:xfrm>
        </p:grpSpPr>
        <p:sp>
          <p:nvSpPr>
            <p:cNvPr id="1518" name="Google Shape;1518;p54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54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20" name="Google Shape;1520;p54"/>
          <p:cNvCxnSpPr/>
          <p:nvPr/>
        </p:nvCxnSpPr>
        <p:spPr>
          <a:xfrm rot="10800000">
            <a:off x="6505469" y="3632200"/>
            <a:ext cx="0" cy="1727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1521" name="Google Shape;1521;p54"/>
          <p:cNvGrpSpPr/>
          <p:nvPr/>
        </p:nvGrpSpPr>
        <p:grpSpPr>
          <a:xfrm>
            <a:off x="9347200" y="2465625"/>
            <a:ext cx="1320800" cy="1117600"/>
            <a:chOff x="6324600" y="1733550"/>
            <a:chExt cx="990600" cy="838200"/>
          </a:xfrm>
        </p:grpSpPr>
        <p:sp>
          <p:nvSpPr>
            <p:cNvPr id="1522" name="Google Shape;1522;p54"/>
            <p:cNvSpPr/>
            <p:nvPr/>
          </p:nvSpPr>
          <p:spPr>
            <a:xfrm>
              <a:off x="6324600" y="1733550"/>
              <a:ext cx="990600" cy="8382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DMEM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54"/>
            <p:cNvSpPr/>
            <p:nvPr/>
          </p:nvSpPr>
          <p:spPr>
            <a:xfrm>
              <a:off x="7010400" y="2419350"/>
              <a:ext cx="152400" cy="1524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4" name="Google Shape;1524;p54"/>
          <p:cNvGrpSpPr/>
          <p:nvPr/>
        </p:nvGrpSpPr>
        <p:grpSpPr>
          <a:xfrm>
            <a:off x="6302269" y="2770425"/>
            <a:ext cx="1016000" cy="914400"/>
            <a:chOff x="5029200" y="3333750"/>
            <a:chExt cx="762000" cy="685800"/>
          </a:xfrm>
        </p:grpSpPr>
        <p:sp>
          <p:nvSpPr>
            <p:cNvPr id="1525" name="Google Shape;1525;p54"/>
            <p:cNvSpPr/>
            <p:nvPr/>
          </p:nvSpPr>
          <p:spPr>
            <a:xfrm rot="5400000">
              <a:off x="4989949" y="3449201"/>
              <a:ext cx="685800" cy="454898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54"/>
            <p:cNvSpPr txBox="1"/>
            <p:nvPr/>
          </p:nvSpPr>
          <p:spPr>
            <a:xfrm>
              <a:off x="5029200" y="3409950"/>
              <a:ext cx="762000" cy="461665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Branch Comp.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7" name="Google Shape;1527;p54"/>
          <p:cNvGrpSpPr/>
          <p:nvPr/>
        </p:nvGrpSpPr>
        <p:grpSpPr>
          <a:xfrm>
            <a:off x="4876801" y="1957625"/>
            <a:ext cx="1122561" cy="1930400"/>
            <a:chOff x="3657600" y="1428750"/>
            <a:chExt cx="841921" cy="1447800"/>
          </a:xfrm>
        </p:grpSpPr>
        <p:grpSp>
          <p:nvGrpSpPr>
            <p:cNvPr id="1528" name="Google Shape;1528;p54"/>
            <p:cNvGrpSpPr/>
            <p:nvPr/>
          </p:nvGrpSpPr>
          <p:grpSpPr>
            <a:xfrm>
              <a:off x="3657600" y="1428750"/>
              <a:ext cx="838199" cy="1447800"/>
              <a:chOff x="3810000" y="1412681"/>
              <a:chExt cx="838199" cy="1447800"/>
            </a:xfrm>
          </p:grpSpPr>
          <p:sp>
            <p:nvSpPr>
              <p:cNvPr id="1529" name="Google Shape;1529;p54"/>
              <p:cNvSpPr/>
              <p:nvPr/>
            </p:nvSpPr>
            <p:spPr>
              <a:xfrm>
                <a:off x="3810000" y="1412681"/>
                <a:ext cx="838199" cy="1447800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Reg[]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54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>
                  <a:gd name="adj" fmla="val 50000"/>
                </a:avLst>
              </a:prstGeom>
              <a:noFill/>
              <a:ln w="2857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31" name="Google Shape;1531;p54"/>
            <p:cNvSpPr txBox="1"/>
            <p:nvPr/>
          </p:nvSpPr>
          <p:spPr>
            <a:xfrm>
              <a:off x="3657600" y="2234684"/>
              <a:ext cx="3975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AddrA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54"/>
            <p:cNvSpPr txBox="1"/>
            <p:nvPr/>
          </p:nvSpPr>
          <p:spPr>
            <a:xfrm>
              <a:off x="3657600" y="2463284"/>
              <a:ext cx="388102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AddrB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54"/>
            <p:cNvSpPr txBox="1"/>
            <p:nvPr/>
          </p:nvSpPr>
          <p:spPr>
            <a:xfrm>
              <a:off x="4114800" y="2234684"/>
              <a:ext cx="384721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DataA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54"/>
            <p:cNvSpPr txBox="1"/>
            <p:nvPr/>
          </p:nvSpPr>
          <p:spPr>
            <a:xfrm>
              <a:off x="3657600" y="1998881"/>
              <a:ext cx="399073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AddrD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54"/>
            <p:cNvSpPr txBox="1"/>
            <p:nvPr/>
          </p:nvSpPr>
          <p:spPr>
            <a:xfrm>
              <a:off x="4114800" y="2463284"/>
              <a:ext cx="377357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DataB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54"/>
            <p:cNvSpPr txBox="1"/>
            <p:nvPr/>
          </p:nvSpPr>
          <p:spPr>
            <a:xfrm>
              <a:off x="3657600" y="1694081"/>
              <a:ext cx="388327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DataD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537" name="Google Shape;1537;p54"/>
          <p:cNvCxnSpPr/>
          <p:nvPr/>
        </p:nvCxnSpPr>
        <p:spPr>
          <a:xfrm rot="10800000">
            <a:off x="8605760" y="3446268"/>
            <a:ext cx="0" cy="1913133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1538" name="Google Shape;1538;p54"/>
          <p:cNvGrpSpPr/>
          <p:nvPr/>
        </p:nvGrpSpPr>
        <p:grpSpPr>
          <a:xfrm>
            <a:off x="8229600" y="2262425"/>
            <a:ext cx="695200" cy="1320750"/>
            <a:chOff x="6324600" y="3115310"/>
            <a:chExt cx="521400" cy="1056600"/>
          </a:xfrm>
        </p:grpSpPr>
        <p:sp>
          <p:nvSpPr>
            <p:cNvPr id="1539" name="Google Shape;1539;p54"/>
            <p:cNvSpPr/>
            <p:nvPr/>
          </p:nvSpPr>
          <p:spPr>
            <a:xfrm rot="5400000">
              <a:off x="6063000" y="3453110"/>
              <a:ext cx="105660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54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41" name="Google Shape;1541;p54"/>
            <p:cNvCxnSpPr>
              <a:stCxn id="1540" idx="2"/>
              <a:endCxn id="1540" idx="4"/>
            </p:cNvCxnSpPr>
            <p:nvPr/>
          </p:nvCxnSpPr>
          <p:spPr>
            <a:xfrm>
              <a:off x="6400807" y="3602991"/>
              <a:ext cx="0" cy="1524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42" name="Google Shape;1542;p54"/>
            <p:cNvSpPr txBox="1"/>
            <p:nvPr/>
          </p:nvSpPr>
          <p:spPr>
            <a:xfrm>
              <a:off x="6324600" y="3181350"/>
              <a:ext cx="521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543" name="Google Shape;1543;p54"/>
          <p:cNvCxnSpPr/>
          <p:nvPr/>
        </p:nvCxnSpPr>
        <p:spPr>
          <a:xfrm rot="10800000">
            <a:off x="5588000" y="3888026"/>
            <a:ext cx="0" cy="147137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544" name="Google Shape;1544;p54"/>
          <p:cNvCxnSpPr/>
          <p:nvPr/>
        </p:nvCxnSpPr>
        <p:spPr>
          <a:xfrm rot="10800000">
            <a:off x="9644304" y="3574932"/>
            <a:ext cx="0" cy="1784469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545" name="Google Shape;1545;p54"/>
          <p:cNvSpPr txBox="1"/>
          <p:nvPr/>
        </p:nvSpPr>
        <p:spPr>
          <a:xfrm>
            <a:off x="9347201" y="2770426"/>
            <a:ext cx="41036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6" name="Google Shape;1546;p54"/>
          <p:cNvSpPr txBox="1"/>
          <p:nvPr/>
        </p:nvSpPr>
        <p:spPr>
          <a:xfrm>
            <a:off x="9375445" y="3133805"/>
            <a:ext cx="58135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DataW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7" name="Google Shape;1547;p54"/>
          <p:cNvSpPr txBox="1"/>
          <p:nvPr/>
        </p:nvSpPr>
        <p:spPr>
          <a:xfrm>
            <a:off x="10058401" y="2872026"/>
            <a:ext cx="51296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DataR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8" name="Google Shape;1548;p54"/>
          <p:cNvCxnSpPr>
            <a:endCxn id="1549" idx="3"/>
          </p:cNvCxnSpPr>
          <p:nvPr/>
        </p:nvCxnSpPr>
        <p:spPr>
          <a:xfrm rot="10800000">
            <a:off x="7823200" y="3584416"/>
            <a:ext cx="0" cy="1790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550" name="Google Shape;1550;p54"/>
          <p:cNvCxnSpPr>
            <a:stCxn id="1522" idx="3"/>
          </p:cNvCxnSpPr>
          <p:nvPr/>
        </p:nvCxnSpPr>
        <p:spPr>
          <a:xfrm rot="10800000" flipH="1">
            <a:off x="10668000" y="3004025"/>
            <a:ext cx="490400" cy="20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1551" name="Google Shape;1551;p54"/>
          <p:cNvGrpSpPr/>
          <p:nvPr/>
        </p:nvGrpSpPr>
        <p:grpSpPr>
          <a:xfrm>
            <a:off x="11176000" y="2262425"/>
            <a:ext cx="203200" cy="1016000"/>
            <a:chOff x="8229600" y="1733550"/>
            <a:chExt cx="152400" cy="762000"/>
          </a:xfrm>
        </p:grpSpPr>
        <p:sp>
          <p:nvSpPr>
            <p:cNvPr id="1552" name="Google Shape;1552;p54"/>
            <p:cNvSpPr/>
            <p:nvPr/>
          </p:nvSpPr>
          <p:spPr>
            <a:xfrm rot="5400000">
              <a:off x="7924800" y="2038350"/>
              <a:ext cx="7620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54"/>
            <p:cNvSpPr txBox="1"/>
            <p:nvPr/>
          </p:nvSpPr>
          <p:spPr>
            <a:xfrm>
              <a:off x="8255000" y="2232025"/>
              <a:ext cx="762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54"/>
            <p:cNvSpPr txBox="1"/>
            <p:nvPr/>
          </p:nvSpPr>
          <p:spPr>
            <a:xfrm>
              <a:off x="8255000" y="2016125"/>
              <a:ext cx="762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555" name="Google Shape;1555;p54"/>
          <p:cNvCxnSpPr>
            <a:stCxn id="1539" idx="0"/>
            <a:endCxn id="1545" idx="1"/>
          </p:cNvCxnSpPr>
          <p:nvPr/>
        </p:nvCxnSpPr>
        <p:spPr>
          <a:xfrm rot="10800000" flipH="1">
            <a:off x="8839200" y="2893400"/>
            <a:ext cx="508000" cy="29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556" name="Google Shape;1556;p54"/>
          <p:cNvCxnSpPr/>
          <p:nvPr/>
        </p:nvCxnSpPr>
        <p:spPr>
          <a:xfrm rot="10800000">
            <a:off x="11277600" y="3176826"/>
            <a:ext cx="0" cy="218257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557" name="Google Shape;1557;p54"/>
          <p:cNvCxnSpPr/>
          <p:nvPr/>
        </p:nvCxnSpPr>
        <p:spPr>
          <a:xfrm rot="10800000">
            <a:off x="9042400" y="1680730"/>
            <a:ext cx="0" cy="123257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58" name="Google Shape;1558;p54"/>
          <p:cNvCxnSpPr>
            <a:endCxn id="1552" idx="2"/>
          </p:cNvCxnSpPr>
          <p:nvPr/>
        </p:nvCxnSpPr>
        <p:spPr>
          <a:xfrm>
            <a:off x="9060400" y="1683225"/>
            <a:ext cx="2115600" cy="1087200"/>
          </a:xfrm>
          <a:prstGeom prst="bentConnector3">
            <a:avLst>
              <a:gd name="adj1" fmla="val 82383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559" name="Google Shape;1559;p54"/>
          <p:cNvCxnSpPr>
            <a:stCxn id="1560" idx="3"/>
            <a:endCxn id="1513" idx="1"/>
          </p:cNvCxnSpPr>
          <p:nvPr/>
        </p:nvCxnSpPr>
        <p:spPr>
          <a:xfrm>
            <a:off x="2417684" y="2719625"/>
            <a:ext cx="427200" cy="4065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561" name="Google Shape;1561;p54"/>
          <p:cNvCxnSpPr>
            <a:stCxn id="1518" idx="0"/>
          </p:cNvCxnSpPr>
          <p:nvPr/>
        </p:nvCxnSpPr>
        <p:spPr>
          <a:xfrm rot="10800000" flipH="1">
            <a:off x="3251200" y="1551225"/>
            <a:ext cx="406400" cy="6096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62" name="Google Shape;1562;p54"/>
          <p:cNvCxnSpPr>
            <a:endCxn id="1560" idx="1"/>
          </p:cNvCxnSpPr>
          <p:nvPr/>
        </p:nvCxnSpPr>
        <p:spPr>
          <a:xfrm flipH="1">
            <a:off x="1930400" y="1551425"/>
            <a:ext cx="1727200" cy="1168200"/>
          </a:xfrm>
          <a:prstGeom prst="bentConnector3">
            <a:avLst>
              <a:gd name="adj1" fmla="val 118382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563" name="Google Shape;1563;p54"/>
          <p:cNvCxnSpPr>
            <a:stCxn id="1533" idx="3"/>
            <a:endCxn id="1542" idx="1"/>
          </p:cNvCxnSpPr>
          <p:nvPr/>
        </p:nvCxnSpPr>
        <p:spPr>
          <a:xfrm rot="10800000" flipH="1">
            <a:off x="5999361" y="2556514"/>
            <a:ext cx="2230400" cy="598800"/>
          </a:xfrm>
          <a:prstGeom prst="bentConnector3">
            <a:avLst>
              <a:gd name="adj1" fmla="val 7722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564" name="Google Shape;1564;p54"/>
          <p:cNvCxnSpPr/>
          <p:nvPr/>
        </p:nvCxnSpPr>
        <p:spPr>
          <a:xfrm>
            <a:off x="5943361" y="3460115"/>
            <a:ext cx="1276400" cy="426900"/>
          </a:xfrm>
          <a:prstGeom prst="bentConnector3">
            <a:avLst>
              <a:gd name="adj1" fmla="val 16834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65" name="Google Shape;1565;p54"/>
          <p:cNvCxnSpPr/>
          <p:nvPr/>
        </p:nvCxnSpPr>
        <p:spPr>
          <a:xfrm rot="10800000" flipH="1">
            <a:off x="6197601" y="3148061"/>
            <a:ext cx="244764" cy="1503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566" name="Google Shape;1566;p54"/>
          <p:cNvCxnSpPr/>
          <p:nvPr/>
        </p:nvCxnSpPr>
        <p:spPr>
          <a:xfrm rot="10800000" flipH="1">
            <a:off x="6049819" y="3448244"/>
            <a:ext cx="346363" cy="769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1567" name="Google Shape;1567;p54"/>
          <p:cNvGrpSpPr/>
          <p:nvPr/>
        </p:nvGrpSpPr>
        <p:grpSpPr>
          <a:xfrm>
            <a:off x="1930401" y="2160826"/>
            <a:ext cx="487284" cy="1117599"/>
            <a:chOff x="1447800" y="1809750"/>
            <a:chExt cx="365463" cy="838199"/>
          </a:xfrm>
        </p:grpSpPr>
        <p:sp>
          <p:nvSpPr>
            <p:cNvPr id="1560" name="Google Shape;1560;p54"/>
            <p:cNvSpPr/>
            <p:nvPr/>
          </p:nvSpPr>
          <p:spPr>
            <a:xfrm>
              <a:off x="1447800" y="1809750"/>
              <a:ext cx="365463" cy="838199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pc</a:t>
              </a:r>
              <a:endParaRPr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68" name="Google Shape;1568;p54"/>
            <p:cNvSpPr/>
            <p:nvPr/>
          </p:nvSpPr>
          <p:spPr>
            <a:xfrm>
              <a:off x="1600200" y="2495550"/>
              <a:ext cx="152400" cy="152399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9" name="Google Shape;1569;p54"/>
          <p:cNvGrpSpPr/>
          <p:nvPr/>
        </p:nvGrpSpPr>
        <p:grpSpPr>
          <a:xfrm>
            <a:off x="7721600" y="2921000"/>
            <a:ext cx="203200" cy="711200"/>
            <a:chOff x="5791200" y="1352550"/>
            <a:chExt cx="152400" cy="533400"/>
          </a:xfrm>
        </p:grpSpPr>
        <p:sp>
          <p:nvSpPr>
            <p:cNvPr id="1549" name="Google Shape;1549;p54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54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54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72" name="Google Shape;1572;p54"/>
          <p:cNvCxnSpPr>
            <a:stCxn id="1513" idx="3"/>
            <a:endCxn id="1529" idx="1"/>
          </p:cNvCxnSpPr>
          <p:nvPr/>
        </p:nvCxnSpPr>
        <p:spPr>
          <a:xfrm rot="10800000" flipH="1">
            <a:off x="3657600" y="2922925"/>
            <a:ext cx="1219200" cy="203100"/>
          </a:xfrm>
          <a:prstGeom prst="bentConnector3">
            <a:avLst>
              <a:gd name="adj1" fmla="val 17803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573" name="Google Shape;1573;p54"/>
          <p:cNvCxnSpPr/>
          <p:nvPr/>
        </p:nvCxnSpPr>
        <p:spPr>
          <a:xfrm>
            <a:off x="3860800" y="3124200"/>
            <a:ext cx="0" cy="2235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574" name="Google Shape;1574;p54"/>
          <p:cNvCxnSpPr/>
          <p:nvPr/>
        </p:nvCxnSpPr>
        <p:spPr>
          <a:xfrm rot="10800000" flipH="1">
            <a:off x="3848485" y="3278425"/>
            <a:ext cx="1028315" cy="48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575" name="Google Shape;1575;p54"/>
          <p:cNvCxnSpPr/>
          <p:nvPr/>
        </p:nvCxnSpPr>
        <p:spPr>
          <a:xfrm rot="10800000" flipH="1">
            <a:off x="3863880" y="3583227"/>
            <a:ext cx="1012921" cy="356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576" name="Google Shape;1576;p54"/>
          <p:cNvCxnSpPr/>
          <p:nvPr/>
        </p:nvCxnSpPr>
        <p:spPr>
          <a:xfrm rot="10800000" flipH="1">
            <a:off x="3848485" y="4497626"/>
            <a:ext cx="825115" cy="1279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577" name="Google Shape;1577;p54"/>
          <p:cNvCxnSpPr/>
          <p:nvPr/>
        </p:nvCxnSpPr>
        <p:spPr>
          <a:xfrm rot="-5400000" flipH="1">
            <a:off x="4114850" y="1752550"/>
            <a:ext cx="1117500" cy="406400"/>
          </a:xfrm>
          <a:prstGeom prst="bentConnector3">
            <a:avLst>
              <a:gd name="adj1" fmla="val 100284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578" name="Google Shape;1578;p54"/>
          <p:cNvCxnSpPr/>
          <p:nvPr/>
        </p:nvCxnSpPr>
        <p:spPr>
          <a:xfrm rot="10800000">
            <a:off x="5080000" y="4851400"/>
            <a:ext cx="0" cy="508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579" name="Google Shape;1579;p54"/>
          <p:cNvCxnSpPr/>
          <p:nvPr/>
        </p:nvCxnSpPr>
        <p:spPr>
          <a:xfrm rot="10800000" flipH="1">
            <a:off x="7924800" y="3327400"/>
            <a:ext cx="494147" cy="308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580" name="Google Shape;1580;p54"/>
          <p:cNvCxnSpPr/>
          <p:nvPr/>
        </p:nvCxnSpPr>
        <p:spPr>
          <a:xfrm rot="10800000" flipH="1">
            <a:off x="7213600" y="3373681"/>
            <a:ext cx="2133600" cy="507900"/>
          </a:xfrm>
          <a:prstGeom prst="bentConnector3">
            <a:avLst>
              <a:gd name="adj1" fmla="val 86075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581" name="Google Shape;1581;p54"/>
          <p:cNvSpPr txBox="1"/>
          <p:nvPr/>
        </p:nvSpPr>
        <p:spPr>
          <a:xfrm>
            <a:off x="3985081" y="2646437"/>
            <a:ext cx="730209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inst[11:7]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2" name="Google Shape;1582;p54"/>
          <p:cNvSpPr txBox="1"/>
          <p:nvPr/>
        </p:nvSpPr>
        <p:spPr>
          <a:xfrm>
            <a:off x="3962400" y="3022601"/>
            <a:ext cx="825539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inst[19:15]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Google Shape;1583;p54"/>
          <p:cNvSpPr txBox="1"/>
          <p:nvPr/>
        </p:nvSpPr>
        <p:spPr>
          <a:xfrm>
            <a:off x="3962400" y="3327401"/>
            <a:ext cx="825539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inst[24:20]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4" name="Google Shape;1584;p54"/>
          <p:cNvCxnSpPr>
            <a:stCxn id="1552" idx="0"/>
          </p:cNvCxnSpPr>
          <p:nvPr/>
        </p:nvCxnSpPr>
        <p:spPr>
          <a:xfrm rot="10800000">
            <a:off x="4441200" y="1393125"/>
            <a:ext cx="6938000" cy="1377300"/>
          </a:xfrm>
          <a:prstGeom prst="bentConnector3">
            <a:avLst>
              <a:gd name="adj1" fmla="val -2374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85" name="Google Shape;1585;p54"/>
          <p:cNvSpPr txBox="1"/>
          <p:nvPr/>
        </p:nvSpPr>
        <p:spPr>
          <a:xfrm>
            <a:off x="3891589" y="4180225"/>
            <a:ext cx="730209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inst[31:7]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6" name="Google Shape;1586;p54"/>
          <p:cNvCxnSpPr/>
          <p:nvPr/>
        </p:nvCxnSpPr>
        <p:spPr>
          <a:xfrm rot="-5400000">
            <a:off x="7080236" y="3261935"/>
            <a:ext cx="778800" cy="503600"/>
          </a:xfrm>
          <a:prstGeom prst="bentConnector3">
            <a:avLst>
              <a:gd name="adj1" fmla="val 10048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587" name="Google Shape;1587;p54"/>
          <p:cNvSpPr txBox="1"/>
          <p:nvPr/>
        </p:nvSpPr>
        <p:spPr>
          <a:xfrm>
            <a:off x="10471667" y="2075875"/>
            <a:ext cx="325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8" name="Google Shape;1588;p54"/>
          <p:cNvSpPr txBox="1"/>
          <p:nvPr/>
        </p:nvSpPr>
        <p:spPr>
          <a:xfrm>
            <a:off x="10706484" y="3141133"/>
            <a:ext cx="44642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9" name="Google Shape;1589;p54"/>
          <p:cNvSpPr txBox="1"/>
          <p:nvPr/>
        </p:nvSpPr>
        <p:spPr>
          <a:xfrm>
            <a:off x="11442317" y="2783994"/>
            <a:ext cx="233271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0" name="Google Shape;1590;p54"/>
          <p:cNvSpPr txBox="1"/>
          <p:nvPr/>
        </p:nvSpPr>
        <p:spPr>
          <a:xfrm>
            <a:off x="1031453" y="2465510"/>
            <a:ext cx="3760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pc+4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1" name="Google Shape;1591;p54"/>
          <p:cNvSpPr txBox="1"/>
          <p:nvPr/>
        </p:nvSpPr>
        <p:spPr>
          <a:xfrm>
            <a:off x="7082675" y="2260600"/>
            <a:ext cx="6988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Reg[rs1]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2" name="Google Shape;1592;p54"/>
          <p:cNvSpPr txBox="1"/>
          <p:nvPr/>
        </p:nvSpPr>
        <p:spPr>
          <a:xfrm>
            <a:off x="5663432" y="4278746"/>
            <a:ext cx="838968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imm[31:0]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3" name="Google Shape;1593;p54"/>
          <p:cNvSpPr txBox="1"/>
          <p:nvPr/>
        </p:nvSpPr>
        <p:spPr>
          <a:xfrm>
            <a:off x="7066641" y="2811842"/>
            <a:ext cx="711200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Reg[rs2]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4" name="Google Shape;1594;p54"/>
          <p:cNvCxnSpPr>
            <a:stCxn id="1516" idx="3"/>
          </p:cNvCxnSpPr>
          <p:nvPr/>
        </p:nvCxnSpPr>
        <p:spPr>
          <a:xfrm rot="10800000" flipH="1">
            <a:off x="5393299" y="3428751"/>
            <a:ext cx="2328400" cy="1101300"/>
          </a:xfrm>
          <a:prstGeom prst="bentConnector3">
            <a:avLst>
              <a:gd name="adj1" fmla="val 83439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595" name="Google Shape;1595;p54"/>
          <p:cNvSpPr/>
          <p:nvPr/>
        </p:nvSpPr>
        <p:spPr>
          <a:xfrm>
            <a:off x="1117601" y="5359400"/>
            <a:ext cx="10490969" cy="954424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6" name="Google Shape;1596;p54"/>
          <p:cNvSpPr txBox="1"/>
          <p:nvPr/>
        </p:nvSpPr>
        <p:spPr>
          <a:xfrm>
            <a:off x="3454401" y="5438498"/>
            <a:ext cx="730209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inst[31:0]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7" name="Google Shape;1597;p54"/>
          <p:cNvSpPr txBox="1"/>
          <p:nvPr/>
        </p:nvSpPr>
        <p:spPr>
          <a:xfrm>
            <a:off x="4572000" y="5461001"/>
            <a:ext cx="571053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ImmSel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8" name="Google Shape;1598;p54"/>
          <p:cNvSpPr txBox="1"/>
          <p:nvPr/>
        </p:nvSpPr>
        <p:spPr>
          <a:xfrm>
            <a:off x="5283201" y="5461001"/>
            <a:ext cx="642228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RegWEn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9" name="Google Shape;1599;p54"/>
          <p:cNvSpPr txBox="1"/>
          <p:nvPr/>
        </p:nvSpPr>
        <p:spPr>
          <a:xfrm>
            <a:off x="6096000" y="5461001"/>
            <a:ext cx="387376" cy="22570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BrUn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0" name="Google Shape;1600;p54"/>
          <p:cNvSpPr txBox="1"/>
          <p:nvPr/>
        </p:nvSpPr>
        <p:spPr>
          <a:xfrm>
            <a:off x="6502400" y="5461001"/>
            <a:ext cx="358539" cy="22570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BrEq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1" name="Google Shape;1601;p54"/>
          <p:cNvSpPr txBox="1"/>
          <p:nvPr/>
        </p:nvSpPr>
        <p:spPr>
          <a:xfrm>
            <a:off x="6908801" y="5461001"/>
            <a:ext cx="338609" cy="22570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BrLT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2" name="Google Shape;1602;p54"/>
          <p:cNvSpPr txBox="1"/>
          <p:nvPr/>
        </p:nvSpPr>
        <p:spPr>
          <a:xfrm>
            <a:off x="7518401" y="5461001"/>
            <a:ext cx="325476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BSel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3" name="Google Shape;1603;p54"/>
          <p:cNvSpPr txBox="1"/>
          <p:nvPr/>
        </p:nvSpPr>
        <p:spPr>
          <a:xfrm>
            <a:off x="8432800" y="5461001"/>
            <a:ext cx="531747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ALUSel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4" name="Google Shape;1604;p54"/>
          <p:cNvSpPr txBox="1"/>
          <p:nvPr/>
        </p:nvSpPr>
        <p:spPr>
          <a:xfrm>
            <a:off x="9245601" y="5461001"/>
            <a:ext cx="683948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MemRW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5" name="Google Shape;1605;p54"/>
          <p:cNvSpPr txBox="1"/>
          <p:nvPr/>
        </p:nvSpPr>
        <p:spPr>
          <a:xfrm>
            <a:off x="10972801" y="5461001"/>
            <a:ext cx="492807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WBSel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6" name="Google Shape;1606;p54"/>
          <p:cNvSpPr txBox="1"/>
          <p:nvPr/>
        </p:nvSpPr>
        <p:spPr>
          <a:xfrm>
            <a:off x="4541930" y="2209801"/>
            <a:ext cx="233271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7" name="Google Shape;1607;p54"/>
          <p:cNvCxnSpPr>
            <a:endCxn id="1519" idx="1"/>
          </p:cNvCxnSpPr>
          <p:nvPr/>
        </p:nvCxnSpPr>
        <p:spPr>
          <a:xfrm rot="-5400000">
            <a:off x="2419450" y="2294322"/>
            <a:ext cx="597900" cy="2528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03" name="Google Shape;506;g5ce8b99149_0_287"/>
          <p:cNvSpPr txBox="1">
            <a:spLocks noGrp="1"/>
          </p:cNvSpPr>
          <p:nvPr>
            <p:ph type="ftr" idx="4294967295"/>
          </p:nvPr>
        </p:nvSpPr>
        <p:spPr>
          <a:xfrm>
            <a:off x="4165600" y="6356350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</a:t>
            </a:r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28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5" name="Google Shape;1615;g5d03733490_0_0"/>
          <p:cNvCxnSpPr/>
          <p:nvPr/>
        </p:nvCxnSpPr>
        <p:spPr>
          <a:xfrm>
            <a:off x="6911869" y="3481625"/>
            <a:ext cx="0" cy="1877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616" name="Google Shape;1616;g5d03733490_0_0"/>
          <p:cNvCxnSpPr/>
          <p:nvPr/>
        </p:nvCxnSpPr>
        <p:spPr>
          <a:xfrm>
            <a:off x="6708669" y="3481625"/>
            <a:ext cx="0" cy="1877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617" name="Google Shape;1617;g5d03733490_0_0"/>
          <p:cNvSpPr txBox="1">
            <a:spLocks noGrp="1"/>
          </p:cNvSpPr>
          <p:nvPr>
            <p:ph type="title"/>
          </p:nvPr>
        </p:nvSpPr>
        <p:spPr>
          <a:xfrm>
            <a:off x="296985" y="142389"/>
            <a:ext cx="11504400" cy="10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Adding branches to datapath</a:t>
            </a:r>
            <a:endParaRPr sz="4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9" name="Google Shape;1619;g5d03733490_0_0"/>
          <p:cNvSpPr/>
          <p:nvPr/>
        </p:nvSpPr>
        <p:spPr>
          <a:xfrm>
            <a:off x="2844800" y="2668825"/>
            <a:ext cx="812800" cy="914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IMEM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20" name="Google Shape;1620;g5d03733490_0_0"/>
          <p:cNvGrpSpPr/>
          <p:nvPr/>
        </p:nvGrpSpPr>
        <p:grpSpPr>
          <a:xfrm>
            <a:off x="8229600" y="2262425"/>
            <a:ext cx="695200" cy="1320750"/>
            <a:chOff x="6324600" y="3115310"/>
            <a:chExt cx="521400" cy="1056600"/>
          </a:xfrm>
        </p:grpSpPr>
        <p:sp>
          <p:nvSpPr>
            <p:cNvPr id="1621" name="Google Shape;1621;g5d03733490_0_0"/>
            <p:cNvSpPr/>
            <p:nvPr/>
          </p:nvSpPr>
          <p:spPr>
            <a:xfrm rot="5400000">
              <a:off x="6063000" y="3453110"/>
              <a:ext cx="105660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g5d03733490_0_0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23" name="Google Shape;1623;g5d03733490_0_0"/>
            <p:cNvCxnSpPr>
              <a:stCxn id="1622" idx="2"/>
              <a:endCxn id="1622" idx="4"/>
            </p:cNvCxnSpPr>
            <p:nvPr/>
          </p:nvCxnSpPr>
          <p:spPr>
            <a:xfrm>
              <a:off x="6400807" y="3602991"/>
              <a:ext cx="0" cy="1524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24" name="Google Shape;1624;g5d03733490_0_0"/>
            <p:cNvSpPr txBox="1"/>
            <p:nvPr/>
          </p:nvSpPr>
          <p:spPr>
            <a:xfrm>
              <a:off x="6324600" y="3181350"/>
              <a:ext cx="521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5" name="Google Shape;1625;g5d03733490_0_0"/>
          <p:cNvGrpSpPr/>
          <p:nvPr/>
        </p:nvGrpSpPr>
        <p:grpSpPr>
          <a:xfrm>
            <a:off x="4572000" y="3989522"/>
            <a:ext cx="821200" cy="1015975"/>
            <a:chOff x="3733800" y="3105150"/>
            <a:chExt cx="615900" cy="762000"/>
          </a:xfrm>
        </p:grpSpPr>
        <p:sp>
          <p:nvSpPr>
            <p:cNvPr id="1626" name="Google Shape;1626;g5d03733490_0_0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g5d03733490_0_0"/>
            <p:cNvSpPr txBox="1"/>
            <p:nvPr/>
          </p:nvSpPr>
          <p:spPr>
            <a:xfrm>
              <a:off x="3733800" y="3218081"/>
              <a:ext cx="6159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Imm.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8" name="Google Shape;1628;g5d03733490_0_0"/>
          <p:cNvGrpSpPr/>
          <p:nvPr/>
        </p:nvGrpSpPr>
        <p:grpSpPr>
          <a:xfrm>
            <a:off x="2844800" y="1855917"/>
            <a:ext cx="406400" cy="609585"/>
            <a:chOff x="5181600" y="3257550"/>
            <a:chExt cx="304800" cy="457200"/>
          </a:xfrm>
        </p:grpSpPr>
        <p:sp>
          <p:nvSpPr>
            <p:cNvPr id="1629" name="Google Shape;1629;g5d03733490_0_0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g5d03733490_0_0"/>
            <p:cNvSpPr txBox="1"/>
            <p:nvPr/>
          </p:nvSpPr>
          <p:spPr>
            <a:xfrm>
              <a:off x="5181600" y="3333750"/>
              <a:ext cx="2985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31" name="Google Shape;1631;g5d03733490_0_0"/>
          <p:cNvCxnSpPr>
            <a:endCxn id="1632" idx="3"/>
          </p:cNvCxnSpPr>
          <p:nvPr/>
        </p:nvCxnSpPr>
        <p:spPr>
          <a:xfrm rot="10800000">
            <a:off x="1625600" y="3027378"/>
            <a:ext cx="14000" cy="2360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633" name="Google Shape;1633;g5d03733490_0_0"/>
          <p:cNvCxnSpPr/>
          <p:nvPr/>
        </p:nvCxnSpPr>
        <p:spPr>
          <a:xfrm rot="10800000">
            <a:off x="6505469" y="3632300"/>
            <a:ext cx="0" cy="17271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1634" name="Google Shape;1634;g5d03733490_0_0"/>
          <p:cNvGrpSpPr/>
          <p:nvPr/>
        </p:nvGrpSpPr>
        <p:grpSpPr>
          <a:xfrm>
            <a:off x="9347200" y="2465567"/>
            <a:ext cx="1320800" cy="1117572"/>
            <a:chOff x="6324600" y="1733550"/>
            <a:chExt cx="990600" cy="838200"/>
          </a:xfrm>
        </p:grpSpPr>
        <p:sp>
          <p:nvSpPr>
            <p:cNvPr id="1635" name="Google Shape;1635;g5d03733490_0_0"/>
            <p:cNvSpPr/>
            <p:nvPr/>
          </p:nvSpPr>
          <p:spPr>
            <a:xfrm>
              <a:off x="6324600" y="1733550"/>
              <a:ext cx="990600" cy="8382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DMEM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g5d03733490_0_0"/>
            <p:cNvSpPr/>
            <p:nvPr/>
          </p:nvSpPr>
          <p:spPr>
            <a:xfrm>
              <a:off x="7010400" y="2419350"/>
              <a:ext cx="152400" cy="1524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7" name="Google Shape;1637;g5d03733490_0_0"/>
          <p:cNvGrpSpPr/>
          <p:nvPr/>
        </p:nvGrpSpPr>
        <p:grpSpPr>
          <a:xfrm>
            <a:off x="6302269" y="2770315"/>
            <a:ext cx="1016000" cy="914377"/>
            <a:chOff x="5029200" y="3333750"/>
            <a:chExt cx="762000" cy="685800"/>
          </a:xfrm>
        </p:grpSpPr>
        <p:sp>
          <p:nvSpPr>
            <p:cNvPr id="1638" name="Google Shape;1638;g5d03733490_0_0"/>
            <p:cNvSpPr/>
            <p:nvPr/>
          </p:nvSpPr>
          <p:spPr>
            <a:xfrm rot="5400000">
              <a:off x="4989998" y="3449250"/>
              <a:ext cx="685800" cy="454800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g5d03733490_0_0"/>
            <p:cNvSpPr txBox="1"/>
            <p:nvPr/>
          </p:nvSpPr>
          <p:spPr>
            <a:xfrm>
              <a:off x="5029200" y="3409950"/>
              <a:ext cx="762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Branch Comp.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0" name="Google Shape;1640;g5d03733490_0_0"/>
          <p:cNvGrpSpPr/>
          <p:nvPr/>
        </p:nvGrpSpPr>
        <p:grpSpPr>
          <a:xfrm>
            <a:off x="4876800" y="1957577"/>
            <a:ext cx="1122400" cy="1930352"/>
            <a:chOff x="3657600" y="1428750"/>
            <a:chExt cx="841800" cy="1447800"/>
          </a:xfrm>
        </p:grpSpPr>
        <p:grpSp>
          <p:nvGrpSpPr>
            <p:cNvPr id="1641" name="Google Shape;1641;g5d03733490_0_0"/>
            <p:cNvGrpSpPr/>
            <p:nvPr/>
          </p:nvGrpSpPr>
          <p:grpSpPr>
            <a:xfrm>
              <a:off x="3657600" y="1428750"/>
              <a:ext cx="838200" cy="1447800"/>
              <a:chOff x="3810000" y="1412681"/>
              <a:chExt cx="838200" cy="1447800"/>
            </a:xfrm>
          </p:grpSpPr>
          <p:sp>
            <p:nvSpPr>
              <p:cNvPr id="1642" name="Google Shape;1642;g5d03733490_0_0"/>
              <p:cNvSpPr/>
              <p:nvPr/>
            </p:nvSpPr>
            <p:spPr>
              <a:xfrm>
                <a:off x="3810000" y="1412681"/>
                <a:ext cx="838200" cy="1447800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Reg[]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3" name="Google Shape;1643;g5d03733490_0_0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>
                  <a:gd name="adj" fmla="val 50000"/>
                </a:avLst>
              </a:prstGeom>
              <a:noFill/>
              <a:ln w="2857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44" name="Google Shape;1644;g5d03733490_0_0"/>
            <p:cNvSpPr txBox="1"/>
            <p:nvPr/>
          </p:nvSpPr>
          <p:spPr>
            <a:xfrm>
              <a:off x="3657600" y="2234684"/>
              <a:ext cx="3975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AddrA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g5d03733490_0_0"/>
            <p:cNvSpPr txBox="1"/>
            <p:nvPr/>
          </p:nvSpPr>
          <p:spPr>
            <a:xfrm>
              <a:off x="3657600" y="2463284"/>
              <a:ext cx="3882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AddrB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g5d03733490_0_0"/>
            <p:cNvSpPr txBox="1"/>
            <p:nvPr/>
          </p:nvSpPr>
          <p:spPr>
            <a:xfrm>
              <a:off x="4114800" y="2234684"/>
              <a:ext cx="3846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DataA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g5d03733490_0_0"/>
            <p:cNvSpPr txBox="1"/>
            <p:nvPr/>
          </p:nvSpPr>
          <p:spPr>
            <a:xfrm>
              <a:off x="3657600" y="1998881"/>
              <a:ext cx="3990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AddrD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g5d03733490_0_0"/>
            <p:cNvSpPr txBox="1"/>
            <p:nvPr/>
          </p:nvSpPr>
          <p:spPr>
            <a:xfrm>
              <a:off x="4114800" y="2463284"/>
              <a:ext cx="3774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DataB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g5d03733490_0_0"/>
            <p:cNvSpPr txBox="1"/>
            <p:nvPr/>
          </p:nvSpPr>
          <p:spPr>
            <a:xfrm>
              <a:off x="3657600" y="1694081"/>
              <a:ext cx="3882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DataD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650" name="Google Shape;1650;g5d03733490_0_0"/>
          <p:cNvCxnSpPr/>
          <p:nvPr/>
        </p:nvCxnSpPr>
        <p:spPr>
          <a:xfrm rot="10800000">
            <a:off x="8605760" y="3446300"/>
            <a:ext cx="0" cy="19131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651" name="Google Shape;1651;g5d03733490_0_0"/>
          <p:cNvCxnSpPr/>
          <p:nvPr/>
        </p:nvCxnSpPr>
        <p:spPr>
          <a:xfrm rot="10800000">
            <a:off x="5588000" y="3887900"/>
            <a:ext cx="0" cy="14715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652" name="Google Shape;1652;g5d03733490_0_0"/>
          <p:cNvCxnSpPr/>
          <p:nvPr/>
        </p:nvCxnSpPr>
        <p:spPr>
          <a:xfrm rot="10800000">
            <a:off x="9644304" y="3575000"/>
            <a:ext cx="0" cy="1784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653" name="Google Shape;1653;g5d03733490_0_0"/>
          <p:cNvSpPr txBox="1"/>
          <p:nvPr/>
        </p:nvSpPr>
        <p:spPr>
          <a:xfrm>
            <a:off x="9347200" y="2770425"/>
            <a:ext cx="410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4" name="Google Shape;1654;g5d03733490_0_0"/>
          <p:cNvSpPr txBox="1"/>
          <p:nvPr/>
        </p:nvSpPr>
        <p:spPr>
          <a:xfrm>
            <a:off x="9375444" y="3133804"/>
            <a:ext cx="581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DataW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5" name="Google Shape;1655;g5d03733490_0_0"/>
          <p:cNvSpPr txBox="1"/>
          <p:nvPr/>
        </p:nvSpPr>
        <p:spPr>
          <a:xfrm>
            <a:off x="10058400" y="2872025"/>
            <a:ext cx="512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DataR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6" name="Google Shape;1656;g5d03733490_0_0"/>
          <p:cNvCxnSpPr>
            <a:endCxn id="1657" idx="3"/>
          </p:cNvCxnSpPr>
          <p:nvPr/>
        </p:nvCxnSpPr>
        <p:spPr>
          <a:xfrm rot="10800000">
            <a:off x="7823200" y="3584353"/>
            <a:ext cx="0" cy="1790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658" name="Google Shape;1658;g5d03733490_0_0"/>
          <p:cNvCxnSpPr>
            <a:endCxn id="1659" idx="3"/>
          </p:cNvCxnSpPr>
          <p:nvPr/>
        </p:nvCxnSpPr>
        <p:spPr>
          <a:xfrm rot="10800000">
            <a:off x="8026400" y="2824178"/>
            <a:ext cx="0" cy="2551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1660" name="Google Shape;1660;g5d03733490_0_0"/>
          <p:cNvGrpSpPr/>
          <p:nvPr/>
        </p:nvGrpSpPr>
        <p:grpSpPr>
          <a:xfrm>
            <a:off x="7924800" y="2160780"/>
            <a:ext cx="203200" cy="711182"/>
            <a:chOff x="5791200" y="1352550"/>
            <a:chExt cx="152400" cy="533400"/>
          </a:xfrm>
        </p:grpSpPr>
        <p:sp>
          <p:nvSpPr>
            <p:cNvPr id="1659" name="Google Shape;1659;g5d03733490_0_0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g5d03733490_0_0"/>
            <p:cNvSpPr txBox="1"/>
            <p:nvPr/>
          </p:nvSpPr>
          <p:spPr>
            <a:xfrm>
              <a:off x="5807075" y="1390650"/>
              <a:ext cx="76200" cy="1848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g5d03733490_0_0"/>
            <p:cNvSpPr txBox="1"/>
            <p:nvPr/>
          </p:nvSpPr>
          <p:spPr>
            <a:xfrm>
              <a:off x="5810250" y="1638300"/>
              <a:ext cx="78000" cy="1848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663" name="Google Shape;1663;g5d03733490_0_0"/>
          <p:cNvCxnSpPr>
            <a:stCxn id="1635" idx="3"/>
          </p:cNvCxnSpPr>
          <p:nvPr/>
        </p:nvCxnSpPr>
        <p:spPr>
          <a:xfrm rot="10800000" flipH="1">
            <a:off x="10668000" y="3003953"/>
            <a:ext cx="490400" cy="20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1664" name="Google Shape;1664;g5d03733490_0_0"/>
          <p:cNvGrpSpPr/>
          <p:nvPr/>
        </p:nvGrpSpPr>
        <p:grpSpPr>
          <a:xfrm>
            <a:off x="11176000" y="2262368"/>
            <a:ext cx="203200" cy="1015975"/>
            <a:chOff x="8229600" y="1733550"/>
            <a:chExt cx="152400" cy="762000"/>
          </a:xfrm>
        </p:grpSpPr>
        <p:sp>
          <p:nvSpPr>
            <p:cNvPr id="1665" name="Google Shape;1665;g5d03733490_0_0"/>
            <p:cNvSpPr/>
            <p:nvPr/>
          </p:nvSpPr>
          <p:spPr>
            <a:xfrm rot="5400000">
              <a:off x="7924800" y="2038350"/>
              <a:ext cx="7620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g5d03733490_0_0"/>
            <p:cNvSpPr txBox="1"/>
            <p:nvPr/>
          </p:nvSpPr>
          <p:spPr>
            <a:xfrm>
              <a:off x="8255000" y="2232025"/>
              <a:ext cx="762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g5d03733490_0_0"/>
            <p:cNvSpPr txBox="1"/>
            <p:nvPr/>
          </p:nvSpPr>
          <p:spPr>
            <a:xfrm>
              <a:off x="8255000" y="2016125"/>
              <a:ext cx="762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668" name="Google Shape;1668;g5d03733490_0_0"/>
          <p:cNvCxnSpPr>
            <a:stCxn id="1621" idx="0"/>
            <a:endCxn id="1653" idx="1"/>
          </p:cNvCxnSpPr>
          <p:nvPr/>
        </p:nvCxnSpPr>
        <p:spPr>
          <a:xfrm rot="10800000" flipH="1">
            <a:off x="8839200" y="2893700"/>
            <a:ext cx="508000" cy="29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669" name="Google Shape;1669;g5d03733490_0_0"/>
          <p:cNvCxnSpPr/>
          <p:nvPr/>
        </p:nvCxnSpPr>
        <p:spPr>
          <a:xfrm rot="10800000">
            <a:off x="11277600" y="3176900"/>
            <a:ext cx="0" cy="21825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670" name="Google Shape;1670;g5d03733490_0_0"/>
          <p:cNvCxnSpPr/>
          <p:nvPr/>
        </p:nvCxnSpPr>
        <p:spPr>
          <a:xfrm rot="10800000">
            <a:off x="9042400" y="1680600"/>
            <a:ext cx="0" cy="123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71" name="Google Shape;1671;g5d03733490_0_0"/>
          <p:cNvCxnSpPr>
            <a:endCxn id="1665" idx="2"/>
          </p:cNvCxnSpPr>
          <p:nvPr/>
        </p:nvCxnSpPr>
        <p:spPr>
          <a:xfrm>
            <a:off x="9060400" y="1683155"/>
            <a:ext cx="2115600" cy="1087200"/>
          </a:xfrm>
          <a:prstGeom prst="bentConnector3">
            <a:avLst>
              <a:gd name="adj1" fmla="val 85204"/>
            </a:avLst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672" name="Google Shape;1672;g5d03733490_0_0"/>
          <p:cNvCxnSpPr/>
          <p:nvPr/>
        </p:nvCxnSpPr>
        <p:spPr>
          <a:xfrm rot="-5400000" flipH="1">
            <a:off x="953849" y="1942278"/>
            <a:ext cx="835500" cy="304800"/>
          </a:xfrm>
          <a:prstGeom prst="bentConnector3">
            <a:avLst>
              <a:gd name="adj1" fmla="val 101582"/>
            </a:avLst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1673" name="Google Shape;1673;g5d03733490_0_0"/>
          <p:cNvGrpSpPr/>
          <p:nvPr/>
        </p:nvGrpSpPr>
        <p:grpSpPr>
          <a:xfrm>
            <a:off x="1524000" y="2363980"/>
            <a:ext cx="203200" cy="711182"/>
            <a:chOff x="5791200" y="1352550"/>
            <a:chExt cx="152400" cy="533400"/>
          </a:xfrm>
        </p:grpSpPr>
        <p:sp>
          <p:nvSpPr>
            <p:cNvPr id="1632" name="Google Shape;1632;g5d03733490_0_0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g5d03733490_0_0"/>
            <p:cNvSpPr txBox="1"/>
            <p:nvPr/>
          </p:nvSpPr>
          <p:spPr>
            <a:xfrm>
              <a:off x="5807075" y="1390650"/>
              <a:ext cx="76200" cy="1848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g5d03733490_0_0"/>
            <p:cNvSpPr txBox="1"/>
            <p:nvPr/>
          </p:nvSpPr>
          <p:spPr>
            <a:xfrm>
              <a:off x="5810250" y="1638300"/>
              <a:ext cx="78000" cy="1848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676" name="Google Shape;1676;g5d03733490_0_0"/>
          <p:cNvCxnSpPr>
            <a:stCxn id="1632" idx="0"/>
            <a:endCxn id="1677" idx="1"/>
          </p:cNvCxnSpPr>
          <p:nvPr/>
        </p:nvCxnSpPr>
        <p:spPr>
          <a:xfrm>
            <a:off x="1727200" y="2719571"/>
            <a:ext cx="203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78" name="Google Shape;1678;g5d03733490_0_0"/>
          <p:cNvCxnSpPr>
            <a:stCxn id="1677" idx="3"/>
            <a:endCxn id="1619" idx="1"/>
          </p:cNvCxnSpPr>
          <p:nvPr/>
        </p:nvCxnSpPr>
        <p:spPr>
          <a:xfrm>
            <a:off x="2417600" y="2719550"/>
            <a:ext cx="427200" cy="4065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679" name="Google Shape;1679;g5d03733490_0_0"/>
          <p:cNvCxnSpPr>
            <a:stCxn id="1629" idx="0"/>
          </p:cNvCxnSpPr>
          <p:nvPr/>
        </p:nvCxnSpPr>
        <p:spPr>
          <a:xfrm rot="10800000" flipH="1">
            <a:off x="3251200" y="1551109"/>
            <a:ext cx="406400" cy="6096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80" name="Google Shape;1680;g5d03733490_0_0"/>
          <p:cNvCxnSpPr/>
          <p:nvPr/>
        </p:nvCxnSpPr>
        <p:spPr>
          <a:xfrm flipH="1">
            <a:off x="1524000" y="1551225"/>
            <a:ext cx="2133600" cy="1320900"/>
          </a:xfrm>
          <a:prstGeom prst="bentConnector3">
            <a:avLst>
              <a:gd name="adj1" fmla="val 12440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681" name="Google Shape;1681;g5d03733490_0_0"/>
          <p:cNvCxnSpPr>
            <a:stCxn id="1659" idx="0"/>
          </p:cNvCxnSpPr>
          <p:nvPr/>
        </p:nvCxnSpPr>
        <p:spPr>
          <a:xfrm rot="10800000" flipH="1">
            <a:off x="8128000" y="2514271"/>
            <a:ext cx="203200" cy="2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682" name="Google Shape;1682;g5d03733490_0_0"/>
          <p:cNvCxnSpPr>
            <a:stCxn id="1646" idx="3"/>
            <a:endCxn id="1662" idx="1"/>
          </p:cNvCxnSpPr>
          <p:nvPr/>
        </p:nvCxnSpPr>
        <p:spPr>
          <a:xfrm rot="10800000" flipH="1">
            <a:off x="5999200" y="2664826"/>
            <a:ext cx="1951200" cy="490500"/>
          </a:xfrm>
          <a:prstGeom prst="bentConnector3">
            <a:avLst>
              <a:gd name="adj1" fmla="val 8536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683" name="Google Shape;1683;g5d03733490_0_0"/>
          <p:cNvCxnSpPr/>
          <p:nvPr/>
        </p:nvCxnSpPr>
        <p:spPr>
          <a:xfrm>
            <a:off x="5943361" y="3460115"/>
            <a:ext cx="1276400" cy="426900"/>
          </a:xfrm>
          <a:prstGeom prst="bentConnector3">
            <a:avLst>
              <a:gd name="adj1" fmla="val 16834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84" name="Google Shape;1684;g5d03733490_0_0"/>
          <p:cNvCxnSpPr/>
          <p:nvPr/>
        </p:nvCxnSpPr>
        <p:spPr>
          <a:xfrm rot="10800000" flipH="1">
            <a:off x="6197600" y="3148093"/>
            <a:ext cx="244800" cy="15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685" name="Google Shape;1685;g5d03733490_0_0"/>
          <p:cNvCxnSpPr/>
          <p:nvPr/>
        </p:nvCxnSpPr>
        <p:spPr>
          <a:xfrm rot="10800000" flipH="1">
            <a:off x="6049819" y="3448140"/>
            <a:ext cx="346400" cy="7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686" name="Google Shape;1686;g5d03733490_0_0"/>
          <p:cNvCxnSpPr/>
          <p:nvPr/>
        </p:nvCxnSpPr>
        <p:spPr>
          <a:xfrm rot="10800000" flipH="1">
            <a:off x="2662033" y="1828975"/>
            <a:ext cx="4262000" cy="767400"/>
          </a:xfrm>
          <a:prstGeom prst="bentConnector3">
            <a:avLst>
              <a:gd name="adj1" fmla="val 31929"/>
            </a:avLst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87" name="Google Shape;1687;g5d03733490_0_0"/>
          <p:cNvCxnSpPr/>
          <p:nvPr/>
        </p:nvCxnSpPr>
        <p:spPr>
          <a:xfrm>
            <a:off x="6908800" y="1821413"/>
            <a:ext cx="1016000" cy="489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1688" name="Google Shape;1688;g5d03733490_0_0"/>
          <p:cNvGrpSpPr/>
          <p:nvPr/>
        </p:nvGrpSpPr>
        <p:grpSpPr>
          <a:xfrm>
            <a:off x="1930400" y="2160764"/>
            <a:ext cx="487200" cy="1117572"/>
            <a:chOff x="1447800" y="1809750"/>
            <a:chExt cx="365400" cy="838200"/>
          </a:xfrm>
        </p:grpSpPr>
        <p:sp>
          <p:nvSpPr>
            <p:cNvPr id="1677" name="Google Shape;1677;g5d03733490_0_0"/>
            <p:cNvSpPr/>
            <p:nvPr/>
          </p:nvSpPr>
          <p:spPr>
            <a:xfrm>
              <a:off x="1447800" y="1809750"/>
              <a:ext cx="365400" cy="8382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pc</a:t>
              </a:r>
              <a:endParaRPr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89" name="Google Shape;1689;g5d03733490_0_0"/>
            <p:cNvSpPr/>
            <p:nvPr/>
          </p:nvSpPr>
          <p:spPr>
            <a:xfrm>
              <a:off x="1600200" y="2495550"/>
              <a:ext cx="152400" cy="1524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0" name="Google Shape;1690;g5d03733490_0_0"/>
          <p:cNvGrpSpPr/>
          <p:nvPr/>
        </p:nvGrpSpPr>
        <p:grpSpPr>
          <a:xfrm>
            <a:off x="7721600" y="2920955"/>
            <a:ext cx="203200" cy="711182"/>
            <a:chOff x="5791200" y="1352550"/>
            <a:chExt cx="152400" cy="533400"/>
          </a:xfrm>
        </p:grpSpPr>
        <p:sp>
          <p:nvSpPr>
            <p:cNvPr id="1657" name="Google Shape;1657;g5d03733490_0_0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g5d03733490_0_0"/>
            <p:cNvSpPr txBox="1"/>
            <p:nvPr/>
          </p:nvSpPr>
          <p:spPr>
            <a:xfrm>
              <a:off x="5807075" y="1390650"/>
              <a:ext cx="762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g5d03733490_0_0"/>
            <p:cNvSpPr txBox="1"/>
            <p:nvPr/>
          </p:nvSpPr>
          <p:spPr>
            <a:xfrm>
              <a:off x="5810250" y="1638300"/>
              <a:ext cx="780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93" name="Google Shape;1693;g5d03733490_0_0"/>
          <p:cNvCxnSpPr>
            <a:stCxn id="1619" idx="3"/>
            <a:endCxn id="1642" idx="1"/>
          </p:cNvCxnSpPr>
          <p:nvPr/>
        </p:nvCxnSpPr>
        <p:spPr>
          <a:xfrm rot="10800000" flipH="1">
            <a:off x="3657600" y="2922625"/>
            <a:ext cx="1219200" cy="203400"/>
          </a:xfrm>
          <a:prstGeom prst="bentConnector3">
            <a:avLst>
              <a:gd name="adj1" fmla="val 17803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694" name="Google Shape;1694;g5d03733490_0_0"/>
          <p:cNvCxnSpPr/>
          <p:nvPr/>
        </p:nvCxnSpPr>
        <p:spPr>
          <a:xfrm>
            <a:off x="3860800" y="3124200"/>
            <a:ext cx="0" cy="2235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695" name="Google Shape;1695;g5d03733490_0_0"/>
          <p:cNvCxnSpPr/>
          <p:nvPr/>
        </p:nvCxnSpPr>
        <p:spPr>
          <a:xfrm rot="10800000" flipH="1">
            <a:off x="3848485" y="3278309"/>
            <a:ext cx="1028400" cy="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696" name="Google Shape;1696;g5d03733490_0_0"/>
          <p:cNvCxnSpPr/>
          <p:nvPr/>
        </p:nvCxnSpPr>
        <p:spPr>
          <a:xfrm rot="10800000" flipH="1">
            <a:off x="3863879" y="3583188"/>
            <a:ext cx="1012800" cy="3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697" name="Google Shape;1697;g5d03733490_0_0"/>
          <p:cNvCxnSpPr/>
          <p:nvPr/>
        </p:nvCxnSpPr>
        <p:spPr>
          <a:xfrm rot="10800000" flipH="1">
            <a:off x="3848485" y="4497524"/>
            <a:ext cx="825200" cy="129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698" name="Google Shape;1698;g5d03733490_0_0"/>
          <p:cNvCxnSpPr>
            <a:stCxn id="1665" idx="0"/>
          </p:cNvCxnSpPr>
          <p:nvPr/>
        </p:nvCxnSpPr>
        <p:spPr>
          <a:xfrm rot="10800000">
            <a:off x="4441200" y="1393055"/>
            <a:ext cx="6938000" cy="1377300"/>
          </a:xfrm>
          <a:prstGeom prst="bentConnector3">
            <a:avLst>
              <a:gd name="adj1" fmla="val -2374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9" name="Google Shape;1699;g5d03733490_0_0"/>
          <p:cNvCxnSpPr/>
          <p:nvPr/>
        </p:nvCxnSpPr>
        <p:spPr>
          <a:xfrm rot="-5400000" flipH="1">
            <a:off x="4114850" y="1752550"/>
            <a:ext cx="1117500" cy="406400"/>
          </a:xfrm>
          <a:prstGeom prst="bentConnector3">
            <a:avLst>
              <a:gd name="adj1" fmla="val 100284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700" name="Google Shape;1700;g5d03733490_0_0"/>
          <p:cNvCxnSpPr/>
          <p:nvPr/>
        </p:nvCxnSpPr>
        <p:spPr>
          <a:xfrm rot="10800000">
            <a:off x="5080000" y="4851500"/>
            <a:ext cx="0" cy="5079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701" name="Google Shape;1701;g5d03733490_0_0"/>
          <p:cNvCxnSpPr/>
          <p:nvPr/>
        </p:nvCxnSpPr>
        <p:spPr>
          <a:xfrm rot="10800000" flipH="1">
            <a:off x="7924800" y="3327480"/>
            <a:ext cx="494000" cy="3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702" name="Google Shape;1702;g5d03733490_0_0"/>
          <p:cNvCxnSpPr/>
          <p:nvPr/>
        </p:nvCxnSpPr>
        <p:spPr>
          <a:xfrm rot="10800000" flipH="1">
            <a:off x="7213600" y="3373681"/>
            <a:ext cx="2133600" cy="507900"/>
          </a:xfrm>
          <a:prstGeom prst="bentConnector3">
            <a:avLst>
              <a:gd name="adj1" fmla="val 86075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703" name="Google Shape;1703;g5d03733490_0_0"/>
          <p:cNvSpPr txBox="1"/>
          <p:nvPr/>
        </p:nvSpPr>
        <p:spPr>
          <a:xfrm>
            <a:off x="3985080" y="2646436"/>
            <a:ext cx="7304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inst[11:7]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4" name="Google Shape;1704;g5d03733490_0_0"/>
          <p:cNvSpPr txBox="1"/>
          <p:nvPr/>
        </p:nvSpPr>
        <p:spPr>
          <a:xfrm>
            <a:off x="3962400" y="3022600"/>
            <a:ext cx="825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inst[19:15]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5" name="Google Shape;1705;g5d03733490_0_0"/>
          <p:cNvSpPr txBox="1"/>
          <p:nvPr/>
        </p:nvSpPr>
        <p:spPr>
          <a:xfrm>
            <a:off x="3962400" y="3327400"/>
            <a:ext cx="825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inst[24:20]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6" name="Google Shape;1706;g5d03733490_0_0"/>
          <p:cNvSpPr txBox="1"/>
          <p:nvPr/>
        </p:nvSpPr>
        <p:spPr>
          <a:xfrm>
            <a:off x="3891588" y="4180224"/>
            <a:ext cx="7304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inst[31:7]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7" name="Google Shape;1707;g5d03733490_0_0"/>
          <p:cNvCxnSpPr/>
          <p:nvPr/>
        </p:nvCxnSpPr>
        <p:spPr>
          <a:xfrm rot="-5400000">
            <a:off x="7080236" y="3261935"/>
            <a:ext cx="778800" cy="503600"/>
          </a:xfrm>
          <a:prstGeom prst="bentConnector3">
            <a:avLst>
              <a:gd name="adj1" fmla="val 10048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708" name="Google Shape;1708;g5d03733490_0_0"/>
          <p:cNvSpPr txBox="1"/>
          <p:nvPr/>
        </p:nvSpPr>
        <p:spPr>
          <a:xfrm>
            <a:off x="10471667" y="2075875"/>
            <a:ext cx="325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9" name="Google Shape;1709;g5d03733490_0_0"/>
          <p:cNvSpPr txBox="1"/>
          <p:nvPr/>
        </p:nvSpPr>
        <p:spPr>
          <a:xfrm>
            <a:off x="10706484" y="3141132"/>
            <a:ext cx="4464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0" name="Google Shape;1710;g5d03733490_0_0"/>
          <p:cNvSpPr txBox="1"/>
          <p:nvPr/>
        </p:nvSpPr>
        <p:spPr>
          <a:xfrm>
            <a:off x="11442316" y="2783993"/>
            <a:ext cx="2332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1" name="Google Shape;1711;g5d03733490_0_0"/>
          <p:cNvSpPr txBox="1"/>
          <p:nvPr/>
        </p:nvSpPr>
        <p:spPr>
          <a:xfrm>
            <a:off x="1085272" y="2479193"/>
            <a:ext cx="2784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2" name="Google Shape;1712;g5d03733490_0_0"/>
          <p:cNvSpPr txBox="1"/>
          <p:nvPr/>
        </p:nvSpPr>
        <p:spPr>
          <a:xfrm>
            <a:off x="935953" y="2868660"/>
            <a:ext cx="3760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pc+4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3" name="Google Shape;1713;g5d03733490_0_0"/>
          <p:cNvSpPr txBox="1"/>
          <p:nvPr/>
        </p:nvSpPr>
        <p:spPr>
          <a:xfrm>
            <a:off x="7082675" y="2413000"/>
            <a:ext cx="6988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Reg[rs1]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4" name="Google Shape;1714;g5d03733490_0_0"/>
          <p:cNvSpPr txBox="1"/>
          <p:nvPr/>
        </p:nvSpPr>
        <p:spPr>
          <a:xfrm>
            <a:off x="7194244" y="1999041"/>
            <a:ext cx="2924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5" name="Google Shape;1715;g5d03733490_0_0"/>
          <p:cNvSpPr txBox="1"/>
          <p:nvPr/>
        </p:nvSpPr>
        <p:spPr>
          <a:xfrm>
            <a:off x="5663432" y="4278745"/>
            <a:ext cx="8388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imm[31:0]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6" name="Google Shape;1716;g5d03733490_0_0"/>
          <p:cNvSpPr txBox="1"/>
          <p:nvPr/>
        </p:nvSpPr>
        <p:spPr>
          <a:xfrm>
            <a:off x="7066641" y="2811841"/>
            <a:ext cx="7112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Reg[rs2]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7" name="Google Shape;1717;g5d03733490_0_0"/>
          <p:cNvCxnSpPr>
            <a:stCxn id="1627" idx="3"/>
          </p:cNvCxnSpPr>
          <p:nvPr/>
        </p:nvCxnSpPr>
        <p:spPr>
          <a:xfrm rot="10800000" flipH="1">
            <a:off x="5393200" y="3428583"/>
            <a:ext cx="2328400" cy="1101300"/>
          </a:xfrm>
          <a:prstGeom prst="bentConnector3">
            <a:avLst>
              <a:gd name="adj1" fmla="val 83439"/>
            </a:avLst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718" name="Google Shape;1718;g5d03733490_0_0"/>
          <p:cNvSpPr/>
          <p:nvPr/>
        </p:nvSpPr>
        <p:spPr>
          <a:xfrm>
            <a:off x="1117600" y="5359400"/>
            <a:ext cx="10490800" cy="9543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9" name="Google Shape;1719;g5d03733490_0_0"/>
          <p:cNvSpPr txBox="1"/>
          <p:nvPr/>
        </p:nvSpPr>
        <p:spPr>
          <a:xfrm>
            <a:off x="3454400" y="5438497"/>
            <a:ext cx="7304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inst[31:0]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0" name="Google Shape;1720;g5d03733490_0_0"/>
          <p:cNvSpPr txBox="1"/>
          <p:nvPr/>
        </p:nvSpPr>
        <p:spPr>
          <a:xfrm>
            <a:off x="4572000" y="5461000"/>
            <a:ext cx="5712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ImmSel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1" name="Google Shape;1721;g5d03733490_0_0"/>
          <p:cNvSpPr txBox="1"/>
          <p:nvPr/>
        </p:nvSpPr>
        <p:spPr>
          <a:xfrm>
            <a:off x="5283200" y="5461000"/>
            <a:ext cx="6424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RegWEn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2" name="Google Shape;1722;g5d03733490_0_0"/>
          <p:cNvSpPr txBox="1"/>
          <p:nvPr/>
        </p:nvSpPr>
        <p:spPr>
          <a:xfrm>
            <a:off x="6096000" y="5461000"/>
            <a:ext cx="3872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BrUn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g5d03733490_0_0"/>
          <p:cNvSpPr txBox="1"/>
          <p:nvPr/>
        </p:nvSpPr>
        <p:spPr>
          <a:xfrm>
            <a:off x="6502400" y="5461000"/>
            <a:ext cx="3584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BrEq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4" name="Google Shape;1724;g5d03733490_0_0"/>
          <p:cNvSpPr txBox="1"/>
          <p:nvPr/>
        </p:nvSpPr>
        <p:spPr>
          <a:xfrm>
            <a:off x="6908800" y="5461000"/>
            <a:ext cx="3388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BrLT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5" name="Google Shape;1725;g5d03733490_0_0"/>
          <p:cNvSpPr txBox="1"/>
          <p:nvPr/>
        </p:nvSpPr>
        <p:spPr>
          <a:xfrm>
            <a:off x="7924800" y="5461000"/>
            <a:ext cx="332000" cy="225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ASel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6" name="Google Shape;1726;g5d03733490_0_0"/>
          <p:cNvSpPr txBox="1"/>
          <p:nvPr/>
        </p:nvSpPr>
        <p:spPr>
          <a:xfrm>
            <a:off x="7518400" y="5461000"/>
            <a:ext cx="325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BSel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7" name="Google Shape;1727;g5d03733490_0_0"/>
          <p:cNvSpPr txBox="1"/>
          <p:nvPr/>
        </p:nvSpPr>
        <p:spPr>
          <a:xfrm>
            <a:off x="8432800" y="5461000"/>
            <a:ext cx="531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ALUSel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8" name="Google Shape;1728;g5d03733490_0_0"/>
          <p:cNvSpPr txBox="1"/>
          <p:nvPr/>
        </p:nvSpPr>
        <p:spPr>
          <a:xfrm>
            <a:off x="9245600" y="5461000"/>
            <a:ext cx="6840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MemRW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9" name="Google Shape;1729;g5d03733490_0_0"/>
          <p:cNvSpPr txBox="1"/>
          <p:nvPr/>
        </p:nvSpPr>
        <p:spPr>
          <a:xfrm>
            <a:off x="10972800" y="5461000"/>
            <a:ext cx="4928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WBSel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0" name="Google Shape;1730;g5d03733490_0_0"/>
          <p:cNvSpPr txBox="1"/>
          <p:nvPr/>
        </p:nvSpPr>
        <p:spPr>
          <a:xfrm>
            <a:off x="1320800" y="5461000"/>
            <a:ext cx="420800" cy="225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PCSel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1" name="Google Shape;1731;g5d03733490_0_0"/>
          <p:cNvSpPr txBox="1"/>
          <p:nvPr/>
        </p:nvSpPr>
        <p:spPr>
          <a:xfrm>
            <a:off x="4541929" y="2209800"/>
            <a:ext cx="2332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2" name="Google Shape;1732;g5d03733490_0_0"/>
          <p:cNvCxnSpPr/>
          <p:nvPr/>
        </p:nvCxnSpPr>
        <p:spPr>
          <a:xfrm rot="-5400000">
            <a:off x="2491817" y="2307375"/>
            <a:ext cx="560700" cy="268000"/>
          </a:xfrm>
          <a:prstGeom prst="bentConnector3">
            <a:avLst>
              <a:gd name="adj1" fmla="val 94213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733" name="Google Shape;1733;g5d03733490_0_0"/>
          <p:cNvCxnSpPr/>
          <p:nvPr/>
        </p:nvCxnSpPr>
        <p:spPr>
          <a:xfrm rot="10800000" flipH="1">
            <a:off x="1241467" y="1692075"/>
            <a:ext cx="7830800" cy="9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506;g5ce8b99149_0_287"/>
          <p:cNvSpPr txBox="1">
            <a:spLocks noGrp="1"/>
          </p:cNvSpPr>
          <p:nvPr>
            <p:ph type="ftr" idx="4294967295"/>
          </p:nvPr>
        </p:nvSpPr>
        <p:spPr>
          <a:xfrm>
            <a:off x="4165600" y="6356350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</a:t>
            </a:r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166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J-type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7" y="1447800"/>
            <a:ext cx="106822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2710997"/>
            <a:ext cx="81534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7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Five Components of a Computer</a:t>
            </a:r>
            <a:endParaRPr lang="zh-CN" altLang="en-US" dirty="0"/>
          </a:p>
        </p:txBody>
      </p:sp>
      <p:sp>
        <p:nvSpPr>
          <p:cNvPr id="25" name="Google Shape;743;p31"/>
          <p:cNvSpPr txBox="1">
            <a:spLocks/>
          </p:cNvSpPr>
          <p:nvPr/>
        </p:nvSpPr>
        <p:spPr>
          <a:xfrm>
            <a:off x="1143000" y="1090748"/>
            <a:ext cx="8229600" cy="173082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FFC000"/>
              </a:buClr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12800" indent="-355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Wingdings" pitchFamily="2" charset="2"/>
              <a:buChar char="p"/>
              <a:defRPr sz="2000" kern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Transfer instructions are between registers (</a:t>
            </a:r>
            <a:r>
              <a:rPr lang="en-US" sz="32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Datapath</a:t>
            </a: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and Memory</a:t>
            </a:r>
            <a:endParaRPr lang="en-US" dirty="0" smtClean="0"/>
          </a:p>
          <a:p>
            <a:pPr marL="742950" lvl="1" indent="-28575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 us to fetch and store operands in memory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" name="Google Shape;745;p31"/>
          <p:cNvGrpSpPr/>
          <p:nvPr/>
        </p:nvGrpSpPr>
        <p:grpSpPr>
          <a:xfrm>
            <a:off x="3519060" y="3069799"/>
            <a:ext cx="5029200" cy="3017520"/>
            <a:chOff x="3200400" y="2560320"/>
            <a:chExt cx="5029200" cy="3017520"/>
          </a:xfrm>
        </p:grpSpPr>
        <p:sp>
          <p:nvSpPr>
            <p:cNvPr id="27" name="Google Shape;746;p31"/>
            <p:cNvSpPr/>
            <p:nvPr/>
          </p:nvSpPr>
          <p:spPr>
            <a:xfrm>
              <a:off x="3200400" y="2560320"/>
              <a:ext cx="5029200" cy="301752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lt2">
                  <a:alpha val="7450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Google Shape;747;p31"/>
            <p:cNvSpPr/>
            <p:nvPr/>
          </p:nvSpPr>
          <p:spPr>
            <a:xfrm>
              <a:off x="3429000" y="3108960"/>
              <a:ext cx="1371600" cy="22402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lt2">
                  <a:alpha val="7450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Google Shape;748;p31"/>
            <p:cNvSpPr/>
            <p:nvPr/>
          </p:nvSpPr>
          <p:spPr>
            <a:xfrm>
              <a:off x="3429000" y="3255264"/>
              <a:ext cx="1371600" cy="5286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Processor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749;p31"/>
            <p:cNvSpPr/>
            <p:nvPr/>
          </p:nvSpPr>
          <p:spPr>
            <a:xfrm>
              <a:off x="5029200" y="3108960"/>
              <a:ext cx="1371600" cy="22402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lt2">
                  <a:alpha val="7450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" name="Google Shape;750;p31"/>
            <p:cNvSpPr/>
            <p:nvPr/>
          </p:nvSpPr>
          <p:spPr>
            <a:xfrm>
              <a:off x="6629400" y="3108960"/>
              <a:ext cx="1371600" cy="22402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lt2">
                  <a:alpha val="7450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" name="Google Shape;751;p31"/>
            <p:cNvSpPr/>
            <p:nvPr/>
          </p:nvSpPr>
          <p:spPr>
            <a:xfrm>
              <a:off x="3200400" y="2641600"/>
              <a:ext cx="5029200" cy="4698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Computer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752;p31"/>
            <p:cNvSpPr/>
            <p:nvPr/>
          </p:nvSpPr>
          <p:spPr>
            <a:xfrm>
              <a:off x="3575304" y="3657600"/>
              <a:ext cx="1079500" cy="596900"/>
            </a:xfrm>
            <a:prstGeom prst="roundRect">
              <a:avLst>
                <a:gd name="adj" fmla="val 12495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lt2">
                  <a:alpha val="7450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" name="Google Shape;753;p31"/>
            <p:cNvSpPr/>
            <p:nvPr/>
          </p:nvSpPr>
          <p:spPr>
            <a:xfrm>
              <a:off x="3575304" y="4572000"/>
              <a:ext cx="1079500" cy="596900"/>
            </a:xfrm>
            <a:prstGeom prst="roundRect">
              <a:avLst>
                <a:gd name="adj" fmla="val 12495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lt2">
                  <a:alpha val="7450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" name="Google Shape;754;p31"/>
            <p:cNvSpPr/>
            <p:nvPr/>
          </p:nvSpPr>
          <p:spPr>
            <a:xfrm>
              <a:off x="3429000" y="3703320"/>
              <a:ext cx="1371600" cy="528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(“brain”)</a:t>
              </a: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755;p31"/>
            <p:cNvSpPr/>
            <p:nvPr/>
          </p:nvSpPr>
          <p:spPr>
            <a:xfrm>
              <a:off x="3439886" y="4645152"/>
              <a:ext cx="1371600" cy="522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Datapath</a:t>
              </a:r>
              <a:endParaRPr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Registers</a:t>
              </a:r>
              <a:endParaRPr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756;p31"/>
            <p:cNvSpPr/>
            <p:nvPr/>
          </p:nvSpPr>
          <p:spPr>
            <a:xfrm>
              <a:off x="5029200" y="3255264"/>
              <a:ext cx="1371600" cy="522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Memory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757;p31"/>
            <p:cNvSpPr/>
            <p:nvPr/>
          </p:nvSpPr>
          <p:spPr>
            <a:xfrm>
              <a:off x="6629400" y="3255264"/>
              <a:ext cx="1371600" cy="2936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Devices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758;p31"/>
            <p:cNvSpPr/>
            <p:nvPr/>
          </p:nvSpPr>
          <p:spPr>
            <a:xfrm>
              <a:off x="6775704" y="3657600"/>
              <a:ext cx="1079500" cy="596900"/>
            </a:xfrm>
            <a:prstGeom prst="roundRect">
              <a:avLst>
                <a:gd name="adj" fmla="val 12495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lt2">
                  <a:alpha val="7450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" name="Google Shape;759;p31"/>
            <p:cNvSpPr/>
            <p:nvPr/>
          </p:nvSpPr>
          <p:spPr>
            <a:xfrm>
              <a:off x="6775704" y="4572000"/>
              <a:ext cx="1079500" cy="596900"/>
            </a:xfrm>
            <a:prstGeom prst="roundRect">
              <a:avLst>
                <a:gd name="adj" fmla="val 12495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lt2">
                  <a:alpha val="7450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" name="Google Shape;760;p31"/>
            <p:cNvSpPr/>
            <p:nvPr/>
          </p:nvSpPr>
          <p:spPr>
            <a:xfrm>
              <a:off x="6629400" y="3703320"/>
              <a:ext cx="1371600" cy="2936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Input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761;p31"/>
            <p:cNvSpPr/>
            <p:nvPr/>
          </p:nvSpPr>
          <p:spPr>
            <a:xfrm>
              <a:off x="6629400" y="4645152"/>
              <a:ext cx="1371600" cy="2936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" name="Google Shape;762;p31"/>
          <p:cNvCxnSpPr/>
          <p:nvPr/>
        </p:nvCxnSpPr>
        <p:spPr>
          <a:xfrm rot="10800000" flipH="1">
            <a:off x="5082321" y="5222993"/>
            <a:ext cx="457200" cy="182880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4" name="Google Shape;763;p31"/>
          <p:cNvCxnSpPr/>
          <p:nvPr/>
        </p:nvCxnSpPr>
        <p:spPr>
          <a:xfrm rot="10800000">
            <a:off x="5053945" y="5538680"/>
            <a:ext cx="457200" cy="185056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5" name="Google Shape;764;p31"/>
          <p:cNvSpPr txBox="1"/>
          <p:nvPr/>
        </p:nvSpPr>
        <p:spPr>
          <a:xfrm>
            <a:off x="5485020" y="5037936"/>
            <a:ext cx="10994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Store (to)</a:t>
            </a:r>
            <a:endParaRPr sz="1800" b="1" i="0" u="none" strike="noStrike" cap="non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765;p31"/>
          <p:cNvSpPr txBox="1"/>
          <p:nvPr/>
        </p:nvSpPr>
        <p:spPr>
          <a:xfrm>
            <a:off x="5485020" y="5521262"/>
            <a:ext cx="13171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Load (from)</a:t>
            </a:r>
            <a:endParaRPr sz="1800" b="1" i="0" u="none" strike="noStrike" cap="non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754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5" name="Google Shape;1885;p63"/>
          <p:cNvCxnSpPr/>
          <p:nvPr/>
        </p:nvCxnSpPr>
        <p:spPr>
          <a:xfrm>
            <a:off x="6911869" y="3481626"/>
            <a:ext cx="0" cy="187777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886" name="Google Shape;1886;p63"/>
          <p:cNvCxnSpPr/>
          <p:nvPr/>
        </p:nvCxnSpPr>
        <p:spPr>
          <a:xfrm>
            <a:off x="6708669" y="3481626"/>
            <a:ext cx="0" cy="187777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887" name="Google Shape;1887;p63"/>
          <p:cNvSpPr txBox="1">
            <a:spLocks noGrp="1"/>
          </p:cNvSpPr>
          <p:nvPr>
            <p:ph type="title"/>
          </p:nvPr>
        </p:nvSpPr>
        <p:spPr>
          <a:xfrm>
            <a:off x="296986" y="142390"/>
            <a:ext cx="11504245" cy="1053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Adding </a:t>
            </a:r>
            <a:r>
              <a:rPr lang="en-US" sz="4400" b="1" i="0" u="none" strike="noStrike" cap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jalr</a:t>
            </a: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to datapath</a:t>
            </a:r>
            <a:endParaRPr sz="4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9" name="Google Shape;1889;p63"/>
          <p:cNvSpPr/>
          <p:nvPr/>
        </p:nvSpPr>
        <p:spPr>
          <a:xfrm>
            <a:off x="2844800" y="2668825"/>
            <a:ext cx="812800" cy="914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IMEM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0" name="Google Shape;1890;p63"/>
          <p:cNvGrpSpPr/>
          <p:nvPr/>
        </p:nvGrpSpPr>
        <p:grpSpPr>
          <a:xfrm>
            <a:off x="8229601" y="2262425"/>
            <a:ext cx="695063" cy="1320800"/>
            <a:chOff x="6324600" y="3115310"/>
            <a:chExt cx="521297" cy="1056640"/>
          </a:xfrm>
        </p:grpSpPr>
        <p:sp>
          <p:nvSpPr>
            <p:cNvPr id="1891" name="Google Shape;1891;p63"/>
            <p:cNvSpPr/>
            <p:nvPr/>
          </p:nvSpPr>
          <p:spPr>
            <a:xfrm rot="5400000">
              <a:off x="6062980" y="3453130"/>
              <a:ext cx="105664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2" name="Google Shape;1892;p63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93" name="Google Shape;1893;p63"/>
            <p:cNvCxnSpPr>
              <a:stCxn id="1892" idx="2"/>
              <a:endCxn id="1892" idx="4"/>
            </p:cNvCxnSpPr>
            <p:nvPr/>
          </p:nvCxnSpPr>
          <p:spPr>
            <a:xfrm>
              <a:off x="6400807" y="3602991"/>
              <a:ext cx="0" cy="1524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94" name="Google Shape;1894;p63"/>
            <p:cNvSpPr txBox="1"/>
            <p:nvPr/>
          </p:nvSpPr>
          <p:spPr>
            <a:xfrm>
              <a:off x="6324600" y="3181350"/>
              <a:ext cx="52129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5" name="Google Shape;1895;p63"/>
          <p:cNvGrpSpPr/>
          <p:nvPr/>
        </p:nvGrpSpPr>
        <p:grpSpPr>
          <a:xfrm>
            <a:off x="4572000" y="3989625"/>
            <a:ext cx="821299" cy="1016000"/>
            <a:chOff x="3733800" y="3105150"/>
            <a:chExt cx="615974" cy="762000"/>
          </a:xfrm>
        </p:grpSpPr>
        <p:sp>
          <p:nvSpPr>
            <p:cNvPr id="1896" name="Google Shape;1896;p63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7" name="Google Shape;1897;p63"/>
            <p:cNvSpPr txBox="1"/>
            <p:nvPr/>
          </p:nvSpPr>
          <p:spPr>
            <a:xfrm>
              <a:off x="3733800" y="3218081"/>
              <a:ext cx="615974" cy="584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Imm.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8" name="Google Shape;1898;p63"/>
          <p:cNvGrpSpPr/>
          <p:nvPr/>
        </p:nvGrpSpPr>
        <p:grpSpPr>
          <a:xfrm>
            <a:off x="2844800" y="1856025"/>
            <a:ext cx="406400" cy="609600"/>
            <a:chOff x="5181600" y="3257550"/>
            <a:chExt cx="304800" cy="457200"/>
          </a:xfrm>
        </p:grpSpPr>
        <p:sp>
          <p:nvSpPr>
            <p:cNvPr id="1899" name="Google Shape;1899;p63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0" name="Google Shape;1900;p63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01" name="Google Shape;1901;p63"/>
          <p:cNvCxnSpPr>
            <a:endCxn id="1902" idx="3"/>
          </p:cNvCxnSpPr>
          <p:nvPr/>
        </p:nvCxnSpPr>
        <p:spPr>
          <a:xfrm rot="10800000">
            <a:off x="1625600" y="3027441"/>
            <a:ext cx="14000" cy="2360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903" name="Google Shape;1903;p63"/>
          <p:cNvCxnSpPr/>
          <p:nvPr/>
        </p:nvCxnSpPr>
        <p:spPr>
          <a:xfrm rot="10800000">
            <a:off x="6505469" y="3632200"/>
            <a:ext cx="0" cy="1727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1904" name="Google Shape;1904;p63"/>
          <p:cNvGrpSpPr/>
          <p:nvPr/>
        </p:nvGrpSpPr>
        <p:grpSpPr>
          <a:xfrm>
            <a:off x="9347200" y="2465625"/>
            <a:ext cx="1320800" cy="1117600"/>
            <a:chOff x="6324600" y="1733550"/>
            <a:chExt cx="990600" cy="838200"/>
          </a:xfrm>
        </p:grpSpPr>
        <p:sp>
          <p:nvSpPr>
            <p:cNvPr id="1905" name="Google Shape;1905;p63"/>
            <p:cNvSpPr/>
            <p:nvPr/>
          </p:nvSpPr>
          <p:spPr>
            <a:xfrm>
              <a:off x="6324600" y="1733550"/>
              <a:ext cx="990600" cy="8382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DMEM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6" name="Google Shape;1906;p63"/>
            <p:cNvSpPr/>
            <p:nvPr/>
          </p:nvSpPr>
          <p:spPr>
            <a:xfrm>
              <a:off x="7010400" y="2419350"/>
              <a:ext cx="152400" cy="1524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7" name="Google Shape;1907;p63"/>
          <p:cNvGrpSpPr/>
          <p:nvPr/>
        </p:nvGrpSpPr>
        <p:grpSpPr>
          <a:xfrm>
            <a:off x="6302269" y="2770425"/>
            <a:ext cx="1016000" cy="914400"/>
            <a:chOff x="5029200" y="3333750"/>
            <a:chExt cx="762000" cy="685800"/>
          </a:xfrm>
        </p:grpSpPr>
        <p:sp>
          <p:nvSpPr>
            <p:cNvPr id="1908" name="Google Shape;1908;p63"/>
            <p:cNvSpPr/>
            <p:nvPr/>
          </p:nvSpPr>
          <p:spPr>
            <a:xfrm rot="5400000">
              <a:off x="4989949" y="3449201"/>
              <a:ext cx="685800" cy="454898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9" name="Google Shape;1909;p63"/>
            <p:cNvSpPr txBox="1"/>
            <p:nvPr/>
          </p:nvSpPr>
          <p:spPr>
            <a:xfrm>
              <a:off x="5029200" y="3409950"/>
              <a:ext cx="7620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Branch Comp.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0" name="Google Shape;1910;p63"/>
          <p:cNvGrpSpPr/>
          <p:nvPr/>
        </p:nvGrpSpPr>
        <p:grpSpPr>
          <a:xfrm>
            <a:off x="4876801" y="1957625"/>
            <a:ext cx="1122561" cy="1930400"/>
            <a:chOff x="3657600" y="1428750"/>
            <a:chExt cx="841921" cy="1447800"/>
          </a:xfrm>
        </p:grpSpPr>
        <p:grpSp>
          <p:nvGrpSpPr>
            <p:cNvPr id="1911" name="Google Shape;1911;p63"/>
            <p:cNvGrpSpPr/>
            <p:nvPr/>
          </p:nvGrpSpPr>
          <p:grpSpPr>
            <a:xfrm>
              <a:off x="3657600" y="1428750"/>
              <a:ext cx="838199" cy="1447800"/>
              <a:chOff x="3810000" y="1412681"/>
              <a:chExt cx="838199" cy="1447800"/>
            </a:xfrm>
          </p:grpSpPr>
          <p:sp>
            <p:nvSpPr>
              <p:cNvPr id="1912" name="Google Shape;1912;p63"/>
              <p:cNvSpPr/>
              <p:nvPr/>
            </p:nvSpPr>
            <p:spPr>
              <a:xfrm>
                <a:off x="3810000" y="1412681"/>
                <a:ext cx="838199" cy="1447800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Reg[]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3" name="Google Shape;1913;p63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>
                  <a:gd name="adj" fmla="val 50000"/>
                </a:avLst>
              </a:prstGeom>
              <a:noFill/>
              <a:ln w="2857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14" name="Google Shape;1914;p63"/>
            <p:cNvSpPr txBox="1"/>
            <p:nvPr/>
          </p:nvSpPr>
          <p:spPr>
            <a:xfrm>
              <a:off x="3657600" y="2234684"/>
              <a:ext cx="3975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AddrA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5" name="Google Shape;1915;p63"/>
            <p:cNvSpPr txBox="1"/>
            <p:nvPr/>
          </p:nvSpPr>
          <p:spPr>
            <a:xfrm>
              <a:off x="3657600" y="2463284"/>
              <a:ext cx="388102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AddrB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6" name="Google Shape;1916;p63"/>
            <p:cNvSpPr txBox="1"/>
            <p:nvPr/>
          </p:nvSpPr>
          <p:spPr>
            <a:xfrm>
              <a:off x="4114800" y="2234684"/>
              <a:ext cx="384721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DataA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7" name="Google Shape;1917;p63"/>
            <p:cNvSpPr txBox="1"/>
            <p:nvPr/>
          </p:nvSpPr>
          <p:spPr>
            <a:xfrm>
              <a:off x="3657600" y="1998881"/>
              <a:ext cx="399073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AddrD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8" name="Google Shape;1918;p63"/>
            <p:cNvSpPr txBox="1"/>
            <p:nvPr/>
          </p:nvSpPr>
          <p:spPr>
            <a:xfrm>
              <a:off x="4114800" y="2463284"/>
              <a:ext cx="377357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DataB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9" name="Google Shape;1919;p63"/>
            <p:cNvSpPr txBox="1"/>
            <p:nvPr/>
          </p:nvSpPr>
          <p:spPr>
            <a:xfrm>
              <a:off x="3657600" y="1694081"/>
              <a:ext cx="388327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DataD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20" name="Google Shape;1920;p63"/>
          <p:cNvCxnSpPr/>
          <p:nvPr/>
        </p:nvCxnSpPr>
        <p:spPr>
          <a:xfrm rot="10800000">
            <a:off x="8605760" y="3446268"/>
            <a:ext cx="0" cy="1913133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921" name="Google Shape;1921;p63"/>
          <p:cNvCxnSpPr/>
          <p:nvPr/>
        </p:nvCxnSpPr>
        <p:spPr>
          <a:xfrm rot="10800000">
            <a:off x="5588000" y="3888026"/>
            <a:ext cx="0" cy="147137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922" name="Google Shape;1922;p63"/>
          <p:cNvCxnSpPr/>
          <p:nvPr/>
        </p:nvCxnSpPr>
        <p:spPr>
          <a:xfrm rot="10800000">
            <a:off x="9644304" y="3574932"/>
            <a:ext cx="0" cy="1784469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923" name="Google Shape;1923;p63"/>
          <p:cNvSpPr txBox="1"/>
          <p:nvPr/>
        </p:nvSpPr>
        <p:spPr>
          <a:xfrm>
            <a:off x="9347201" y="2770426"/>
            <a:ext cx="41036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4" name="Google Shape;1924;p63"/>
          <p:cNvSpPr txBox="1"/>
          <p:nvPr/>
        </p:nvSpPr>
        <p:spPr>
          <a:xfrm>
            <a:off x="9375445" y="3133805"/>
            <a:ext cx="58135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DataW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5" name="Google Shape;1925;p63"/>
          <p:cNvSpPr txBox="1"/>
          <p:nvPr/>
        </p:nvSpPr>
        <p:spPr>
          <a:xfrm>
            <a:off x="10058401" y="2872026"/>
            <a:ext cx="51296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DataR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6" name="Google Shape;1926;p63"/>
          <p:cNvCxnSpPr>
            <a:endCxn id="1927" idx="3"/>
          </p:cNvCxnSpPr>
          <p:nvPr/>
        </p:nvCxnSpPr>
        <p:spPr>
          <a:xfrm rot="10800000">
            <a:off x="7823200" y="3584416"/>
            <a:ext cx="0" cy="1790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928" name="Google Shape;1928;p63"/>
          <p:cNvCxnSpPr>
            <a:endCxn id="1929" idx="3"/>
          </p:cNvCxnSpPr>
          <p:nvPr/>
        </p:nvCxnSpPr>
        <p:spPr>
          <a:xfrm rot="10800000">
            <a:off x="8026400" y="2824241"/>
            <a:ext cx="0" cy="2551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1930" name="Google Shape;1930;p63"/>
          <p:cNvGrpSpPr/>
          <p:nvPr/>
        </p:nvGrpSpPr>
        <p:grpSpPr>
          <a:xfrm>
            <a:off x="7924800" y="2160825"/>
            <a:ext cx="203200" cy="711200"/>
            <a:chOff x="5791200" y="1352550"/>
            <a:chExt cx="152400" cy="533400"/>
          </a:xfrm>
        </p:grpSpPr>
        <p:sp>
          <p:nvSpPr>
            <p:cNvPr id="1929" name="Google Shape;1929;p63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63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63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33" name="Google Shape;1933;p63"/>
          <p:cNvCxnSpPr>
            <a:stCxn id="1905" idx="3"/>
          </p:cNvCxnSpPr>
          <p:nvPr/>
        </p:nvCxnSpPr>
        <p:spPr>
          <a:xfrm rot="10800000" flipH="1">
            <a:off x="10668000" y="3004025"/>
            <a:ext cx="490400" cy="20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1934" name="Google Shape;1934;p63"/>
          <p:cNvGrpSpPr/>
          <p:nvPr/>
        </p:nvGrpSpPr>
        <p:grpSpPr>
          <a:xfrm>
            <a:off x="11176000" y="2262425"/>
            <a:ext cx="203200" cy="1016000"/>
            <a:chOff x="8229600" y="1733550"/>
            <a:chExt cx="152400" cy="762000"/>
          </a:xfrm>
        </p:grpSpPr>
        <p:sp>
          <p:nvSpPr>
            <p:cNvPr id="1935" name="Google Shape;1935;p63"/>
            <p:cNvSpPr/>
            <p:nvPr/>
          </p:nvSpPr>
          <p:spPr>
            <a:xfrm rot="5400000">
              <a:off x="7924800" y="2038350"/>
              <a:ext cx="7620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Google Shape;1936;p63"/>
            <p:cNvSpPr txBox="1"/>
            <p:nvPr/>
          </p:nvSpPr>
          <p:spPr>
            <a:xfrm>
              <a:off x="8255000" y="2232025"/>
              <a:ext cx="76200" cy="184666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63"/>
            <p:cNvSpPr txBox="1"/>
            <p:nvPr/>
          </p:nvSpPr>
          <p:spPr>
            <a:xfrm>
              <a:off x="8255000" y="2016125"/>
              <a:ext cx="76200" cy="184666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63"/>
            <p:cNvSpPr txBox="1"/>
            <p:nvPr/>
          </p:nvSpPr>
          <p:spPr>
            <a:xfrm>
              <a:off x="8255000" y="1800225"/>
              <a:ext cx="76200" cy="184666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39" name="Google Shape;1939;p63"/>
          <p:cNvCxnSpPr>
            <a:stCxn id="1891" idx="0"/>
            <a:endCxn id="1923" idx="1"/>
          </p:cNvCxnSpPr>
          <p:nvPr/>
        </p:nvCxnSpPr>
        <p:spPr>
          <a:xfrm rot="10800000" flipH="1">
            <a:off x="8839200" y="2893425"/>
            <a:ext cx="508000" cy="29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940" name="Google Shape;1940;p63"/>
          <p:cNvCxnSpPr/>
          <p:nvPr/>
        </p:nvCxnSpPr>
        <p:spPr>
          <a:xfrm rot="10800000">
            <a:off x="11277600" y="3176826"/>
            <a:ext cx="0" cy="218257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941" name="Google Shape;1941;p63"/>
          <p:cNvCxnSpPr/>
          <p:nvPr/>
        </p:nvCxnSpPr>
        <p:spPr>
          <a:xfrm rot="10800000">
            <a:off x="9042400" y="1680730"/>
            <a:ext cx="0" cy="123257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42" name="Google Shape;1942;p63"/>
          <p:cNvCxnSpPr>
            <a:endCxn id="1935" idx="2"/>
          </p:cNvCxnSpPr>
          <p:nvPr/>
        </p:nvCxnSpPr>
        <p:spPr>
          <a:xfrm>
            <a:off x="1219200" y="1680825"/>
            <a:ext cx="9956800" cy="1089600"/>
          </a:xfrm>
          <a:prstGeom prst="bentConnector3">
            <a:avLst>
              <a:gd name="adj1" fmla="val 96694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943" name="Google Shape;1943;p63"/>
          <p:cNvCxnSpPr/>
          <p:nvPr/>
        </p:nvCxnSpPr>
        <p:spPr>
          <a:xfrm rot="-5400000" flipH="1">
            <a:off x="953849" y="1942278"/>
            <a:ext cx="835500" cy="304800"/>
          </a:xfrm>
          <a:prstGeom prst="bentConnector3">
            <a:avLst>
              <a:gd name="adj1" fmla="val 101582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1944" name="Google Shape;1944;p63"/>
          <p:cNvGrpSpPr/>
          <p:nvPr/>
        </p:nvGrpSpPr>
        <p:grpSpPr>
          <a:xfrm>
            <a:off x="1524000" y="2364025"/>
            <a:ext cx="203200" cy="711200"/>
            <a:chOff x="5791200" y="1352550"/>
            <a:chExt cx="152400" cy="533400"/>
          </a:xfrm>
        </p:grpSpPr>
        <p:sp>
          <p:nvSpPr>
            <p:cNvPr id="1902" name="Google Shape;1902;p63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5" name="Google Shape;1945;p63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63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47" name="Google Shape;1947;p63"/>
          <p:cNvCxnSpPr>
            <a:stCxn id="1902" idx="0"/>
            <a:endCxn id="1948" idx="1"/>
          </p:cNvCxnSpPr>
          <p:nvPr/>
        </p:nvCxnSpPr>
        <p:spPr>
          <a:xfrm>
            <a:off x="1727200" y="2719625"/>
            <a:ext cx="203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49" name="Google Shape;1949;p63"/>
          <p:cNvCxnSpPr>
            <a:stCxn id="1948" idx="3"/>
            <a:endCxn id="1889" idx="1"/>
          </p:cNvCxnSpPr>
          <p:nvPr/>
        </p:nvCxnSpPr>
        <p:spPr>
          <a:xfrm>
            <a:off x="2417684" y="2719625"/>
            <a:ext cx="427200" cy="4065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950" name="Google Shape;1950;p63"/>
          <p:cNvCxnSpPr>
            <a:stCxn id="1899" idx="0"/>
          </p:cNvCxnSpPr>
          <p:nvPr/>
        </p:nvCxnSpPr>
        <p:spPr>
          <a:xfrm rot="10800000" flipH="1">
            <a:off x="3251200" y="1551225"/>
            <a:ext cx="406400" cy="6096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51" name="Google Shape;1951;p63"/>
          <p:cNvCxnSpPr/>
          <p:nvPr/>
        </p:nvCxnSpPr>
        <p:spPr>
          <a:xfrm>
            <a:off x="3657600" y="1551225"/>
            <a:ext cx="7518400" cy="914400"/>
          </a:xfrm>
          <a:prstGeom prst="bentConnector3">
            <a:avLst>
              <a:gd name="adj1" fmla="val 97158"/>
            </a:avLst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952" name="Google Shape;1952;p63"/>
          <p:cNvCxnSpPr/>
          <p:nvPr/>
        </p:nvCxnSpPr>
        <p:spPr>
          <a:xfrm flipH="1">
            <a:off x="1524000" y="1551225"/>
            <a:ext cx="2133600" cy="1320900"/>
          </a:xfrm>
          <a:prstGeom prst="bentConnector3">
            <a:avLst>
              <a:gd name="adj1" fmla="val 12440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953" name="Google Shape;1953;p63"/>
          <p:cNvCxnSpPr>
            <a:stCxn id="1929" idx="0"/>
          </p:cNvCxnSpPr>
          <p:nvPr/>
        </p:nvCxnSpPr>
        <p:spPr>
          <a:xfrm rot="10800000" flipH="1">
            <a:off x="8128000" y="2514325"/>
            <a:ext cx="203200" cy="2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954" name="Google Shape;1954;p63"/>
          <p:cNvCxnSpPr>
            <a:stCxn id="1916" idx="3"/>
            <a:endCxn id="1932" idx="1"/>
          </p:cNvCxnSpPr>
          <p:nvPr/>
        </p:nvCxnSpPr>
        <p:spPr>
          <a:xfrm rot="10800000" flipH="1">
            <a:off x="5999361" y="2664814"/>
            <a:ext cx="1950800" cy="490500"/>
          </a:xfrm>
          <a:prstGeom prst="bentConnector3">
            <a:avLst>
              <a:gd name="adj1" fmla="val 8536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955" name="Google Shape;1955;p63"/>
          <p:cNvCxnSpPr/>
          <p:nvPr/>
        </p:nvCxnSpPr>
        <p:spPr>
          <a:xfrm>
            <a:off x="5943361" y="3460115"/>
            <a:ext cx="1276400" cy="426900"/>
          </a:xfrm>
          <a:prstGeom prst="bentConnector3">
            <a:avLst>
              <a:gd name="adj1" fmla="val 16834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56" name="Google Shape;1956;p63"/>
          <p:cNvCxnSpPr/>
          <p:nvPr/>
        </p:nvCxnSpPr>
        <p:spPr>
          <a:xfrm rot="10800000" flipH="1">
            <a:off x="6197601" y="3148061"/>
            <a:ext cx="244764" cy="1503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957" name="Google Shape;1957;p63"/>
          <p:cNvCxnSpPr/>
          <p:nvPr/>
        </p:nvCxnSpPr>
        <p:spPr>
          <a:xfrm rot="10800000" flipH="1">
            <a:off x="6049819" y="3448244"/>
            <a:ext cx="346363" cy="769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958" name="Google Shape;1958;p63"/>
          <p:cNvCxnSpPr/>
          <p:nvPr/>
        </p:nvCxnSpPr>
        <p:spPr>
          <a:xfrm rot="10800000" flipH="1">
            <a:off x="2638356" y="1829203"/>
            <a:ext cx="4285600" cy="713700"/>
          </a:xfrm>
          <a:prstGeom prst="bentConnector3">
            <a:avLst>
              <a:gd name="adj1" fmla="val 27385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59" name="Google Shape;1959;p63"/>
          <p:cNvCxnSpPr/>
          <p:nvPr/>
        </p:nvCxnSpPr>
        <p:spPr>
          <a:xfrm>
            <a:off x="6908800" y="1821413"/>
            <a:ext cx="1016000" cy="489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1960" name="Google Shape;1960;p63"/>
          <p:cNvGrpSpPr/>
          <p:nvPr/>
        </p:nvGrpSpPr>
        <p:grpSpPr>
          <a:xfrm>
            <a:off x="1930401" y="2160826"/>
            <a:ext cx="487284" cy="1117599"/>
            <a:chOff x="1447800" y="1809750"/>
            <a:chExt cx="365463" cy="838199"/>
          </a:xfrm>
        </p:grpSpPr>
        <p:sp>
          <p:nvSpPr>
            <p:cNvPr id="1948" name="Google Shape;1948;p63"/>
            <p:cNvSpPr/>
            <p:nvPr/>
          </p:nvSpPr>
          <p:spPr>
            <a:xfrm>
              <a:off x="1447800" y="1809750"/>
              <a:ext cx="365463" cy="838199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pc</a:t>
              </a:r>
              <a:endParaRPr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61" name="Google Shape;1961;p63"/>
            <p:cNvSpPr/>
            <p:nvPr/>
          </p:nvSpPr>
          <p:spPr>
            <a:xfrm>
              <a:off x="1600200" y="2495550"/>
              <a:ext cx="152400" cy="152399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2" name="Google Shape;1962;p63"/>
          <p:cNvGrpSpPr/>
          <p:nvPr/>
        </p:nvGrpSpPr>
        <p:grpSpPr>
          <a:xfrm>
            <a:off x="7721600" y="2921000"/>
            <a:ext cx="203200" cy="711200"/>
            <a:chOff x="5791200" y="1352550"/>
            <a:chExt cx="152400" cy="533400"/>
          </a:xfrm>
        </p:grpSpPr>
        <p:sp>
          <p:nvSpPr>
            <p:cNvPr id="1927" name="Google Shape;1927;p63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63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63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65" name="Google Shape;1965;p63"/>
          <p:cNvCxnSpPr>
            <a:stCxn id="1889" idx="3"/>
            <a:endCxn id="1912" idx="1"/>
          </p:cNvCxnSpPr>
          <p:nvPr/>
        </p:nvCxnSpPr>
        <p:spPr>
          <a:xfrm rot="10800000" flipH="1">
            <a:off x="3657600" y="2922925"/>
            <a:ext cx="1219200" cy="203100"/>
          </a:xfrm>
          <a:prstGeom prst="bentConnector3">
            <a:avLst>
              <a:gd name="adj1" fmla="val 17803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966" name="Google Shape;1966;p63"/>
          <p:cNvCxnSpPr/>
          <p:nvPr/>
        </p:nvCxnSpPr>
        <p:spPr>
          <a:xfrm>
            <a:off x="3860800" y="3124200"/>
            <a:ext cx="0" cy="2235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967" name="Google Shape;1967;p63"/>
          <p:cNvCxnSpPr/>
          <p:nvPr/>
        </p:nvCxnSpPr>
        <p:spPr>
          <a:xfrm rot="10800000" flipH="1">
            <a:off x="3848485" y="3278425"/>
            <a:ext cx="1028315" cy="48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968" name="Google Shape;1968;p63"/>
          <p:cNvCxnSpPr/>
          <p:nvPr/>
        </p:nvCxnSpPr>
        <p:spPr>
          <a:xfrm rot="10800000" flipH="1">
            <a:off x="3863880" y="3583227"/>
            <a:ext cx="1012921" cy="356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969" name="Google Shape;1969;p63"/>
          <p:cNvCxnSpPr/>
          <p:nvPr/>
        </p:nvCxnSpPr>
        <p:spPr>
          <a:xfrm rot="10800000" flipH="1">
            <a:off x="3848485" y="4497626"/>
            <a:ext cx="825115" cy="1279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970" name="Google Shape;1970;p63"/>
          <p:cNvCxnSpPr>
            <a:stCxn id="1935" idx="0"/>
          </p:cNvCxnSpPr>
          <p:nvPr/>
        </p:nvCxnSpPr>
        <p:spPr>
          <a:xfrm rot="10800000">
            <a:off x="4441200" y="1393125"/>
            <a:ext cx="6938000" cy="1377300"/>
          </a:xfrm>
          <a:prstGeom prst="bentConnector3">
            <a:avLst>
              <a:gd name="adj1" fmla="val -2374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71" name="Google Shape;1971;p63"/>
          <p:cNvCxnSpPr/>
          <p:nvPr/>
        </p:nvCxnSpPr>
        <p:spPr>
          <a:xfrm rot="-5400000" flipH="1">
            <a:off x="4114850" y="1752550"/>
            <a:ext cx="1117500" cy="406400"/>
          </a:xfrm>
          <a:prstGeom prst="bentConnector3">
            <a:avLst>
              <a:gd name="adj1" fmla="val 100284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972" name="Google Shape;1972;p63"/>
          <p:cNvCxnSpPr/>
          <p:nvPr/>
        </p:nvCxnSpPr>
        <p:spPr>
          <a:xfrm rot="10800000">
            <a:off x="5080000" y="4851400"/>
            <a:ext cx="0" cy="508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973" name="Google Shape;1973;p63"/>
          <p:cNvCxnSpPr/>
          <p:nvPr/>
        </p:nvCxnSpPr>
        <p:spPr>
          <a:xfrm rot="10800000" flipH="1">
            <a:off x="7924800" y="3327400"/>
            <a:ext cx="494147" cy="308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974" name="Google Shape;1974;p63"/>
          <p:cNvCxnSpPr/>
          <p:nvPr/>
        </p:nvCxnSpPr>
        <p:spPr>
          <a:xfrm rot="10800000" flipH="1">
            <a:off x="7213600" y="3373681"/>
            <a:ext cx="2133600" cy="507900"/>
          </a:xfrm>
          <a:prstGeom prst="bentConnector3">
            <a:avLst>
              <a:gd name="adj1" fmla="val 86075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975" name="Google Shape;1975;p63"/>
          <p:cNvSpPr txBox="1"/>
          <p:nvPr/>
        </p:nvSpPr>
        <p:spPr>
          <a:xfrm>
            <a:off x="3985081" y="2646437"/>
            <a:ext cx="730209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inst[11:7]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6" name="Google Shape;1976;p63"/>
          <p:cNvSpPr txBox="1"/>
          <p:nvPr/>
        </p:nvSpPr>
        <p:spPr>
          <a:xfrm>
            <a:off x="3962400" y="3022601"/>
            <a:ext cx="825539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inst[19:15]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p63"/>
          <p:cNvSpPr txBox="1"/>
          <p:nvPr/>
        </p:nvSpPr>
        <p:spPr>
          <a:xfrm>
            <a:off x="3962400" y="3327401"/>
            <a:ext cx="825539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inst[24:20]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8" name="Google Shape;1978;p63"/>
          <p:cNvSpPr txBox="1"/>
          <p:nvPr/>
        </p:nvSpPr>
        <p:spPr>
          <a:xfrm>
            <a:off x="3891589" y="4180225"/>
            <a:ext cx="730209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inst[31:7]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9" name="Google Shape;1979;p63"/>
          <p:cNvCxnSpPr/>
          <p:nvPr/>
        </p:nvCxnSpPr>
        <p:spPr>
          <a:xfrm rot="-5400000">
            <a:off x="7080236" y="3261935"/>
            <a:ext cx="778800" cy="503600"/>
          </a:xfrm>
          <a:prstGeom prst="bentConnector3">
            <a:avLst>
              <a:gd name="adj1" fmla="val 10048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980" name="Google Shape;1980;p63"/>
          <p:cNvSpPr txBox="1"/>
          <p:nvPr/>
        </p:nvSpPr>
        <p:spPr>
          <a:xfrm>
            <a:off x="11000511" y="1888066"/>
            <a:ext cx="376172" cy="22570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pc+4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1" name="Google Shape;1981;p63"/>
          <p:cNvSpPr txBox="1"/>
          <p:nvPr/>
        </p:nvSpPr>
        <p:spPr>
          <a:xfrm>
            <a:off x="10564862" y="2075873"/>
            <a:ext cx="232076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2" name="Google Shape;1982;p63"/>
          <p:cNvSpPr txBox="1"/>
          <p:nvPr/>
        </p:nvSpPr>
        <p:spPr>
          <a:xfrm>
            <a:off x="10706484" y="3141133"/>
            <a:ext cx="44642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3" name="Google Shape;1983;p63"/>
          <p:cNvSpPr txBox="1"/>
          <p:nvPr/>
        </p:nvSpPr>
        <p:spPr>
          <a:xfrm>
            <a:off x="11442317" y="2783994"/>
            <a:ext cx="233271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4" name="Google Shape;1984;p63"/>
          <p:cNvSpPr txBox="1"/>
          <p:nvPr/>
        </p:nvSpPr>
        <p:spPr>
          <a:xfrm>
            <a:off x="1085273" y="2479194"/>
            <a:ext cx="278260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5" name="Google Shape;1985;p63"/>
          <p:cNvSpPr txBox="1"/>
          <p:nvPr/>
        </p:nvSpPr>
        <p:spPr>
          <a:xfrm>
            <a:off x="935954" y="2868661"/>
            <a:ext cx="376172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pc+4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6" name="Google Shape;1986;p63"/>
          <p:cNvSpPr txBox="1"/>
          <p:nvPr/>
        </p:nvSpPr>
        <p:spPr>
          <a:xfrm>
            <a:off x="7082675" y="2413001"/>
            <a:ext cx="698883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Reg[rs1]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7" name="Google Shape;1987;p63"/>
          <p:cNvSpPr txBox="1"/>
          <p:nvPr/>
        </p:nvSpPr>
        <p:spPr>
          <a:xfrm>
            <a:off x="7194244" y="1999042"/>
            <a:ext cx="292483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8" name="Google Shape;1988;p63"/>
          <p:cNvSpPr txBox="1"/>
          <p:nvPr/>
        </p:nvSpPr>
        <p:spPr>
          <a:xfrm>
            <a:off x="5663432" y="4278746"/>
            <a:ext cx="838968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imm[31:0]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p63"/>
          <p:cNvSpPr txBox="1"/>
          <p:nvPr/>
        </p:nvSpPr>
        <p:spPr>
          <a:xfrm>
            <a:off x="7066641" y="2811842"/>
            <a:ext cx="711200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Reg[rs2]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0" name="Google Shape;1990;p63"/>
          <p:cNvCxnSpPr>
            <a:stCxn id="1897" idx="3"/>
          </p:cNvCxnSpPr>
          <p:nvPr/>
        </p:nvCxnSpPr>
        <p:spPr>
          <a:xfrm rot="10800000" flipH="1">
            <a:off x="5393299" y="3428751"/>
            <a:ext cx="2328400" cy="1101300"/>
          </a:xfrm>
          <a:prstGeom prst="bentConnector3">
            <a:avLst>
              <a:gd name="adj1" fmla="val 83439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991" name="Google Shape;1991;p63"/>
          <p:cNvSpPr/>
          <p:nvPr/>
        </p:nvSpPr>
        <p:spPr>
          <a:xfrm>
            <a:off x="1117601" y="5359400"/>
            <a:ext cx="10490969" cy="954424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2" name="Google Shape;1992;p63"/>
          <p:cNvSpPr txBox="1"/>
          <p:nvPr/>
        </p:nvSpPr>
        <p:spPr>
          <a:xfrm>
            <a:off x="3454401" y="5438498"/>
            <a:ext cx="730209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inst[31:0]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3" name="Google Shape;1993;p63"/>
          <p:cNvSpPr txBox="1"/>
          <p:nvPr/>
        </p:nvSpPr>
        <p:spPr>
          <a:xfrm>
            <a:off x="4572000" y="5461001"/>
            <a:ext cx="571053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ImmSel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4" name="Google Shape;1994;p63"/>
          <p:cNvSpPr txBox="1"/>
          <p:nvPr/>
        </p:nvSpPr>
        <p:spPr>
          <a:xfrm>
            <a:off x="5283201" y="5461001"/>
            <a:ext cx="642228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RegWEn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5" name="Google Shape;1995;p63"/>
          <p:cNvSpPr txBox="1"/>
          <p:nvPr/>
        </p:nvSpPr>
        <p:spPr>
          <a:xfrm>
            <a:off x="6096000" y="5461001"/>
            <a:ext cx="387376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BrUn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6" name="Google Shape;1996;p63"/>
          <p:cNvSpPr txBox="1"/>
          <p:nvPr/>
        </p:nvSpPr>
        <p:spPr>
          <a:xfrm>
            <a:off x="6502400" y="5461001"/>
            <a:ext cx="358539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BrEq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7" name="Google Shape;1997;p63"/>
          <p:cNvSpPr txBox="1"/>
          <p:nvPr/>
        </p:nvSpPr>
        <p:spPr>
          <a:xfrm>
            <a:off x="6908801" y="5461001"/>
            <a:ext cx="338609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BrLT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8" name="Google Shape;1998;p63"/>
          <p:cNvSpPr txBox="1"/>
          <p:nvPr/>
        </p:nvSpPr>
        <p:spPr>
          <a:xfrm>
            <a:off x="7924800" y="5461001"/>
            <a:ext cx="331997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ASel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9" name="Google Shape;1999;p63"/>
          <p:cNvSpPr txBox="1"/>
          <p:nvPr/>
        </p:nvSpPr>
        <p:spPr>
          <a:xfrm>
            <a:off x="7518401" y="5461001"/>
            <a:ext cx="325476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BSel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0" name="Google Shape;2000;p63"/>
          <p:cNvSpPr txBox="1"/>
          <p:nvPr/>
        </p:nvSpPr>
        <p:spPr>
          <a:xfrm>
            <a:off x="8432800" y="5461001"/>
            <a:ext cx="531747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ALUSel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1" name="Google Shape;2001;p63"/>
          <p:cNvSpPr txBox="1"/>
          <p:nvPr/>
        </p:nvSpPr>
        <p:spPr>
          <a:xfrm>
            <a:off x="9245601" y="5461001"/>
            <a:ext cx="683948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MemRW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2" name="Google Shape;2002;p63"/>
          <p:cNvSpPr txBox="1"/>
          <p:nvPr/>
        </p:nvSpPr>
        <p:spPr>
          <a:xfrm>
            <a:off x="10972801" y="5461001"/>
            <a:ext cx="492807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WBSel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3" name="Google Shape;2003;p63"/>
          <p:cNvSpPr txBox="1"/>
          <p:nvPr/>
        </p:nvSpPr>
        <p:spPr>
          <a:xfrm>
            <a:off x="1320800" y="5461001"/>
            <a:ext cx="420621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PCSel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4" name="Google Shape;2004;p63"/>
          <p:cNvSpPr txBox="1"/>
          <p:nvPr/>
        </p:nvSpPr>
        <p:spPr>
          <a:xfrm>
            <a:off x="4541930" y="2209801"/>
            <a:ext cx="233271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5" name="Google Shape;2005;p63"/>
          <p:cNvCxnSpPr/>
          <p:nvPr/>
        </p:nvCxnSpPr>
        <p:spPr>
          <a:xfrm rot="-5400000">
            <a:off x="2482967" y="2316425"/>
            <a:ext cx="578400" cy="268000"/>
          </a:xfrm>
          <a:prstGeom prst="bentConnector3">
            <a:avLst>
              <a:gd name="adj1" fmla="val 95972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25" name="Google Shape;506;g5ce8b99149_0_287"/>
          <p:cNvSpPr txBox="1">
            <a:spLocks noGrp="1"/>
          </p:cNvSpPr>
          <p:nvPr>
            <p:ph type="ftr" idx="4294967295"/>
          </p:nvPr>
        </p:nvSpPr>
        <p:spPr>
          <a:xfrm>
            <a:off x="4165600" y="6356350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</a:t>
            </a:r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379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2" name="Google Shape;2032;p68"/>
          <p:cNvCxnSpPr/>
          <p:nvPr/>
        </p:nvCxnSpPr>
        <p:spPr>
          <a:xfrm>
            <a:off x="6911869" y="3481626"/>
            <a:ext cx="0" cy="187777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033" name="Google Shape;2033;p68"/>
          <p:cNvCxnSpPr/>
          <p:nvPr/>
        </p:nvCxnSpPr>
        <p:spPr>
          <a:xfrm>
            <a:off x="6708669" y="3481626"/>
            <a:ext cx="0" cy="187777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034" name="Google Shape;2034;p68"/>
          <p:cNvSpPr txBox="1">
            <a:spLocks noGrp="1"/>
          </p:cNvSpPr>
          <p:nvPr>
            <p:ph type="title"/>
          </p:nvPr>
        </p:nvSpPr>
        <p:spPr>
          <a:xfrm>
            <a:off x="296986" y="142390"/>
            <a:ext cx="11504245" cy="1053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Single-Cycle RISC-V RV32I Datapath</a:t>
            </a:r>
            <a:endParaRPr sz="4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p68"/>
          <p:cNvSpPr/>
          <p:nvPr/>
        </p:nvSpPr>
        <p:spPr>
          <a:xfrm>
            <a:off x="2844800" y="2668825"/>
            <a:ext cx="812800" cy="914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IMEM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37" name="Google Shape;2037;p68"/>
          <p:cNvGrpSpPr/>
          <p:nvPr/>
        </p:nvGrpSpPr>
        <p:grpSpPr>
          <a:xfrm>
            <a:off x="8229601" y="2262425"/>
            <a:ext cx="695063" cy="1320800"/>
            <a:chOff x="6324600" y="3115310"/>
            <a:chExt cx="521297" cy="1056640"/>
          </a:xfrm>
        </p:grpSpPr>
        <p:sp>
          <p:nvSpPr>
            <p:cNvPr id="2038" name="Google Shape;2038;p68"/>
            <p:cNvSpPr/>
            <p:nvPr/>
          </p:nvSpPr>
          <p:spPr>
            <a:xfrm rot="5400000">
              <a:off x="6062980" y="3453130"/>
              <a:ext cx="105664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68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40" name="Google Shape;2040;p68"/>
            <p:cNvCxnSpPr>
              <a:stCxn id="2039" idx="2"/>
              <a:endCxn id="2039" idx="4"/>
            </p:cNvCxnSpPr>
            <p:nvPr/>
          </p:nvCxnSpPr>
          <p:spPr>
            <a:xfrm>
              <a:off x="6400807" y="3602991"/>
              <a:ext cx="0" cy="1524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41" name="Google Shape;2041;p68"/>
            <p:cNvSpPr txBox="1"/>
            <p:nvPr/>
          </p:nvSpPr>
          <p:spPr>
            <a:xfrm>
              <a:off x="6324600" y="3181350"/>
              <a:ext cx="52129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2" name="Google Shape;2042;p68"/>
          <p:cNvGrpSpPr/>
          <p:nvPr/>
        </p:nvGrpSpPr>
        <p:grpSpPr>
          <a:xfrm>
            <a:off x="4572000" y="3989625"/>
            <a:ext cx="821299" cy="1016000"/>
            <a:chOff x="3733800" y="3105150"/>
            <a:chExt cx="615974" cy="762000"/>
          </a:xfrm>
        </p:grpSpPr>
        <p:sp>
          <p:nvSpPr>
            <p:cNvPr id="2043" name="Google Shape;2043;p68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68"/>
            <p:cNvSpPr txBox="1"/>
            <p:nvPr/>
          </p:nvSpPr>
          <p:spPr>
            <a:xfrm>
              <a:off x="3733800" y="3218081"/>
              <a:ext cx="615974" cy="584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Imm.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5" name="Google Shape;2045;p68"/>
          <p:cNvGrpSpPr/>
          <p:nvPr/>
        </p:nvGrpSpPr>
        <p:grpSpPr>
          <a:xfrm>
            <a:off x="2844800" y="1856025"/>
            <a:ext cx="406400" cy="609600"/>
            <a:chOff x="5181600" y="3257550"/>
            <a:chExt cx="304800" cy="457200"/>
          </a:xfrm>
        </p:grpSpPr>
        <p:sp>
          <p:nvSpPr>
            <p:cNvPr id="2046" name="Google Shape;2046;p68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68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48" name="Google Shape;2048;p68"/>
          <p:cNvCxnSpPr>
            <a:endCxn id="2049" idx="3"/>
          </p:cNvCxnSpPr>
          <p:nvPr/>
        </p:nvCxnSpPr>
        <p:spPr>
          <a:xfrm rot="10800000">
            <a:off x="1625600" y="3027441"/>
            <a:ext cx="14000" cy="2360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050" name="Google Shape;2050;p68"/>
          <p:cNvCxnSpPr/>
          <p:nvPr/>
        </p:nvCxnSpPr>
        <p:spPr>
          <a:xfrm rot="10800000">
            <a:off x="6505469" y="3632200"/>
            <a:ext cx="0" cy="1727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2051" name="Google Shape;2051;p68"/>
          <p:cNvGrpSpPr/>
          <p:nvPr/>
        </p:nvGrpSpPr>
        <p:grpSpPr>
          <a:xfrm>
            <a:off x="9347200" y="2465625"/>
            <a:ext cx="1320800" cy="1117600"/>
            <a:chOff x="6324600" y="1733550"/>
            <a:chExt cx="990600" cy="838200"/>
          </a:xfrm>
        </p:grpSpPr>
        <p:sp>
          <p:nvSpPr>
            <p:cNvPr id="2052" name="Google Shape;2052;p68"/>
            <p:cNvSpPr/>
            <p:nvPr/>
          </p:nvSpPr>
          <p:spPr>
            <a:xfrm>
              <a:off x="6324600" y="1733550"/>
              <a:ext cx="990600" cy="8382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DMEM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3" name="Google Shape;2053;p68"/>
            <p:cNvSpPr/>
            <p:nvPr/>
          </p:nvSpPr>
          <p:spPr>
            <a:xfrm>
              <a:off x="7010400" y="2419350"/>
              <a:ext cx="152400" cy="1524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4" name="Google Shape;2054;p68"/>
          <p:cNvGrpSpPr/>
          <p:nvPr/>
        </p:nvGrpSpPr>
        <p:grpSpPr>
          <a:xfrm>
            <a:off x="6302269" y="2770425"/>
            <a:ext cx="1016000" cy="914400"/>
            <a:chOff x="5029200" y="3333750"/>
            <a:chExt cx="762000" cy="685800"/>
          </a:xfrm>
        </p:grpSpPr>
        <p:sp>
          <p:nvSpPr>
            <p:cNvPr id="2055" name="Google Shape;2055;p68"/>
            <p:cNvSpPr/>
            <p:nvPr/>
          </p:nvSpPr>
          <p:spPr>
            <a:xfrm rot="5400000">
              <a:off x="4989949" y="3449201"/>
              <a:ext cx="685800" cy="454898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6" name="Google Shape;2056;p68"/>
            <p:cNvSpPr txBox="1"/>
            <p:nvPr/>
          </p:nvSpPr>
          <p:spPr>
            <a:xfrm>
              <a:off x="5029200" y="3409950"/>
              <a:ext cx="7620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Branch Comp.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7" name="Google Shape;2057;p68"/>
          <p:cNvGrpSpPr/>
          <p:nvPr/>
        </p:nvGrpSpPr>
        <p:grpSpPr>
          <a:xfrm>
            <a:off x="4876801" y="1957625"/>
            <a:ext cx="1122561" cy="1930400"/>
            <a:chOff x="3657600" y="1428750"/>
            <a:chExt cx="841921" cy="1447800"/>
          </a:xfrm>
        </p:grpSpPr>
        <p:grpSp>
          <p:nvGrpSpPr>
            <p:cNvPr id="2058" name="Google Shape;2058;p68"/>
            <p:cNvGrpSpPr/>
            <p:nvPr/>
          </p:nvGrpSpPr>
          <p:grpSpPr>
            <a:xfrm>
              <a:off x="3657600" y="1428750"/>
              <a:ext cx="838199" cy="1447800"/>
              <a:chOff x="3810000" y="1412681"/>
              <a:chExt cx="838199" cy="1447800"/>
            </a:xfrm>
          </p:grpSpPr>
          <p:sp>
            <p:nvSpPr>
              <p:cNvPr id="2059" name="Google Shape;2059;p68"/>
              <p:cNvSpPr/>
              <p:nvPr/>
            </p:nvSpPr>
            <p:spPr>
              <a:xfrm>
                <a:off x="3810000" y="1412681"/>
                <a:ext cx="838199" cy="1447800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Reg[]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0" name="Google Shape;2060;p68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>
                  <a:gd name="adj" fmla="val 50000"/>
                </a:avLst>
              </a:prstGeom>
              <a:noFill/>
              <a:ln w="2857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61" name="Google Shape;2061;p68"/>
            <p:cNvSpPr txBox="1"/>
            <p:nvPr/>
          </p:nvSpPr>
          <p:spPr>
            <a:xfrm>
              <a:off x="3657600" y="2234684"/>
              <a:ext cx="3975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AddrA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68"/>
            <p:cNvSpPr txBox="1"/>
            <p:nvPr/>
          </p:nvSpPr>
          <p:spPr>
            <a:xfrm>
              <a:off x="3657600" y="2463284"/>
              <a:ext cx="388102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AddrB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68"/>
            <p:cNvSpPr txBox="1"/>
            <p:nvPr/>
          </p:nvSpPr>
          <p:spPr>
            <a:xfrm>
              <a:off x="4114800" y="2234684"/>
              <a:ext cx="384721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DataA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68"/>
            <p:cNvSpPr txBox="1"/>
            <p:nvPr/>
          </p:nvSpPr>
          <p:spPr>
            <a:xfrm>
              <a:off x="3657600" y="1998881"/>
              <a:ext cx="399073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AddrD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68"/>
            <p:cNvSpPr txBox="1"/>
            <p:nvPr/>
          </p:nvSpPr>
          <p:spPr>
            <a:xfrm>
              <a:off x="4114800" y="2463284"/>
              <a:ext cx="377357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DataB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68"/>
            <p:cNvSpPr txBox="1"/>
            <p:nvPr/>
          </p:nvSpPr>
          <p:spPr>
            <a:xfrm>
              <a:off x="3657600" y="1694081"/>
              <a:ext cx="388327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DataD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067" name="Google Shape;2067;p68"/>
          <p:cNvCxnSpPr/>
          <p:nvPr/>
        </p:nvCxnSpPr>
        <p:spPr>
          <a:xfrm rot="10800000">
            <a:off x="8605760" y="3446268"/>
            <a:ext cx="0" cy="1913133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068" name="Google Shape;2068;p68"/>
          <p:cNvCxnSpPr/>
          <p:nvPr/>
        </p:nvCxnSpPr>
        <p:spPr>
          <a:xfrm rot="10800000">
            <a:off x="5588000" y="3888026"/>
            <a:ext cx="0" cy="14713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069" name="Google Shape;2069;p68"/>
          <p:cNvCxnSpPr/>
          <p:nvPr/>
        </p:nvCxnSpPr>
        <p:spPr>
          <a:xfrm rot="10800000">
            <a:off x="9644304" y="3574932"/>
            <a:ext cx="0" cy="178446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070" name="Google Shape;2070;p68"/>
          <p:cNvSpPr txBox="1"/>
          <p:nvPr/>
        </p:nvSpPr>
        <p:spPr>
          <a:xfrm>
            <a:off x="9347201" y="2770426"/>
            <a:ext cx="41036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1" name="Google Shape;2071;p68"/>
          <p:cNvSpPr txBox="1"/>
          <p:nvPr/>
        </p:nvSpPr>
        <p:spPr>
          <a:xfrm>
            <a:off x="9375445" y="3133805"/>
            <a:ext cx="58135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DataW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2" name="Google Shape;2072;p68"/>
          <p:cNvSpPr txBox="1"/>
          <p:nvPr/>
        </p:nvSpPr>
        <p:spPr>
          <a:xfrm>
            <a:off x="10058401" y="2872026"/>
            <a:ext cx="51296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DataR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73" name="Google Shape;2073;p68"/>
          <p:cNvCxnSpPr>
            <a:endCxn id="2074" idx="3"/>
          </p:cNvCxnSpPr>
          <p:nvPr/>
        </p:nvCxnSpPr>
        <p:spPr>
          <a:xfrm rot="10800000">
            <a:off x="7823200" y="3584416"/>
            <a:ext cx="0" cy="1790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075" name="Google Shape;2075;p68"/>
          <p:cNvCxnSpPr>
            <a:endCxn id="2076" idx="3"/>
          </p:cNvCxnSpPr>
          <p:nvPr/>
        </p:nvCxnSpPr>
        <p:spPr>
          <a:xfrm rot="10800000">
            <a:off x="8026400" y="2824241"/>
            <a:ext cx="0" cy="2551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2077" name="Google Shape;2077;p68"/>
          <p:cNvGrpSpPr/>
          <p:nvPr/>
        </p:nvGrpSpPr>
        <p:grpSpPr>
          <a:xfrm>
            <a:off x="7924800" y="2160825"/>
            <a:ext cx="203200" cy="711200"/>
            <a:chOff x="5791200" y="1352550"/>
            <a:chExt cx="152400" cy="533400"/>
          </a:xfrm>
        </p:grpSpPr>
        <p:sp>
          <p:nvSpPr>
            <p:cNvPr id="2076" name="Google Shape;2076;p68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68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68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080" name="Google Shape;2080;p68"/>
          <p:cNvCxnSpPr>
            <a:stCxn id="2052" idx="3"/>
          </p:cNvCxnSpPr>
          <p:nvPr/>
        </p:nvCxnSpPr>
        <p:spPr>
          <a:xfrm rot="10800000" flipH="1">
            <a:off x="10668000" y="3004025"/>
            <a:ext cx="490400" cy="20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2081" name="Google Shape;2081;p68"/>
          <p:cNvGrpSpPr/>
          <p:nvPr/>
        </p:nvGrpSpPr>
        <p:grpSpPr>
          <a:xfrm>
            <a:off x="11176000" y="2262425"/>
            <a:ext cx="203200" cy="1016000"/>
            <a:chOff x="8229600" y="1733550"/>
            <a:chExt cx="152400" cy="762000"/>
          </a:xfrm>
        </p:grpSpPr>
        <p:sp>
          <p:nvSpPr>
            <p:cNvPr id="2082" name="Google Shape;2082;p68"/>
            <p:cNvSpPr/>
            <p:nvPr/>
          </p:nvSpPr>
          <p:spPr>
            <a:xfrm rot="5400000">
              <a:off x="7924800" y="2038350"/>
              <a:ext cx="7620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68"/>
            <p:cNvSpPr txBox="1"/>
            <p:nvPr/>
          </p:nvSpPr>
          <p:spPr>
            <a:xfrm>
              <a:off x="8255000" y="2232025"/>
              <a:ext cx="762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68"/>
            <p:cNvSpPr txBox="1"/>
            <p:nvPr/>
          </p:nvSpPr>
          <p:spPr>
            <a:xfrm>
              <a:off x="8255000" y="2016125"/>
              <a:ext cx="762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68"/>
            <p:cNvSpPr txBox="1"/>
            <p:nvPr/>
          </p:nvSpPr>
          <p:spPr>
            <a:xfrm>
              <a:off x="8255000" y="1800225"/>
              <a:ext cx="762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86" name="Google Shape;2086;p68"/>
          <p:cNvCxnSpPr>
            <a:stCxn id="2038" idx="0"/>
            <a:endCxn id="2070" idx="1"/>
          </p:cNvCxnSpPr>
          <p:nvPr/>
        </p:nvCxnSpPr>
        <p:spPr>
          <a:xfrm rot="10800000" flipH="1">
            <a:off x="8839200" y="2893425"/>
            <a:ext cx="508000" cy="29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087" name="Google Shape;2087;p68"/>
          <p:cNvCxnSpPr/>
          <p:nvPr/>
        </p:nvCxnSpPr>
        <p:spPr>
          <a:xfrm rot="10800000">
            <a:off x="11277600" y="3176826"/>
            <a:ext cx="0" cy="21825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088" name="Google Shape;2088;p68"/>
          <p:cNvCxnSpPr/>
          <p:nvPr/>
        </p:nvCxnSpPr>
        <p:spPr>
          <a:xfrm rot="10800000">
            <a:off x="9042400" y="1680730"/>
            <a:ext cx="0" cy="123257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89" name="Google Shape;2089;p68"/>
          <p:cNvCxnSpPr>
            <a:endCxn id="2082" idx="2"/>
          </p:cNvCxnSpPr>
          <p:nvPr/>
        </p:nvCxnSpPr>
        <p:spPr>
          <a:xfrm>
            <a:off x="1219200" y="1680825"/>
            <a:ext cx="9956800" cy="1089600"/>
          </a:xfrm>
          <a:prstGeom prst="bentConnector3">
            <a:avLst>
              <a:gd name="adj1" fmla="val 96694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090" name="Google Shape;2090;p68"/>
          <p:cNvCxnSpPr/>
          <p:nvPr/>
        </p:nvCxnSpPr>
        <p:spPr>
          <a:xfrm rot="-5400000" flipH="1">
            <a:off x="953849" y="1942278"/>
            <a:ext cx="835500" cy="304800"/>
          </a:xfrm>
          <a:prstGeom prst="bentConnector3">
            <a:avLst>
              <a:gd name="adj1" fmla="val 101582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2091" name="Google Shape;2091;p68"/>
          <p:cNvGrpSpPr/>
          <p:nvPr/>
        </p:nvGrpSpPr>
        <p:grpSpPr>
          <a:xfrm>
            <a:off x="1524000" y="2364025"/>
            <a:ext cx="203200" cy="711200"/>
            <a:chOff x="5791200" y="1352550"/>
            <a:chExt cx="152400" cy="533400"/>
          </a:xfrm>
        </p:grpSpPr>
        <p:sp>
          <p:nvSpPr>
            <p:cNvPr id="2049" name="Google Shape;2049;p68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68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68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094" name="Google Shape;2094;p68"/>
          <p:cNvCxnSpPr>
            <a:stCxn id="2049" idx="0"/>
            <a:endCxn id="2095" idx="1"/>
          </p:cNvCxnSpPr>
          <p:nvPr/>
        </p:nvCxnSpPr>
        <p:spPr>
          <a:xfrm>
            <a:off x="1727200" y="2719625"/>
            <a:ext cx="203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96" name="Google Shape;2096;p68"/>
          <p:cNvCxnSpPr>
            <a:stCxn id="2095" idx="3"/>
            <a:endCxn id="2036" idx="1"/>
          </p:cNvCxnSpPr>
          <p:nvPr/>
        </p:nvCxnSpPr>
        <p:spPr>
          <a:xfrm>
            <a:off x="2417684" y="2719625"/>
            <a:ext cx="427200" cy="4065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097" name="Google Shape;2097;p68"/>
          <p:cNvCxnSpPr>
            <a:stCxn id="2046" idx="0"/>
          </p:cNvCxnSpPr>
          <p:nvPr/>
        </p:nvCxnSpPr>
        <p:spPr>
          <a:xfrm rot="10800000" flipH="1">
            <a:off x="3251200" y="1551225"/>
            <a:ext cx="406400" cy="6096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98" name="Google Shape;2098;p68"/>
          <p:cNvCxnSpPr/>
          <p:nvPr/>
        </p:nvCxnSpPr>
        <p:spPr>
          <a:xfrm>
            <a:off x="3657600" y="1551225"/>
            <a:ext cx="7518400" cy="914400"/>
          </a:xfrm>
          <a:prstGeom prst="bentConnector3">
            <a:avLst>
              <a:gd name="adj1" fmla="val 97158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099" name="Google Shape;2099;p68"/>
          <p:cNvCxnSpPr/>
          <p:nvPr/>
        </p:nvCxnSpPr>
        <p:spPr>
          <a:xfrm flipH="1">
            <a:off x="1524000" y="1551225"/>
            <a:ext cx="2133600" cy="1320900"/>
          </a:xfrm>
          <a:prstGeom prst="bentConnector3">
            <a:avLst>
              <a:gd name="adj1" fmla="val 12440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100" name="Google Shape;2100;p68"/>
          <p:cNvCxnSpPr>
            <a:stCxn id="2076" idx="0"/>
          </p:cNvCxnSpPr>
          <p:nvPr/>
        </p:nvCxnSpPr>
        <p:spPr>
          <a:xfrm rot="10800000" flipH="1">
            <a:off x="8128000" y="2514325"/>
            <a:ext cx="203200" cy="2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101" name="Google Shape;2101;p68"/>
          <p:cNvCxnSpPr>
            <a:stCxn id="2063" idx="3"/>
            <a:endCxn id="2079" idx="1"/>
          </p:cNvCxnSpPr>
          <p:nvPr/>
        </p:nvCxnSpPr>
        <p:spPr>
          <a:xfrm rot="10800000" flipH="1">
            <a:off x="5999361" y="2664814"/>
            <a:ext cx="1950800" cy="490500"/>
          </a:xfrm>
          <a:prstGeom prst="bentConnector3">
            <a:avLst>
              <a:gd name="adj1" fmla="val 8536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102" name="Google Shape;2102;p68"/>
          <p:cNvCxnSpPr/>
          <p:nvPr/>
        </p:nvCxnSpPr>
        <p:spPr>
          <a:xfrm>
            <a:off x="5943361" y="3460115"/>
            <a:ext cx="1276400" cy="426900"/>
          </a:xfrm>
          <a:prstGeom prst="bentConnector3">
            <a:avLst>
              <a:gd name="adj1" fmla="val 16834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03" name="Google Shape;2103;p68"/>
          <p:cNvCxnSpPr/>
          <p:nvPr/>
        </p:nvCxnSpPr>
        <p:spPr>
          <a:xfrm rot="10800000" flipH="1">
            <a:off x="6197601" y="3148061"/>
            <a:ext cx="244764" cy="1503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104" name="Google Shape;2104;p68"/>
          <p:cNvCxnSpPr/>
          <p:nvPr/>
        </p:nvCxnSpPr>
        <p:spPr>
          <a:xfrm rot="10800000" flipH="1">
            <a:off x="6049819" y="3448244"/>
            <a:ext cx="346363" cy="769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105" name="Google Shape;2105;p68"/>
          <p:cNvCxnSpPr/>
          <p:nvPr/>
        </p:nvCxnSpPr>
        <p:spPr>
          <a:xfrm rot="10800000" flipH="1">
            <a:off x="2638356" y="1829203"/>
            <a:ext cx="4285600" cy="713700"/>
          </a:xfrm>
          <a:prstGeom prst="bentConnector3">
            <a:avLst>
              <a:gd name="adj1" fmla="val 27385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06" name="Google Shape;2106;p68"/>
          <p:cNvCxnSpPr/>
          <p:nvPr/>
        </p:nvCxnSpPr>
        <p:spPr>
          <a:xfrm>
            <a:off x="6908800" y="1821413"/>
            <a:ext cx="1016000" cy="489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2107" name="Google Shape;2107;p68"/>
          <p:cNvGrpSpPr/>
          <p:nvPr/>
        </p:nvGrpSpPr>
        <p:grpSpPr>
          <a:xfrm>
            <a:off x="1930401" y="2160826"/>
            <a:ext cx="487284" cy="1117599"/>
            <a:chOff x="1447800" y="1809750"/>
            <a:chExt cx="365463" cy="838199"/>
          </a:xfrm>
        </p:grpSpPr>
        <p:sp>
          <p:nvSpPr>
            <p:cNvPr id="2095" name="Google Shape;2095;p68"/>
            <p:cNvSpPr/>
            <p:nvPr/>
          </p:nvSpPr>
          <p:spPr>
            <a:xfrm>
              <a:off x="1447800" y="1809750"/>
              <a:ext cx="365463" cy="838199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pc</a:t>
              </a:r>
              <a:endParaRPr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08" name="Google Shape;2108;p68"/>
            <p:cNvSpPr/>
            <p:nvPr/>
          </p:nvSpPr>
          <p:spPr>
            <a:xfrm>
              <a:off x="1600200" y="2495550"/>
              <a:ext cx="152400" cy="152399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9" name="Google Shape;2109;p68"/>
          <p:cNvGrpSpPr/>
          <p:nvPr/>
        </p:nvGrpSpPr>
        <p:grpSpPr>
          <a:xfrm>
            <a:off x="7721600" y="2921000"/>
            <a:ext cx="203200" cy="711200"/>
            <a:chOff x="5791200" y="1352550"/>
            <a:chExt cx="152400" cy="533400"/>
          </a:xfrm>
        </p:grpSpPr>
        <p:sp>
          <p:nvSpPr>
            <p:cNvPr id="2074" name="Google Shape;2074;p68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68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68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12" name="Google Shape;2112;p68"/>
          <p:cNvCxnSpPr>
            <a:stCxn id="2036" idx="3"/>
            <a:endCxn id="2059" idx="1"/>
          </p:cNvCxnSpPr>
          <p:nvPr/>
        </p:nvCxnSpPr>
        <p:spPr>
          <a:xfrm rot="10800000" flipH="1">
            <a:off x="3657600" y="2922925"/>
            <a:ext cx="1219200" cy="203100"/>
          </a:xfrm>
          <a:prstGeom prst="bentConnector3">
            <a:avLst>
              <a:gd name="adj1" fmla="val 17803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113" name="Google Shape;2113;p68"/>
          <p:cNvCxnSpPr/>
          <p:nvPr/>
        </p:nvCxnSpPr>
        <p:spPr>
          <a:xfrm>
            <a:off x="3860800" y="3124200"/>
            <a:ext cx="0" cy="2235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114" name="Google Shape;2114;p68"/>
          <p:cNvCxnSpPr/>
          <p:nvPr/>
        </p:nvCxnSpPr>
        <p:spPr>
          <a:xfrm rot="10800000" flipH="1">
            <a:off x="3848485" y="3278425"/>
            <a:ext cx="1028315" cy="48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115" name="Google Shape;2115;p68"/>
          <p:cNvCxnSpPr/>
          <p:nvPr/>
        </p:nvCxnSpPr>
        <p:spPr>
          <a:xfrm rot="10800000" flipH="1">
            <a:off x="3863880" y="3583227"/>
            <a:ext cx="1012921" cy="356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116" name="Google Shape;2116;p68"/>
          <p:cNvCxnSpPr/>
          <p:nvPr/>
        </p:nvCxnSpPr>
        <p:spPr>
          <a:xfrm rot="10800000" flipH="1">
            <a:off x="3848485" y="4497626"/>
            <a:ext cx="825115" cy="1279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117" name="Google Shape;2117;p68"/>
          <p:cNvCxnSpPr>
            <a:stCxn id="2082" idx="0"/>
          </p:cNvCxnSpPr>
          <p:nvPr/>
        </p:nvCxnSpPr>
        <p:spPr>
          <a:xfrm rot="10800000">
            <a:off x="4441200" y="1393125"/>
            <a:ext cx="6938000" cy="1377300"/>
          </a:xfrm>
          <a:prstGeom prst="bentConnector3">
            <a:avLst>
              <a:gd name="adj1" fmla="val -2374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18" name="Google Shape;2118;p68"/>
          <p:cNvCxnSpPr/>
          <p:nvPr/>
        </p:nvCxnSpPr>
        <p:spPr>
          <a:xfrm rot="-5400000" flipH="1">
            <a:off x="4114850" y="1752550"/>
            <a:ext cx="1117500" cy="406400"/>
          </a:xfrm>
          <a:prstGeom prst="bentConnector3">
            <a:avLst>
              <a:gd name="adj1" fmla="val 100284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119" name="Google Shape;2119;p68"/>
          <p:cNvCxnSpPr/>
          <p:nvPr/>
        </p:nvCxnSpPr>
        <p:spPr>
          <a:xfrm rot="10800000">
            <a:off x="5080000" y="4851400"/>
            <a:ext cx="0" cy="508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120" name="Google Shape;2120;p68"/>
          <p:cNvCxnSpPr/>
          <p:nvPr/>
        </p:nvCxnSpPr>
        <p:spPr>
          <a:xfrm rot="10800000" flipH="1">
            <a:off x="7924800" y="3327400"/>
            <a:ext cx="494147" cy="308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121" name="Google Shape;2121;p68"/>
          <p:cNvCxnSpPr/>
          <p:nvPr/>
        </p:nvCxnSpPr>
        <p:spPr>
          <a:xfrm rot="10800000" flipH="1">
            <a:off x="7213600" y="3373681"/>
            <a:ext cx="2133600" cy="507900"/>
          </a:xfrm>
          <a:prstGeom prst="bentConnector3">
            <a:avLst>
              <a:gd name="adj1" fmla="val 86075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122" name="Google Shape;2122;p68"/>
          <p:cNvSpPr txBox="1"/>
          <p:nvPr/>
        </p:nvSpPr>
        <p:spPr>
          <a:xfrm>
            <a:off x="3985081" y="2646437"/>
            <a:ext cx="730209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inst[11:7]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p68"/>
          <p:cNvSpPr txBox="1"/>
          <p:nvPr/>
        </p:nvSpPr>
        <p:spPr>
          <a:xfrm>
            <a:off x="3962400" y="3022601"/>
            <a:ext cx="825539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inst[19:15]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4" name="Google Shape;2124;p68"/>
          <p:cNvSpPr txBox="1"/>
          <p:nvPr/>
        </p:nvSpPr>
        <p:spPr>
          <a:xfrm>
            <a:off x="3962400" y="3327401"/>
            <a:ext cx="825539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inst[24:20]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5" name="Google Shape;2125;p68"/>
          <p:cNvSpPr txBox="1"/>
          <p:nvPr/>
        </p:nvSpPr>
        <p:spPr>
          <a:xfrm>
            <a:off x="3891589" y="4180225"/>
            <a:ext cx="730209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inst[31:7]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6" name="Google Shape;2126;p68"/>
          <p:cNvCxnSpPr/>
          <p:nvPr/>
        </p:nvCxnSpPr>
        <p:spPr>
          <a:xfrm rot="-5400000">
            <a:off x="7080236" y="3261935"/>
            <a:ext cx="778800" cy="503600"/>
          </a:xfrm>
          <a:prstGeom prst="bentConnector3">
            <a:avLst>
              <a:gd name="adj1" fmla="val 10048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127" name="Google Shape;2127;p68"/>
          <p:cNvSpPr txBox="1"/>
          <p:nvPr/>
        </p:nvSpPr>
        <p:spPr>
          <a:xfrm>
            <a:off x="11000511" y="1888066"/>
            <a:ext cx="376172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pc+4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8" name="Google Shape;2128;p68"/>
          <p:cNvSpPr txBox="1"/>
          <p:nvPr/>
        </p:nvSpPr>
        <p:spPr>
          <a:xfrm>
            <a:off x="10564862" y="2075873"/>
            <a:ext cx="232076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9" name="Google Shape;2129;p68"/>
          <p:cNvSpPr txBox="1"/>
          <p:nvPr/>
        </p:nvSpPr>
        <p:spPr>
          <a:xfrm>
            <a:off x="10706484" y="3141133"/>
            <a:ext cx="44642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0" name="Google Shape;2130;p68"/>
          <p:cNvSpPr txBox="1"/>
          <p:nvPr/>
        </p:nvSpPr>
        <p:spPr>
          <a:xfrm>
            <a:off x="11442317" y="2783994"/>
            <a:ext cx="233271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1" name="Google Shape;2131;p68"/>
          <p:cNvSpPr txBox="1"/>
          <p:nvPr/>
        </p:nvSpPr>
        <p:spPr>
          <a:xfrm>
            <a:off x="1085273" y="2479194"/>
            <a:ext cx="278260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2" name="Google Shape;2132;p68"/>
          <p:cNvSpPr txBox="1"/>
          <p:nvPr/>
        </p:nvSpPr>
        <p:spPr>
          <a:xfrm>
            <a:off x="935954" y="2868661"/>
            <a:ext cx="376172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pc+4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3" name="Google Shape;2133;p68"/>
          <p:cNvSpPr txBox="1"/>
          <p:nvPr/>
        </p:nvSpPr>
        <p:spPr>
          <a:xfrm>
            <a:off x="7082675" y="2413001"/>
            <a:ext cx="698883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Reg[rs1]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4" name="Google Shape;2134;p68"/>
          <p:cNvSpPr txBox="1"/>
          <p:nvPr/>
        </p:nvSpPr>
        <p:spPr>
          <a:xfrm>
            <a:off x="7194244" y="1999042"/>
            <a:ext cx="292483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5" name="Google Shape;2135;p68"/>
          <p:cNvSpPr txBox="1"/>
          <p:nvPr/>
        </p:nvSpPr>
        <p:spPr>
          <a:xfrm>
            <a:off x="5663432" y="4278746"/>
            <a:ext cx="838968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imm[31:0]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6" name="Google Shape;2136;p68"/>
          <p:cNvSpPr txBox="1"/>
          <p:nvPr/>
        </p:nvSpPr>
        <p:spPr>
          <a:xfrm>
            <a:off x="7066641" y="2811842"/>
            <a:ext cx="711200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Reg[rs2]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7" name="Google Shape;2137;p68"/>
          <p:cNvCxnSpPr>
            <a:stCxn id="2044" idx="3"/>
          </p:cNvCxnSpPr>
          <p:nvPr/>
        </p:nvCxnSpPr>
        <p:spPr>
          <a:xfrm rot="10800000" flipH="1">
            <a:off x="5393299" y="3428751"/>
            <a:ext cx="2328400" cy="1101300"/>
          </a:xfrm>
          <a:prstGeom prst="bentConnector3">
            <a:avLst>
              <a:gd name="adj1" fmla="val 83439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138" name="Google Shape;2138;p68"/>
          <p:cNvSpPr/>
          <p:nvPr/>
        </p:nvSpPr>
        <p:spPr>
          <a:xfrm>
            <a:off x="1117601" y="5359400"/>
            <a:ext cx="10490969" cy="954424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9" name="Google Shape;2139;p68"/>
          <p:cNvSpPr txBox="1"/>
          <p:nvPr/>
        </p:nvSpPr>
        <p:spPr>
          <a:xfrm>
            <a:off x="3454401" y="5438498"/>
            <a:ext cx="730209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inst[31:0]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0" name="Google Shape;2140;p68"/>
          <p:cNvSpPr txBox="1"/>
          <p:nvPr/>
        </p:nvSpPr>
        <p:spPr>
          <a:xfrm>
            <a:off x="4572000" y="5461001"/>
            <a:ext cx="571053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ImmSel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1" name="Google Shape;2141;p68"/>
          <p:cNvSpPr txBox="1"/>
          <p:nvPr/>
        </p:nvSpPr>
        <p:spPr>
          <a:xfrm>
            <a:off x="5283201" y="5461001"/>
            <a:ext cx="642228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RegWEn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2" name="Google Shape;2142;p68"/>
          <p:cNvSpPr txBox="1"/>
          <p:nvPr/>
        </p:nvSpPr>
        <p:spPr>
          <a:xfrm>
            <a:off x="6096000" y="5461001"/>
            <a:ext cx="387376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BrUn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3" name="Google Shape;2143;p68"/>
          <p:cNvSpPr txBox="1"/>
          <p:nvPr/>
        </p:nvSpPr>
        <p:spPr>
          <a:xfrm>
            <a:off x="6502400" y="5461001"/>
            <a:ext cx="358539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BrEq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4" name="Google Shape;2144;p68"/>
          <p:cNvSpPr txBox="1"/>
          <p:nvPr/>
        </p:nvSpPr>
        <p:spPr>
          <a:xfrm>
            <a:off x="6908801" y="5461001"/>
            <a:ext cx="338609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BrLT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5" name="Google Shape;2145;p68"/>
          <p:cNvSpPr txBox="1"/>
          <p:nvPr/>
        </p:nvSpPr>
        <p:spPr>
          <a:xfrm>
            <a:off x="7924800" y="5461001"/>
            <a:ext cx="331997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ASel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6" name="Google Shape;2146;p68"/>
          <p:cNvSpPr txBox="1"/>
          <p:nvPr/>
        </p:nvSpPr>
        <p:spPr>
          <a:xfrm>
            <a:off x="7518401" y="5461001"/>
            <a:ext cx="325476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BSel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7" name="Google Shape;2147;p68"/>
          <p:cNvSpPr txBox="1"/>
          <p:nvPr/>
        </p:nvSpPr>
        <p:spPr>
          <a:xfrm>
            <a:off x="8432800" y="5461001"/>
            <a:ext cx="531747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ALUSel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8" name="Google Shape;2148;p68"/>
          <p:cNvSpPr txBox="1"/>
          <p:nvPr/>
        </p:nvSpPr>
        <p:spPr>
          <a:xfrm>
            <a:off x="9245601" y="5461001"/>
            <a:ext cx="683948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MemRW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9" name="Google Shape;2149;p68"/>
          <p:cNvSpPr txBox="1"/>
          <p:nvPr/>
        </p:nvSpPr>
        <p:spPr>
          <a:xfrm>
            <a:off x="10972801" y="5461001"/>
            <a:ext cx="492807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WBSel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0" name="Google Shape;2150;p68"/>
          <p:cNvSpPr txBox="1"/>
          <p:nvPr/>
        </p:nvSpPr>
        <p:spPr>
          <a:xfrm>
            <a:off x="1320800" y="5461001"/>
            <a:ext cx="420621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PCSel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1" name="Google Shape;2151;p68"/>
          <p:cNvSpPr txBox="1"/>
          <p:nvPr/>
        </p:nvSpPr>
        <p:spPr>
          <a:xfrm>
            <a:off x="4541930" y="2209801"/>
            <a:ext cx="233271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4" name="Google Shape;2154;p68"/>
          <p:cNvCxnSpPr/>
          <p:nvPr/>
        </p:nvCxnSpPr>
        <p:spPr>
          <a:xfrm rot="-5400000">
            <a:off x="2482967" y="2316425"/>
            <a:ext cx="578400" cy="268000"/>
          </a:xfrm>
          <a:prstGeom prst="bentConnector3">
            <a:avLst>
              <a:gd name="adj1" fmla="val 95972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25" name="Google Shape;506;g5ce8b99149_0_287"/>
          <p:cNvSpPr txBox="1">
            <a:spLocks noGrp="1"/>
          </p:cNvSpPr>
          <p:nvPr>
            <p:ph type="ftr" idx="4294967295"/>
          </p:nvPr>
        </p:nvSpPr>
        <p:spPr>
          <a:xfrm>
            <a:off x="4165600" y="6356350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</a:t>
            </a:r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699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单周期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时序</a:t>
            </a:r>
            <a:endParaRPr lang="zh-CN" altLang="en-US" dirty="0"/>
          </a:p>
        </p:txBody>
      </p:sp>
      <p:graphicFrame>
        <p:nvGraphicFramePr>
          <p:cNvPr id="4" name="Google Shape;828;p22"/>
          <p:cNvGraphicFramePr/>
          <p:nvPr>
            <p:extLst>
              <p:ext uri="{D42A27DB-BD31-4B8C-83A1-F6EECF244321}">
                <p14:modId xmlns:p14="http://schemas.microsoft.com/office/powerpoint/2010/main" val="1488700094"/>
              </p:ext>
            </p:extLst>
          </p:nvPr>
        </p:nvGraphicFramePr>
        <p:xfrm>
          <a:off x="1634540" y="3862240"/>
          <a:ext cx="8139150" cy="12041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56525"/>
                <a:gridCol w="1356525"/>
                <a:gridCol w="1356525"/>
                <a:gridCol w="1356525"/>
                <a:gridCol w="1356525"/>
                <a:gridCol w="1356525"/>
              </a:tblGrid>
              <a:tr h="401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1800" u="none" strike="noStrike" cap="none"/>
                        <a:t>IF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1800" u="none" strike="noStrike" cap="none"/>
                        <a:t>ID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1800" u="none" strike="noStrike" cap="none"/>
                        <a:t>EX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1800" u="none" strike="noStrike" cap="none"/>
                        <a:t>MEM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1800" u="none" strike="noStrike" cap="none"/>
                        <a:t>WB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1800" u="none" strike="noStrike" cap="none"/>
                        <a:t>Total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401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1800" u="none" strike="noStrike" cap="none"/>
                        <a:t>IMEM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1800" u="none" strike="noStrike" cap="none"/>
                        <a:t>Reg Read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1800" u="none" strike="noStrike" cap="none"/>
                        <a:t>ALU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1800" u="none" strike="noStrike" cap="none"/>
                        <a:t>DMEM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1800" u="none" strike="noStrike" cap="none"/>
                        <a:t>Reg W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401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1800" u="none" strike="noStrike" cap="none"/>
                        <a:t>200 ps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1800" u="none" strike="noStrike" cap="none"/>
                        <a:t>100 ps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1800" u="none" strike="noStrike" cap="none"/>
                        <a:t>200 ps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1800" u="none" strike="noStrike" cap="none"/>
                        <a:t>200 ps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1800" u="none" strike="noStrike" cap="none"/>
                        <a:t>100 ps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1800" u="none" strike="noStrike" cap="none"/>
                        <a:t>800 ps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pic>
        <p:nvPicPr>
          <p:cNvPr id="5" name="Google Shape;83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76417" y="1066115"/>
            <a:ext cx="7645799" cy="264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3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2515" y="5066365"/>
            <a:ext cx="5603187" cy="128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655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2495550"/>
            <a:ext cx="158115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oogle Shape;554;g5d1628faa7_0_174"/>
          <p:cNvGrpSpPr/>
          <p:nvPr/>
        </p:nvGrpSpPr>
        <p:grpSpPr>
          <a:xfrm>
            <a:off x="1864693" y="3340655"/>
            <a:ext cx="3578164" cy="702639"/>
            <a:chOff x="692540" y="2890753"/>
            <a:chExt cx="3554350" cy="903600"/>
          </a:xfrm>
        </p:grpSpPr>
        <p:sp>
          <p:nvSpPr>
            <p:cNvPr id="6" name="Google Shape;555;g5d1628faa7_0_174"/>
            <p:cNvSpPr txBox="1"/>
            <p:nvPr/>
          </p:nvSpPr>
          <p:spPr>
            <a:xfrm>
              <a:off x="692540" y="2890753"/>
              <a:ext cx="2519400" cy="903600"/>
            </a:xfrm>
            <a:prstGeom prst="rect">
              <a:avLst/>
            </a:prstGeom>
            <a:noFill/>
            <a:ln w="19050" cap="flat" cmpd="sng">
              <a:solidFill>
                <a:srgbClr val="8520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b="1">
                  <a:latin typeface="Calibri"/>
                  <a:ea typeface="Calibri"/>
                  <a:cs typeface="Calibri"/>
                  <a:sym typeface="Calibri"/>
                </a:rPr>
                <a:t>Data input</a:t>
              </a:r>
              <a:r>
                <a:rPr lang="en-US" sz="1700">
                  <a:latin typeface="Calibri"/>
                  <a:ea typeface="Calibri"/>
                  <a:cs typeface="Calibri"/>
                  <a:sym typeface="Calibri"/>
                </a:rPr>
                <a:t/>
              </a:r>
              <a:br>
                <a:rPr lang="en-US" sz="1700"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700">
                  <a:latin typeface="Calibri"/>
                  <a:ea typeface="Calibri"/>
                  <a:cs typeface="Calibri"/>
                  <a:sym typeface="Calibri"/>
                </a:rPr>
                <a:t>(can be various bit widths)</a:t>
              </a:r>
              <a:endParaRPr sz="17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" name="Google Shape;556;g5d1628faa7_0_174"/>
            <p:cNvCxnSpPr/>
            <p:nvPr/>
          </p:nvCxnSpPr>
          <p:spPr>
            <a:xfrm>
              <a:off x="3021225" y="3101525"/>
              <a:ext cx="1225665" cy="114214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" name="Google Shape;563;g5d1628faa7_0_174"/>
          <p:cNvGrpSpPr/>
          <p:nvPr/>
        </p:nvGrpSpPr>
        <p:grpSpPr>
          <a:xfrm>
            <a:off x="2116975" y="4043294"/>
            <a:ext cx="3325882" cy="760407"/>
            <a:chOff x="545675" y="3899643"/>
            <a:chExt cx="3325882" cy="760407"/>
          </a:xfrm>
        </p:grpSpPr>
        <p:sp>
          <p:nvSpPr>
            <p:cNvPr id="9" name="Google Shape;564;g5d1628faa7_0_174"/>
            <p:cNvSpPr txBox="1"/>
            <p:nvPr/>
          </p:nvSpPr>
          <p:spPr>
            <a:xfrm>
              <a:off x="545675" y="3957450"/>
              <a:ext cx="1993800" cy="702600"/>
            </a:xfrm>
            <a:prstGeom prst="rect">
              <a:avLst/>
            </a:prstGeom>
            <a:noFill/>
            <a:ln w="19050" cap="flat" cmpd="sng">
              <a:solidFill>
                <a:srgbClr val="8520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b="1">
                  <a:latin typeface="Calibri"/>
                  <a:ea typeface="Calibri"/>
                  <a:cs typeface="Calibri"/>
                  <a:sym typeface="Calibri"/>
                </a:rPr>
                <a:t>Write Enable</a:t>
              </a:r>
              <a:br>
                <a:rPr lang="en-US" sz="1700" b="1"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700">
                  <a:latin typeface="Calibri"/>
                  <a:ea typeface="Calibri"/>
                  <a:cs typeface="Calibri"/>
                  <a:sym typeface="Calibri"/>
                </a:rPr>
                <a:t>(can it be written to)</a:t>
              </a:r>
              <a:endParaRPr sz="17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" name="Google Shape;565;g5d1628faa7_0_174"/>
            <p:cNvCxnSpPr/>
            <p:nvPr/>
          </p:nvCxnSpPr>
          <p:spPr>
            <a:xfrm flipV="1">
              <a:off x="2348725" y="3899643"/>
              <a:ext cx="1522832" cy="300232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1" name="Google Shape;551;g5d1628faa7_0_174"/>
          <p:cNvGrpSpPr/>
          <p:nvPr/>
        </p:nvGrpSpPr>
        <p:grpSpPr>
          <a:xfrm>
            <a:off x="4168832" y="4362450"/>
            <a:ext cx="2133600" cy="1670313"/>
            <a:chOff x="1974500" y="4633137"/>
            <a:chExt cx="2133600" cy="1670313"/>
          </a:xfrm>
        </p:grpSpPr>
        <p:sp>
          <p:nvSpPr>
            <p:cNvPr id="12" name="Google Shape;552;g5d1628faa7_0_174"/>
            <p:cNvSpPr txBox="1"/>
            <p:nvPr/>
          </p:nvSpPr>
          <p:spPr>
            <a:xfrm>
              <a:off x="1974500" y="5361750"/>
              <a:ext cx="2133600" cy="941700"/>
            </a:xfrm>
            <a:prstGeom prst="rect">
              <a:avLst/>
            </a:prstGeom>
            <a:noFill/>
            <a:ln w="19050" cap="flat" cmpd="sng">
              <a:solidFill>
                <a:srgbClr val="8520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b="1" dirty="0">
                  <a:latin typeface="Calibri"/>
                  <a:ea typeface="Calibri"/>
                  <a:cs typeface="Calibri"/>
                  <a:sym typeface="Calibri"/>
                </a:rPr>
                <a:t>Clock input</a:t>
              </a:r>
              <a:br>
                <a:rPr lang="en-US" sz="1700" b="1" dirty="0"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700" dirty="0">
                  <a:latin typeface="Calibri"/>
                  <a:ea typeface="Calibri"/>
                  <a:cs typeface="Calibri"/>
                  <a:sym typeface="Calibri"/>
                </a:rPr>
                <a:t>(inputs active only on a clock “tick”)</a:t>
              </a:r>
              <a:endParaRPr sz="17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" name="Google Shape;553;g5d1628faa7_0_174"/>
            <p:cNvCxnSpPr/>
            <p:nvPr/>
          </p:nvCxnSpPr>
          <p:spPr>
            <a:xfrm flipV="1">
              <a:off x="3653575" y="4633137"/>
              <a:ext cx="125399" cy="841463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4" name="Google Shape;560;g5d1628faa7_0_174"/>
          <p:cNvGrpSpPr/>
          <p:nvPr/>
        </p:nvGrpSpPr>
        <p:grpSpPr>
          <a:xfrm>
            <a:off x="6429829" y="4452401"/>
            <a:ext cx="3186653" cy="1206137"/>
            <a:chOff x="4361422" y="4977763"/>
            <a:chExt cx="3186653" cy="1206137"/>
          </a:xfrm>
        </p:grpSpPr>
        <p:sp>
          <p:nvSpPr>
            <p:cNvPr id="15" name="Google Shape;561;g5d1628faa7_0_174"/>
            <p:cNvSpPr txBox="1"/>
            <p:nvPr/>
          </p:nvSpPr>
          <p:spPr>
            <a:xfrm>
              <a:off x="5662875" y="5481300"/>
              <a:ext cx="1885200" cy="702600"/>
            </a:xfrm>
            <a:prstGeom prst="rect">
              <a:avLst/>
            </a:prstGeom>
            <a:noFill/>
            <a:ln w="19050" cap="flat" cmpd="sng">
              <a:solidFill>
                <a:srgbClr val="8520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b="1">
                  <a:latin typeface="Calibri"/>
                  <a:ea typeface="Calibri"/>
                  <a:cs typeface="Calibri"/>
                  <a:sym typeface="Calibri"/>
                </a:rPr>
                <a:t>Reset</a:t>
              </a:r>
              <a:br>
                <a:rPr lang="en-US" sz="1700" b="1"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700">
                  <a:latin typeface="Calibri"/>
                  <a:ea typeface="Calibri"/>
                  <a:cs typeface="Calibri"/>
                  <a:sym typeface="Calibri"/>
                </a:rPr>
                <a:t>(sets value to zero)</a:t>
              </a:r>
              <a:endParaRPr sz="17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" name="Google Shape;562;g5d1628faa7_0_174"/>
            <p:cNvCxnSpPr/>
            <p:nvPr/>
          </p:nvCxnSpPr>
          <p:spPr>
            <a:xfrm flipH="1" flipV="1">
              <a:off x="4361422" y="4977763"/>
              <a:ext cx="1460228" cy="607262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7" name="Google Shape;557;g5d1628faa7_0_174"/>
          <p:cNvGrpSpPr/>
          <p:nvPr/>
        </p:nvGrpSpPr>
        <p:grpSpPr>
          <a:xfrm>
            <a:off x="6821457" y="2625289"/>
            <a:ext cx="3392350" cy="968075"/>
            <a:chOff x="4988725" y="3101525"/>
            <a:chExt cx="3392350" cy="968075"/>
          </a:xfrm>
        </p:grpSpPr>
        <p:sp>
          <p:nvSpPr>
            <p:cNvPr id="18" name="Google Shape;558;g5d1628faa7_0_174"/>
            <p:cNvSpPr txBox="1"/>
            <p:nvPr/>
          </p:nvSpPr>
          <p:spPr>
            <a:xfrm>
              <a:off x="5831675" y="3101525"/>
              <a:ext cx="2549400" cy="702600"/>
            </a:xfrm>
            <a:prstGeom prst="rect">
              <a:avLst/>
            </a:prstGeom>
            <a:noFill/>
            <a:ln w="19050" cap="flat" cmpd="sng">
              <a:solidFill>
                <a:srgbClr val="8520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7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output</a:t>
              </a: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/>
              </a:r>
              <a:b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(can be various bit widths)</a:t>
              </a:r>
              <a:endParaRPr sz="17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" name="Google Shape;559;g5d1628faa7_0_174"/>
            <p:cNvCxnSpPr/>
            <p:nvPr/>
          </p:nvCxnSpPr>
          <p:spPr>
            <a:xfrm flipH="1">
              <a:off x="4988725" y="3713800"/>
              <a:ext cx="933300" cy="355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5" name="Google Shape;554;g5d1628faa7_0_174"/>
          <p:cNvGrpSpPr/>
          <p:nvPr/>
        </p:nvGrpSpPr>
        <p:grpSpPr>
          <a:xfrm>
            <a:off x="1864693" y="2534925"/>
            <a:ext cx="3578164" cy="702639"/>
            <a:chOff x="692540" y="2890753"/>
            <a:chExt cx="3554350" cy="903600"/>
          </a:xfrm>
        </p:grpSpPr>
        <p:sp>
          <p:nvSpPr>
            <p:cNvPr id="26" name="Google Shape;555;g5d1628faa7_0_174"/>
            <p:cNvSpPr txBox="1"/>
            <p:nvPr/>
          </p:nvSpPr>
          <p:spPr>
            <a:xfrm>
              <a:off x="692540" y="2890753"/>
              <a:ext cx="2519400" cy="903600"/>
            </a:xfrm>
            <a:prstGeom prst="rect">
              <a:avLst/>
            </a:prstGeom>
            <a:noFill/>
            <a:ln w="19050" cap="flat" cmpd="sng">
              <a:solidFill>
                <a:srgbClr val="8520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b="1" dirty="0" smtClean="0">
                  <a:latin typeface="Calibri"/>
                  <a:ea typeface="Calibri"/>
                  <a:cs typeface="Calibri"/>
                  <a:sym typeface="Calibri"/>
                </a:rPr>
                <a:t>Chip Select</a:t>
              </a:r>
              <a:r>
                <a:rPr lang="en-US" sz="1700" dirty="0">
                  <a:latin typeface="Calibri"/>
                  <a:ea typeface="Calibri"/>
                  <a:cs typeface="Calibri"/>
                  <a:sym typeface="Calibri"/>
                </a:rPr>
                <a:t/>
              </a:r>
              <a:br>
                <a:rPr lang="en-US" sz="1700" dirty="0"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700" dirty="0" smtClean="0">
                  <a:latin typeface="Calibri"/>
                  <a:ea typeface="Calibri"/>
                  <a:cs typeface="Calibri"/>
                  <a:sym typeface="Calibri"/>
                </a:rPr>
                <a:t>(1 disables component)</a:t>
              </a:r>
              <a:endParaRPr sz="17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" name="Google Shape;556;g5d1628faa7_0_174"/>
            <p:cNvCxnSpPr/>
            <p:nvPr/>
          </p:nvCxnSpPr>
          <p:spPr>
            <a:xfrm>
              <a:off x="3021225" y="3101525"/>
              <a:ext cx="1225665" cy="692828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9" name="Google Shape;554;g5d1628faa7_0_174"/>
          <p:cNvGrpSpPr/>
          <p:nvPr/>
        </p:nvGrpSpPr>
        <p:grpSpPr>
          <a:xfrm>
            <a:off x="2220687" y="1352011"/>
            <a:ext cx="4081746" cy="1346810"/>
            <a:chOff x="25337" y="2890753"/>
            <a:chExt cx="4181130" cy="1521238"/>
          </a:xfrm>
        </p:grpSpPr>
        <p:sp>
          <p:nvSpPr>
            <p:cNvPr id="30" name="Google Shape;555;g5d1628faa7_0_174"/>
            <p:cNvSpPr txBox="1"/>
            <p:nvPr/>
          </p:nvSpPr>
          <p:spPr>
            <a:xfrm>
              <a:off x="25337" y="2890753"/>
              <a:ext cx="4181130" cy="903600"/>
            </a:xfrm>
            <a:prstGeom prst="rect">
              <a:avLst/>
            </a:prstGeom>
            <a:noFill/>
            <a:ln w="19050" cap="flat" cmpd="sng">
              <a:solidFill>
                <a:srgbClr val="8520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b="1" dirty="0" smtClean="0">
                  <a:latin typeface="Calibri"/>
                  <a:ea typeface="Calibri"/>
                  <a:cs typeface="Calibri"/>
                  <a:sym typeface="Calibri"/>
                </a:rPr>
                <a:t>Preset</a:t>
              </a:r>
              <a:r>
                <a:rPr lang="en-US" sz="1700" dirty="0">
                  <a:latin typeface="Calibri"/>
                  <a:ea typeface="Calibri"/>
                  <a:cs typeface="Calibri"/>
                  <a:sym typeface="Calibri"/>
                </a:rPr>
                <a:t/>
              </a:r>
              <a:br>
                <a:rPr lang="en-US" sz="1700" dirty="0"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700" dirty="0" smtClean="0">
                  <a:latin typeface="Calibri"/>
                  <a:ea typeface="Calibri"/>
                  <a:cs typeface="Calibri"/>
                  <a:sym typeface="Calibri"/>
                </a:rPr>
                <a:t>(when 1, pin value to max asynchronously) </a:t>
              </a:r>
              <a:endParaRPr sz="17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" name="Google Shape;556;g5d1628faa7_0_174"/>
            <p:cNvCxnSpPr/>
            <p:nvPr/>
          </p:nvCxnSpPr>
          <p:spPr>
            <a:xfrm>
              <a:off x="3740874" y="3719163"/>
              <a:ext cx="465592" cy="692828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22801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</a:t>
            </a:r>
            <a:r>
              <a:rPr lang="zh-CN" altLang="en-US" dirty="0" smtClean="0"/>
              <a:t>触发器时序</a:t>
            </a:r>
            <a:endParaRPr lang="zh-CN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674813"/>
            <a:ext cx="6859587" cy="348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064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带使能端</a:t>
            </a:r>
            <a:r>
              <a:rPr lang="en-US" altLang="zh-CN" dirty="0" smtClean="0"/>
              <a:t>D</a:t>
            </a:r>
            <a:r>
              <a:rPr lang="zh-CN" altLang="en-US" dirty="0" smtClean="0"/>
              <a:t>触发器时序</a:t>
            </a:r>
            <a:endParaRPr lang="zh-CN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1484313"/>
            <a:ext cx="7348538" cy="396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691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1" name="Google Shape;461;p8"/>
          <p:cNvCxnSpPr/>
          <p:nvPr/>
        </p:nvCxnSpPr>
        <p:spPr>
          <a:xfrm flipH="1">
            <a:off x="6176047" y="3481626"/>
            <a:ext cx="3069" cy="147137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62" name="Google Shape;462;p8"/>
          <p:cNvCxnSpPr/>
          <p:nvPr/>
        </p:nvCxnSpPr>
        <p:spPr>
          <a:xfrm flipH="1">
            <a:off x="5972847" y="3481626"/>
            <a:ext cx="3069" cy="147137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463" name="Google Shape;463;p8"/>
          <p:cNvSpPr txBox="1">
            <a:spLocks noGrp="1"/>
          </p:cNvSpPr>
          <p:nvPr>
            <p:ph type="title"/>
          </p:nvPr>
        </p:nvSpPr>
        <p:spPr>
          <a:xfrm>
            <a:off x="296986" y="142390"/>
            <a:ext cx="11504245" cy="1053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Pipelining RISC-V RV32I Datapath</a:t>
            </a:r>
            <a:endParaRPr sz="4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8"/>
          <p:cNvSpPr txBox="1">
            <a:spLocks noGrp="1"/>
          </p:cNvSpPr>
          <p:nvPr>
            <p:ph type="sldNum" idx="12"/>
          </p:nvPr>
        </p:nvSpPr>
        <p:spPr>
          <a:xfrm>
            <a:off x="905803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8"/>
          <p:cNvSpPr/>
          <p:nvPr/>
        </p:nvSpPr>
        <p:spPr>
          <a:xfrm>
            <a:off x="2112047" y="2668825"/>
            <a:ext cx="812800" cy="914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IMEM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6" name="Google Shape;466;p8"/>
          <p:cNvGrpSpPr/>
          <p:nvPr/>
        </p:nvGrpSpPr>
        <p:grpSpPr>
          <a:xfrm>
            <a:off x="7496847" y="2262425"/>
            <a:ext cx="695063" cy="1320800"/>
            <a:chOff x="6324600" y="3115310"/>
            <a:chExt cx="521297" cy="1056640"/>
          </a:xfrm>
        </p:grpSpPr>
        <p:sp>
          <p:nvSpPr>
            <p:cNvPr id="467" name="Google Shape;467;p8"/>
            <p:cNvSpPr/>
            <p:nvPr/>
          </p:nvSpPr>
          <p:spPr>
            <a:xfrm rot="5400000">
              <a:off x="6062980" y="3453130"/>
              <a:ext cx="105664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9" name="Google Shape;469;p8"/>
            <p:cNvCxnSpPr>
              <a:stCxn id="468" idx="2"/>
              <a:endCxn id="468" idx="4"/>
            </p:cNvCxnSpPr>
            <p:nvPr/>
          </p:nvCxnSpPr>
          <p:spPr>
            <a:xfrm>
              <a:off x="6400807" y="3602991"/>
              <a:ext cx="0" cy="1524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70" name="Google Shape;470;p8"/>
            <p:cNvSpPr txBox="1"/>
            <p:nvPr/>
          </p:nvSpPr>
          <p:spPr>
            <a:xfrm>
              <a:off x="6324600" y="3181350"/>
              <a:ext cx="52129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" name="Google Shape;471;p8"/>
          <p:cNvGrpSpPr/>
          <p:nvPr/>
        </p:nvGrpSpPr>
        <p:grpSpPr>
          <a:xfrm>
            <a:off x="3839247" y="3989625"/>
            <a:ext cx="821299" cy="1016000"/>
            <a:chOff x="3733800" y="3105150"/>
            <a:chExt cx="615974" cy="762000"/>
          </a:xfrm>
        </p:grpSpPr>
        <p:sp>
          <p:nvSpPr>
            <p:cNvPr id="472" name="Google Shape;472;p8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8"/>
            <p:cNvSpPr txBox="1"/>
            <p:nvPr/>
          </p:nvSpPr>
          <p:spPr>
            <a:xfrm>
              <a:off x="3733800" y="3218081"/>
              <a:ext cx="615974" cy="584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Imm.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4" name="Google Shape;474;p8"/>
          <p:cNvGrpSpPr/>
          <p:nvPr/>
        </p:nvGrpSpPr>
        <p:grpSpPr>
          <a:xfrm>
            <a:off x="2112047" y="1856025"/>
            <a:ext cx="406400" cy="609600"/>
            <a:chOff x="5181600" y="3257550"/>
            <a:chExt cx="304800" cy="457200"/>
          </a:xfrm>
        </p:grpSpPr>
        <p:sp>
          <p:nvSpPr>
            <p:cNvPr id="475" name="Google Shape;475;p8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8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7" name="Google Shape;477;p8"/>
          <p:cNvGrpSpPr/>
          <p:nvPr/>
        </p:nvGrpSpPr>
        <p:grpSpPr>
          <a:xfrm>
            <a:off x="8614447" y="2465625"/>
            <a:ext cx="1320800" cy="1117600"/>
            <a:chOff x="6324600" y="1733550"/>
            <a:chExt cx="990600" cy="838200"/>
          </a:xfrm>
        </p:grpSpPr>
        <p:sp>
          <p:nvSpPr>
            <p:cNvPr id="478" name="Google Shape;478;p8"/>
            <p:cNvSpPr/>
            <p:nvPr/>
          </p:nvSpPr>
          <p:spPr>
            <a:xfrm>
              <a:off x="6324600" y="1733550"/>
              <a:ext cx="990600" cy="8382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DMEM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7010400" y="2419350"/>
              <a:ext cx="152400" cy="1524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0" name="Google Shape;480;p8"/>
          <p:cNvGrpSpPr/>
          <p:nvPr/>
        </p:nvGrpSpPr>
        <p:grpSpPr>
          <a:xfrm>
            <a:off x="5569516" y="2770425"/>
            <a:ext cx="1016000" cy="914400"/>
            <a:chOff x="5029200" y="3333750"/>
            <a:chExt cx="762000" cy="685800"/>
          </a:xfrm>
        </p:grpSpPr>
        <p:sp>
          <p:nvSpPr>
            <p:cNvPr id="481" name="Google Shape;481;p8"/>
            <p:cNvSpPr/>
            <p:nvPr/>
          </p:nvSpPr>
          <p:spPr>
            <a:xfrm rot="5400000">
              <a:off x="4989949" y="3449201"/>
              <a:ext cx="685800" cy="454898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8"/>
            <p:cNvSpPr txBox="1"/>
            <p:nvPr/>
          </p:nvSpPr>
          <p:spPr>
            <a:xfrm>
              <a:off x="5029200" y="3409950"/>
              <a:ext cx="7620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Branch Comp.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3" name="Google Shape;483;p8"/>
          <p:cNvGrpSpPr/>
          <p:nvPr/>
        </p:nvGrpSpPr>
        <p:grpSpPr>
          <a:xfrm>
            <a:off x="4144048" y="1957625"/>
            <a:ext cx="1122561" cy="1930400"/>
            <a:chOff x="3657600" y="1428750"/>
            <a:chExt cx="841921" cy="1447800"/>
          </a:xfrm>
        </p:grpSpPr>
        <p:grpSp>
          <p:nvGrpSpPr>
            <p:cNvPr id="484" name="Google Shape;484;p8"/>
            <p:cNvGrpSpPr/>
            <p:nvPr/>
          </p:nvGrpSpPr>
          <p:grpSpPr>
            <a:xfrm>
              <a:off x="3657600" y="1428750"/>
              <a:ext cx="838199" cy="1447800"/>
              <a:chOff x="3810000" y="1412681"/>
              <a:chExt cx="838199" cy="1447800"/>
            </a:xfrm>
          </p:grpSpPr>
          <p:sp>
            <p:nvSpPr>
              <p:cNvPr id="485" name="Google Shape;485;p8"/>
              <p:cNvSpPr/>
              <p:nvPr/>
            </p:nvSpPr>
            <p:spPr>
              <a:xfrm>
                <a:off x="3810000" y="1412681"/>
                <a:ext cx="838199" cy="1447800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Reg[]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8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>
                  <a:gd name="adj" fmla="val 50000"/>
                </a:avLst>
              </a:prstGeom>
              <a:noFill/>
              <a:ln w="2857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7" name="Google Shape;487;p8"/>
            <p:cNvSpPr txBox="1"/>
            <p:nvPr/>
          </p:nvSpPr>
          <p:spPr>
            <a:xfrm>
              <a:off x="3657600" y="2234684"/>
              <a:ext cx="3975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AddrA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8"/>
            <p:cNvSpPr txBox="1"/>
            <p:nvPr/>
          </p:nvSpPr>
          <p:spPr>
            <a:xfrm>
              <a:off x="3657600" y="2463284"/>
              <a:ext cx="388102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AddrB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8"/>
            <p:cNvSpPr txBox="1"/>
            <p:nvPr/>
          </p:nvSpPr>
          <p:spPr>
            <a:xfrm>
              <a:off x="4114800" y="2234684"/>
              <a:ext cx="384721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DataA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8"/>
            <p:cNvSpPr txBox="1"/>
            <p:nvPr/>
          </p:nvSpPr>
          <p:spPr>
            <a:xfrm>
              <a:off x="3657600" y="1998881"/>
              <a:ext cx="399073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AddrD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8"/>
            <p:cNvSpPr txBox="1"/>
            <p:nvPr/>
          </p:nvSpPr>
          <p:spPr>
            <a:xfrm>
              <a:off x="4114800" y="2463284"/>
              <a:ext cx="377357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DataB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8"/>
            <p:cNvSpPr txBox="1"/>
            <p:nvPr/>
          </p:nvSpPr>
          <p:spPr>
            <a:xfrm>
              <a:off x="3657600" y="1694081"/>
              <a:ext cx="388327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DataD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3" name="Google Shape;493;p8"/>
          <p:cNvSpPr txBox="1"/>
          <p:nvPr/>
        </p:nvSpPr>
        <p:spPr>
          <a:xfrm>
            <a:off x="8614448" y="2770426"/>
            <a:ext cx="41036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8"/>
          <p:cNvSpPr txBox="1"/>
          <p:nvPr/>
        </p:nvSpPr>
        <p:spPr>
          <a:xfrm>
            <a:off x="8642691" y="3133805"/>
            <a:ext cx="58135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DataW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8"/>
          <p:cNvSpPr txBox="1"/>
          <p:nvPr/>
        </p:nvSpPr>
        <p:spPr>
          <a:xfrm>
            <a:off x="9325648" y="2872026"/>
            <a:ext cx="51296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DataR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6" name="Google Shape;496;p8"/>
          <p:cNvGrpSpPr/>
          <p:nvPr/>
        </p:nvGrpSpPr>
        <p:grpSpPr>
          <a:xfrm>
            <a:off x="7192047" y="2160825"/>
            <a:ext cx="203200" cy="711200"/>
            <a:chOff x="5791200" y="1352550"/>
            <a:chExt cx="152400" cy="533400"/>
          </a:xfrm>
        </p:grpSpPr>
        <p:sp>
          <p:nvSpPr>
            <p:cNvPr id="497" name="Google Shape;497;p8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8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8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00" name="Google Shape;500;p8"/>
          <p:cNvCxnSpPr>
            <a:stCxn id="478" idx="3"/>
          </p:cNvCxnSpPr>
          <p:nvPr/>
        </p:nvCxnSpPr>
        <p:spPr>
          <a:xfrm rot="10800000" flipH="1">
            <a:off x="9935247" y="3004025"/>
            <a:ext cx="490400" cy="20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501" name="Google Shape;501;p8"/>
          <p:cNvGrpSpPr/>
          <p:nvPr/>
        </p:nvGrpSpPr>
        <p:grpSpPr>
          <a:xfrm>
            <a:off x="10443247" y="2262425"/>
            <a:ext cx="203200" cy="1016000"/>
            <a:chOff x="8229600" y="1733550"/>
            <a:chExt cx="152400" cy="762000"/>
          </a:xfrm>
        </p:grpSpPr>
        <p:sp>
          <p:nvSpPr>
            <p:cNvPr id="502" name="Google Shape;502;p8"/>
            <p:cNvSpPr/>
            <p:nvPr/>
          </p:nvSpPr>
          <p:spPr>
            <a:xfrm rot="5400000">
              <a:off x="7924800" y="2038350"/>
              <a:ext cx="7620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8"/>
            <p:cNvSpPr txBox="1"/>
            <p:nvPr/>
          </p:nvSpPr>
          <p:spPr>
            <a:xfrm>
              <a:off x="8255000" y="2232025"/>
              <a:ext cx="762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8"/>
            <p:cNvSpPr txBox="1"/>
            <p:nvPr/>
          </p:nvSpPr>
          <p:spPr>
            <a:xfrm>
              <a:off x="8255000" y="2016125"/>
              <a:ext cx="762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8"/>
            <p:cNvSpPr txBox="1"/>
            <p:nvPr/>
          </p:nvSpPr>
          <p:spPr>
            <a:xfrm>
              <a:off x="8255000" y="1800225"/>
              <a:ext cx="762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06" name="Google Shape;506;p8"/>
          <p:cNvCxnSpPr>
            <a:stCxn id="467" idx="0"/>
            <a:endCxn id="493" idx="1"/>
          </p:cNvCxnSpPr>
          <p:nvPr/>
        </p:nvCxnSpPr>
        <p:spPr>
          <a:xfrm rot="10800000" flipH="1">
            <a:off x="8106447" y="2893425"/>
            <a:ext cx="508000" cy="29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07" name="Google Shape;507;p8"/>
          <p:cNvCxnSpPr/>
          <p:nvPr/>
        </p:nvCxnSpPr>
        <p:spPr>
          <a:xfrm rot="10800000">
            <a:off x="8229600" y="1701801"/>
            <a:ext cx="0" cy="123257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8" name="Google Shape;508;p8"/>
          <p:cNvCxnSpPr>
            <a:endCxn id="502" idx="2"/>
          </p:cNvCxnSpPr>
          <p:nvPr/>
        </p:nvCxnSpPr>
        <p:spPr>
          <a:xfrm>
            <a:off x="8229647" y="1701525"/>
            <a:ext cx="2213600" cy="1068900"/>
          </a:xfrm>
          <a:prstGeom prst="bentConnector3">
            <a:avLst>
              <a:gd name="adj1" fmla="val 83032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09" name="Google Shape;509;p8"/>
          <p:cNvCxnSpPr/>
          <p:nvPr/>
        </p:nvCxnSpPr>
        <p:spPr>
          <a:xfrm rot="-5400000" flipH="1">
            <a:off x="221095" y="1942278"/>
            <a:ext cx="835500" cy="304800"/>
          </a:xfrm>
          <a:prstGeom prst="bentConnector3">
            <a:avLst>
              <a:gd name="adj1" fmla="val 101582"/>
            </a:avLst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510" name="Google Shape;510;p8"/>
          <p:cNvGrpSpPr/>
          <p:nvPr/>
        </p:nvGrpSpPr>
        <p:grpSpPr>
          <a:xfrm>
            <a:off x="791247" y="2364025"/>
            <a:ext cx="203200" cy="711200"/>
            <a:chOff x="5791200" y="1352550"/>
            <a:chExt cx="152400" cy="533400"/>
          </a:xfrm>
        </p:grpSpPr>
        <p:sp>
          <p:nvSpPr>
            <p:cNvPr id="511" name="Google Shape;511;p8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8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8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14" name="Google Shape;514;p8"/>
          <p:cNvCxnSpPr>
            <a:stCxn id="511" idx="0"/>
            <a:endCxn id="515" idx="1"/>
          </p:cNvCxnSpPr>
          <p:nvPr/>
        </p:nvCxnSpPr>
        <p:spPr>
          <a:xfrm>
            <a:off x="994447" y="2719625"/>
            <a:ext cx="203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6" name="Google Shape;516;p8"/>
          <p:cNvCxnSpPr>
            <a:stCxn id="515" idx="3"/>
            <a:endCxn id="465" idx="1"/>
          </p:cNvCxnSpPr>
          <p:nvPr/>
        </p:nvCxnSpPr>
        <p:spPr>
          <a:xfrm>
            <a:off x="1684931" y="2719625"/>
            <a:ext cx="427200" cy="4065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17" name="Google Shape;517;p8"/>
          <p:cNvCxnSpPr>
            <a:stCxn id="475" idx="0"/>
          </p:cNvCxnSpPr>
          <p:nvPr/>
        </p:nvCxnSpPr>
        <p:spPr>
          <a:xfrm rot="10800000" flipH="1">
            <a:off x="2518447" y="1551225"/>
            <a:ext cx="406400" cy="6096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8" name="Google Shape;518;p8"/>
          <p:cNvCxnSpPr/>
          <p:nvPr/>
        </p:nvCxnSpPr>
        <p:spPr>
          <a:xfrm>
            <a:off x="2924847" y="1551225"/>
            <a:ext cx="7518400" cy="914400"/>
          </a:xfrm>
          <a:prstGeom prst="bentConnector3">
            <a:avLst>
              <a:gd name="adj1" fmla="val 97158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19" name="Google Shape;519;p8"/>
          <p:cNvCxnSpPr/>
          <p:nvPr/>
        </p:nvCxnSpPr>
        <p:spPr>
          <a:xfrm flipH="1">
            <a:off x="791247" y="1551225"/>
            <a:ext cx="2133600" cy="1320900"/>
          </a:xfrm>
          <a:prstGeom prst="bentConnector3">
            <a:avLst>
              <a:gd name="adj1" fmla="val 124407"/>
            </a:avLst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20" name="Google Shape;520;p8"/>
          <p:cNvCxnSpPr>
            <a:stCxn id="497" idx="0"/>
          </p:cNvCxnSpPr>
          <p:nvPr/>
        </p:nvCxnSpPr>
        <p:spPr>
          <a:xfrm rot="10800000" flipH="1">
            <a:off x="7395247" y="2514325"/>
            <a:ext cx="203200" cy="2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21" name="Google Shape;521;p8"/>
          <p:cNvCxnSpPr>
            <a:stCxn id="489" idx="3"/>
            <a:endCxn id="499" idx="1"/>
          </p:cNvCxnSpPr>
          <p:nvPr/>
        </p:nvCxnSpPr>
        <p:spPr>
          <a:xfrm rot="10800000" flipH="1">
            <a:off x="5266608" y="2664814"/>
            <a:ext cx="1950800" cy="490500"/>
          </a:xfrm>
          <a:prstGeom prst="bentConnector3">
            <a:avLst>
              <a:gd name="adj1" fmla="val 8536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22" name="Google Shape;522;p8"/>
          <p:cNvCxnSpPr/>
          <p:nvPr/>
        </p:nvCxnSpPr>
        <p:spPr>
          <a:xfrm>
            <a:off x="5210608" y="3460115"/>
            <a:ext cx="1276400" cy="426900"/>
          </a:xfrm>
          <a:prstGeom prst="bentConnector3">
            <a:avLst>
              <a:gd name="adj1" fmla="val 16834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3" name="Google Shape;523;p8"/>
          <p:cNvCxnSpPr/>
          <p:nvPr/>
        </p:nvCxnSpPr>
        <p:spPr>
          <a:xfrm rot="10800000" flipH="1">
            <a:off x="5464847" y="3148061"/>
            <a:ext cx="244764" cy="1503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24" name="Google Shape;524;p8"/>
          <p:cNvCxnSpPr/>
          <p:nvPr/>
        </p:nvCxnSpPr>
        <p:spPr>
          <a:xfrm rot="10800000" flipH="1">
            <a:off x="5317065" y="3448244"/>
            <a:ext cx="346363" cy="769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25" name="Google Shape;525;p8"/>
          <p:cNvCxnSpPr/>
          <p:nvPr/>
        </p:nvCxnSpPr>
        <p:spPr>
          <a:xfrm rot="10800000" flipH="1">
            <a:off x="1905603" y="1829203"/>
            <a:ext cx="4285600" cy="713700"/>
          </a:xfrm>
          <a:prstGeom prst="bentConnector3">
            <a:avLst>
              <a:gd name="adj1" fmla="val 27385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6" name="Google Shape;526;p8"/>
          <p:cNvCxnSpPr/>
          <p:nvPr/>
        </p:nvCxnSpPr>
        <p:spPr>
          <a:xfrm>
            <a:off x="6176047" y="1821413"/>
            <a:ext cx="1016000" cy="489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527" name="Google Shape;527;p8"/>
          <p:cNvGrpSpPr/>
          <p:nvPr/>
        </p:nvGrpSpPr>
        <p:grpSpPr>
          <a:xfrm>
            <a:off x="1197647" y="2160826"/>
            <a:ext cx="487284" cy="1117599"/>
            <a:chOff x="1447800" y="1809750"/>
            <a:chExt cx="365463" cy="838199"/>
          </a:xfrm>
        </p:grpSpPr>
        <p:sp>
          <p:nvSpPr>
            <p:cNvPr id="515" name="Google Shape;515;p8"/>
            <p:cNvSpPr/>
            <p:nvPr/>
          </p:nvSpPr>
          <p:spPr>
            <a:xfrm>
              <a:off x="1447800" y="1809750"/>
              <a:ext cx="365463" cy="838199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pc</a:t>
              </a:r>
              <a:endParaRPr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1600200" y="2495550"/>
              <a:ext cx="152400" cy="152399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9" name="Google Shape;529;p8"/>
          <p:cNvGrpSpPr/>
          <p:nvPr/>
        </p:nvGrpSpPr>
        <p:grpSpPr>
          <a:xfrm>
            <a:off x="6988847" y="2921000"/>
            <a:ext cx="203200" cy="711200"/>
            <a:chOff x="5791200" y="1352550"/>
            <a:chExt cx="152400" cy="533400"/>
          </a:xfrm>
        </p:grpSpPr>
        <p:sp>
          <p:nvSpPr>
            <p:cNvPr id="530" name="Google Shape;530;p8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8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8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33" name="Google Shape;533;p8"/>
          <p:cNvCxnSpPr>
            <a:stCxn id="465" idx="3"/>
            <a:endCxn id="485" idx="1"/>
          </p:cNvCxnSpPr>
          <p:nvPr/>
        </p:nvCxnSpPr>
        <p:spPr>
          <a:xfrm rot="10800000" flipH="1">
            <a:off x="2924847" y="2922925"/>
            <a:ext cx="1219200" cy="203100"/>
          </a:xfrm>
          <a:prstGeom prst="bentConnector3">
            <a:avLst>
              <a:gd name="adj1" fmla="val 17803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34" name="Google Shape;534;p8"/>
          <p:cNvCxnSpPr/>
          <p:nvPr/>
        </p:nvCxnSpPr>
        <p:spPr>
          <a:xfrm>
            <a:off x="3128047" y="3124200"/>
            <a:ext cx="0" cy="1727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35" name="Google Shape;535;p8"/>
          <p:cNvCxnSpPr/>
          <p:nvPr/>
        </p:nvCxnSpPr>
        <p:spPr>
          <a:xfrm rot="10800000" flipH="1">
            <a:off x="3115732" y="3278425"/>
            <a:ext cx="1028315" cy="48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36" name="Google Shape;536;p8"/>
          <p:cNvCxnSpPr/>
          <p:nvPr/>
        </p:nvCxnSpPr>
        <p:spPr>
          <a:xfrm rot="10800000" flipH="1">
            <a:off x="3131126" y="3583227"/>
            <a:ext cx="1012921" cy="356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37" name="Google Shape;537;p8"/>
          <p:cNvCxnSpPr/>
          <p:nvPr/>
        </p:nvCxnSpPr>
        <p:spPr>
          <a:xfrm rot="10800000" flipH="1">
            <a:off x="3115732" y="4497626"/>
            <a:ext cx="825115" cy="1279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38" name="Google Shape;538;p8"/>
          <p:cNvCxnSpPr>
            <a:stCxn id="502" idx="0"/>
          </p:cNvCxnSpPr>
          <p:nvPr/>
        </p:nvCxnSpPr>
        <p:spPr>
          <a:xfrm rot="10800000">
            <a:off x="3708447" y="1393125"/>
            <a:ext cx="6938000" cy="1377300"/>
          </a:xfrm>
          <a:prstGeom prst="bentConnector3">
            <a:avLst>
              <a:gd name="adj1" fmla="val -2374"/>
            </a:avLst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39" name="Google Shape;539;p8"/>
          <p:cNvCxnSpPr/>
          <p:nvPr/>
        </p:nvCxnSpPr>
        <p:spPr>
          <a:xfrm rot="-5400000" flipH="1">
            <a:off x="3382097" y="1752550"/>
            <a:ext cx="1117500" cy="406400"/>
          </a:xfrm>
          <a:prstGeom prst="bentConnector3">
            <a:avLst>
              <a:gd name="adj1" fmla="val 100284"/>
            </a:avLst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40" name="Google Shape;540;p8"/>
          <p:cNvCxnSpPr/>
          <p:nvPr/>
        </p:nvCxnSpPr>
        <p:spPr>
          <a:xfrm rot="10800000" flipH="1">
            <a:off x="7192046" y="3327400"/>
            <a:ext cx="494147" cy="308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41" name="Google Shape;541;p8"/>
          <p:cNvCxnSpPr/>
          <p:nvPr/>
        </p:nvCxnSpPr>
        <p:spPr>
          <a:xfrm rot="10800000" flipH="1">
            <a:off x="6480847" y="3373681"/>
            <a:ext cx="2133600" cy="507900"/>
          </a:xfrm>
          <a:prstGeom prst="bentConnector3">
            <a:avLst>
              <a:gd name="adj1" fmla="val 90765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42" name="Google Shape;542;p8"/>
          <p:cNvSpPr txBox="1"/>
          <p:nvPr/>
        </p:nvSpPr>
        <p:spPr>
          <a:xfrm>
            <a:off x="3252328" y="2646437"/>
            <a:ext cx="730209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inst[11:7]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8"/>
          <p:cNvSpPr txBox="1"/>
          <p:nvPr/>
        </p:nvSpPr>
        <p:spPr>
          <a:xfrm>
            <a:off x="3229647" y="3022601"/>
            <a:ext cx="825539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inst[19:15]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8"/>
          <p:cNvSpPr txBox="1"/>
          <p:nvPr/>
        </p:nvSpPr>
        <p:spPr>
          <a:xfrm>
            <a:off x="3229647" y="3327401"/>
            <a:ext cx="825539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inst[24:20]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8"/>
          <p:cNvSpPr txBox="1"/>
          <p:nvPr/>
        </p:nvSpPr>
        <p:spPr>
          <a:xfrm>
            <a:off x="3158836" y="4180225"/>
            <a:ext cx="730209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inst[31:7]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6" name="Google Shape;546;p8"/>
          <p:cNvCxnSpPr/>
          <p:nvPr/>
        </p:nvCxnSpPr>
        <p:spPr>
          <a:xfrm rot="-5400000">
            <a:off x="6347481" y="3261935"/>
            <a:ext cx="778800" cy="503600"/>
          </a:xfrm>
          <a:prstGeom prst="bentConnector3">
            <a:avLst>
              <a:gd name="adj1" fmla="val 10048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47" name="Google Shape;547;p8"/>
          <p:cNvSpPr txBox="1"/>
          <p:nvPr/>
        </p:nvSpPr>
        <p:spPr>
          <a:xfrm>
            <a:off x="10267758" y="1888066"/>
            <a:ext cx="376172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pc+4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8"/>
          <p:cNvSpPr txBox="1"/>
          <p:nvPr/>
        </p:nvSpPr>
        <p:spPr>
          <a:xfrm>
            <a:off x="9832109" y="2075873"/>
            <a:ext cx="232076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8"/>
          <p:cNvSpPr txBox="1"/>
          <p:nvPr/>
        </p:nvSpPr>
        <p:spPr>
          <a:xfrm>
            <a:off x="9973731" y="3141133"/>
            <a:ext cx="44642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8"/>
          <p:cNvSpPr txBox="1"/>
          <p:nvPr/>
        </p:nvSpPr>
        <p:spPr>
          <a:xfrm>
            <a:off x="10709563" y="2783994"/>
            <a:ext cx="233271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8"/>
          <p:cNvSpPr txBox="1"/>
          <p:nvPr/>
        </p:nvSpPr>
        <p:spPr>
          <a:xfrm>
            <a:off x="352519" y="2479194"/>
            <a:ext cx="278260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8"/>
          <p:cNvSpPr txBox="1"/>
          <p:nvPr/>
        </p:nvSpPr>
        <p:spPr>
          <a:xfrm>
            <a:off x="203201" y="2868661"/>
            <a:ext cx="376172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pc+4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8"/>
          <p:cNvSpPr txBox="1"/>
          <p:nvPr/>
        </p:nvSpPr>
        <p:spPr>
          <a:xfrm>
            <a:off x="6349921" y="2413001"/>
            <a:ext cx="698883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Reg[rs1]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8"/>
          <p:cNvSpPr txBox="1"/>
          <p:nvPr/>
        </p:nvSpPr>
        <p:spPr>
          <a:xfrm>
            <a:off x="6461491" y="1999042"/>
            <a:ext cx="292483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8"/>
          <p:cNvSpPr txBox="1"/>
          <p:nvPr/>
        </p:nvSpPr>
        <p:spPr>
          <a:xfrm>
            <a:off x="4930679" y="4278746"/>
            <a:ext cx="838968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imm[31:0]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8"/>
          <p:cNvSpPr txBox="1"/>
          <p:nvPr/>
        </p:nvSpPr>
        <p:spPr>
          <a:xfrm>
            <a:off x="6333888" y="2811842"/>
            <a:ext cx="711200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Reg[rs2]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7" name="Google Shape;557;p8"/>
          <p:cNvCxnSpPr>
            <a:stCxn id="473" idx="3"/>
          </p:cNvCxnSpPr>
          <p:nvPr/>
        </p:nvCxnSpPr>
        <p:spPr>
          <a:xfrm rot="10800000" flipH="1">
            <a:off x="4660545" y="3428751"/>
            <a:ext cx="2328400" cy="1101300"/>
          </a:xfrm>
          <a:prstGeom prst="bentConnector3">
            <a:avLst>
              <a:gd name="adj1" fmla="val 83439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58" name="Google Shape;558;p8"/>
          <p:cNvSpPr txBox="1"/>
          <p:nvPr/>
        </p:nvSpPr>
        <p:spPr>
          <a:xfrm>
            <a:off x="3809176" y="2209801"/>
            <a:ext cx="233271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9" name="Google Shape;559;p8"/>
          <p:cNvCxnSpPr/>
          <p:nvPr/>
        </p:nvCxnSpPr>
        <p:spPr>
          <a:xfrm rot="10800000">
            <a:off x="486448" y="1701800"/>
            <a:ext cx="7743153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60" name="Google Shape;560;p8"/>
          <p:cNvGrpSpPr/>
          <p:nvPr/>
        </p:nvGrpSpPr>
        <p:grpSpPr>
          <a:xfrm>
            <a:off x="384847" y="1193800"/>
            <a:ext cx="2641600" cy="4876800"/>
            <a:chOff x="288635" y="895350"/>
            <a:chExt cx="1981200" cy="3657600"/>
          </a:xfrm>
        </p:grpSpPr>
        <p:cxnSp>
          <p:nvCxnSpPr>
            <p:cNvPr id="561" name="Google Shape;561;p8"/>
            <p:cNvCxnSpPr/>
            <p:nvPr/>
          </p:nvCxnSpPr>
          <p:spPr>
            <a:xfrm>
              <a:off x="2269835" y="895350"/>
              <a:ext cx="0" cy="36576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sp>
          <p:nvSpPr>
            <p:cNvPr id="562" name="Google Shape;562;p8"/>
            <p:cNvSpPr txBox="1"/>
            <p:nvPr/>
          </p:nvSpPr>
          <p:spPr>
            <a:xfrm>
              <a:off x="288635" y="3867150"/>
              <a:ext cx="1595609" cy="584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Instruction Fetch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(F)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3" name="Google Shape;563;p8"/>
          <p:cNvGrpSpPr/>
          <p:nvPr/>
        </p:nvGrpSpPr>
        <p:grpSpPr>
          <a:xfrm>
            <a:off x="2620047" y="1193800"/>
            <a:ext cx="3149600" cy="5009832"/>
            <a:chOff x="1965035" y="895350"/>
            <a:chExt cx="2362200" cy="3757374"/>
          </a:xfrm>
        </p:grpSpPr>
        <p:cxnSp>
          <p:nvCxnSpPr>
            <p:cNvPr id="564" name="Google Shape;564;p8"/>
            <p:cNvCxnSpPr/>
            <p:nvPr/>
          </p:nvCxnSpPr>
          <p:spPr>
            <a:xfrm rot="10800000">
              <a:off x="4022435" y="895350"/>
              <a:ext cx="0" cy="35814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sp>
          <p:nvSpPr>
            <p:cNvPr id="565" name="Google Shape;565;p8"/>
            <p:cNvSpPr txBox="1"/>
            <p:nvPr/>
          </p:nvSpPr>
          <p:spPr>
            <a:xfrm>
              <a:off x="1965035" y="3790950"/>
              <a:ext cx="2362200" cy="861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Instruction Decode/Register Read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(D)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6" name="Google Shape;566;p8"/>
          <p:cNvGrpSpPr/>
          <p:nvPr/>
        </p:nvGrpSpPr>
        <p:grpSpPr>
          <a:xfrm>
            <a:off x="5261647" y="1193800"/>
            <a:ext cx="3149600" cy="4775200"/>
            <a:chOff x="3946235" y="895350"/>
            <a:chExt cx="2362200" cy="3581400"/>
          </a:xfrm>
        </p:grpSpPr>
        <p:cxnSp>
          <p:nvCxnSpPr>
            <p:cNvPr id="567" name="Google Shape;567;p8"/>
            <p:cNvCxnSpPr/>
            <p:nvPr/>
          </p:nvCxnSpPr>
          <p:spPr>
            <a:xfrm>
              <a:off x="6248400" y="895350"/>
              <a:ext cx="16165" cy="35814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sp>
          <p:nvSpPr>
            <p:cNvPr id="568" name="Google Shape;568;p8"/>
            <p:cNvSpPr txBox="1"/>
            <p:nvPr/>
          </p:nvSpPr>
          <p:spPr>
            <a:xfrm>
              <a:off x="3946235" y="3867150"/>
              <a:ext cx="2362200" cy="584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 Execute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(X)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9" name="Google Shape;569;p8"/>
          <p:cNvGrpSpPr/>
          <p:nvPr/>
        </p:nvGrpSpPr>
        <p:grpSpPr>
          <a:xfrm>
            <a:off x="8309648" y="1193800"/>
            <a:ext cx="2459953" cy="4876800"/>
            <a:chOff x="6232235" y="895350"/>
            <a:chExt cx="1844965" cy="3657600"/>
          </a:xfrm>
        </p:grpSpPr>
        <p:cxnSp>
          <p:nvCxnSpPr>
            <p:cNvPr id="570" name="Google Shape;570;p8"/>
            <p:cNvCxnSpPr/>
            <p:nvPr/>
          </p:nvCxnSpPr>
          <p:spPr>
            <a:xfrm>
              <a:off x="8061035" y="895350"/>
              <a:ext cx="16165" cy="36576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sp>
          <p:nvSpPr>
            <p:cNvPr id="571" name="Google Shape;571;p8"/>
            <p:cNvSpPr txBox="1"/>
            <p:nvPr/>
          </p:nvSpPr>
          <p:spPr>
            <a:xfrm>
              <a:off x="6232235" y="3867150"/>
              <a:ext cx="1676400" cy="584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Memory Access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(M)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2" name="Google Shape;572;p8"/>
          <p:cNvSpPr txBox="1"/>
          <p:nvPr/>
        </p:nvSpPr>
        <p:spPr>
          <a:xfrm>
            <a:off x="10566400" y="5156201"/>
            <a:ext cx="1727200" cy="77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Back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(W)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3" name="Google Shape;573;p8"/>
          <p:cNvCxnSpPr/>
          <p:nvPr/>
        </p:nvCxnSpPr>
        <p:spPr>
          <a:xfrm rot="-5400000">
            <a:off x="1650991" y="2176134"/>
            <a:ext cx="558900" cy="528800"/>
          </a:xfrm>
          <a:prstGeom prst="bentConnector3">
            <a:avLst>
              <a:gd name="adj1" fmla="val 0"/>
            </a:avLst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74" name="Google Shape;574;p8"/>
          <p:cNvSpPr txBox="1"/>
          <p:nvPr/>
        </p:nvSpPr>
        <p:spPr>
          <a:xfrm>
            <a:off x="2192333" y="5918400"/>
            <a:ext cx="86304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NOTE: Control signals are also pipelined!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659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0" name="Google Shape;580;p9"/>
          <p:cNvCxnSpPr/>
          <p:nvPr/>
        </p:nvCxnSpPr>
        <p:spPr>
          <a:xfrm>
            <a:off x="5181600" y="5461000"/>
            <a:ext cx="5791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1" name="Google Shape;581;p9"/>
          <p:cNvSpPr txBox="1">
            <a:spLocks noGrp="1"/>
          </p:cNvSpPr>
          <p:nvPr>
            <p:ph type="title"/>
          </p:nvPr>
        </p:nvSpPr>
        <p:spPr>
          <a:xfrm>
            <a:off x="296986" y="142390"/>
            <a:ext cx="11504245" cy="1053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Pipelined RISC-V RV32I Datapath</a:t>
            </a:r>
            <a:endParaRPr sz="4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9"/>
          <p:cNvSpPr txBox="1">
            <a:spLocks noGrp="1"/>
          </p:cNvSpPr>
          <p:nvPr>
            <p:ph type="sldNum" idx="12"/>
          </p:nvPr>
        </p:nvSpPr>
        <p:spPr>
          <a:xfrm>
            <a:off x="905803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9"/>
          <p:cNvSpPr/>
          <p:nvPr/>
        </p:nvSpPr>
        <p:spPr>
          <a:xfrm>
            <a:off x="1908847" y="3530600"/>
            <a:ext cx="812800" cy="914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IMEM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4" name="Google Shape;584;p9"/>
          <p:cNvGrpSpPr/>
          <p:nvPr/>
        </p:nvGrpSpPr>
        <p:grpSpPr>
          <a:xfrm>
            <a:off x="7128138" y="2872025"/>
            <a:ext cx="695063" cy="1320800"/>
            <a:chOff x="6324600" y="3115310"/>
            <a:chExt cx="521297" cy="1056640"/>
          </a:xfrm>
        </p:grpSpPr>
        <p:sp>
          <p:nvSpPr>
            <p:cNvPr id="585" name="Google Shape;585;p9"/>
            <p:cNvSpPr/>
            <p:nvPr/>
          </p:nvSpPr>
          <p:spPr>
            <a:xfrm rot="5400000">
              <a:off x="6062980" y="3453130"/>
              <a:ext cx="105664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9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87" name="Google Shape;587;p9"/>
            <p:cNvCxnSpPr>
              <a:stCxn id="586" idx="2"/>
              <a:endCxn id="586" idx="4"/>
            </p:cNvCxnSpPr>
            <p:nvPr/>
          </p:nvCxnSpPr>
          <p:spPr>
            <a:xfrm>
              <a:off x="6400807" y="3602991"/>
              <a:ext cx="0" cy="1524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88" name="Google Shape;588;p9"/>
            <p:cNvSpPr txBox="1"/>
            <p:nvPr/>
          </p:nvSpPr>
          <p:spPr>
            <a:xfrm>
              <a:off x="6324600" y="3181350"/>
              <a:ext cx="52129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9" name="Google Shape;589;p9"/>
          <p:cNvGrpSpPr/>
          <p:nvPr/>
        </p:nvGrpSpPr>
        <p:grpSpPr>
          <a:xfrm>
            <a:off x="1908847" y="2465625"/>
            <a:ext cx="406400" cy="609600"/>
            <a:chOff x="5181600" y="3257550"/>
            <a:chExt cx="304800" cy="457200"/>
          </a:xfrm>
        </p:grpSpPr>
        <p:sp>
          <p:nvSpPr>
            <p:cNvPr id="590" name="Google Shape;590;p9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solidFill>
              <a:schemeClr val="lt1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9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2" name="Google Shape;592;p9"/>
          <p:cNvGrpSpPr/>
          <p:nvPr/>
        </p:nvGrpSpPr>
        <p:grpSpPr>
          <a:xfrm>
            <a:off x="8847613" y="3075225"/>
            <a:ext cx="1320800" cy="1117600"/>
            <a:chOff x="6324600" y="1733550"/>
            <a:chExt cx="990600" cy="838200"/>
          </a:xfrm>
        </p:grpSpPr>
        <p:sp>
          <p:nvSpPr>
            <p:cNvPr id="593" name="Google Shape;593;p9"/>
            <p:cNvSpPr/>
            <p:nvPr/>
          </p:nvSpPr>
          <p:spPr>
            <a:xfrm>
              <a:off x="6324600" y="1733550"/>
              <a:ext cx="990600" cy="8382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DMEM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7010400" y="2419350"/>
              <a:ext cx="152400" cy="1524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5" name="Google Shape;595;p9"/>
          <p:cNvGrpSpPr/>
          <p:nvPr/>
        </p:nvGrpSpPr>
        <p:grpSpPr>
          <a:xfrm>
            <a:off x="5384800" y="3278425"/>
            <a:ext cx="1016000" cy="1166575"/>
            <a:chOff x="4191000" y="1962150"/>
            <a:chExt cx="762000" cy="874931"/>
          </a:xfrm>
        </p:grpSpPr>
        <p:cxnSp>
          <p:nvCxnSpPr>
            <p:cNvPr id="596" name="Google Shape;596;p9"/>
            <p:cNvCxnSpPr/>
            <p:nvPr/>
          </p:nvCxnSpPr>
          <p:spPr>
            <a:xfrm flipH="1">
              <a:off x="4495800" y="2571750"/>
              <a:ext cx="2302" cy="26533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597" name="Google Shape;597;p9"/>
            <p:cNvCxnSpPr/>
            <p:nvPr/>
          </p:nvCxnSpPr>
          <p:spPr>
            <a:xfrm flipH="1">
              <a:off x="4343400" y="2571750"/>
              <a:ext cx="2302" cy="26533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grpSp>
          <p:nvGrpSpPr>
            <p:cNvPr id="598" name="Google Shape;598;p9"/>
            <p:cNvGrpSpPr/>
            <p:nvPr/>
          </p:nvGrpSpPr>
          <p:grpSpPr>
            <a:xfrm>
              <a:off x="4191000" y="1962150"/>
              <a:ext cx="762000" cy="685800"/>
              <a:chOff x="5043063" y="3218081"/>
              <a:chExt cx="762000" cy="685800"/>
            </a:xfrm>
          </p:grpSpPr>
          <p:sp>
            <p:nvSpPr>
              <p:cNvPr id="599" name="Google Shape;599;p9"/>
              <p:cNvSpPr/>
              <p:nvPr/>
            </p:nvSpPr>
            <p:spPr>
              <a:xfrm rot="5400000">
                <a:off x="5003812" y="3333532"/>
                <a:ext cx="685800" cy="454898"/>
              </a:xfrm>
              <a:prstGeom prst="trapezoid">
                <a:avLst>
                  <a:gd name="adj" fmla="val 30656"/>
                </a:avLst>
              </a:prstGeom>
              <a:solidFill>
                <a:srgbClr val="FFFFFF"/>
              </a:solidFill>
              <a:ln w="2857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9"/>
              <p:cNvSpPr txBox="1"/>
              <p:nvPr/>
            </p:nvSpPr>
            <p:spPr>
              <a:xfrm>
                <a:off x="5043063" y="3370481"/>
                <a:ext cx="762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Branch Comp.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01" name="Google Shape;601;p9"/>
          <p:cNvGrpSpPr/>
          <p:nvPr/>
        </p:nvGrpSpPr>
        <p:grpSpPr>
          <a:xfrm>
            <a:off x="3759201" y="2567225"/>
            <a:ext cx="1122561" cy="1930400"/>
            <a:chOff x="3657600" y="1428750"/>
            <a:chExt cx="841921" cy="1447800"/>
          </a:xfrm>
        </p:grpSpPr>
        <p:grpSp>
          <p:nvGrpSpPr>
            <p:cNvPr id="602" name="Google Shape;602;p9"/>
            <p:cNvGrpSpPr/>
            <p:nvPr/>
          </p:nvGrpSpPr>
          <p:grpSpPr>
            <a:xfrm>
              <a:off x="3657600" y="1428750"/>
              <a:ext cx="838199" cy="1447800"/>
              <a:chOff x="3810000" y="1412681"/>
              <a:chExt cx="838199" cy="1447800"/>
            </a:xfrm>
          </p:grpSpPr>
          <p:sp>
            <p:nvSpPr>
              <p:cNvPr id="603" name="Google Shape;603;p9"/>
              <p:cNvSpPr/>
              <p:nvPr/>
            </p:nvSpPr>
            <p:spPr>
              <a:xfrm>
                <a:off x="3810000" y="1412681"/>
                <a:ext cx="838199" cy="1447800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Reg[]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9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>
                  <a:gd name="adj" fmla="val 50000"/>
                </a:avLst>
              </a:prstGeom>
              <a:noFill/>
              <a:ln w="2857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05" name="Google Shape;605;p9"/>
            <p:cNvSpPr txBox="1"/>
            <p:nvPr/>
          </p:nvSpPr>
          <p:spPr>
            <a:xfrm>
              <a:off x="3657600" y="2271415"/>
              <a:ext cx="3975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AddrA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9"/>
            <p:cNvSpPr txBox="1"/>
            <p:nvPr/>
          </p:nvSpPr>
          <p:spPr>
            <a:xfrm>
              <a:off x="3657600" y="2576215"/>
              <a:ext cx="388102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AddrB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9"/>
            <p:cNvSpPr txBox="1"/>
            <p:nvPr/>
          </p:nvSpPr>
          <p:spPr>
            <a:xfrm>
              <a:off x="4114800" y="2234684"/>
              <a:ext cx="384721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DataA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9"/>
            <p:cNvSpPr txBox="1"/>
            <p:nvPr/>
          </p:nvSpPr>
          <p:spPr>
            <a:xfrm>
              <a:off x="3657600" y="1998881"/>
              <a:ext cx="399073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AddrD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9"/>
            <p:cNvSpPr txBox="1"/>
            <p:nvPr/>
          </p:nvSpPr>
          <p:spPr>
            <a:xfrm>
              <a:off x="4114800" y="2463284"/>
              <a:ext cx="377357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DataB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9"/>
            <p:cNvSpPr txBox="1"/>
            <p:nvPr/>
          </p:nvSpPr>
          <p:spPr>
            <a:xfrm>
              <a:off x="3657600" y="1694081"/>
              <a:ext cx="388327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DataD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1" name="Google Shape;611;p9"/>
          <p:cNvSpPr txBox="1"/>
          <p:nvPr/>
        </p:nvSpPr>
        <p:spPr>
          <a:xfrm>
            <a:off x="8847614" y="3380026"/>
            <a:ext cx="41036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9"/>
          <p:cNvSpPr txBox="1"/>
          <p:nvPr/>
        </p:nvSpPr>
        <p:spPr>
          <a:xfrm>
            <a:off x="8875858" y="3743405"/>
            <a:ext cx="58135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DataW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9"/>
          <p:cNvSpPr txBox="1"/>
          <p:nvPr/>
        </p:nvSpPr>
        <p:spPr>
          <a:xfrm>
            <a:off x="9558814" y="3481625"/>
            <a:ext cx="51296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DataR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9"/>
          <p:cNvSpPr/>
          <p:nvPr/>
        </p:nvSpPr>
        <p:spPr>
          <a:xfrm rot="5400000">
            <a:off x="6553200" y="3024425"/>
            <a:ext cx="711200" cy="2032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5" name="Google Shape;615;p9"/>
          <p:cNvCxnSpPr>
            <a:stCxn id="593" idx="3"/>
          </p:cNvCxnSpPr>
          <p:nvPr/>
        </p:nvCxnSpPr>
        <p:spPr>
          <a:xfrm rot="10800000" flipH="1">
            <a:off x="10168413" y="3613625"/>
            <a:ext cx="490400" cy="20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616" name="Google Shape;616;p9"/>
          <p:cNvSpPr/>
          <p:nvPr/>
        </p:nvSpPr>
        <p:spPr>
          <a:xfrm rot="5400000">
            <a:off x="10270013" y="3278425"/>
            <a:ext cx="1016000" cy="2032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7" name="Google Shape;617;p9"/>
          <p:cNvCxnSpPr/>
          <p:nvPr/>
        </p:nvCxnSpPr>
        <p:spPr>
          <a:xfrm rot="10800000" flipH="1">
            <a:off x="7721601" y="3429000"/>
            <a:ext cx="1109876" cy="2928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18" name="Google Shape;618;p9"/>
          <p:cNvCxnSpPr/>
          <p:nvPr/>
        </p:nvCxnSpPr>
        <p:spPr>
          <a:xfrm rot="10800000">
            <a:off x="8534400" y="2921001"/>
            <a:ext cx="0" cy="50799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19" name="Google Shape;619;p9"/>
          <p:cNvCxnSpPr>
            <a:endCxn id="616" idx="2"/>
          </p:cNvCxnSpPr>
          <p:nvPr/>
        </p:nvCxnSpPr>
        <p:spPr>
          <a:xfrm>
            <a:off x="8534413" y="2920725"/>
            <a:ext cx="2142000" cy="459300"/>
          </a:xfrm>
          <a:prstGeom prst="bentConnector3">
            <a:avLst>
              <a:gd name="adj1" fmla="val 84855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20" name="Google Shape;620;p9"/>
          <p:cNvCxnSpPr/>
          <p:nvPr/>
        </p:nvCxnSpPr>
        <p:spPr>
          <a:xfrm rot="-5400000" flipH="1">
            <a:off x="-151450" y="2259650"/>
            <a:ext cx="1420500" cy="304800"/>
          </a:xfrm>
          <a:prstGeom prst="bentConnector3">
            <a:avLst>
              <a:gd name="adj1" fmla="val 99305"/>
            </a:avLst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621" name="Google Shape;621;p9"/>
          <p:cNvGrpSpPr/>
          <p:nvPr/>
        </p:nvGrpSpPr>
        <p:grpSpPr>
          <a:xfrm>
            <a:off x="711200" y="2973625"/>
            <a:ext cx="203200" cy="711200"/>
            <a:chOff x="5791200" y="1352550"/>
            <a:chExt cx="152400" cy="533400"/>
          </a:xfrm>
        </p:grpSpPr>
        <p:sp>
          <p:nvSpPr>
            <p:cNvPr id="622" name="Google Shape;622;p9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9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9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25" name="Google Shape;625;p9"/>
          <p:cNvCxnSpPr>
            <a:stCxn id="622" idx="0"/>
            <a:endCxn id="626" idx="1"/>
          </p:cNvCxnSpPr>
          <p:nvPr/>
        </p:nvCxnSpPr>
        <p:spPr>
          <a:xfrm>
            <a:off x="914400" y="3329225"/>
            <a:ext cx="203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7" name="Google Shape;627;p9"/>
          <p:cNvCxnSpPr>
            <a:stCxn id="626" idx="3"/>
            <a:endCxn id="583" idx="1"/>
          </p:cNvCxnSpPr>
          <p:nvPr/>
        </p:nvCxnSpPr>
        <p:spPr>
          <a:xfrm>
            <a:off x="1481731" y="3329225"/>
            <a:ext cx="427200" cy="6585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28" name="Google Shape;628;p9"/>
          <p:cNvCxnSpPr>
            <a:stCxn id="590" idx="0"/>
          </p:cNvCxnSpPr>
          <p:nvPr/>
        </p:nvCxnSpPr>
        <p:spPr>
          <a:xfrm rot="10800000" flipH="1">
            <a:off x="2315247" y="2108025"/>
            <a:ext cx="224800" cy="6624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9" name="Google Shape;629;p9"/>
          <p:cNvCxnSpPr>
            <a:stCxn id="630" idx="0"/>
          </p:cNvCxnSpPr>
          <p:nvPr/>
        </p:nvCxnSpPr>
        <p:spPr>
          <a:xfrm>
            <a:off x="9042400" y="2514600"/>
            <a:ext cx="1625600" cy="609600"/>
          </a:xfrm>
          <a:prstGeom prst="bentConnector3">
            <a:avLst>
              <a:gd name="adj1" fmla="val 85941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31" name="Google Shape;631;p9"/>
          <p:cNvCxnSpPr/>
          <p:nvPr/>
        </p:nvCxnSpPr>
        <p:spPr>
          <a:xfrm flipH="1">
            <a:off x="689600" y="2108199"/>
            <a:ext cx="1850400" cy="1373700"/>
          </a:xfrm>
          <a:prstGeom prst="bentConnector3">
            <a:avLst>
              <a:gd name="adj1" fmla="val 123208"/>
            </a:avLst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32" name="Google Shape;632;p9"/>
          <p:cNvCxnSpPr>
            <a:stCxn id="614" idx="0"/>
          </p:cNvCxnSpPr>
          <p:nvPr/>
        </p:nvCxnSpPr>
        <p:spPr>
          <a:xfrm rot="10800000" flipH="1">
            <a:off x="7010400" y="3123925"/>
            <a:ext cx="203200" cy="2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33" name="Google Shape;633;p9"/>
          <p:cNvCxnSpPr/>
          <p:nvPr/>
        </p:nvCxnSpPr>
        <p:spPr>
          <a:xfrm>
            <a:off x="4876800" y="3124200"/>
            <a:ext cx="609600" cy="304800"/>
          </a:xfrm>
          <a:prstGeom prst="bentConnector3">
            <a:avLst>
              <a:gd name="adj1" fmla="val 63889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34" name="Google Shape;634;p9"/>
          <p:cNvCxnSpPr>
            <a:stCxn id="609" idx="3"/>
          </p:cNvCxnSpPr>
          <p:nvPr/>
        </p:nvCxnSpPr>
        <p:spPr>
          <a:xfrm>
            <a:off x="4871943" y="4069714"/>
            <a:ext cx="1412000" cy="426900"/>
          </a:xfrm>
          <a:prstGeom prst="bentConnector3">
            <a:avLst>
              <a:gd name="adj1" fmla="val 29281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5" name="Google Shape;635;p9"/>
          <p:cNvCxnSpPr/>
          <p:nvPr/>
        </p:nvCxnSpPr>
        <p:spPr>
          <a:xfrm>
            <a:off x="5283200" y="4077084"/>
            <a:ext cx="203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36" name="Google Shape;636;p9"/>
          <p:cNvCxnSpPr>
            <a:endCxn id="637" idx="1"/>
          </p:cNvCxnSpPr>
          <p:nvPr/>
        </p:nvCxnSpPr>
        <p:spPr>
          <a:xfrm rot="10800000" flipH="1">
            <a:off x="1702400" y="2463799"/>
            <a:ext cx="6324000" cy="688800"/>
          </a:xfrm>
          <a:prstGeom prst="bentConnector3">
            <a:avLst>
              <a:gd name="adj1" fmla="val 24563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8" name="Google Shape;638;p9"/>
          <p:cNvCxnSpPr/>
          <p:nvPr/>
        </p:nvCxnSpPr>
        <p:spPr>
          <a:xfrm rot="-5400000" flipH="1">
            <a:off x="6333583" y="2447119"/>
            <a:ext cx="456300" cy="491200"/>
          </a:xfrm>
          <a:prstGeom prst="bentConnector3">
            <a:avLst>
              <a:gd name="adj1" fmla="val 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639" name="Google Shape;639;p9"/>
          <p:cNvGrpSpPr/>
          <p:nvPr/>
        </p:nvGrpSpPr>
        <p:grpSpPr>
          <a:xfrm>
            <a:off x="1117600" y="2770426"/>
            <a:ext cx="364131" cy="1117599"/>
            <a:chOff x="1540165" y="1809750"/>
            <a:chExt cx="273098" cy="838199"/>
          </a:xfrm>
        </p:grpSpPr>
        <p:sp>
          <p:nvSpPr>
            <p:cNvPr id="626" name="Google Shape;626;p9"/>
            <p:cNvSpPr/>
            <p:nvPr/>
          </p:nvSpPr>
          <p:spPr>
            <a:xfrm>
              <a:off x="1540165" y="1809750"/>
              <a:ext cx="273098" cy="838199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1600200" y="2495550"/>
              <a:ext cx="152400" cy="152399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1" name="Google Shape;641;p9"/>
          <p:cNvSpPr/>
          <p:nvPr/>
        </p:nvSpPr>
        <p:spPr>
          <a:xfrm rot="5400000">
            <a:off x="6575140" y="3784600"/>
            <a:ext cx="711200" cy="2032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2" name="Google Shape;642;p9"/>
          <p:cNvCxnSpPr/>
          <p:nvPr/>
        </p:nvCxnSpPr>
        <p:spPr>
          <a:xfrm>
            <a:off x="2743200" y="3835400"/>
            <a:ext cx="2235200" cy="1625700"/>
          </a:xfrm>
          <a:prstGeom prst="bentConnector3">
            <a:avLst>
              <a:gd name="adj1" fmla="val 32438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43" name="Google Shape;643;p9"/>
          <p:cNvCxnSpPr/>
          <p:nvPr/>
        </p:nvCxnSpPr>
        <p:spPr>
          <a:xfrm>
            <a:off x="3454400" y="3835400"/>
            <a:ext cx="304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44" name="Google Shape;644;p9"/>
          <p:cNvCxnSpPr/>
          <p:nvPr/>
        </p:nvCxnSpPr>
        <p:spPr>
          <a:xfrm>
            <a:off x="3454400" y="4241800"/>
            <a:ext cx="304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45" name="Google Shape;645;p9"/>
          <p:cNvCxnSpPr>
            <a:stCxn id="616" idx="0"/>
          </p:cNvCxnSpPr>
          <p:nvPr/>
        </p:nvCxnSpPr>
        <p:spPr>
          <a:xfrm rot="10800000">
            <a:off x="3556013" y="2006325"/>
            <a:ext cx="7323600" cy="1373700"/>
          </a:xfrm>
          <a:prstGeom prst="bentConnector3">
            <a:avLst>
              <a:gd name="adj1" fmla="val -9711"/>
            </a:avLst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6" name="Google Shape;646;p9"/>
          <p:cNvCxnSpPr/>
          <p:nvPr/>
        </p:nvCxnSpPr>
        <p:spPr>
          <a:xfrm rot="-5400000" flipH="1">
            <a:off x="3098850" y="2463750"/>
            <a:ext cx="1117500" cy="203200"/>
          </a:xfrm>
          <a:prstGeom prst="bentConnector3">
            <a:avLst>
              <a:gd name="adj1" fmla="val 98907"/>
            </a:avLst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47" name="Google Shape;647;p9"/>
          <p:cNvCxnSpPr>
            <a:stCxn id="641" idx="0"/>
          </p:cNvCxnSpPr>
          <p:nvPr/>
        </p:nvCxnSpPr>
        <p:spPr>
          <a:xfrm>
            <a:off x="7032340" y="3886200"/>
            <a:ext cx="195200" cy="2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48" name="Google Shape;648;p9"/>
          <p:cNvCxnSpPr/>
          <p:nvPr/>
        </p:nvCxnSpPr>
        <p:spPr>
          <a:xfrm rot="10800000" flipH="1">
            <a:off x="6277647" y="3937081"/>
            <a:ext cx="2561600" cy="554100"/>
          </a:xfrm>
          <a:prstGeom prst="bentConnector3">
            <a:avLst>
              <a:gd name="adj1" fmla="val 8155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49" name="Google Shape;649;p9"/>
          <p:cNvCxnSpPr/>
          <p:nvPr/>
        </p:nvCxnSpPr>
        <p:spPr>
          <a:xfrm rot="-5400000">
            <a:off x="6125531" y="3837191"/>
            <a:ext cx="831900" cy="519200"/>
          </a:xfrm>
          <a:prstGeom prst="bentConnector3">
            <a:avLst>
              <a:gd name="adj1" fmla="val 99046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650" name="Google Shape;650;p9"/>
          <p:cNvSpPr txBox="1"/>
          <p:nvPr/>
        </p:nvSpPr>
        <p:spPr>
          <a:xfrm>
            <a:off x="304800" y="3124201"/>
            <a:ext cx="337128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r>
              <a:rPr lang="en-US" sz="11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1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9"/>
          <p:cNvSpPr txBox="1"/>
          <p:nvPr/>
        </p:nvSpPr>
        <p:spPr>
          <a:xfrm>
            <a:off x="203201" y="3530601"/>
            <a:ext cx="427468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r>
              <a:rPr lang="en-US" sz="11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2" name="Google Shape;652;p9"/>
          <p:cNvCxnSpPr/>
          <p:nvPr/>
        </p:nvCxnSpPr>
        <p:spPr>
          <a:xfrm rot="10800000">
            <a:off x="406400" y="1701800"/>
            <a:ext cx="74168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53" name="Google Shape;653;p9"/>
          <p:cNvGrpSpPr/>
          <p:nvPr/>
        </p:nvGrpSpPr>
        <p:grpSpPr>
          <a:xfrm>
            <a:off x="2844801" y="3632202"/>
            <a:ext cx="203201" cy="711199"/>
            <a:chOff x="1066799" y="3333750"/>
            <a:chExt cx="152401" cy="533399"/>
          </a:xfrm>
        </p:grpSpPr>
        <p:sp>
          <p:nvSpPr>
            <p:cNvPr id="654" name="Google Shape;654;p9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6" name="Google Shape;656;p9"/>
          <p:cNvGrpSpPr/>
          <p:nvPr/>
        </p:nvGrpSpPr>
        <p:grpSpPr>
          <a:xfrm>
            <a:off x="2844800" y="2717802"/>
            <a:ext cx="203201" cy="711199"/>
            <a:chOff x="1066799" y="3333750"/>
            <a:chExt cx="152401" cy="533399"/>
          </a:xfrm>
        </p:grpSpPr>
        <p:sp>
          <p:nvSpPr>
            <p:cNvPr id="657" name="Google Shape;657;p9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9" name="Google Shape;659;p9"/>
          <p:cNvGrpSpPr/>
          <p:nvPr/>
        </p:nvGrpSpPr>
        <p:grpSpPr>
          <a:xfrm>
            <a:off x="4978401" y="3733801"/>
            <a:ext cx="203201" cy="711199"/>
            <a:chOff x="1066799" y="3333750"/>
            <a:chExt cx="152401" cy="533399"/>
          </a:xfrm>
        </p:grpSpPr>
        <p:sp>
          <p:nvSpPr>
            <p:cNvPr id="660" name="Google Shape;660;p9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solidFill>
              <a:srgbClr val="5B9BD5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>
                <a:gd name="adj" fmla="val 50000"/>
              </a:avLst>
            </a:prstGeom>
            <a:solidFill>
              <a:srgbClr val="5B9BD5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62" name="Google Shape;662;p9"/>
          <p:cNvCxnSpPr>
            <a:endCxn id="614" idx="2"/>
          </p:cNvCxnSpPr>
          <p:nvPr/>
        </p:nvCxnSpPr>
        <p:spPr>
          <a:xfrm>
            <a:off x="5101600" y="3123925"/>
            <a:ext cx="1705600" cy="2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663" name="Google Shape;663;p9"/>
          <p:cNvGrpSpPr/>
          <p:nvPr/>
        </p:nvGrpSpPr>
        <p:grpSpPr>
          <a:xfrm>
            <a:off x="4978401" y="4953001"/>
            <a:ext cx="203201" cy="711199"/>
            <a:chOff x="1066799" y="3333750"/>
            <a:chExt cx="152401" cy="533399"/>
          </a:xfrm>
        </p:grpSpPr>
        <p:sp>
          <p:nvSpPr>
            <p:cNvPr id="664" name="Google Shape;664;p9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solidFill>
              <a:srgbClr val="5B9BD5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65" name="Google Shape;665;p9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>
                <a:gd name="adj" fmla="val 50000"/>
              </a:avLst>
            </a:prstGeom>
            <a:solidFill>
              <a:srgbClr val="5B9BD5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66" name="Google Shape;666;p9"/>
          <p:cNvCxnSpPr/>
          <p:nvPr/>
        </p:nvCxnSpPr>
        <p:spPr>
          <a:xfrm rot="-5400000">
            <a:off x="5892850" y="4038650"/>
            <a:ext cx="812700" cy="1016000"/>
          </a:xfrm>
          <a:prstGeom prst="bentConnector3">
            <a:avLst>
              <a:gd name="adj1" fmla="val 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667" name="Google Shape;667;p9"/>
          <p:cNvGrpSpPr/>
          <p:nvPr/>
        </p:nvGrpSpPr>
        <p:grpSpPr>
          <a:xfrm>
            <a:off x="4978401" y="2108201"/>
            <a:ext cx="203201" cy="711199"/>
            <a:chOff x="1066799" y="3333750"/>
            <a:chExt cx="152401" cy="533399"/>
          </a:xfrm>
        </p:grpSpPr>
        <p:sp>
          <p:nvSpPr>
            <p:cNvPr id="668" name="Google Shape;668;p9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solidFill>
              <a:srgbClr val="5B9BD5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>
                <a:gd name="adj" fmla="val 50000"/>
              </a:avLst>
            </a:prstGeom>
            <a:solidFill>
              <a:srgbClr val="5B9BD5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0" name="Google Shape;670;p9"/>
          <p:cNvGrpSpPr/>
          <p:nvPr/>
        </p:nvGrpSpPr>
        <p:grpSpPr>
          <a:xfrm>
            <a:off x="8026401" y="2108201"/>
            <a:ext cx="203201" cy="711199"/>
            <a:chOff x="1066799" y="3333750"/>
            <a:chExt cx="152401" cy="533399"/>
          </a:xfrm>
        </p:grpSpPr>
        <p:sp>
          <p:nvSpPr>
            <p:cNvPr id="637" name="Google Shape;637;p9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solidFill>
              <a:srgbClr val="5B9BD5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>
                <a:gd name="adj" fmla="val 50000"/>
              </a:avLst>
            </a:prstGeom>
            <a:solidFill>
              <a:srgbClr val="5B9BD5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2" name="Google Shape;672;p9"/>
          <p:cNvGrpSpPr/>
          <p:nvPr/>
        </p:nvGrpSpPr>
        <p:grpSpPr>
          <a:xfrm>
            <a:off x="8026401" y="3124201"/>
            <a:ext cx="203201" cy="711199"/>
            <a:chOff x="1066799" y="3333750"/>
            <a:chExt cx="152401" cy="533399"/>
          </a:xfrm>
        </p:grpSpPr>
        <p:sp>
          <p:nvSpPr>
            <p:cNvPr id="673" name="Google Shape;673;p9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solidFill>
              <a:srgbClr val="5B9BD5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74" name="Google Shape;674;p9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>
                <a:gd name="adj" fmla="val 50000"/>
              </a:avLst>
            </a:prstGeom>
            <a:solidFill>
              <a:srgbClr val="5B9BD5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5" name="Google Shape;675;p9"/>
          <p:cNvGrpSpPr/>
          <p:nvPr/>
        </p:nvGrpSpPr>
        <p:grpSpPr>
          <a:xfrm>
            <a:off x="8026401" y="4140201"/>
            <a:ext cx="203201" cy="711199"/>
            <a:chOff x="1066799" y="3333750"/>
            <a:chExt cx="152401" cy="533399"/>
          </a:xfrm>
        </p:grpSpPr>
        <p:sp>
          <p:nvSpPr>
            <p:cNvPr id="676" name="Google Shape;676;p9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solidFill>
              <a:srgbClr val="5B9BD5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77" name="Google Shape;677;p9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>
                <a:gd name="adj" fmla="val 50000"/>
              </a:avLst>
            </a:prstGeom>
            <a:solidFill>
              <a:srgbClr val="5B9BD5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8" name="Google Shape;678;p9"/>
          <p:cNvGrpSpPr/>
          <p:nvPr/>
        </p:nvGrpSpPr>
        <p:grpSpPr>
          <a:xfrm>
            <a:off x="4978401" y="2921001"/>
            <a:ext cx="203201" cy="711199"/>
            <a:chOff x="1066799" y="3333750"/>
            <a:chExt cx="152401" cy="533399"/>
          </a:xfrm>
        </p:grpSpPr>
        <p:sp>
          <p:nvSpPr>
            <p:cNvPr id="679" name="Google Shape;679;p9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solidFill>
              <a:srgbClr val="5B9BD5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>
                <a:gd name="adj" fmla="val 50000"/>
              </a:avLst>
            </a:prstGeom>
            <a:solidFill>
              <a:srgbClr val="5B9BD5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1" name="Google Shape;681;p9"/>
          <p:cNvGrpSpPr/>
          <p:nvPr/>
        </p:nvGrpSpPr>
        <p:grpSpPr>
          <a:xfrm>
            <a:off x="10972801" y="3022601"/>
            <a:ext cx="203201" cy="711199"/>
            <a:chOff x="1066799" y="3333750"/>
            <a:chExt cx="152401" cy="533399"/>
          </a:xfrm>
        </p:grpSpPr>
        <p:sp>
          <p:nvSpPr>
            <p:cNvPr id="682" name="Google Shape;682;p9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solidFill>
              <a:srgbClr val="5B9BD5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>
                <a:gd name="adj" fmla="val 50000"/>
              </a:avLst>
            </a:prstGeom>
            <a:solidFill>
              <a:srgbClr val="5B9BD5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4" name="Google Shape;684;p9"/>
          <p:cNvGrpSpPr/>
          <p:nvPr/>
        </p:nvGrpSpPr>
        <p:grpSpPr>
          <a:xfrm>
            <a:off x="8636000" y="2209800"/>
            <a:ext cx="406400" cy="609600"/>
            <a:chOff x="5181600" y="3257550"/>
            <a:chExt cx="304800" cy="457200"/>
          </a:xfrm>
        </p:grpSpPr>
        <p:sp>
          <p:nvSpPr>
            <p:cNvPr id="630" name="Google Shape;630;p9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9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86" name="Google Shape;686;p9"/>
          <p:cNvCxnSpPr>
            <a:stCxn id="637" idx="3"/>
          </p:cNvCxnSpPr>
          <p:nvPr/>
        </p:nvCxnSpPr>
        <p:spPr>
          <a:xfrm rot="10800000" flipH="1">
            <a:off x="8229601" y="2461399"/>
            <a:ext cx="524000" cy="2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87" name="Google Shape;687;p9"/>
          <p:cNvCxnSpPr/>
          <p:nvPr/>
        </p:nvCxnSpPr>
        <p:spPr>
          <a:xfrm rot="10800000">
            <a:off x="7823200" y="1701800"/>
            <a:ext cx="0" cy="1727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8" name="Google Shape;688;p9"/>
          <p:cNvSpPr txBox="1"/>
          <p:nvPr/>
        </p:nvSpPr>
        <p:spPr>
          <a:xfrm>
            <a:off x="2688496" y="2209801"/>
            <a:ext cx="66430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9"/>
          <p:cNvSpPr txBox="1"/>
          <p:nvPr/>
        </p:nvSpPr>
        <p:spPr>
          <a:xfrm>
            <a:off x="1016000" y="2209801"/>
            <a:ext cx="63234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18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9"/>
          <p:cNvSpPr txBox="1"/>
          <p:nvPr/>
        </p:nvSpPr>
        <p:spPr>
          <a:xfrm>
            <a:off x="5181600" y="2006601"/>
            <a:ext cx="64456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9"/>
          <p:cNvSpPr txBox="1"/>
          <p:nvPr/>
        </p:nvSpPr>
        <p:spPr>
          <a:xfrm>
            <a:off x="8128000" y="1905001"/>
            <a:ext cx="71349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18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9"/>
          <p:cNvSpPr txBox="1"/>
          <p:nvPr/>
        </p:nvSpPr>
        <p:spPr>
          <a:xfrm>
            <a:off x="2626139" y="4241801"/>
            <a:ext cx="82826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9"/>
          <p:cNvSpPr txBox="1"/>
          <p:nvPr/>
        </p:nvSpPr>
        <p:spPr>
          <a:xfrm>
            <a:off x="5082322" y="4953001"/>
            <a:ext cx="81047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9"/>
          <p:cNvSpPr txBox="1"/>
          <p:nvPr/>
        </p:nvSpPr>
        <p:spPr>
          <a:xfrm>
            <a:off x="5181600" y="2616201"/>
            <a:ext cx="73638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rs1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9"/>
          <p:cNvSpPr txBox="1"/>
          <p:nvPr/>
        </p:nvSpPr>
        <p:spPr>
          <a:xfrm>
            <a:off x="5054811" y="4358958"/>
            <a:ext cx="73638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rs2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9"/>
          <p:cNvSpPr txBox="1"/>
          <p:nvPr/>
        </p:nvSpPr>
        <p:spPr>
          <a:xfrm>
            <a:off x="8128000" y="3327401"/>
            <a:ext cx="80141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18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9"/>
          <p:cNvSpPr txBox="1"/>
          <p:nvPr/>
        </p:nvSpPr>
        <p:spPr>
          <a:xfrm>
            <a:off x="8128001" y="4343401"/>
            <a:ext cx="80531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rs2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18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9"/>
          <p:cNvSpPr txBox="1"/>
          <p:nvPr/>
        </p:nvSpPr>
        <p:spPr>
          <a:xfrm>
            <a:off x="6502400" y="4546601"/>
            <a:ext cx="91507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9" name="Google Shape;699;p9"/>
          <p:cNvGrpSpPr/>
          <p:nvPr/>
        </p:nvGrpSpPr>
        <p:grpSpPr>
          <a:xfrm>
            <a:off x="5892800" y="4648200"/>
            <a:ext cx="741989" cy="609600"/>
            <a:chOff x="3886200" y="3257550"/>
            <a:chExt cx="556492" cy="457200"/>
          </a:xfrm>
        </p:grpSpPr>
        <p:sp>
          <p:nvSpPr>
            <p:cNvPr id="700" name="Google Shape;700;p9"/>
            <p:cNvSpPr/>
            <p:nvPr/>
          </p:nvSpPr>
          <p:spPr>
            <a:xfrm rot="5400000">
              <a:off x="3848100" y="3295650"/>
              <a:ext cx="457200" cy="381000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9"/>
            <p:cNvSpPr txBox="1"/>
            <p:nvPr/>
          </p:nvSpPr>
          <p:spPr>
            <a:xfrm>
              <a:off x="3909292" y="3304885"/>
              <a:ext cx="5334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Imm</a:t>
              </a: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2" name="Google Shape;702;p9"/>
          <p:cNvSpPr txBox="1"/>
          <p:nvPr/>
        </p:nvSpPr>
        <p:spPr>
          <a:xfrm>
            <a:off x="8064885" y="1092201"/>
            <a:ext cx="4165600" cy="697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Recalculate PC+4 in M stage to avoid sending both PC and PC+4 down pipeline</a:t>
            </a:r>
            <a:endParaRPr sz="14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3" name="Google Shape;703;p9"/>
          <p:cNvCxnSpPr>
            <a:endCxn id="630" idx="1"/>
          </p:cNvCxnSpPr>
          <p:nvPr/>
        </p:nvCxnSpPr>
        <p:spPr>
          <a:xfrm flipH="1">
            <a:off x="8890000" y="1690140"/>
            <a:ext cx="457200" cy="5547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704" name="Google Shape;704;p9"/>
          <p:cNvGrpSpPr/>
          <p:nvPr/>
        </p:nvGrpSpPr>
        <p:grpSpPr>
          <a:xfrm>
            <a:off x="8026401" y="4953001"/>
            <a:ext cx="203201" cy="711199"/>
            <a:chOff x="1066799" y="3333750"/>
            <a:chExt cx="152401" cy="533399"/>
          </a:xfrm>
        </p:grpSpPr>
        <p:sp>
          <p:nvSpPr>
            <p:cNvPr id="705" name="Google Shape;705;p9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solidFill>
              <a:srgbClr val="5B9BD5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>
                <a:gd name="adj" fmla="val 50000"/>
              </a:avLst>
            </a:prstGeom>
            <a:solidFill>
              <a:srgbClr val="5B9BD5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7" name="Google Shape;707;p9"/>
          <p:cNvGrpSpPr/>
          <p:nvPr/>
        </p:nvGrpSpPr>
        <p:grpSpPr>
          <a:xfrm>
            <a:off x="10972801" y="4953001"/>
            <a:ext cx="203201" cy="711199"/>
            <a:chOff x="1066799" y="3333750"/>
            <a:chExt cx="152401" cy="533399"/>
          </a:xfrm>
        </p:grpSpPr>
        <p:sp>
          <p:nvSpPr>
            <p:cNvPr id="708" name="Google Shape;708;p9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solidFill>
              <a:srgbClr val="5B9BD5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>
                <a:gd name="adj" fmla="val 50000"/>
              </a:avLst>
            </a:prstGeom>
            <a:solidFill>
              <a:srgbClr val="5B9BD5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710" name="Google Shape;710;p9"/>
          <p:cNvCxnSpPr/>
          <p:nvPr/>
        </p:nvCxnSpPr>
        <p:spPr>
          <a:xfrm>
            <a:off x="5791200" y="4953000"/>
            <a:ext cx="0" cy="508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1" name="Google Shape;711;p9"/>
          <p:cNvSpPr txBox="1"/>
          <p:nvPr/>
        </p:nvSpPr>
        <p:spPr>
          <a:xfrm>
            <a:off x="8229600" y="4953001"/>
            <a:ext cx="87745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18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9"/>
          <p:cNvSpPr txBox="1"/>
          <p:nvPr/>
        </p:nvSpPr>
        <p:spPr>
          <a:xfrm>
            <a:off x="11074401" y="5156201"/>
            <a:ext cx="89597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3" name="Google Shape;713;p9"/>
          <p:cNvCxnSpPr/>
          <p:nvPr/>
        </p:nvCxnSpPr>
        <p:spPr>
          <a:xfrm rot="10800000">
            <a:off x="3454400" y="1905100"/>
            <a:ext cx="7721600" cy="3251100"/>
          </a:xfrm>
          <a:prstGeom prst="bentConnector3">
            <a:avLst>
              <a:gd name="adj1" fmla="val -6619"/>
            </a:avLst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4" name="Google Shape;714;p9"/>
          <p:cNvCxnSpPr>
            <a:endCxn id="603" idx="1"/>
          </p:cNvCxnSpPr>
          <p:nvPr/>
        </p:nvCxnSpPr>
        <p:spPr>
          <a:xfrm rot="-5400000" flipH="1">
            <a:off x="2793050" y="2566275"/>
            <a:ext cx="1627500" cy="304800"/>
          </a:xfrm>
          <a:prstGeom prst="bentConnector2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715" name="Google Shape;715;p9"/>
          <p:cNvSpPr txBox="1"/>
          <p:nvPr/>
        </p:nvSpPr>
        <p:spPr>
          <a:xfrm>
            <a:off x="4165600" y="5816600"/>
            <a:ext cx="48768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pipeline instruction along with data, so control operates correctly in each stage</a:t>
            </a:r>
            <a:endParaRPr sz="14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6" name="Google Shape;716;p9"/>
          <p:cNvCxnSpPr>
            <a:endCxn id="665" idx="4"/>
          </p:cNvCxnSpPr>
          <p:nvPr/>
        </p:nvCxnSpPr>
        <p:spPr>
          <a:xfrm rot="10800000">
            <a:off x="5181601" y="5664199"/>
            <a:ext cx="609600" cy="4065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17" name="Google Shape;717;p9"/>
          <p:cNvCxnSpPr/>
          <p:nvPr/>
        </p:nvCxnSpPr>
        <p:spPr>
          <a:xfrm rot="10800000" flipH="1">
            <a:off x="7518400" y="5562600"/>
            <a:ext cx="406400" cy="50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18" name="Google Shape;718;p9"/>
          <p:cNvCxnSpPr/>
          <p:nvPr/>
        </p:nvCxnSpPr>
        <p:spPr>
          <a:xfrm rot="10800000" flipH="1">
            <a:off x="8331200" y="5562602"/>
            <a:ext cx="2438400" cy="507999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19" name="Google Shape;719;p9"/>
          <p:cNvCxnSpPr/>
          <p:nvPr/>
        </p:nvCxnSpPr>
        <p:spPr>
          <a:xfrm rot="-5400000">
            <a:off x="1447791" y="2785734"/>
            <a:ext cx="558900" cy="528800"/>
          </a:xfrm>
          <a:prstGeom prst="bentConnector3">
            <a:avLst>
              <a:gd name="adj1" fmla="val 0"/>
            </a:avLst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97351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5" name="Google Shape;725;p10"/>
          <p:cNvCxnSpPr/>
          <p:nvPr/>
        </p:nvCxnSpPr>
        <p:spPr>
          <a:xfrm>
            <a:off x="4996828" y="5461000"/>
            <a:ext cx="5791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26" name="Google Shape;726;p10"/>
          <p:cNvSpPr txBox="1">
            <a:spLocks noGrp="1"/>
          </p:cNvSpPr>
          <p:nvPr>
            <p:ph type="title"/>
          </p:nvPr>
        </p:nvSpPr>
        <p:spPr>
          <a:xfrm>
            <a:off x="296986" y="142390"/>
            <a:ext cx="11504245" cy="1053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Each stage operates on different instruction</a:t>
            </a:r>
            <a:endParaRPr sz="36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10"/>
          <p:cNvSpPr txBox="1">
            <a:spLocks noGrp="1"/>
          </p:cNvSpPr>
          <p:nvPr>
            <p:ph type="sldNum" idx="12"/>
          </p:nvPr>
        </p:nvSpPr>
        <p:spPr>
          <a:xfrm>
            <a:off x="905803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10"/>
          <p:cNvSpPr/>
          <p:nvPr/>
        </p:nvSpPr>
        <p:spPr>
          <a:xfrm>
            <a:off x="1724075" y="3530600"/>
            <a:ext cx="812800" cy="914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IMEM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9" name="Google Shape;729;p10"/>
          <p:cNvGrpSpPr/>
          <p:nvPr/>
        </p:nvGrpSpPr>
        <p:grpSpPr>
          <a:xfrm>
            <a:off x="6943366" y="2872025"/>
            <a:ext cx="695063" cy="1320800"/>
            <a:chOff x="6324600" y="3115310"/>
            <a:chExt cx="521297" cy="1056640"/>
          </a:xfrm>
        </p:grpSpPr>
        <p:sp>
          <p:nvSpPr>
            <p:cNvPr id="730" name="Google Shape;730;p10"/>
            <p:cNvSpPr/>
            <p:nvPr/>
          </p:nvSpPr>
          <p:spPr>
            <a:xfrm rot="5400000">
              <a:off x="6062980" y="3453130"/>
              <a:ext cx="105664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0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32" name="Google Shape;732;p10"/>
            <p:cNvCxnSpPr>
              <a:stCxn id="731" idx="2"/>
              <a:endCxn id="731" idx="4"/>
            </p:cNvCxnSpPr>
            <p:nvPr/>
          </p:nvCxnSpPr>
          <p:spPr>
            <a:xfrm>
              <a:off x="6400807" y="3602991"/>
              <a:ext cx="0" cy="1524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33" name="Google Shape;733;p10"/>
            <p:cNvSpPr txBox="1"/>
            <p:nvPr/>
          </p:nvSpPr>
          <p:spPr>
            <a:xfrm>
              <a:off x="6324600" y="3181350"/>
              <a:ext cx="52129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4" name="Google Shape;734;p10"/>
          <p:cNvGrpSpPr/>
          <p:nvPr/>
        </p:nvGrpSpPr>
        <p:grpSpPr>
          <a:xfrm>
            <a:off x="1724075" y="2465625"/>
            <a:ext cx="406400" cy="609600"/>
            <a:chOff x="5181600" y="3257550"/>
            <a:chExt cx="304800" cy="457200"/>
          </a:xfrm>
        </p:grpSpPr>
        <p:sp>
          <p:nvSpPr>
            <p:cNvPr id="735" name="Google Shape;735;p10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solidFill>
              <a:schemeClr val="lt1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10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7" name="Google Shape;737;p10"/>
          <p:cNvGrpSpPr/>
          <p:nvPr/>
        </p:nvGrpSpPr>
        <p:grpSpPr>
          <a:xfrm>
            <a:off x="8662841" y="3075225"/>
            <a:ext cx="1320800" cy="1117600"/>
            <a:chOff x="6324600" y="1733550"/>
            <a:chExt cx="990600" cy="838200"/>
          </a:xfrm>
        </p:grpSpPr>
        <p:sp>
          <p:nvSpPr>
            <p:cNvPr id="738" name="Google Shape;738;p10"/>
            <p:cNvSpPr/>
            <p:nvPr/>
          </p:nvSpPr>
          <p:spPr>
            <a:xfrm>
              <a:off x="6324600" y="1733550"/>
              <a:ext cx="990600" cy="8382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DMEM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10"/>
            <p:cNvSpPr/>
            <p:nvPr/>
          </p:nvSpPr>
          <p:spPr>
            <a:xfrm>
              <a:off x="7010400" y="2419350"/>
              <a:ext cx="152400" cy="1524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0" name="Google Shape;740;p10"/>
          <p:cNvGrpSpPr/>
          <p:nvPr/>
        </p:nvGrpSpPr>
        <p:grpSpPr>
          <a:xfrm>
            <a:off x="5200028" y="3278425"/>
            <a:ext cx="1016000" cy="1166575"/>
            <a:chOff x="4191000" y="1962150"/>
            <a:chExt cx="762000" cy="874931"/>
          </a:xfrm>
        </p:grpSpPr>
        <p:cxnSp>
          <p:nvCxnSpPr>
            <p:cNvPr id="741" name="Google Shape;741;p10"/>
            <p:cNvCxnSpPr/>
            <p:nvPr/>
          </p:nvCxnSpPr>
          <p:spPr>
            <a:xfrm flipH="1">
              <a:off x="4495800" y="2571750"/>
              <a:ext cx="2302" cy="26533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42" name="Google Shape;742;p10"/>
            <p:cNvCxnSpPr/>
            <p:nvPr/>
          </p:nvCxnSpPr>
          <p:spPr>
            <a:xfrm flipH="1">
              <a:off x="4343400" y="2571750"/>
              <a:ext cx="2302" cy="26533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grpSp>
          <p:nvGrpSpPr>
            <p:cNvPr id="743" name="Google Shape;743;p10"/>
            <p:cNvGrpSpPr/>
            <p:nvPr/>
          </p:nvGrpSpPr>
          <p:grpSpPr>
            <a:xfrm>
              <a:off x="4191000" y="1962150"/>
              <a:ext cx="762000" cy="685800"/>
              <a:chOff x="5043063" y="3218081"/>
              <a:chExt cx="762000" cy="685800"/>
            </a:xfrm>
          </p:grpSpPr>
          <p:sp>
            <p:nvSpPr>
              <p:cNvPr id="744" name="Google Shape;744;p10"/>
              <p:cNvSpPr/>
              <p:nvPr/>
            </p:nvSpPr>
            <p:spPr>
              <a:xfrm rot="5400000">
                <a:off x="5003812" y="3333532"/>
                <a:ext cx="685800" cy="454898"/>
              </a:xfrm>
              <a:prstGeom prst="trapezoid">
                <a:avLst>
                  <a:gd name="adj" fmla="val 30656"/>
                </a:avLst>
              </a:prstGeom>
              <a:solidFill>
                <a:srgbClr val="FFFFFF"/>
              </a:solidFill>
              <a:ln w="2857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10"/>
              <p:cNvSpPr txBox="1"/>
              <p:nvPr/>
            </p:nvSpPr>
            <p:spPr>
              <a:xfrm>
                <a:off x="5043063" y="3370481"/>
                <a:ext cx="762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Branch Comp.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46" name="Google Shape;746;p10"/>
          <p:cNvGrpSpPr/>
          <p:nvPr/>
        </p:nvGrpSpPr>
        <p:grpSpPr>
          <a:xfrm>
            <a:off x="3574429" y="2567225"/>
            <a:ext cx="1122561" cy="1930400"/>
            <a:chOff x="3657600" y="1428750"/>
            <a:chExt cx="841921" cy="1447800"/>
          </a:xfrm>
        </p:grpSpPr>
        <p:grpSp>
          <p:nvGrpSpPr>
            <p:cNvPr id="747" name="Google Shape;747;p10"/>
            <p:cNvGrpSpPr/>
            <p:nvPr/>
          </p:nvGrpSpPr>
          <p:grpSpPr>
            <a:xfrm>
              <a:off x="3657600" y="1428750"/>
              <a:ext cx="838199" cy="1447800"/>
              <a:chOff x="3810000" y="1412681"/>
              <a:chExt cx="838199" cy="1447800"/>
            </a:xfrm>
          </p:grpSpPr>
          <p:sp>
            <p:nvSpPr>
              <p:cNvPr id="748" name="Google Shape;748;p10"/>
              <p:cNvSpPr/>
              <p:nvPr/>
            </p:nvSpPr>
            <p:spPr>
              <a:xfrm>
                <a:off x="3810000" y="1412681"/>
                <a:ext cx="838199" cy="1447800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Reg[]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10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>
                  <a:gd name="adj" fmla="val 50000"/>
                </a:avLst>
              </a:prstGeom>
              <a:noFill/>
              <a:ln w="2857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50" name="Google Shape;750;p10"/>
            <p:cNvSpPr txBox="1"/>
            <p:nvPr/>
          </p:nvSpPr>
          <p:spPr>
            <a:xfrm>
              <a:off x="3657600" y="2271415"/>
              <a:ext cx="3975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AddrA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0"/>
            <p:cNvSpPr txBox="1"/>
            <p:nvPr/>
          </p:nvSpPr>
          <p:spPr>
            <a:xfrm>
              <a:off x="3657600" y="2576215"/>
              <a:ext cx="388102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AddrB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0"/>
            <p:cNvSpPr txBox="1"/>
            <p:nvPr/>
          </p:nvSpPr>
          <p:spPr>
            <a:xfrm>
              <a:off x="4114800" y="2234684"/>
              <a:ext cx="384721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DataA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0"/>
            <p:cNvSpPr txBox="1"/>
            <p:nvPr/>
          </p:nvSpPr>
          <p:spPr>
            <a:xfrm>
              <a:off x="3657600" y="1998881"/>
              <a:ext cx="399073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AddrD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0"/>
            <p:cNvSpPr txBox="1"/>
            <p:nvPr/>
          </p:nvSpPr>
          <p:spPr>
            <a:xfrm>
              <a:off x="4114800" y="2463284"/>
              <a:ext cx="377357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DataB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0"/>
            <p:cNvSpPr txBox="1"/>
            <p:nvPr/>
          </p:nvSpPr>
          <p:spPr>
            <a:xfrm>
              <a:off x="3657600" y="1694081"/>
              <a:ext cx="388327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DataD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6" name="Google Shape;756;p10"/>
          <p:cNvSpPr txBox="1"/>
          <p:nvPr/>
        </p:nvSpPr>
        <p:spPr>
          <a:xfrm>
            <a:off x="8662842" y="3380026"/>
            <a:ext cx="41036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10"/>
          <p:cNvSpPr txBox="1"/>
          <p:nvPr/>
        </p:nvSpPr>
        <p:spPr>
          <a:xfrm>
            <a:off x="8691086" y="3743405"/>
            <a:ext cx="58135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DataW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10"/>
          <p:cNvSpPr txBox="1"/>
          <p:nvPr/>
        </p:nvSpPr>
        <p:spPr>
          <a:xfrm>
            <a:off x="9374042" y="3481625"/>
            <a:ext cx="51296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DataR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10"/>
          <p:cNvSpPr/>
          <p:nvPr/>
        </p:nvSpPr>
        <p:spPr>
          <a:xfrm rot="5400000">
            <a:off x="6368428" y="3024425"/>
            <a:ext cx="711200" cy="2032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0" name="Google Shape;760;p10"/>
          <p:cNvCxnSpPr>
            <a:stCxn id="738" idx="3"/>
          </p:cNvCxnSpPr>
          <p:nvPr/>
        </p:nvCxnSpPr>
        <p:spPr>
          <a:xfrm rot="10800000" flipH="1">
            <a:off x="9983641" y="3613625"/>
            <a:ext cx="490400" cy="20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761" name="Google Shape;761;p10"/>
          <p:cNvSpPr/>
          <p:nvPr/>
        </p:nvSpPr>
        <p:spPr>
          <a:xfrm rot="5400000">
            <a:off x="10085241" y="3278425"/>
            <a:ext cx="1016000" cy="2032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2" name="Google Shape;762;p10"/>
          <p:cNvCxnSpPr/>
          <p:nvPr/>
        </p:nvCxnSpPr>
        <p:spPr>
          <a:xfrm rot="10800000" flipH="1">
            <a:off x="7536829" y="3429000"/>
            <a:ext cx="1109876" cy="2928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63" name="Google Shape;763;p10"/>
          <p:cNvCxnSpPr/>
          <p:nvPr/>
        </p:nvCxnSpPr>
        <p:spPr>
          <a:xfrm rot="10800000">
            <a:off x="8349628" y="2921001"/>
            <a:ext cx="0" cy="50799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64" name="Google Shape;764;p10"/>
          <p:cNvCxnSpPr>
            <a:endCxn id="761" idx="2"/>
          </p:cNvCxnSpPr>
          <p:nvPr/>
        </p:nvCxnSpPr>
        <p:spPr>
          <a:xfrm>
            <a:off x="8349641" y="2920725"/>
            <a:ext cx="2142000" cy="459300"/>
          </a:xfrm>
          <a:prstGeom prst="bentConnector3">
            <a:avLst>
              <a:gd name="adj1" fmla="val 84855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65" name="Google Shape;765;p10"/>
          <p:cNvCxnSpPr/>
          <p:nvPr/>
        </p:nvCxnSpPr>
        <p:spPr>
          <a:xfrm rot="-5400000" flipH="1">
            <a:off x="-336222" y="2259650"/>
            <a:ext cx="1420500" cy="304800"/>
          </a:xfrm>
          <a:prstGeom prst="bentConnector3">
            <a:avLst>
              <a:gd name="adj1" fmla="val 99305"/>
            </a:avLst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766" name="Google Shape;766;p10"/>
          <p:cNvGrpSpPr/>
          <p:nvPr/>
        </p:nvGrpSpPr>
        <p:grpSpPr>
          <a:xfrm>
            <a:off x="526428" y="2973625"/>
            <a:ext cx="203200" cy="711200"/>
            <a:chOff x="5791200" y="1352550"/>
            <a:chExt cx="152400" cy="533400"/>
          </a:xfrm>
        </p:grpSpPr>
        <p:sp>
          <p:nvSpPr>
            <p:cNvPr id="767" name="Google Shape;767;p10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0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0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770" name="Google Shape;770;p10"/>
          <p:cNvCxnSpPr>
            <a:stCxn id="767" idx="0"/>
            <a:endCxn id="771" idx="1"/>
          </p:cNvCxnSpPr>
          <p:nvPr/>
        </p:nvCxnSpPr>
        <p:spPr>
          <a:xfrm>
            <a:off x="729628" y="3329225"/>
            <a:ext cx="203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72" name="Google Shape;772;p10"/>
          <p:cNvCxnSpPr>
            <a:stCxn id="771" idx="3"/>
            <a:endCxn id="728" idx="1"/>
          </p:cNvCxnSpPr>
          <p:nvPr/>
        </p:nvCxnSpPr>
        <p:spPr>
          <a:xfrm>
            <a:off x="1296959" y="3329225"/>
            <a:ext cx="427200" cy="6585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73" name="Google Shape;773;p10"/>
          <p:cNvCxnSpPr>
            <a:stCxn id="735" idx="0"/>
          </p:cNvCxnSpPr>
          <p:nvPr/>
        </p:nvCxnSpPr>
        <p:spPr>
          <a:xfrm rot="10800000" flipH="1">
            <a:off x="2130475" y="2108025"/>
            <a:ext cx="224800" cy="6624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74" name="Google Shape;774;p10"/>
          <p:cNvCxnSpPr>
            <a:stCxn id="775" idx="0"/>
          </p:cNvCxnSpPr>
          <p:nvPr/>
        </p:nvCxnSpPr>
        <p:spPr>
          <a:xfrm>
            <a:off x="8857628" y="2514600"/>
            <a:ext cx="1625600" cy="609600"/>
          </a:xfrm>
          <a:prstGeom prst="bentConnector3">
            <a:avLst>
              <a:gd name="adj1" fmla="val 85941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76" name="Google Shape;776;p10"/>
          <p:cNvCxnSpPr/>
          <p:nvPr/>
        </p:nvCxnSpPr>
        <p:spPr>
          <a:xfrm flipH="1">
            <a:off x="504828" y="2108199"/>
            <a:ext cx="1850400" cy="1373700"/>
          </a:xfrm>
          <a:prstGeom prst="bentConnector3">
            <a:avLst>
              <a:gd name="adj1" fmla="val 123208"/>
            </a:avLst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77" name="Google Shape;777;p10"/>
          <p:cNvCxnSpPr>
            <a:stCxn id="759" idx="0"/>
          </p:cNvCxnSpPr>
          <p:nvPr/>
        </p:nvCxnSpPr>
        <p:spPr>
          <a:xfrm rot="10800000" flipH="1">
            <a:off x="6825628" y="3123925"/>
            <a:ext cx="203200" cy="2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78" name="Google Shape;778;p10"/>
          <p:cNvCxnSpPr/>
          <p:nvPr/>
        </p:nvCxnSpPr>
        <p:spPr>
          <a:xfrm>
            <a:off x="4692028" y="3124200"/>
            <a:ext cx="609600" cy="304800"/>
          </a:xfrm>
          <a:prstGeom prst="bentConnector3">
            <a:avLst>
              <a:gd name="adj1" fmla="val 63889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79" name="Google Shape;779;p10"/>
          <p:cNvCxnSpPr>
            <a:stCxn id="754" idx="3"/>
          </p:cNvCxnSpPr>
          <p:nvPr/>
        </p:nvCxnSpPr>
        <p:spPr>
          <a:xfrm>
            <a:off x="4687171" y="4069714"/>
            <a:ext cx="1412000" cy="426900"/>
          </a:xfrm>
          <a:prstGeom prst="bentConnector3">
            <a:avLst>
              <a:gd name="adj1" fmla="val 29281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0" name="Google Shape;780;p10"/>
          <p:cNvCxnSpPr/>
          <p:nvPr/>
        </p:nvCxnSpPr>
        <p:spPr>
          <a:xfrm>
            <a:off x="5098428" y="4077084"/>
            <a:ext cx="203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81" name="Google Shape;781;p10"/>
          <p:cNvCxnSpPr>
            <a:endCxn id="782" idx="1"/>
          </p:cNvCxnSpPr>
          <p:nvPr/>
        </p:nvCxnSpPr>
        <p:spPr>
          <a:xfrm rot="10800000" flipH="1">
            <a:off x="1517628" y="2463799"/>
            <a:ext cx="6324000" cy="688800"/>
          </a:xfrm>
          <a:prstGeom prst="bentConnector3">
            <a:avLst>
              <a:gd name="adj1" fmla="val 24563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3" name="Google Shape;783;p10"/>
          <p:cNvCxnSpPr/>
          <p:nvPr/>
        </p:nvCxnSpPr>
        <p:spPr>
          <a:xfrm rot="-5400000" flipH="1">
            <a:off x="6148811" y="2447119"/>
            <a:ext cx="456300" cy="491200"/>
          </a:xfrm>
          <a:prstGeom prst="bentConnector3">
            <a:avLst>
              <a:gd name="adj1" fmla="val 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784" name="Google Shape;784;p10"/>
          <p:cNvGrpSpPr/>
          <p:nvPr/>
        </p:nvGrpSpPr>
        <p:grpSpPr>
          <a:xfrm>
            <a:off x="932828" y="2770426"/>
            <a:ext cx="364131" cy="1117599"/>
            <a:chOff x="1540165" y="1809750"/>
            <a:chExt cx="273098" cy="838199"/>
          </a:xfrm>
        </p:grpSpPr>
        <p:sp>
          <p:nvSpPr>
            <p:cNvPr id="771" name="Google Shape;771;p10"/>
            <p:cNvSpPr/>
            <p:nvPr/>
          </p:nvSpPr>
          <p:spPr>
            <a:xfrm>
              <a:off x="1540165" y="1809750"/>
              <a:ext cx="273098" cy="838199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85" name="Google Shape;785;p10"/>
            <p:cNvSpPr/>
            <p:nvPr/>
          </p:nvSpPr>
          <p:spPr>
            <a:xfrm>
              <a:off x="1600200" y="2495550"/>
              <a:ext cx="152400" cy="152399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6" name="Google Shape;786;p10"/>
          <p:cNvSpPr/>
          <p:nvPr/>
        </p:nvSpPr>
        <p:spPr>
          <a:xfrm rot="5400000">
            <a:off x="6390368" y="3784600"/>
            <a:ext cx="711200" cy="2032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7" name="Google Shape;787;p10"/>
          <p:cNvCxnSpPr/>
          <p:nvPr/>
        </p:nvCxnSpPr>
        <p:spPr>
          <a:xfrm>
            <a:off x="2558428" y="3835400"/>
            <a:ext cx="2235200" cy="1625700"/>
          </a:xfrm>
          <a:prstGeom prst="bentConnector3">
            <a:avLst>
              <a:gd name="adj1" fmla="val 32438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88" name="Google Shape;788;p10"/>
          <p:cNvCxnSpPr/>
          <p:nvPr/>
        </p:nvCxnSpPr>
        <p:spPr>
          <a:xfrm>
            <a:off x="3269628" y="3835400"/>
            <a:ext cx="304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89" name="Google Shape;789;p10"/>
          <p:cNvCxnSpPr/>
          <p:nvPr/>
        </p:nvCxnSpPr>
        <p:spPr>
          <a:xfrm>
            <a:off x="3269628" y="4241800"/>
            <a:ext cx="304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90" name="Google Shape;790;p10"/>
          <p:cNvCxnSpPr>
            <a:stCxn id="761" idx="0"/>
          </p:cNvCxnSpPr>
          <p:nvPr/>
        </p:nvCxnSpPr>
        <p:spPr>
          <a:xfrm rot="10800000">
            <a:off x="3371241" y="2006325"/>
            <a:ext cx="7323600" cy="1373700"/>
          </a:xfrm>
          <a:prstGeom prst="bentConnector3">
            <a:avLst>
              <a:gd name="adj1" fmla="val -9711"/>
            </a:avLst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91" name="Google Shape;791;p10"/>
          <p:cNvCxnSpPr/>
          <p:nvPr/>
        </p:nvCxnSpPr>
        <p:spPr>
          <a:xfrm rot="-5400000" flipH="1">
            <a:off x="2914078" y="2463750"/>
            <a:ext cx="1117500" cy="203200"/>
          </a:xfrm>
          <a:prstGeom prst="bentConnector3">
            <a:avLst>
              <a:gd name="adj1" fmla="val 98907"/>
            </a:avLst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92" name="Google Shape;792;p10"/>
          <p:cNvCxnSpPr>
            <a:stCxn id="786" idx="0"/>
          </p:cNvCxnSpPr>
          <p:nvPr/>
        </p:nvCxnSpPr>
        <p:spPr>
          <a:xfrm>
            <a:off x="6847568" y="3886200"/>
            <a:ext cx="195200" cy="2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93" name="Google Shape;793;p10"/>
          <p:cNvCxnSpPr/>
          <p:nvPr/>
        </p:nvCxnSpPr>
        <p:spPr>
          <a:xfrm rot="10800000" flipH="1">
            <a:off x="6092875" y="3937081"/>
            <a:ext cx="2561600" cy="554100"/>
          </a:xfrm>
          <a:prstGeom prst="bentConnector3">
            <a:avLst>
              <a:gd name="adj1" fmla="val 8155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94" name="Google Shape;794;p10"/>
          <p:cNvCxnSpPr/>
          <p:nvPr/>
        </p:nvCxnSpPr>
        <p:spPr>
          <a:xfrm rot="-5400000">
            <a:off x="5940759" y="3837191"/>
            <a:ext cx="831900" cy="519200"/>
          </a:xfrm>
          <a:prstGeom prst="bentConnector3">
            <a:avLst>
              <a:gd name="adj1" fmla="val 99046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795" name="Google Shape;795;p10"/>
          <p:cNvSpPr txBox="1"/>
          <p:nvPr/>
        </p:nvSpPr>
        <p:spPr>
          <a:xfrm>
            <a:off x="120028" y="3124201"/>
            <a:ext cx="337128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r>
              <a:rPr lang="en-US" sz="11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1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10"/>
          <p:cNvSpPr txBox="1"/>
          <p:nvPr/>
        </p:nvSpPr>
        <p:spPr>
          <a:xfrm>
            <a:off x="18429" y="3530601"/>
            <a:ext cx="427468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r>
              <a:rPr lang="en-US" sz="11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7" name="Google Shape;797;p10"/>
          <p:cNvCxnSpPr/>
          <p:nvPr/>
        </p:nvCxnSpPr>
        <p:spPr>
          <a:xfrm rot="10800000">
            <a:off x="221628" y="1701800"/>
            <a:ext cx="74168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98" name="Google Shape;798;p10"/>
          <p:cNvGrpSpPr/>
          <p:nvPr/>
        </p:nvGrpSpPr>
        <p:grpSpPr>
          <a:xfrm>
            <a:off x="2660029" y="3632202"/>
            <a:ext cx="203201" cy="711199"/>
            <a:chOff x="1066799" y="3333750"/>
            <a:chExt cx="152401" cy="533399"/>
          </a:xfrm>
        </p:grpSpPr>
        <p:sp>
          <p:nvSpPr>
            <p:cNvPr id="799" name="Google Shape;799;p10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00" name="Google Shape;800;p10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1" name="Google Shape;801;p10"/>
          <p:cNvGrpSpPr/>
          <p:nvPr/>
        </p:nvGrpSpPr>
        <p:grpSpPr>
          <a:xfrm>
            <a:off x="2660028" y="2717802"/>
            <a:ext cx="203201" cy="711199"/>
            <a:chOff x="1066799" y="3333750"/>
            <a:chExt cx="152401" cy="533399"/>
          </a:xfrm>
        </p:grpSpPr>
        <p:sp>
          <p:nvSpPr>
            <p:cNvPr id="802" name="Google Shape;802;p10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03" name="Google Shape;803;p10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4" name="Google Shape;804;p10"/>
          <p:cNvGrpSpPr/>
          <p:nvPr/>
        </p:nvGrpSpPr>
        <p:grpSpPr>
          <a:xfrm>
            <a:off x="4793629" y="3733801"/>
            <a:ext cx="203201" cy="711199"/>
            <a:chOff x="1066799" y="3333750"/>
            <a:chExt cx="152401" cy="533399"/>
          </a:xfrm>
        </p:grpSpPr>
        <p:sp>
          <p:nvSpPr>
            <p:cNvPr id="805" name="Google Shape;805;p10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solidFill>
              <a:srgbClr val="5B9BD5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06" name="Google Shape;806;p10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>
                <a:gd name="adj" fmla="val 50000"/>
              </a:avLst>
            </a:prstGeom>
            <a:solidFill>
              <a:srgbClr val="5B9BD5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07" name="Google Shape;807;p10"/>
          <p:cNvCxnSpPr>
            <a:endCxn id="759" idx="2"/>
          </p:cNvCxnSpPr>
          <p:nvPr/>
        </p:nvCxnSpPr>
        <p:spPr>
          <a:xfrm>
            <a:off x="4916828" y="3123925"/>
            <a:ext cx="1705600" cy="2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808" name="Google Shape;808;p10"/>
          <p:cNvGrpSpPr/>
          <p:nvPr/>
        </p:nvGrpSpPr>
        <p:grpSpPr>
          <a:xfrm>
            <a:off x="4793629" y="4953001"/>
            <a:ext cx="203201" cy="711199"/>
            <a:chOff x="1066799" y="3333750"/>
            <a:chExt cx="152401" cy="533399"/>
          </a:xfrm>
        </p:grpSpPr>
        <p:sp>
          <p:nvSpPr>
            <p:cNvPr id="809" name="Google Shape;809;p10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solidFill>
              <a:srgbClr val="5B9BD5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10" name="Google Shape;810;p10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>
                <a:gd name="adj" fmla="val 50000"/>
              </a:avLst>
            </a:prstGeom>
            <a:solidFill>
              <a:srgbClr val="5B9BD5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11" name="Google Shape;811;p10"/>
          <p:cNvCxnSpPr/>
          <p:nvPr/>
        </p:nvCxnSpPr>
        <p:spPr>
          <a:xfrm rot="-5400000">
            <a:off x="5708078" y="4038650"/>
            <a:ext cx="812700" cy="1016000"/>
          </a:xfrm>
          <a:prstGeom prst="bentConnector3">
            <a:avLst>
              <a:gd name="adj1" fmla="val 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812" name="Google Shape;812;p10"/>
          <p:cNvGrpSpPr/>
          <p:nvPr/>
        </p:nvGrpSpPr>
        <p:grpSpPr>
          <a:xfrm>
            <a:off x="4793629" y="2108201"/>
            <a:ext cx="203201" cy="711199"/>
            <a:chOff x="1066799" y="3333750"/>
            <a:chExt cx="152401" cy="533399"/>
          </a:xfrm>
        </p:grpSpPr>
        <p:sp>
          <p:nvSpPr>
            <p:cNvPr id="813" name="Google Shape;813;p10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solidFill>
              <a:srgbClr val="5B9BD5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14" name="Google Shape;814;p10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>
                <a:gd name="adj" fmla="val 50000"/>
              </a:avLst>
            </a:prstGeom>
            <a:solidFill>
              <a:srgbClr val="5B9BD5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5" name="Google Shape;815;p10"/>
          <p:cNvGrpSpPr/>
          <p:nvPr/>
        </p:nvGrpSpPr>
        <p:grpSpPr>
          <a:xfrm>
            <a:off x="7841629" y="2108201"/>
            <a:ext cx="203201" cy="711199"/>
            <a:chOff x="1066799" y="3333750"/>
            <a:chExt cx="152401" cy="533399"/>
          </a:xfrm>
        </p:grpSpPr>
        <p:sp>
          <p:nvSpPr>
            <p:cNvPr id="782" name="Google Shape;782;p10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solidFill>
              <a:srgbClr val="5B9BD5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16" name="Google Shape;816;p10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>
                <a:gd name="adj" fmla="val 50000"/>
              </a:avLst>
            </a:prstGeom>
            <a:solidFill>
              <a:srgbClr val="5B9BD5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7" name="Google Shape;817;p10"/>
          <p:cNvGrpSpPr/>
          <p:nvPr/>
        </p:nvGrpSpPr>
        <p:grpSpPr>
          <a:xfrm>
            <a:off x="7841629" y="3124201"/>
            <a:ext cx="203201" cy="711199"/>
            <a:chOff x="1066799" y="3333750"/>
            <a:chExt cx="152401" cy="533399"/>
          </a:xfrm>
        </p:grpSpPr>
        <p:sp>
          <p:nvSpPr>
            <p:cNvPr id="818" name="Google Shape;818;p10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solidFill>
              <a:srgbClr val="5B9BD5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19" name="Google Shape;819;p10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>
                <a:gd name="adj" fmla="val 50000"/>
              </a:avLst>
            </a:prstGeom>
            <a:solidFill>
              <a:srgbClr val="5B9BD5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0" name="Google Shape;820;p10"/>
          <p:cNvGrpSpPr/>
          <p:nvPr/>
        </p:nvGrpSpPr>
        <p:grpSpPr>
          <a:xfrm>
            <a:off x="7841629" y="4140201"/>
            <a:ext cx="203201" cy="711199"/>
            <a:chOff x="1066799" y="3333750"/>
            <a:chExt cx="152401" cy="533399"/>
          </a:xfrm>
        </p:grpSpPr>
        <p:sp>
          <p:nvSpPr>
            <p:cNvPr id="821" name="Google Shape;821;p10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solidFill>
              <a:srgbClr val="5B9BD5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22" name="Google Shape;822;p10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>
                <a:gd name="adj" fmla="val 50000"/>
              </a:avLst>
            </a:prstGeom>
            <a:solidFill>
              <a:srgbClr val="5B9BD5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3" name="Google Shape;823;p10"/>
          <p:cNvGrpSpPr/>
          <p:nvPr/>
        </p:nvGrpSpPr>
        <p:grpSpPr>
          <a:xfrm>
            <a:off x="4793629" y="2921001"/>
            <a:ext cx="203201" cy="711199"/>
            <a:chOff x="1066799" y="3333750"/>
            <a:chExt cx="152401" cy="533399"/>
          </a:xfrm>
        </p:grpSpPr>
        <p:sp>
          <p:nvSpPr>
            <p:cNvPr id="824" name="Google Shape;824;p10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solidFill>
              <a:srgbClr val="5B9BD5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25" name="Google Shape;825;p10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>
                <a:gd name="adj" fmla="val 50000"/>
              </a:avLst>
            </a:prstGeom>
            <a:solidFill>
              <a:srgbClr val="5B9BD5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6" name="Google Shape;826;p10"/>
          <p:cNvGrpSpPr/>
          <p:nvPr/>
        </p:nvGrpSpPr>
        <p:grpSpPr>
          <a:xfrm>
            <a:off x="10788029" y="3022601"/>
            <a:ext cx="203201" cy="711199"/>
            <a:chOff x="1066799" y="3333750"/>
            <a:chExt cx="152401" cy="533399"/>
          </a:xfrm>
        </p:grpSpPr>
        <p:sp>
          <p:nvSpPr>
            <p:cNvPr id="827" name="Google Shape;827;p10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solidFill>
              <a:srgbClr val="5B9BD5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28" name="Google Shape;828;p10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>
                <a:gd name="adj" fmla="val 50000"/>
              </a:avLst>
            </a:prstGeom>
            <a:solidFill>
              <a:srgbClr val="5B9BD5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9" name="Google Shape;829;p10"/>
          <p:cNvGrpSpPr/>
          <p:nvPr/>
        </p:nvGrpSpPr>
        <p:grpSpPr>
          <a:xfrm>
            <a:off x="8451228" y="2209800"/>
            <a:ext cx="406400" cy="609600"/>
            <a:chOff x="5181600" y="3257550"/>
            <a:chExt cx="304800" cy="457200"/>
          </a:xfrm>
        </p:grpSpPr>
        <p:sp>
          <p:nvSpPr>
            <p:cNvPr id="775" name="Google Shape;775;p10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10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31" name="Google Shape;831;p10"/>
          <p:cNvCxnSpPr>
            <a:stCxn id="782" idx="3"/>
          </p:cNvCxnSpPr>
          <p:nvPr/>
        </p:nvCxnSpPr>
        <p:spPr>
          <a:xfrm rot="10800000" flipH="1">
            <a:off x="8044829" y="2461399"/>
            <a:ext cx="524000" cy="2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832" name="Google Shape;832;p10"/>
          <p:cNvCxnSpPr/>
          <p:nvPr/>
        </p:nvCxnSpPr>
        <p:spPr>
          <a:xfrm rot="10800000">
            <a:off x="7638428" y="1701800"/>
            <a:ext cx="0" cy="1727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33" name="Google Shape;833;p10"/>
          <p:cNvSpPr txBox="1"/>
          <p:nvPr/>
        </p:nvSpPr>
        <p:spPr>
          <a:xfrm>
            <a:off x="2503724" y="2209801"/>
            <a:ext cx="66430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10"/>
          <p:cNvSpPr txBox="1"/>
          <p:nvPr/>
        </p:nvSpPr>
        <p:spPr>
          <a:xfrm>
            <a:off x="831228" y="2209801"/>
            <a:ext cx="63234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18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10"/>
          <p:cNvSpPr txBox="1"/>
          <p:nvPr/>
        </p:nvSpPr>
        <p:spPr>
          <a:xfrm>
            <a:off x="4996828" y="2006601"/>
            <a:ext cx="64456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10"/>
          <p:cNvSpPr txBox="1"/>
          <p:nvPr/>
        </p:nvSpPr>
        <p:spPr>
          <a:xfrm>
            <a:off x="7943228" y="1905001"/>
            <a:ext cx="71349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18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10"/>
          <p:cNvSpPr txBox="1"/>
          <p:nvPr/>
        </p:nvSpPr>
        <p:spPr>
          <a:xfrm>
            <a:off x="2441367" y="4241801"/>
            <a:ext cx="82826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10"/>
          <p:cNvSpPr txBox="1"/>
          <p:nvPr/>
        </p:nvSpPr>
        <p:spPr>
          <a:xfrm>
            <a:off x="4897550" y="4953001"/>
            <a:ext cx="81047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10"/>
          <p:cNvSpPr txBox="1"/>
          <p:nvPr/>
        </p:nvSpPr>
        <p:spPr>
          <a:xfrm>
            <a:off x="4996828" y="2616201"/>
            <a:ext cx="73638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rs1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10"/>
          <p:cNvSpPr txBox="1"/>
          <p:nvPr/>
        </p:nvSpPr>
        <p:spPr>
          <a:xfrm>
            <a:off x="4870039" y="4358958"/>
            <a:ext cx="73638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rs2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10"/>
          <p:cNvSpPr txBox="1"/>
          <p:nvPr/>
        </p:nvSpPr>
        <p:spPr>
          <a:xfrm>
            <a:off x="7943228" y="3327401"/>
            <a:ext cx="80141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18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10"/>
          <p:cNvSpPr txBox="1"/>
          <p:nvPr/>
        </p:nvSpPr>
        <p:spPr>
          <a:xfrm>
            <a:off x="7943229" y="4343401"/>
            <a:ext cx="80531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rs2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18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10"/>
          <p:cNvSpPr txBox="1"/>
          <p:nvPr/>
        </p:nvSpPr>
        <p:spPr>
          <a:xfrm>
            <a:off x="6317628" y="4546601"/>
            <a:ext cx="91507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4" name="Google Shape;844;p10"/>
          <p:cNvGrpSpPr/>
          <p:nvPr/>
        </p:nvGrpSpPr>
        <p:grpSpPr>
          <a:xfrm>
            <a:off x="5708028" y="4648200"/>
            <a:ext cx="741989" cy="609600"/>
            <a:chOff x="3886200" y="3257550"/>
            <a:chExt cx="556492" cy="457200"/>
          </a:xfrm>
        </p:grpSpPr>
        <p:sp>
          <p:nvSpPr>
            <p:cNvPr id="845" name="Google Shape;845;p10"/>
            <p:cNvSpPr/>
            <p:nvPr/>
          </p:nvSpPr>
          <p:spPr>
            <a:xfrm rot="5400000">
              <a:off x="3848100" y="3295650"/>
              <a:ext cx="457200" cy="381000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0"/>
            <p:cNvSpPr txBox="1"/>
            <p:nvPr/>
          </p:nvSpPr>
          <p:spPr>
            <a:xfrm>
              <a:off x="3909292" y="3304885"/>
              <a:ext cx="5334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Imm</a:t>
              </a: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7" name="Google Shape;847;p10"/>
          <p:cNvGrpSpPr/>
          <p:nvPr/>
        </p:nvGrpSpPr>
        <p:grpSpPr>
          <a:xfrm>
            <a:off x="7841629" y="4953001"/>
            <a:ext cx="203201" cy="711199"/>
            <a:chOff x="1066799" y="3333750"/>
            <a:chExt cx="152401" cy="533399"/>
          </a:xfrm>
        </p:grpSpPr>
        <p:sp>
          <p:nvSpPr>
            <p:cNvPr id="848" name="Google Shape;848;p10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solidFill>
              <a:srgbClr val="5B9BD5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49" name="Google Shape;849;p10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>
                <a:gd name="adj" fmla="val 50000"/>
              </a:avLst>
            </a:prstGeom>
            <a:solidFill>
              <a:srgbClr val="5B9BD5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0" name="Google Shape;850;p10"/>
          <p:cNvGrpSpPr/>
          <p:nvPr/>
        </p:nvGrpSpPr>
        <p:grpSpPr>
          <a:xfrm>
            <a:off x="10788029" y="4953001"/>
            <a:ext cx="203201" cy="711199"/>
            <a:chOff x="1066799" y="3333750"/>
            <a:chExt cx="152401" cy="533399"/>
          </a:xfrm>
        </p:grpSpPr>
        <p:sp>
          <p:nvSpPr>
            <p:cNvPr id="851" name="Google Shape;851;p10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solidFill>
              <a:srgbClr val="5B9BD5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52" name="Google Shape;852;p10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>
                <a:gd name="adj" fmla="val 50000"/>
              </a:avLst>
            </a:prstGeom>
            <a:solidFill>
              <a:srgbClr val="5B9BD5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53" name="Google Shape;853;p10"/>
          <p:cNvCxnSpPr/>
          <p:nvPr/>
        </p:nvCxnSpPr>
        <p:spPr>
          <a:xfrm>
            <a:off x="5606428" y="4953000"/>
            <a:ext cx="0" cy="508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54" name="Google Shape;854;p10"/>
          <p:cNvSpPr txBox="1"/>
          <p:nvPr/>
        </p:nvSpPr>
        <p:spPr>
          <a:xfrm>
            <a:off x="8044828" y="4953001"/>
            <a:ext cx="87745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18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10"/>
          <p:cNvSpPr txBox="1"/>
          <p:nvPr/>
        </p:nvSpPr>
        <p:spPr>
          <a:xfrm>
            <a:off x="10889629" y="5156201"/>
            <a:ext cx="89597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6" name="Google Shape;856;p10"/>
          <p:cNvCxnSpPr/>
          <p:nvPr/>
        </p:nvCxnSpPr>
        <p:spPr>
          <a:xfrm rot="10800000">
            <a:off x="3269628" y="1905100"/>
            <a:ext cx="7721600" cy="3251100"/>
          </a:xfrm>
          <a:prstGeom prst="bentConnector3">
            <a:avLst>
              <a:gd name="adj1" fmla="val -6619"/>
            </a:avLst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57" name="Google Shape;857;p10"/>
          <p:cNvCxnSpPr>
            <a:endCxn id="748" idx="1"/>
          </p:cNvCxnSpPr>
          <p:nvPr/>
        </p:nvCxnSpPr>
        <p:spPr>
          <a:xfrm rot="-5400000" flipH="1">
            <a:off x="2608278" y="2566275"/>
            <a:ext cx="1627500" cy="304800"/>
          </a:xfrm>
          <a:prstGeom prst="bentConnector2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858" name="Google Shape;858;p10"/>
          <p:cNvCxnSpPr/>
          <p:nvPr/>
        </p:nvCxnSpPr>
        <p:spPr>
          <a:xfrm>
            <a:off x="2761628" y="1193800"/>
            <a:ext cx="0" cy="4876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859" name="Google Shape;859;p10"/>
          <p:cNvCxnSpPr/>
          <p:nvPr/>
        </p:nvCxnSpPr>
        <p:spPr>
          <a:xfrm>
            <a:off x="4895228" y="1092200"/>
            <a:ext cx="0" cy="4876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860" name="Google Shape;860;p10"/>
          <p:cNvCxnSpPr/>
          <p:nvPr/>
        </p:nvCxnSpPr>
        <p:spPr>
          <a:xfrm>
            <a:off x="7943228" y="1193800"/>
            <a:ext cx="0" cy="4876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861" name="Google Shape;861;p10"/>
          <p:cNvCxnSpPr/>
          <p:nvPr/>
        </p:nvCxnSpPr>
        <p:spPr>
          <a:xfrm>
            <a:off x="10889628" y="1193800"/>
            <a:ext cx="0" cy="4876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862" name="Google Shape;862;p10"/>
          <p:cNvSpPr txBox="1"/>
          <p:nvPr/>
        </p:nvSpPr>
        <p:spPr>
          <a:xfrm>
            <a:off x="10972801" y="990601"/>
            <a:ext cx="1117599" cy="86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t0, t1, t2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10"/>
          <p:cNvSpPr txBox="1"/>
          <p:nvPr/>
        </p:nvSpPr>
        <p:spPr>
          <a:xfrm>
            <a:off x="8636000" y="1092201"/>
            <a:ext cx="165541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t3, t4, t5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10"/>
          <p:cNvSpPr txBox="1"/>
          <p:nvPr/>
        </p:nvSpPr>
        <p:spPr>
          <a:xfrm>
            <a:off x="5486400" y="1092201"/>
            <a:ext cx="167990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slt t6, t0, t3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10"/>
          <p:cNvSpPr txBox="1"/>
          <p:nvPr/>
        </p:nvSpPr>
        <p:spPr>
          <a:xfrm>
            <a:off x="2844800" y="1092201"/>
            <a:ext cx="166337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 t0, 4(t3)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10"/>
          <p:cNvSpPr txBox="1"/>
          <p:nvPr/>
        </p:nvSpPr>
        <p:spPr>
          <a:xfrm>
            <a:off x="914401" y="1092201"/>
            <a:ext cx="161363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lw t0, 8(t3)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10"/>
          <p:cNvSpPr txBox="1"/>
          <p:nvPr/>
        </p:nvSpPr>
        <p:spPr>
          <a:xfrm>
            <a:off x="1828800" y="5943600"/>
            <a:ext cx="92804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 registers separate stages, hold data for each instruction in flight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8" name="Google Shape;868;p10"/>
          <p:cNvCxnSpPr/>
          <p:nvPr/>
        </p:nvCxnSpPr>
        <p:spPr>
          <a:xfrm rot="-5400000">
            <a:off x="1244591" y="2785734"/>
            <a:ext cx="558900" cy="528800"/>
          </a:xfrm>
          <a:prstGeom prst="bentConnector3">
            <a:avLst>
              <a:gd name="adj1" fmla="val 0"/>
            </a:avLst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6520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流水与多周期（状态机）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64" y="1193556"/>
            <a:ext cx="462915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9EFB63AC-D324-4DA0-8D26-50995C44C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682" y="1671423"/>
            <a:ext cx="6387592" cy="2530416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37064" y="5512776"/>
            <a:ext cx="11153193" cy="914401"/>
          </a:xfrm>
        </p:spPr>
        <p:txBody>
          <a:bodyPr>
            <a:normAutofit lnSpcReduction="10000"/>
          </a:bodyPr>
          <a:lstStyle/>
          <a:p>
            <a:r>
              <a:rPr lang="zh-CN" altLang="en-US" sz="1600" dirty="0" smtClean="0"/>
              <a:t>状态机，需要多个时钟周期才能完成一条指令的所有操作，每个时钟周期完成状态机的一个状态（分别为取值、译码、执行、访存和写回）。通过使用状态机，可以省略上述流水中的寄存器开销，还可以复用组合逻辑数据通路，因此面积开销比较小，但是每条指令都需要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个周期才能完成，吞吐量和性能很差。（</a:t>
            </a:r>
            <a:r>
              <a:rPr lang="zh-CN" altLang="en-US" sz="1600" dirty="0" smtClean="0"/>
              <a:t>早期原始的</a:t>
            </a:r>
            <a:r>
              <a:rPr lang="en-US" altLang="zh-CN" sz="1600" dirty="0" smtClean="0"/>
              <a:t>8051</a:t>
            </a:r>
            <a:r>
              <a:rPr lang="zh-CN" altLang="en-US" sz="1600" dirty="0" smtClean="0"/>
              <a:t>单片机）</a:t>
            </a:r>
            <a:endParaRPr lang="zh-CN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503484" y="4950069"/>
            <a:ext cx="3877985" cy="369332"/>
          </a:xfrm>
          <a:prstGeom prst="rect">
            <a:avLst/>
          </a:prstGeom>
          <a:solidFill>
            <a:srgbClr val="FFC00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流水</a:t>
            </a:r>
            <a:r>
              <a:rPr lang="zh-CN" altLang="en-US" dirty="0" smtClean="0"/>
              <a:t>：以面积换性能，以空间换时间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50977" y="4923719"/>
            <a:ext cx="4108817" cy="369332"/>
          </a:xfrm>
          <a:prstGeom prst="rect">
            <a:avLst/>
          </a:prstGeom>
          <a:solidFill>
            <a:srgbClr val="FFFF00"/>
          </a:solidFill>
          <a:ln w="127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状态机</a:t>
            </a:r>
            <a:r>
              <a:rPr lang="zh-CN" altLang="en-US" dirty="0" smtClean="0"/>
              <a:t>：以性能换面积，以时间换空间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27077" y="4950069"/>
            <a:ext cx="54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601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RISC-V</a:t>
            </a:r>
            <a:r>
              <a:rPr lang="zh-CN" altLang="en-US" dirty="0"/>
              <a:t>指令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5" y="1772453"/>
            <a:ext cx="8000506" cy="280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458325" y="2151054"/>
            <a:ext cx="156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Register</a:t>
            </a:r>
            <a:endParaRPr lang="zh-CN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9458325" y="2575333"/>
            <a:ext cx="156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Immediate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458325" y="2946201"/>
            <a:ext cx="156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Store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9458325" y="3307327"/>
            <a:ext cx="156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Branch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483231" y="3770479"/>
            <a:ext cx="182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Upper Immediate</a:t>
            </a:r>
            <a:endParaRPr lang="zh-CN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9483231" y="4136835"/>
            <a:ext cx="182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Jump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4515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" y="2152649"/>
            <a:ext cx="12115801" cy="1905000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dirty="0"/>
              <a:t> </a:t>
            </a:r>
            <a:r>
              <a:rPr lang="zh-CN" altLang="en-US" sz="5300" b="1" dirty="0" smtClean="0">
                <a:ln w="3175">
                  <a:solidFill>
                    <a:srgbClr val="31A5D7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实验一：</a:t>
            </a:r>
            <a:r>
              <a:rPr lang="en-US" altLang="zh-CN" sz="5300" b="1" dirty="0" smtClean="0">
                <a:ln w="3175">
                  <a:solidFill>
                    <a:srgbClr val="31A5D7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RISC-V</a:t>
            </a:r>
            <a:r>
              <a:rPr lang="zh-CN" altLang="en-US" sz="5300" b="1" dirty="0" smtClean="0">
                <a:ln w="3175">
                  <a:solidFill>
                    <a:srgbClr val="31A5D7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三段流水仿真</a:t>
            </a:r>
            <a:endParaRPr lang="zh-CN" altLang="en-US" sz="5300" b="1" dirty="0">
              <a:ln w="3175">
                <a:solidFill>
                  <a:srgbClr val="31A5D7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22513" y="4369576"/>
            <a:ext cx="9144000" cy="43656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94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zh-CN" altLang="en-US" dirty="0"/>
          </a:p>
        </p:txBody>
      </p:sp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>
            <a:off x="2095500" y="2097088"/>
            <a:ext cx="863600" cy="4318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>
            <a:off x="1683657" y="2097088"/>
            <a:ext cx="1186543" cy="4318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Part A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40087" y="1982788"/>
            <a:ext cx="684734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lvl="0" defTabSz="685800">
              <a:buClr>
                <a:srgbClr val="34C8DB"/>
              </a:buClr>
              <a:buSzPct val="70000"/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理解流水线基本概念，掌握三段理想流水线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RISC-V CPU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工作流程</a:t>
            </a:r>
          </a:p>
        </p:txBody>
      </p:sp>
      <p:sp>
        <p:nvSpPr>
          <p:cNvPr id="8" name="MH_Other_3"/>
          <p:cNvSpPr/>
          <p:nvPr>
            <p:custDataLst>
              <p:tags r:id="rId4"/>
            </p:custDataLst>
          </p:nvPr>
        </p:nvSpPr>
        <p:spPr>
          <a:xfrm>
            <a:off x="2095500" y="3024188"/>
            <a:ext cx="863600" cy="4318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MH_Other_4"/>
          <p:cNvSpPr/>
          <p:nvPr>
            <p:custDataLst>
              <p:tags r:id="rId5"/>
            </p:custDataLst>
          </p:nvPr>
        </p:nvSpPr>
        <p:spPr>
          <a:xfrm>
            <a:off x="1683657" y="3024188"/>
            <a:ext cx="1186543" cy="431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Part B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MH_SubTitle_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40088" y="2909888"/>
            <a:ext cx="6367738" cy="66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理解控制冒险的基本原理，掌握控制冲突流水线处理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endParaRPr lang="zh-CN" altLang="en-US" dirty="0" smtClean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140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实验原理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流水线</a:t>
            </a:r>
            <a:r>
              <a:rPr lang="zh-CN" altLang="en-US" dirty="0"/>
              <a:t>的相关冲突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hazard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资源相关</a:t>
            </a:r>
          </a:p>
          <a:p>
            <a:pPr lvl="1"/>
            <a:r>
              <a:rPr lang="zh-CN" altLang="en-US" dirty="0"/>
              <a:t>取操作数与取指令都需要访问主存</a:t>
            </a:r>
            <a:endParaRPr lang="en-US" altLang="zh-CN" dirty="0"/>
          </a:p>
          <a:p>
            <a:pPr lvl="1"/>
            <a:r>
              <a:rPr lang="zh-CN" altLang="en-US" dirty="0"/>
              <a:t>多周期方案中计算</a:t>
            </a:r>
            <a:r>
              <a:rPr lang="en-US" altLang="zh-CN" dirty="0"/>
              <a:t>PC</a:t>
            </a:r>
            <a:r>
              <a:rPr lang="zh-CN" altLang="en-US" dirty="0"/>
              <a:t>、分支地址，运算指令  复用</a:t>
            </a:r>
            <a:r>
              <a:rPr lang="en-US" altLang="zh-CN" dirty="0"/>
              <a:t>ALU</a:t>
            </a:r>
          </a:p>
          <a:p>
            <a:pPr lvl="1"/>
            <a:r>
              <a:rPr lang="zh-CN" altLang="en-US" dirty="0"/>
              <a:t>增加部件消除</a:t>
            </a:r>
            <a:endParaRPr lang="en-US" altLang="zh-CN" dirty="0"/>
          </a:p>
          <a:p>
            <a:pPr lvl="1"/>
            <a:r>
              <a:rPr lang="zh-CN" altLang="en-US" dirty="0"/>
              <a:t>寄存器组先写后读</a:t>
            </a:r>
          </a:p>
          <a:p>
            <a:r>
              <a:rPr lang="zh-CN" altLang="en-US" dirty="0"/>
              <a:t>分支相关</a:t>
            </a:r>
          </a:p>
          <a:p>
            <a:pPr lvl="1"/>
            <a:r>
              <a:rPr lang="zh-CN" altLang="en-US" dirty="0" smtClean="0"/>
              <a:t>控制</a:t>
            </a:r>
            <a:r>
              <a:rPr lang="en-US" altLang="zh-CN" dirty="0" smtClean="0"/>
              <a:t>IF</a:t>
            </a:r>
            <a:r>
              <a:rPr lang="zh-CN" altLang="en-US" dirty="0" smtClean="0"/>
              <a:t>段进行分支跳转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提前</a:t>
            </a:r>
            <a:r>
              <a:rPr lang="zh-CN" altLang="en-US" dirty="0"/>
              <a:t>取出指令作废，流水线清空</a:t>
            </a:r>
            <a:endParaRPr lang="en-US" altLang="zh-CN" dirty="0"/>
          </a:p>
          <a:p>
            <a:r>
              <a:rPr lang="zh-CN" altLang="en-US" dirty="0"/>
              <a:t>数据相关</a:t>
            </a:r>
          </a:p>
          <a:p>
            <a:pPr lvl="1"/>
            <a:r>
              <a:rPr lang="zh-CN" altLang="en-US" dirty="0"/>
              <a:t>指令操作数依赖于前一条指令的执行结果</a:t>
            </a:r>
            <a:endParaRPr lang="en-US" altLang="zh-CN" dirty="0"/>
          </a:p>
          <a:p>
            <a:pPr lvl="1"/>
            <a:r>
              <a:rPr lang="zh-CN" altLang="en-US" dirty="0"/>
              <a:t>引起流水线停顿直到数据写回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endParaRPr lang="en-US" altLang="zh-CN" dirty="0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336360" y="6337126"/>
            <a:ext cx="1015008" cy="476250"/>
          </a:xfrm>
          <a:prstGeom prst="rect">
            <a:avLst/>
          </a:prstGeo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i="1">
                <a:solidFill>
                  <a:srgbClr val="0D7157"/>
                </a:solidFill>
                <a:latin typeface="Arial" pitchFamily="34" charset="0"/>
                <a:ea typeface="华文细黑" pitchFamily="2" charset="-122"/>
              </a:rPr>
              <a:t> -</a:t>
            </a:r>
            <a:fld id="{01D71506-0713-46DD-9483-17E15EDE737E}" type="slidenum">
              <a:rPr lang="en-US" altLang="zh-CN" sz="1400" i="1">
                <a:solidFill>
                  <a:srgbClr val="0D7157"/>
                </a:solidFill>
                <a:latin typeface="Arial" pitchFamily="34" charset="0"/>
                <a:ea typeface="华文细黑" pitchFamily="2" charset="-122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r>
              <a:rPr lang="en-US" altLang="zh-CN" sz="1400" i="1">
                <a:solidFill>
                  <a:srgbClr val="0D7157"/>
                </a:solidFill>
                <a:latin typeface="Arial" pitchFamily="34" charset="0"/>
                <a:ea typeface="华文细黑" pitchFamily="2" charset="-122"/>
              </a:rPr>
              <a:t>- </a:t>
            </a:r>
            <a:endParaRPr lang="en-US" altLang="zh-CN" sz="1400" i="1" dirty="0">
              <a:solidFill>
                <a:srgbClr val="0D7157"/>
              </a:solidFill>
              <a:latin typeface="Arial" pitchFamily="34" charset="0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51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  <a:r>
              <a:rPr lang="en-US" altLang="zh-CN" dirty="0" smtClean="0"/>
              <a:t>— </a:t>
            </a:r>
            <a:r>
              <a:rPr lang="zh-CN" altLang="en-US" dirty="0"/>
              <a:t>分支指令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1113251"/>
            <a:ext cx="5662613" cy="178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3203388"/>
            <a:ext cx="5662613" cy="3406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921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实验原理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分支</a:t>
            </a:r>
            <a:r>
              <a:rPr lang="zh-CN" altLang="en-US" dirty="0"/>
              <a:t>相关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i="1">
                <a:solidFill>
                  <a:srgbClr val="0D7157"/>
                </a:solidFill>
                <a:latin typeface="Arial" pitchFamily="34" charset="0"/>
                <a:ea typeface="华文细黑" pitchFamily="2" charset="-122"/>
              </a:rPr>
              <a:t> -</a:t>
            </a:r>
            <a:fld id="{01D71506-0713-46DD-9483-17E15EDE737E}" type="slidenum">
              <a:rPr lang="en-US" altLang="zh-CN" sz="1400" i="1">
                <a:solidFill>
                  <a:srgbClr val="0D7157"/>
                </a:solidFill>
                <a:latin typeface="Arial" pitchFamily="34" charset="0"/>
                <a:ea typeface="华文细黑" pitchFamily="2" charset="-122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r>
              <a:rPr lang="en-US" altLang="zh-CN" sz="1400" i="1">
                <a:solidFill>
                  <a:srgbClr val="0D7157"/>
                </a:solidFill>
                <a:latin typeface="Arial" pitchFamily="34" charset="0"/>
                <a:ea typeface="华文细黑" pitchFamily="2" charset="-122"/>
              </a:rPr>
              <a:t>- </a:t>
            </a:r>
            <a:endParaRPr lang="en-US" altLang="zh-CN" sz="1400" i="1" dirty="0">
              <a:solidFill>
                <a:srgbClr val="0D7157"/>
              </a:solidFill>
              <a:latin typeface="Arial" pitchFamily="34" charset="0"/>
              <a:ea typeface="华文细黑" pitchFamily="2" charset="-122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7463060" y="993544"/>
            <a:ext cx="1471390" cy="261610"/>
          </a:xfrm>
          <a:prstGeom prst="rect">
            <a:avLst/>
          </a:prstGeom>
          <a:solidFill>
            <a:srgbClr val="FFC000">
              <a:lumMod val="60000"/>
              <a:lumOff val="40000"/>
            </a:srgb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sz="900" kern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1" name="文本框 190"/>
          <p:cNvSpPr txBox="1">
            <a:spLocks noChangeArrowheads="1"/>
          </p:cNvSpPr>
          <p:nvPr/>
        </p:nvSpPr>
        <p:spPr bwMode="auto">
          <a:xfrm>
            <a:off x="5455916" y="993543"/>
            <a:ext cx="179839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>
              <a:buNone/>
            </a:pPr>
            <a:r>
              <a:rPr lang="en-US" altLang="zh-CN" sz="1100" dirty="0"/>
              <a:t>add x3,x1,x2</a:t>
            </a:r>
            <a:endParaRPr lang="en-US" altLang="zh-CN" sz="1100" dirty="0"/>
          </a:p>
        </p:txBody>
      </p:sp>
      <p:sp>
        <p:nvSpPr>
          <p:cNvPr id="192" name="文本框 191"/>
          <p:cNvSpPr txBox="1">
            <a:spLocks noChangeArrowheads="1"/>
          </p:cNvSpPr>
          <p:nvPr/>
        </p:nvSpPr>
        <p:spPr bwMode="auto">
          <a:xfrm>
            <a:off x="7340870" y="993543"/>
            <a:ext cx="179441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>
              <a:buNone/>
            </a:pPr>
            <a:r>
              <a:rPr lang="en-US" altLang="zh-CN" sz="1100" dirty="0"/>
              <a:t>beq </a:t>
            </a:r>
            <a:r>
              <a:rPr lang="en-US" altLang="zh-CN" sz="1100" dirty="0" smtClean="0"/>
              <a:t>zero, zero, </a:t>
            </a:r>
            <a:r>
              <a:rPr lang="en-US" altLang="zh-CN" sz="1100" dirty="0"/>
              <a:t>0010</a:t>
            </a:r>
          </a:p>
        </p:txBody>
      </p:sp>
      <p:sp>
        <p:nvSpPr>
          <p:cNvPr id="194" name="文本框 193"/>
          <p:cNvSpPr txBox="1"/>
          <p:nvPr/>
        </p:nvSpPr>
        <p:spPr>
          <a:xfrm>
            <a:off x="6036941" y="14756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预取指令</a:t>
            </a:r>
            <a:endParaRPr lang="en-US" altLang="zh-CN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文本框 197"/>
          <p:cNvSpPr txBox="1">
            <a:spLocks noChangeArrowheads="1"/>
          </p:cNvSpPr>
          <p:nvPr/>
        </p:nvSpPr>
        <p:spPr bwMode="auto">
          <a:xfrm>
            <a:off x="3128435" y="993543"/>
            <a:ext cx="179839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>
              <a:buNone/>
            </a:pPr>
            <a:r>
              <a:rPr lang="en-US" altLang="zh-CN" sz="1100" dirty="0"/>
              <a:t>sub x3,x1,x2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6745" y="1381291"/>
            <a:ext cx="22188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分支相关测试程序</a:t>
            </a:r>
            <a:endParaRPr lang="en-US" altLang="zh-CN" dirty="0" smtClean="0"/>
          </a:p>
          <a:p>
            <a:r>
              <a:rPr lang="en-US" altLang="zh-CN" dirty="0"/>
              <a:t>beq </a:t>
            </a:r>
            <a:r>
              <a:rPr lang="en-US" altLang="zh-CN" dirty="0" smtClean="0"/>
              <a:t>zero, zero, 0010</a:t>
            </a:r>
          </a:p>
          <a:p>
            <a:r>
              <a:rPr lang="en-US" altLang="zh-CN" dirty="0" smtClean="0"/>
              <a:t>add </a:t>
            </a:r>
            <a:r>
              <a:rPr lang="en-US" altLang="zh-CN" dirty="0" smtClean="0"/>
              <a:t>x3,x1,x2</a:t>
            </a:r>
            <a:endParaRPr lang="en-US" altLang="zh-CN" dirty="0"/>
          </a:p>
          <a:p>
            <a:r>
              <a:rPr lang="en-US" altLang="zh-CN" dirty="0"/>
              <a:t>sub </a:t>
            </a:r>
            <a:r>
              <a:rPr lang="en-US" altLang="zh-CN" dirty="0" smtClean="0"/>
              <a:t>x3,x1,x2</a:t>
            </a:r>
            <a:endParaRPr lang="en-US" altLang="zh-CN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794" y="1336231"/>
            <a:ext cx="8644397" cy="407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0" name="直接箭头连接符 199"/>
          <p:cNvCxnSpPr/>
          <p:nvPr/>
        </p:nvCxnSpPr>
        <p:spPr>
          <a:xfrm>
            <a:off x="5455916" y="796327"/>
            <a:ext cx="0" cy="4327216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dash"/>
            <a:miter lim="800000"/>
            <a:tailEnd type="none"/>
          </a:ln>
          <a:effectLst/>
        </p:spPr>
      </p:cxnSp>
      <p:cxnSp>
        <p:nvCxnSpPr>
          <p:cNvPr id="202" name="直接箭头连接符 201"/>
          <p:cNvCxnSpPr/>
          <p:nvPr/>
        </p:nvCxnSpPr>
        <p:spPr>
          <a:xfrm>
            <a:off x="7350030" y="796327"/>
            <a:ext cx="0" cy="4327216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dash"/>
            <a:miter lim="800000"/>
            <a:tailEnd type="none"/>
          </a:ln>
          <a:effectLst/>
        </p:spPr>
      </p:cxnSp>
      <p:cxnSp>
        <p:nvCxnSpPr>
          <p:cNvPr id="203" name="直接箭头连接符 202"/>
          <p:cNvCxnSpPr/>
          <p:nvPr/>
        </p:nvCxnSpPr>
        <p:spPr>
          <a:xfrm>
            <a:off x="9135287" y="796327"/>
            <a:ext cx="0" cy="4327216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dash"/>
            <a:miter lim="800000"/>
            <a:tailEnd type="none"/>
          </a:ln>
          <a:effectLst/>
        </p:spPr>
      </p:cxnSp>
      <p:cxnSp>
        <p:nvCxnSpPr>
          <p:cNvPr id="204" name="直接箭头连接符 203"/>
          <p:cNvCxnSpPr/>
          <p:nvPr/>
        </p:nvCxnSpPr>
        <p:spPr>
          <a:xfrm>
            <a:off x="10768944" y="796327"/>
            <a:ext cx="0" cy="4327216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dash"/>
            <a:miter lim="800000"/>
            <a:tailEnd type="none"/>
          </a:ln>
          <a:effectLst/>
        </p:spPr>
      </p:cxnSp>
      <p:sp>
        <p:nvSpPr>
          <p:cNvPr id="205" name="文本框 194"/>
          <p:cNvSpPr txBox="1"/>
          <p:nvPr/>
        </p:nvSpPr>
        <p:spPr>
          <a:xfrm>
            <a:off x="3519590" y="569497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插入气泡</a:t>
            </a:r>
          </a:p>
        </p:txBody>
      </p:sp>
      <p:cxnSp>
        <p:nvCxnSpPr>
          <p:cNvPr id="206" name="直接箭头连接符 205"/>
          <p:cNvCxnSpPr/>
          <p:nvPr/>
        </p:nvCxnSpPr>
        <p:spPr>
          <a:xfrm flipV="1">
            <a:off x="3371593" y="4953696"/>
            <a:ext cx="1938480" cy="7750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/>
          <p:nvPr/>
        </p:nvCxnSpPr>
        <p:spPr>
          <a:xfrm flipV="1">
            <a:off x="5315828" y="5004690"/>
            <a:ext cx="1938480" cy="7750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文本框 193"/>
          <p:cNvSpPr txBox="1"/>
          <p:nvPr/>
        </p:nvSpPr>
        <p:spPr>
          <a:xfrm>
            <a:off x="6031641" y="68646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</a:t>
            </a: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取指令</a:t>
            </a:r>
            <a:endParaRPr lang="en-US" altLang="zh-CN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文本框 193"/>
          <p:cNvSpPr txBox="1"/>
          <p:nvPr/>
        </p:nvSpPr>
        <p:spPr>
          <a:xfrm>
            <a:off x="3627521" y="71721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</a:t>
            </a: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取指令</a:t>
            </a:r>
            <a:endParaRPr lang="en-US" altLang="zh-CN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887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 </a:t>
            </a:r>
            <a:r>
              <a:rPr lang="en-US" altLang="zh-CN" dirty="0"/>
              <a:t>— </a:t>
            </a:r>
            <a:r>
              <a:rPr lang="zh-CN" altLang="en-US" dirty="0"/>
              <a:t>分支相关</a:t>
            </a:r>
          </a:p>
        </p:txBody>
      </p:sp>
      <p:sp>
        <p:nvSpPr>
          <p:cNvPr id="4" name="矩形 3"/>
          <p:cNvSpPr/>
          <p:nvPr/>
        </p:nvSpPr>
        <p:spPr>
          <a:xfrm>
            <a:off x="9225694" y="965534"/>
            <a:ext cx="1471390" cy="261610"/>
          </a:xfrm>
          <a:prstGeom prst="rect">
            <a:avLst/>
          </a:prstGeom>
          <a:solidFill>
            <a:srgbClr val="FFC000">
              <a:lumMod val="60000"/>
              <a:lumOff val="40000"/>
            </a:srgb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sz="900" kern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" name="文本框 191"/>
          <p:cNvSpPr txBox="1">
            <a:spLocks noChangeArrowheads="1"/>
          </p:cNvSpPr>
          <p:nvPr/>
        </p:nvSpPr>
        <p:spPr bwMode="auto">
          <a:xfrm>
            <a:off x="9063427" y="983819"/>
            <a:ext cx="179441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>
              <a:buNone/>
            </a:pPr>
            <a:r>
              <a:rPr lang="en-US" altLang="zh-CN" sz="1100" dirty="0"/>
              <a:t>beq </a:t>
            </a:r>
            <a:r>
              <a:rPr lang="en-US" altLang="zh-CN" sz="1100" dirty="0" smtClean="0"/>
              <a:t>zero, zero, </a:t>
            </a:r>
            <a:r>
              <a:rPr lang="en-US" altLang="zh-CN" sz="1100" dirty="0"/>
              <a:t>0010</a:t>
            </a:r>
          </a:p>
        </p:txBody>
      </p:sp>
      <p:sp>
        <p:nvSpPr>
          <p:cNvPr id="7" name="文本框 193"/>
          <p:cNvSpPr txBox="1"/>
          <p:nvPr/>
        </p:nvSpPr>
        <p:spPr>
          <a:xfrm>
            <a:off x="6036941" y="14756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预取指令</a:t>
            </a:r>
            <a:endParaRPr lang="en-US" altLang="zh-CN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794" y="1336231"/>
            <a:ext cx="8644397" cy="407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直接箭头连接符 9"/>
          <p:cNvCxnSpPr/>
          <p:nvPr/>
        </p:nvCxnSpPr>
        <p:spPr>
          <a:xfrm>
            <a:off x="5455916" y="796327"/>
            <a:ext cx="0" cy="4327216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dash"/>
            <a:miter lim="800000"/>
            <a:tailEnd type="none"/>
          </a:ln>
          <a:effectLst/>
        </p:spPr>
      </p:cxnSp>
      <p:cxnSp>
        <p:nvCxnSpPr>
          <p:cNvPr id="11" name="直接箭头连接符 10"/>
          <p:cNvCxnSpPr/>
          <p:nvPr/>
        </p:nvCxnSpPr>
        <p:spPr>
          <a:xfrm>
            <a:off x="7350030" y="796327"/>
            <a:ext cx="0" cy="4327216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dash"/>
            <a:miter lim="800000"/>
            <a:tailEnd type="none"/>
          </a:ln>
          <a:effectLst/>
        </p:spPr>
      </p:cxnSp>
      <p:cxnSp>
        <p:nvCxnSpPr>
          <p:cNvPr id="12" name="直接箭头连接符 11"/>
          <p:cNvCxnSpPr/>
          <p:nvPr/>
        </p:nvCxnSpPr>
        <p:spPr>
          <a:xfrm>
            <a:off x="9135287" y="796327"/>
            <a:ext cx="0" cy="4327216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dash"/>
            <a:miter lim="800000"/>
            <a:tailEnd type="none"/>
          </a:ln>
          <a:effectLst/>
        </p:spPr>
      </p:cxnSp>
      <p:cxnSp>
        <p:nvCxnSpPr>
          <p:cNvPr id="13" name="直接箭头连接符 12"/>
          <p:cNvCxnSpPr/>
          <p:nvPr/>
        </p:nvCxnSpPr>
        <p:spPr>
          <a:xfrm>
            <a:off x="10768944" y="796327"/>
            <a:ext cx="0" cy="4327216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dash"/>
            <a:miter lim="800000"/>
            <a:tailEnd type="none"/>
          </a:ln>
          <a:effectLst/>
        </p:spPr>
      </p:cxnSp>
      <p:sp>
        <p:nvSpPr>
          <p:cNvPr id="17" name="矩形 16"/>
          <p:cNvSpPr/>
          <p:nvPr/>
        </p:nvSpPr>
        <p:spPr>
          <a:xfrm>
            <a:off x="3377385" y="995610"/>
            <a:ext cx="1471390" cy="261610"/>
          </a:xfrm>
          <a:prstGeom prst="rect">
            <a:avLst/>
          </a:prstGeom>
          <a:solidFill>
            <a:srgbClr val="FFC000">
              <a:lumMod val="60000"/>
              <a:lumOff val="40000"/>
            </a:srgb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sz="900" kern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" name="文本框 203"/>
          <p:cNvSpPr txBox="1">
            <a:spLocks noChangeArrowheads="1"/>
          </p:cNvSpPr>
          <p:nvPr/>
        </p:nvSpPr>
        <p:spPr bwMode="auto">
          <a:xfrm>
            <a:off x="3213884" y="992666"/>
            <a:ext cx="179839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100" dirty="0">
                <a:solidFill>
                  <a:srgbClr val="000000"/>
                </a:solidFill>
              </a:rPr>
              <a:t>正确指令</a:t>
            </a:r>
            <a:endParaRPr lang="en-US" altLang="zh-CN" sz="1100" dirty="0">
              <a:solidFill>
                <a:srgbClr val="000000"/>
              </a:solidFill>
            </a:endParaRPr>
          </a:p>
        </p:txBody>
      </p:sp>
      <p:sp>
        <p:nvSpPr>
          <p:cNvPr id="18" name="文本框 193"/>
          <p:cNvSpPr txBox="1"/>
          <p:nvPr/>
        </p:nvSpPr>
        <p:spPr>
          <a:xfrm>
            <a:off x="5877753" y="68646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清空预取指令</a:t>
            </a:r>
            <a:endParaRPr lang="en-US" altLang="zh-CN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200"/>
          <p:cNvSpPr txBox="1"/>
          <p:nvPr/>
        </p:nvSpPr>
        <p:spPr>
          <a:xfrm>
            <a:off x="7683252" y="72067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清空预取指令</a:t>
            </a:r>
            <a:endParaRPr lang="en-US" altLang="zh-CN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7964693" y="987470"/>
            <a:ext cx="545114" cy="261610"/>
            <a:chOff x="8244408" y="1628800"/>
            <a:chExt cx="545114" cy="261610"/>
          </a:xfrm>
        </p:grpSpPr>
        <p:sp>
          <p:nvSpPr>
            <p:cNvPr id="21" name="矩形 20"/>
            <p:cNvSpPr/>
            <p:nvPr/>
          </p:nvSpPr>
          <p:spPr>
            <a:xfrm>
              <a:off x="8274868" y="1669518"/>
              <a:ext cx="473596" cy="164016"/>
            </a:xfrm>
            <a:prstGeom prst="rect">
              <a:avLst/>
            </a:prstGeom>
            <a:solidFill>
              <a:srgbClr val="99FF66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900" kern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2" name="文本框 201"/>
            <p:cNvSpPr txBox="1">
              <a:spLocks noChangeArrowheads="1"/>
            </p:cNvSpPr>
            <p:nvPr/>
          </p:nvSpPr>
          <p:spPr bwMode="auto">
            <a:xfrm>
              <a:off x="8244408" y="1628800"/>
              <a:ext cx="5451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100" dirty="0" err="1">
                  <a:solidFill>
                    <a:srgbClr val="000000"/>
                  </a:solidFill>
                </a:rPr>
                <a:t>nop</a:t>
              </a:r>
              <a:endParaRPr lang="zh-CN" altLang="en-US" sz="11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164493" y="987470"/>
            <a:ext cx="545114" cy="261610"/>
            <a:chOff x="8244408" y="1628800"/>
            <a:chExt cx="545114" cy="261610"/>
          </a:xfrm>
        </p:grpSpPr>
        <p:sp>
          <p:nvSpPr>
            <p:cNvPr id="24" name="矩形 23"/>
            <p:cNvSpPr/>
            <p:nvPr/>
          </p:nvSpPr>
          <p:spPr>
            <a:xfrm>
              <a:off x="8274868" y="1669518"/>
              <a:ext cx="473596" cy="164016"/>
            </a:xfrm>
            <a:prstGeom prst="rect">
              <a:avLst/>
            </a:prstGeom>
            <a:solidFill>
              <a:srgbClr val="99FF66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900" kern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5" name="文本框 206"/>
            <p:cNvSpPr txBox="1">
              <a:spLocks noChangeArrowheads="1"/>
            </p:cNvSpPr>
            <p:nvPr/>
          </p:nvSpPr>
          <p:spPr bwMode="auto">
            <a:xfrm>
              <a:off x="8244408" y="1628800"/>
              <a:ext cx="5451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100" dirty="0" err="1">
                  <a:solidFill>
                    <a:srgbClr val="000000"/>
                  </a:solidFill>
                </a:rPr>
                <a:t>nop</a:t>
              </a:r>
              <a:endParaRPr lang="zh-CN" altLang="en-US" sz="11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76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实验原理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分支相关时空图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003716"/>
              </p:ext>
            </p:extLst>
          </p:nvPr>
        </p:nvGraphicFramePr>
        <p:xfrm>
          <a:off x="3084834" y="1951687"/>
          <a:ext cx="3528390" cy="290640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05678"/>
                <a:gridCol w="705678"/>
                <a:gridCol w="705678"/>
                <a:gridCol w="705678"/>
                <a:gridCol w="705678"/>
              </a:tblGrid>
              <a:tr h="484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484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2j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484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2j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484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2j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484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气泡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气泡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2j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84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气泡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气泡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2j</a:t>
                      </a:r>
                      <a:endParaRPr lang="zh-CN" altLang="en-US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右箭头 4"/>
          <p:cNvSpPr/>
          <p:nvPr/>
        </p:nvSpPr>
        <p:spPr>
          <a:xfrm>
            <a:off x="3012826" y="1905967"/>
            <a:ext cx="4320480" cy="45719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3012826" y="1951687"/>
            <a:ext cx="72008" cy="3240360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75581" y="17441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空间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25664" y="53267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</a:t>
            </a:r>
            <a:r>
              <a:rPr lang="zh-CN" altLang="en-US" dirty="0" smtClean="0"/>
              <a:t>间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56842" y="153663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IF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76922" y="1536635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89090" y="153663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97002" y="153663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37162" y="1536635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WB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30338" y="2000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30338" y="25277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30338" y="2959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30338" y="34638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53254" y="39679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653254" y="44792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85234" y="251051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指令</a:t>
            </a:r>
            <a:r>
              <a:rPr lang="en-US" altLang="zh-CN" dirty="0" smtClean="0"/>
              <a:t>2</a:t>
            </a:r>
            <a:r>
              <a:rPr lang="zh-CN" altLang="en-US" dirty="0" smtClean="0"/>
              <a:t>为跳转指令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85234" y="3967911"/>
            <a:ext cx="318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清空误取指令，取正确指令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09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823" y="942764"/>
            <a:ext cx="10265902" cy="5637024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修改流水接口部件，使其能实现同步清零插入气泡的功能。即在流水接口部件中，增加多路选择器，由多路选择器决定寄存器的输入：本段处理完成的数据或清零信号。</a:t>
            </a:r>
          </a:p>
          <a:p>
            <a:r>
              <a:rPr lang="zh-CN" altLang="en-US" sz="2000" dirty="0"/>
              <a:t>加载分支相关测试程序进行功能调试，该程序包含有无条件跳转指令和有条件跳转指令，使其能在流水线上正确运行。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2386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halt</a:t>
            </a:r>
            <a:r>
              <a:rPr lang="zh-CN" altLang="en-US" dirty="0" smtClean="0"/>
              <a:t>停机判断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823" y="942764"/>
            <a:ext cx="9923002" cy="5637024"/>
          </a:xfrm>
        </p:spPr>
        <p:txBody>
          <a:bodyPr/>
          <a:lstStyle/>
          <a:p>
            <a:r>
              <a:rPr lang="zh-CN" altLang="en-US" dirty="0"/>
              <a:t>需要把</a:t>
            </a:r>
            <a:r>
              <a:rPr lang="en-US" altLang="zh-CN" dirty="0"/>
              <a:t>instruction</a:t>
            </a:r>
            <a:r>
              <a:rPr lang="zh-CN" altLang="en-US" dirty="0"/>
              <a:t>传递到第三级流水，同时判断第一级流水和第三级流水的</a:t>
            </a:r>
            <a:r>
              <a:rPr lang="en-US" altLang="zh-CN" dirty="0"/>
              <a:t>instruction</a:t>
            </a:r>
            <a:r>
              <a:rPr lang="zh-CN" altLang="en-US" dirty="0"/>
              <a:t>是否都</a:t>
            </a:r>
            <a:r>
              <a:rPr lang="en-US" altLang="zh-CN" dirty="0"/>
              <a:t>0</a:t>
            </a:r>
            <a:r>
              <a:rPr lang="zh-CN" altLang="en-US" dirty="0"/>
              <a:t>，如果是，则给出</a:t>
            </a:r>
            <a:r>
              <a:rPr lang="en-US" altLang="zh-CN" dirty="0"/>
              <a:t>halt</a:t>
            </a:r>
            <a:r>
              <a:rPr lang="zh-CN" altLang="en-US" dirty="0"/>
              <a:t>信号，停止计数。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46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2361" y="1002725"/>
            <a:ext cx="8331438" cy="563702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时间截点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三个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星期内，即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6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日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之前提交，</a:t>
            </a:r>
            <a:r>
              <a:rPr lang="zh-CN" altLang="en-US" b="1" dirty="0" smtClean="0"/>
              <a:t>否则</a:t>
            </a:r>
            <a:r>
              <a:rPr lang="zh-CN" altLang="en-US" b="1" dirty="0"/>
              <a:t>视为未</a:t>
            </a:r>
            <a:r>
              <a:rPr lang="zh-CN" altLang="en-US" b="1" dirty="0" smtClean="0"/>
              <a:t>提交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需提交的内容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zh-CN" altLang="en-US" dirty="0" smtClean="0"/>
              <a:t>电路</a:t>
            </a:r>
            <a:r>
              <a:rPr lang="zh-CN" altLang="en-US" dirty="0"/>
              <a:t>文件</a:t>
            </a:r>
          </a:p>
          <a:p>
            <a:pPr lvl="1"/>
            <a:r>
              <a:rPr lang="zh-CN" altLang="en-US" dirty="0"/>
              <a:t>运行结果截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lvl="1"/>
            <a:r>
              <a:rPr lang="zh-CN" altLang="en-US" dirty="0"/>
              <a:t>把设计思路写到实验报告中，实验报告格式不限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marL="342900" lvl="1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提交邮箱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：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hitsz_arch2020@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163.com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25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R-type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99" y="1376988"/>
            <a:ext cx="8808721" cy="715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99" y="2964432"/>
            <a:ext cx="8896350" cy="216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35100" y="5555734"/>
            <a:ext cx="6253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ASel</a:t>
            </a:r>
            <a:r>
              <a:rPr lang="en-US" altLang="zh-CN" dirty="0" smtClean="0"/>
              <a:t> = 0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BSel</a:t>
            </a:r>
            <a:r>
              <a:rPr lang="en-US" altLang="zh-CN" dirty="0" smtClean="0"/>
              <a:t> = 0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ALUSel</a:t>
            </a:r>
            <a:r>
              <a:rPr lang="en-US" altLang="zh-CN" dirty="0" smtClean="0"/>
              <a:t> = 0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WBSel</a:t>
            </a:r>
            <a:r>
              <a:rPr lang="en-US" altLang="zh-CN" dirty="0" smtClean="0"/>
              <a:t> = 1</a:t>
            </a:r>
            <a:r>
              <a:rPr lang="zh-CN" altLang="en-US" dirty="0" smtClean="0"/>
              <a:t>； </a:t>
            </a:r>
            <a:r>
              <a:rPr lang="en-US" altLang="zh-CN" dirty="0" err="1" smtClean="0"/>
              <a:t>RegWEn</a:t>
            </a:r>
            <a:r>
              <a:rPr lang="en-US" altLang="zh-CN" dirty="0" smtClean="0"/>
              <a:t> = 1;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527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5ce8b99149_0_52"/>
          <p:cNvSpPr txBox="1">
            <a:spLocks noGrp="1"/>
          </p:cNvSpPr>
          <p:nvPr>
            <p:ph type="title"/>
          </p:nvPr>
        </p:nvSpPr>
        <p:spPr>
          <a:xfrm>
            <a:off x="296985" y="142389"/>
            <a:ext cx="11504400" cy="10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accent1"/>
                </a:solidFill>
              </a:rPr>
              <a:t>Implementing R-Types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16" name="Google Shape;416;g5ce8b99149_0_52"/>
          <p:cNvSpPr/>
          <p:nvPr/>
        </p:nvSpPr>
        <p:spPr>
          <a:xfrm>
            <a:off x="2036884" y="3019088"/>
            <a:ext cx="812800" cy="914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IMEM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7" name="Google Shape;417;g5ce8b99149_0_52"/>
          <p:cNvGrpSpPr/>
          <p:nvPr/>
        </p:nvGrpSpPr>
        <p:grpSpPr>
          <a:xfrm>
            <a:off x="2036884" y="2206180"/>
            <a:ext cx="406400" cy="609585"/>
            <a:chOff x="5181600" y="3257550"/>
            <a:chExt cx="304800" cy="457200"/>
          </a:xfrm>
        </p:grpSpPr>
        <p:sp>
          <p:nvSpPr>
            <p:cNvPr id="418" name="Google Shape;418;g5ce8b99149_0_52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g5ce8b99149_0_52"/>
            <p:cNvSpPr txBox="1"/>
            <p:nvPr/>
          </p:nvSpPr>
          <p:spPr>
            <a:xfrm>
              <a:off x="5181600" y="3333750"/>
              <a:ext cx="2985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20" name="Google Shape;420;g5ce8b99149_0_52"/>
          <p:cNvCxnSpPr>
            <a:endCxn id="422" idx="1"/>
          </p:cNvCxnSpPr>
          <p:nvPr/>
        </p:nvCxnSpPr>
        <p:spPr>
          <a:xfrm>
            <a:off x="411284" y="3069812"/>
            <a:ext cx="203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3" name="Google Shape;423;g5ce8b99149_0_52"/>
          <p:cNvCxnSpPr>
            <a:stCxn id="422" idx="3"/>
            <a:endCxn id="416" idx="1"/>
          </p:cNvCxnSpPr>
          <p:nvPr/>
        </p:nvCxnSpPr>
        <p:spPr>
          <a:xfrm>
            <a:off x="1101684" y="3069812"/>
            <a:ext cx="935200" cy="4065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24" name="Google Shape;424;g5ce8b99149_0_52"/>
          <p:cNvCxnSpPr>
            <a:stCxn id="418" idx="0"/>
          </p:cNvCxnSpPr>
          <p:nvPr/>
        </p:nvCxnSpPr>
        <p:spPr>
          <a:xfrm rot="10800000" flipH="1">
            <a:off x="2443284" y="1901371"/>
            <a:ext cx="406400" cy="6096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5" name="Google Shape;425;g5ce8b99149_0_52"/>
          <p:cNvCxnSpPr>
            <a:endCxn id="422" idx="1"/>
          </p:cNvCxnSpPr>
          <p:nvPr/>
        </p:nvCxnSpPr>
        <p:spPr>
          <a:xfrm flipH="1">
            <a:off x="614484" y="1914212"/>
            <a:ext cx="2230400" cy="1155600"/>
          </a:xfrm>
          <a:prstGeom prst="bentConnector3">
            <a:avLst>
              <a:gd name="adj1" fmla="val 114235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426" name="Google Shape;426;g5ce8b99149_0_52"/>
          <p:cNvGrpSpPr/>
          <p:nvPr/>
        </p:nvGrpSpPr>
        <p:grpSpPr>
          <a:xfrm>
            <a:off x="614484" y="2511026"/>
            <a:ext cx="487200" cy="1117572"/>
            <a:chOff x="1447800" y="1809750"/>
            <a:chExt cx="365400" cy="838200"/>
          </a:xfrm>
        </p:grpSpPr>
        <p:sp>
          <p:nvSpPr>
            <p:cNvPr id="422" name="Google Shape;422;g5ce8b99149_0_52"/>
            <p:cNvSpPr/>
            <p:nvPr/>
          </p:nvSpPr>
          <p:spPr>
            <a:xfrm>
              <a:off x="1447800" y="1809750"/>
              <a:ext cx="365400" cy="8382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pc</a:t>
              </a:r>
              <a:endParaRPr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7" name="Google Shape;427;g5ce8b99149_0_52"/>
            <p:cNvSpPr/>
            <p:nvPr/>
          </p:nvSpPr>
          <p:spPr>
            <a:xfrm>
              <a:off x="1600200" y="2495550"/>
              <a:ext cx="152400" cy="1524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8" name="Google Shape;428;g5ce8b99149_0_52"/>
          <p:cNvSpPr/>
          <p:nvPr/>
        </p:nvSpPr>
        <p:spPr>
          <a:xfrm>
            <a:off x="469333" y="4538338"/>
            <a:ext cx="7076800" cy="997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9" name="Google Shape;429;g5ce8b99149_0_52"/>
          <p:cNvCxnSpPr>
            <a:endCxn id="419" idx="1"/>
          </p:cNvCxnSpPr>
          <p:nvPr/>
        </p:nvCxnSpPr>
        <p:spPr>
          <a:xfrm rot="-5400000">
            <a:off x="1503984" y="2537272"/>
            <a:ext cx="598200" cy="4676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0" name="Google Shape;506;g5ce8b99149_0_287"/>
          <p:cNvSpPr txBox="1">
            <a:spLocks noGrp="1"/>
          </p:cNvSpPr>
          <p:nvPr>
            <p:ph type="ftr" idx="4294967295"/>
          </p:nvPr>
        </p:nvSpPr>
        <p:spPr>
          <a:xfrm>
            <a:off x="4165600" y="6356350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</a:t>
            </a:r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379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ce8b99149_0_235"/>
          <p:cNvSpPr txBox="1">
            <a:spLocks noGrp="1"/>
          </p:cNvSpPr>
          <p:nvPr>
            <p:ph type="title"/>
          </p:nvPr>
        </p:nvSpPr>
        <p:spPr>
          <a:xfrm>
            <a:off x="296985" y="142389"/>
            <a:ext cx="11504400" cy="10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Implementing R-Types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40" name="Google Shape;440;g5ce8b99149_0_235"/>
          <p:cNvSpPr/>
          <p:nvPr/>
        </p:nvSpPr>
        <p:spPr>
          <a:xfrm>
            <a:off x="2036884" y="3019088"/>
            <a:ext cx="812800" cy="914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IMEM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1" name="Google Shape;441;g5ce8b99149_0_235"/>
          <p:cNvGrpSpPr/>
          <p:nvPr/>
        </p:nvGrpSpPr>
        <p:grpSpPr>
          <a:xfrm>
            <a:off x="2036884" y="2206180"/>
            <a:ext cx="406400" cy="609585"/>
            <a:chOff x="5181600" y="3257550"/>
            <a:chExt cx="304800" cy="457200"/>
          </a:xfrm>
        </p:grpSpPr>
        <p:sp>
          <p:nvSpPr>
            <p:cNvPr id="442" name="Google Shape;442;g5ce8b99149_0_235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g5ce8b99149_0_235"/>
            <p:cNvSpPr txBox="1"/>
            <p:nvPr/>
          </p:nvSpPr>
          <p:spPr>
            <a:xfrm>
              <a:off x="5181600" y="3333750"/>
              <a:ext cx="2985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44" name="Google Shape;444;g5ce8b99149_0_235"/>
          <p:cNvCxnSpPr>
            <a:endCxn id="446" idx="1"/>
          </p:cNvCxnSpPr>
          <p:nvPr/>
        </p:nvCxnSpPr>
        <p:spPr>
          <a:xfrm>
            <a:off x="411284" y="3069812"/>
            <a:ext cx="203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7" name="Google Shape;447;g5ce8b99149_0_235"/>
          <p:cNvCxnSpPr>
            <a:stCxn id="446" idx="3"/>
            <a:endCxn id="440" idx="1"/>
          </p:cNvCxnSpPr>
          <p:nvPr/>
        </p:nvCxnSpPr>
        <p:spPr>
          <a:xfrm>
            <a:off x="1101684" y="3069812"/>
            <a:ext cx="935200" cy="4065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48" name="Google Shape;448;g5ce8b99149_0_235"/>
          <p:cNvCxnSpPr>
            <a:stCxn id="442" idx="0"/>
          </p:cNvCxnSpPr>
          <p:nvPr/>
        </p:nvCxnSpPr>
        <p:spPr>
          <a:xfrm rot="10800000" flipH="1">
            <a:off x="2443284" y="1901371"/>
            <a:ext cx="406400" cy="6096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9" name="Google Shape;449;g5ce8b99149_0_235"/>
          <p:cNvCxnSpPr>
            <a:endCxn id="446" idx="1"/>
          </p:cNvCxnSpPr>
          <p:nvPr/>
        </p:nvCxnSpPr>
        <p:spPr>
          <a:xfrm flipH="1">
            <a:off x="614484" y="1914212"/>
            <a:ext cx="2230400" cy="1155600"/>
          </a:xfrm>
          <a:prstGeom prst="bentConnector3">
            <a:avLst>
              <a:gd name="adj1" fmla="val 114235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450" name="Google Shape;450;g5ce8b99149_0_235"/>
          <p:cNvGrpSpPr/>
          <p:nvPr/>
        </p:nvGrpSpPr>
        <p:grpSpPr>
          <a:xfrm>
            <a:off x="614484" y="2511026"/>
            <a:ext cx="487200" cy="1117572"/>
            <a:chOff x="1447800" y="1809750"/>
            <a:chExt cx="365400" cy="838200"/>
          </a:xfrm>
        </p:grpSpPr>
        <p:sp>
          <p:nvSpPr>
            <p:cNvPr id="446" name="Google Shape;446;g5ce8b99149_0_235"/>
            <p:cNvSpPr/>
            <p:nvPr/>
          </p:nvSpPr>
          <p:spPr>
            <a:xfrm>
              <a:off x="1447800" y="1809750"/>
              <a:ext cx="365400" cy="8382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pc</a:t>
              </a:r>
              <a:endParaRPr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1" name="Google Shape;451;g5ce8b99149_0_235"/>
            <p:cNvSpPr/>
            <p:nvPr/>
          </p:nvSpPr>
          <p:spPr>
            <a:xfrm>
              <a:off x="1600200" y="2495550"/>
              <a:ext cx="152400" cy="1524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52" name="Google Shape;452;g5ce8b99149_0_235"/>
          <p:cNvCxnSpPr>
            <a:stCxn id="440" idx="3"/>
          </p:cNvCxnSpPr>
          <p:nvPr/>
        </p:nvCxnSpPr>
        <p:spPr>
          <a:xfrm rot="10800000" flipH="1">
            <a:off x="2849684" y="3272888"/>
            <a:ext cx="1219200" cy="203400"/>
          </a:xfrm>
          <a:prstGeom prst="bentConnector3">
            <a:avLst>
              <a:gd name="adj1" fmla="val 1692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54" name="Google Shape;454;g5ce8b99149_0_235"/>
          <p:cNvCxnSpPr/>
          <p:nvPr/>
        </p:nvCxnSpPr>
        <p:spPr>
          <a:xfrm rot="10800000" flipH="1">
            <a:off x="2832984" y="3628538"/>
            <a:ext cx="1236000" cy="31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55" name="Google Shape;455;g5ce8b99149_0_235"/>
          <p:cNvCxnSpPr/>
          <p:nvPr/>
        </p:nvCxnSpPr>
        <p:spPr>
          <a:xfrm rot="10800000" flipH="1">
            <a:off x="2856851" y="3933388"/>
            <a:ext cx="1212000" cy="4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456" name="Google Shape;456;g5ce8b99149_0_235"/>
          <p:cNvSpPr txBox="1"/>
          <p:nvPr/>
        </p:nvSpPr>
        <p:spPr>
          <a:xfrm>
            <a:off x="3177163" y="2996698"/>
            <a:ext cx="7304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inst[11:7]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5ce8b99149_0_235"/>
          <p:cNvSpPr txBox="1"/>
          <p:nvPr/>
        </p:nvSpPr>
        <p:spPr>
          <a:xfrm>
            <a:off x="3154484" y="3372863"/>
            <a:ext cx="825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inst[19:15]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5ce8b99149_0_235"/>
          <p:cNvSpPr txBox="1"/>
          <p:nvPr/>
        </p:nvSpPr>
        <p:spPr>
          <a:xfrm>
            <a:off x="3154484" y="3677663"/>
            <a:ext cx="825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inst[24:20]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g5ce8b99149_0_235"/>
          <p:cNvSpPr/>
          <p:nvPr/>
        </p:nvSpPr>
        <p:spPr>
          <a:xfrm>
            <a:off x="469333" y="4538338"/>
            <a:ext cx="7076800" cy="997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0" name="Google Shape;460;g5ce8b99149_0_235"/>
          <p:cNvCxnSpPr>
            <a:endCxn id="443" idx="1"/>
          </p:cNvCxnSpPr>
          <p:nvPr/>
        </p:nvCxnSpPr>
        <p:spPr>
          <a:xfrm rot="-5400000">
            <a:off x="1503984" y="2537272"/>
            <a:ext cx="598200" cy="4676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6" name="Google Shape;506;g5ce8b99149_0_287"/>
          <p:cNvSpPr txBox="1">
            <a:spLocks noGrp="1"/>
          </p:cNvSpPr>
          <p:nvPr>
            <p:ph type="ftr" idx="4294967295"/>
          </p:nvPr>
        </p:nvSpPr>
        <p:spPr>
          <a:xfrm>
            <a:off x="4165600" y="6356350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</a:t>
            </a:r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739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5ce8b99149_0_287"/>
          <p:cNvSpPr txBox="1">
            <a:spLocks noGrp="1"/>
          </p:cNvSpPr>
          <p:nvPr>
            <p:ph type="title"/>
          </p:nvPr>
        </p:nvSpPr>
        <p:spPr>
          <a:xfrm>
            <a:off x="296985" y="142389"/>
            <a:ext cx="11504400" cy="10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Implementing R-Types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71" name="Google Shape;471;g5ce8b99149_0_287"/>
          <p:cNvSpPr/>
          <p:nvPr/>
        </p:nvSpPr>
        <p:spPr>
          <a:xfrm>
            <a:off x="2036884" y="3019088"/>
            <a:ext cx="812800" cy="914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IMEM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2" name="Google Shape;472;g5ce8b99149_0_287"/>
          <p:cNvGrpSpPr/>
          <p:nvPr/>
        </p:nvGrpSpPr>
        <p:grpSpPr>
          <a:xfrm>
            <a:off x="2036884" y="2206180"/>
            <a:ext cx="406400" cy="609585"/>
            <a:chOff x="5181600" y="3257550"/>
            <a:chExt cx="304800" cy="457200"/>
          </a:xfrm>
        </p:grpSpPr>
        <p:sp>
          <p:nvSpPr>
            <p:cNvPr id="473" name="Google Shape;473;g5ce8b99149_0_287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g5ce8b99149_0_287"/>
            <p:cNvSpPr txBox="1"/>
            <p:nvPr/>
          </p:nvSpPr>
          <p:spPr>
            <a:xfrm>
              <a:off x="5181600" y="3333750"/>
              <a:ext cx="2985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75" name="Google Shape;475;g5ce8b99149_0_287"/>
          <p:cNvCxnSpPr>
            <a:endCxn id="477" idx="1"/>
          </p:cNvCxnSpPr>
          <p:nvPr/>
        </p:nvCxnSpPr>
        <p:spPr>
          <a:xfrm>
            <a:off x="411284" y="3069812"/>
            <a:ext cx="203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78" name="Google Shape;478;g5ce8b99149_0_287"/>
          <p:cNvCxnSpPr>
            <a:stCxn id="477" idx="3"/>
            <a:endCxn id="471" idx="1"/>
          </p:cNvCxnSpPr>
          <p:nvPr/>
        </p:nvCxnSpPr>
        <p:spPr>
          <a:xfrm>
            <a:off x="1101684" y="3069812"/>
            <a:ext cx="935200" cy="4065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79" name="Google Shape;479;g5ce8b99149_0_287"/>
          <p:cNvCxnSpPr>
            <a:stCxn id="473" idx="0"/>
          </p:cNvCxnSpPr>
          <p:nvPr/>
        </p:nvCxnSpPr>
        <p:spPr>
          <a:xfrm rot="10800000" flipH="1">
            <a:off x="2443284" y="1901371"/>
            <a:ext cx="406400" cy="6096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0" name="Google Shape;480;g5ce8b99149_0_287"/>
          <p:cNvCxnSpPr>
            <a:endCxn id="477" idx="1"/>
          </p:cNvCxnSpPr>
          <p:nvPr/>
        </p:nvCxnSpPr>
        <p:spPr>
          <a:xfrm flipH="1">
            <a:off x="614484" y="1914212"/>
            <a:ext cx="2230400" cy="1155600"/>
          </a:xfrm>
          <a:prstGeom prst="bentConnector3">
            <a:avLst>
              <a:gd name="adj1" fmla="val 114235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481" name="Google Shape;481;g5ce8b99149_0_287"/>
          <p:cNvGrpSpPr/>
          <p:nvPr/>
        </p:nvGrpSpPr>
        <p:grpSpPr>
          <a:xfrm>
            <a:off x="614484" y="2511026"/>
            <a:ext cx="487200" cy="1117572"/>
            <a:chOff x="1447800" y="1809750"/>
            <a:chExt cx="365400" cy="838200"/>
          </a:xfrm>
        </p:grpSpPr>
        <p:sp>
          <p:nvSpPr>
            <p:cNvPr id="477" name="Google Shape;477;g5ce8b99149_0_287"/>
            <p:cNvSpPr/>
            <p:nvPr/>
          </p:nvSpPr>
          <p:spPr>
            <a:xfrm>
              <a:off x="1447800" y="1809750"/>
              <a:ext cx="365400" cy="8382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pc</a:t>
              </a:r>
              <a:endParaRPr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82" name="Google Shape;482;g5ce8b99149_0_287"/>
            <p:cNvSpPr/>
            <p:nvPr/>
          </p:nvSpPr>
          <p:spPr>
            <a:xfrm>
              <a:off x="1600200" y="2495550"/>
              <a:ext cx="152400" cy="1524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83" name="Google Shape;483;g5ce8b99149_0_287"/>
          <p:cNvCxnSpPr>
            <a:stCxn id="471" idx="3"/>
            <a:endCxn id="484" idx="1"/>
          </p:cNvCxnSpPr>
          <p:nvPr/>
        </p:nvCxnSpPr>
        <p:spPr>
          <a:xfrm rot="10800000" flipH="1">
            <a:off x="2849684" y="3272888"/>
            <a:ext cx="1219200" cy="203400"/>
          </a:xfrm>
          <a:prstGeom prst="bentConnector3">
            <a:avLst>
              <a:gd name="adj1" fmla="val 17803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85" name="Google Shape;485;g5ce8b99149_0_287"/>
          <p:cNvCxnSpPr/>
          <p:nvPr/>
        </p:nvCxnSpPr>
        <p:spPr>
          <a:xfrm rot="10800000" flipH="1">
            <a:off x="2832984" y="3628538"/>
            <a:ext cx="1236000" cy="31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86" name="Google Shape;486;g5ce8b99149_0_287"/>
          <p:cNvCxnSpPr/>
          <p:nvPr/>
        </p:nvCxnSpPr>
        <p:spPr>
          <a:xfrm rot="10800000" flipH="1">
            <a:off x="2856851" y="3933388"/>
            <a:ext cx="1212000" cy="4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487" name="Google Shape;487;g5ce8b99149_0_287"/>
          <p:cNvSpPr txBox="1"/>
          <p:nvPr/>
        </p:nvSpPr>
        <p:spPr>
          <a:xfrm>
            <a:off x="3177163" y="2996698"/>
            <a:ext cx="7304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inst[11:7]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5ce8b99149_0_287"/>
          <p:cNvSpPr txBox="1"/>
          <p:nvPr/>
        </p:nvSpPr>
        <p:spPr>
          <a:xfrm>
            <a:off x="3154484" y="3372863"/>
            <a:ext cx="825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inst[19:15]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5ce8b99149_0_287"/>
          <p:cNvSpPr txBox="1"/>
          <p:nvPr/>
        </p:nvSpPr>
        <p:spPr>
          <a:xfrm>
            <a:off x="3154484" y="3677663"/>
            <a:ext cx="825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inst[24:20]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g5ce8b99149_0_287"/>
          <p:cNvSpPr/>
          <p:nvPr/>
        </p:nvSpPr>
        <p:spPr>
          <a:xfrm>
            <a:off x="469333" y="4538338"/>
            <a:ext cx="7076800" cy="997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1" name="Google Shape;491;g5ce8b99149_0_287"/>
          <p:cNvCxnSpPr>
            <a:stCxn id="492" idx="3"/>
          </p:cNvCxnSpPr>
          <p:nvPr/>
        </p:nvCxnSpPr>
        <p:spPr>
          <a:xfrm>
            <a:off x="5181684" y="3810381"/>
            <a:ext cx="1280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93" name="Google Shape;493;g5ce8b99149_0_287"/>
          <p:cNvCxnSpPr>
            <a:endCxn id="474" idx="1"/>
          </p:cNvCxnSpPr>
          <p:nvPr/>
        </p:nvCxnSpPr>
        <p:spPr>
          <a:xfrm rot="-5400000">
            <a:off x="1503984" y="2537272"/>
            <a:ext cx="598200" cy="4676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95" name="Google Shape;495;g5ce8b99149_0_287"/>
          <p:cNvCxnSpPr/>
          <p:nvPr/>
        </p:nvCxnSpPr>
        <p:spPr>
          <a:xfrm>
            <a:off x="5191284" y="3505589"/>
            <a:ext cx="1354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96" name="Google Shape;496;g5ce8b99149_0_287"/>
          <p:cNvGrpSpPr/>
          <p:nvPr/>
        </p:nvGrpSpPr>
        <p:grpSpPr>
          <a:xfrm>
            <a:off x="4068884" y="2307840"/>
            <a:ext cx="1122400" cy="1930352"/>
            <a:chOff x="3657600" y="1428750"/>
            <a:chExt cx="841800" cy="1447800"/>
          </a:xfrm>
        </p:grpSpPr>
        <p:grpSp>
          <p:nvGrpSpPr>
            <p:cNvPr id="497" name="Google Shape;497;g5ce8b99149_0_287"/>
            <p:cNvGrpSpPr/>
            <p:nvPr/>
          </p:nvGrpSpPr>
          <p:grpSpPr>
            <a:xfrm>
              <a:off x="3657600" y="1428750"/>
              <a:ext cx="838200" cy="1447800"/>
              <a:chOff x="3810000" y="1412681"/>
              <a:chExt cx="838200" cy="1447800"/>
            </a:xfrm>
          </p:grpSpPr>
          <p:sp>
            <p:nvSpPr>
              <p:cNvPr id="484" name="Google Shape;484;g5ce8b99149_0_287"/>
              <p:cNvSpPr/>
              <p:nvPr/>
            </p:nvSpPr>
            <p:spPr>
              <a:xfrm>
                <a:off x="3810000" y="1412681"/>
                <a:ext cx="838200" cy="1447800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Reg[]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g5ce8b99149_0_287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>
                  <a:gd name="adj" fmla="val 50000"/>
                </a:avLst>
              </a:prstGeom>
              <a:noFill/>
              <a:ln w="2857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9" name="Google Shape;499;g5ce8b99149_0_287"/>
            <p:cNvSpPr txBox="1"/>
            <p:nvPr/>
          </p:nvSpPr>
          <p:spPr>
            <a:xfrm>
              <a:off x="3657600" y="2234684"/>
              <a:ext cx="3975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AddrA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g5ce8b99149_0_287"/>
            <p:cNvSpPr txBox="1"/>
            <p:nvPr/>
          </p:nvSpPr>
          <p:spPr>
            <a:xfrm>
              <a:off x="3657600" y="2463284"/>
              <a:ext cx="3882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AddrB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g5ce8b99149_0_287"/>
            <p:cNvSpPr txBox="1"/>
            <p:nvPr/>
          </p:nvSpPr>
          <p:spPr>
            <a:xfrm>
              <a:off x="4114800" y="2234684"/>
              <a:ext cx="3846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DataA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g5ce8b99149_0_287"/>
            <p:cNvSpPr txBox="1"/>
            <p:nvPr/>
          </p:nvSpPr>
          <p:spPr>
            <a:xfrm>
              <a:off x="3657600" y="1998881"/>
              <a:ext cx="3990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AddrD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g5ce8b99149_0_287"/>
            <p:cNvSpPr txBox="1"/>
            <p:nvPr/>
          </p:nvSpPr>
          <p:spPr>
            <a:xfrm>
              <a:off x="4114800" y="2463284"/>
              <a:ext cx="3774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DataB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g5ce8b99149_0_287"/>
            <p:cNvSpPr txBox="1"/>
            <p:nvPr/>
          </p:nvSpPr>
          <p:spPr>
            <a:xfrm>
              <a:off x="3657600" y="1694081"/>
              <a:ext cx="3882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4" name="Google Shape;504;g5ce8b99149_0_287"/>
          <p:cNvSpPr txBox="1"/>
          <p:nvPr/>
        </p:nvSpPr>
        <p:spPr>
          <a:xfrm>
            <a:off x="5293096" y="3222298"/>
            <a:ext cx="7304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R[rs1]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5ce8b99149_0_287"/>
          <p:cNvSpPr txBox="1"/>
          <p:nvPr/>
        </p:nvSpPr>
        <p:spPr>
          <a:xfrm>
            <a:off x="5248696" y="3545186"/>
            <a:ext cx="7304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R[rs2]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5ce8b99149_0_287"/>
          <p:cNvSpPr txBox="1">
            <a:spLocks noGrp="1"/>
          </p:cNvSpPr>
          <p:nvPr>
            <p:ph type="ftr" idx="4294967295"/>
          </p:nvPr>
        </p:nvSpPr>
        <p:spPr>
          <a:xfrm>
            <a:off x="4165600" y="6356350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</a:t>
            </a:r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692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5ce8b99149_0_339"/>
          <p:cNvSpPr txBox="1">
            <a:spLocks noGrp="1"/>
          </p:cNvSpPr>
          <p:nvPr>
            <p:ph type="title"/>
          </p:nvPr>
        </p:nvSpPr>
        <p:spPr>
          <a:xfrm>
            <a:off x="296985" y="142389"/>
            <a:ext cx="11504400" cy="10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Implementing R-Types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7" name="Google Shape;557;g5ce8b99149_0_339"/>
          <p:cNvSpPr/>
          <p:nvPr/>
        </p:nvSpPr>
        <p:spPr>
          <a:xfrm>
            <a:off x="2036884" y="3019088"/>
            <a:ext cx="812800" cy="914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IMEM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8" name="Google Shape;558;g5ce8b99149_0_339"/>
          <p:cNvGrpSpPr/>
          <p:nvPr/>
        </p:nvGrpSpPr>
        <p:grpSpPr>
          <a:xfrm>
            <a:off x="2036884" y="2206180"/>
            <a:ext cx="406400" cy="609585"/>
            <a:chOff x="5181600" y="3257550"/>
            <a:chExt cx="304800" cy="457200"/>
          </a:xfrm>
        </p:grpSpPr>
        <p:sp>
          <p:nvSpPr>
            <p:cNvPr id="559" name="Google Shape;559;g5ce8b99149_0_339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g5ce8b99149_0_339"/>
            <p:cNvSpPr txBox="1"/>
            <p:nvPr/>
          </p:nvSpPr>
          <p:spPr>
            <a:xfrm>
              <a:off x="5181600" y="3333750"/>
              <a:ext cx="2985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61" name="Google Shape;561;g5ce8b99149_0_339"/>
          <p:cNvCxnSpPr>
            <a:endCxn id="563" idx="1"/>
          </p:cNvCxnSpPr>
          <p:nvPr/>
        </p:nvCxnSpPr>
        <p:spPr>
          <a:xfrm>
            <a:off x="411284" y="3069812"/>
            <a:ext cx="203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64" name="Google Shape;564;g5ce8b99149_0_339"/>
          <p:cNvCxnSpPr>
            <a:stCxn id="563" idx="3"/>
            <a:endCxn id="557" idx="1"/>
          </p:cNvCxnSpPr>
          <p:nvPr/>
        </p:nvCxnSpPr>
        <p:spPr>
          <a:xfrm>
            <a:off x="1101684" y="3069812"/>
            <a:ext cx="935200" cy="4065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65" name="Google Shape;565;g5ce8b99149_0_339"/>
          <p:cNvCxnSpPr>
            <a:stCxn id="559" idx="0"/>
          </p:cNvCxnSpPr>
          <p:nvPr/>
        </p:nvCxnSpPr>
        <p:spPr>
          <a:xfrm rot="10800000" flipH="1">
            <a:off x="2443284" y="1901371"/>
            <a:ext cx="406400" cy="6096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66" name="Google Shape;566;g5ce8b99149_0_339"/>
          <p:cNvGrpSpPr/>
          <p:nvPr/>
        </p:nvGrpSpPr>
        <p:grpSpPr>
          <a:xfrm>
            <a:off x="6507284" y="2993687"/>
            <a:ext cx="695200" cy="1320750"/>
            <a:chOff x="6324600" y="3115310"/>
            <a:chExt cx="521400" cy="1056600"/>
          </a:xfrm>
        </p:grpSpPr>
        <p:sp>
          <p:nvSpPr>
            <p:cNvPr id="567" name="Google Shape;567;g5ce8b99149_0_339"/>
            <p:cNvSpPr/>
            <p:nvPr/>
          </p:nvSpPr>
          <p:spPr>
            <a:xfrm rot="5400000">
              <a:off x="6063000" y="3453110"/>
              <a:ext cx="105660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g5ce8b99149_0_339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9" name="Google Shape;569;g5ce8b99149_0_339"/>
            <p:cNvCxnSpPr>
              <a:stCxn id="568" idx="2"/>
              <a:endCxn id="568" idx="4"/>
            </p:cNvCxnSpPr>
            <p:nvPr/>
          </p:nvCxnSpPr>
          <p:spPr>
            <a:xfrm>
              <a:off x="6400807" y="3602991"/>
              <a:ext cx="0" cy="1524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70" name="Google Shape;570;g5ce8b99149_0_339"/>
            <p:cNvSpPr txBox="1"/>
            <p:nvPr/>
          </p:nvSpPr>
          <p:spPr>
            <a:xfrm>
              <a:off x="6324600" y="3181350"/>
              <a:ext cx="521400" cy="3387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71" name="Google Shape;571;g5ce8b99149_0_339"/>
          <p:cNvCxnSpPr>
            <a:endCxn id="563" idx="1"/>
          </p:cNvCxnSpPr>
          <p:nvPr/>
        </p:nvCxnSpPr>
        <p:spPr>
          <a:xfrm flipH="1">
            <a:off x="614484" y="1914212"/>
            <a:ext cx="2230400" cy="1155600"/>
          </a:xfrm>
          <a:prstGeom prst="bentConnector3">
            <a:avLst>
              <a:gd name="adj1" fmla="val 114235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572" name="Google Shape;572;g5ce8b99149_0_339"/>
          <p:cNvGrpSpPr/>
          <p:nvPr/>
        </p:nvGrpSpPr>
        <p:grpSpPr>
          <a:xfrm>
            <a:off x="614484" y="2511026"/>
            <a:ext cx="487200" cy="1117572"/>
            <a:chOff x="1447800" y="1809750"/>
            <a:chExt cx="365400" cy="838200"/>
          </a:xfrm>
        </p:grpSpPr>
        <p:sp>
          <p:nvSpPr>
            <p:cNvPr id="563" name="Google Shape;563;g5ce8b99149_0_339"/>
            <p:cNvSpPr/>
            <p:nvPr/>
          </p:nvSpPr>
          <p:spPr>
            <a:xfrm>
              <a:off x="1447800" y="1809750"/>
              <a:ext cx="365400" cy="8382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pc</a:t>
              </a:r>
              <a:endParaRPr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73" name="Google Shape;573;g5ce8b99149_0_339"/>
            <p:cNvSpPr/>
            <p:nvPr/>
          </p:nvSpPr>
          <p:spPr>
            <a:xfrm>
              <a:off x="1600200" y="2495550"/>
              <a:ext cx="152400" cy="1524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74" name="Google Shape;574;g5ce8b99149_0_339"/>
          <p:cNvCxnSpPr>
            <a:stCxn id="557" idx="3"/>
            <a:endCxn id="575" idx="1"/>
          </p:cNvCxnSpPr>
          <p:nvPr/>
        </p:nvCxnSpPr>
        <p:spPr>
          <a:xfrm rot="10800000" flipH="1">
            <a:off x="2849684" y="3272888"/>
            <a:ext cx="1219200" cy="203400"/>
          </a:xfrm>
          <a:prstGeom prst="bentConnector3">
            <a:avLst>
              <a:gd name="adj1" fmla="val 17803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76" name="Google Shape;576;g5ce8b99149_0_339"/>
          <p:cNvCxnSpPr/>
          <p:nvPr/>
        </p:nvCxnSpPr>
        <p:spPr>
          <a:xfrm rot="10800000" flipH="1">
            <a:off x="2832984" y="3628538"/>
            <a:ext cx="1236000" cy="31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77" name="Google Shape;577;g5ce8b99149_0_339"/>
          <p:cNvCxnSpPr/>
          <p:nvPr/>
        </p:nvCxnSpPr>
        <p:spPr>
          <a:xfrm rot="10800000" flipH="1">
            <a:off x="2856851" y="3933388"/>
            <a:ext cx="1212000" cy="4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78" name="Google Shape;578;g5ce8b99149_0_339"/>
          <p:cNvSpPr txBox="1"/>
          <p:nvPr/>
        </p:nvSpPr>
        <p:spPr>
          <a:xfrm>
            <a:off x="3177163" y="2996698"/>
            <a:ext cx="7304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inst[11:7]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g5ce8b99149_0_339"/>
          <p:cNvSpPr txBox="1"/>
          <p:nvPr/>
        </p:nvSpPr>
        <p:spPr>
          <a:xfrm>
            <a:off x="3154484" y="3372863"/>
            <a:ext cx="825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inst[19:15]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g5ce8b99149_0_339"/>
          <p:cNvSpPr txBox="1"/>
          <p:nvPr/>
        </p:nvSpPr>
        <p:spPr>
          <a:xfrm>
            <a:off x="3154484" y="3677663"/>
            <a:ext cx="825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inst[24:20]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g5ce8b99149_0_339"/>
          <p:cNvSpPr/>
          <p:nvPr/>
        </p:nvSpPr>
        <p:spPr>
          <a:xfrm>
            <a:off x="469333" y="4538338"/>
            <a:ext cx="7076800" cy="997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2" name="Google Shape;582;g5ce8b99149_0_339"/>
          <p:cNvCxnSpPr>
            <a:endCxn id="560" idx="1"/>
          </p:cNvCxnSpPr>
          <p:nvPr/>
        </p:nvCxnSpPr>
        <p:spPr>
          <a:xfrm rot="-5400000">
            <a:off x="1503984" y="2537272"/>
            <a:ext cx="598200" cy="4676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584" name="Google Shape;584;g5ce8b99149_0_339"/>
          <p:cNvGrpSpPr/>
          <p:nvPr/>
        </p:nvGrpSpPr>
        <p:grpSpPr>
          <a:xfrm>
            <a:off x="4068884" y="2307840"/>
            <a:ext cx="1122400" cy="1930352"/>
            <a:chOff x="3657600" y="1428750"/>
            <a:chExt cx="841800" cy="1447800"/>
          </a:xfrm>
        </p:grpSpPr>
        <p:grpSp>
          <p:nvGrpSpPr>
            <p:cNvPr id="585" name="Google Shape;585;g5ce8b99149_0_339"/>
            <p:cNvGrpSpPr/>
            <p:nvPr/>
          </p:nvGrpSpPr>
          <p:grpSpPr>
            <a:xfrm>
              <a:off x="3657600" y="1428750"/>
              <a:ext cx="838200" cy="1447800"/>
              <a:chOff x="3810000" y="1412681"/>
              <a:chExt cx="838200" cy="1447800"/>
            </a:xfrm>
          </p:grpSpPr>
          <p:sp>
            <p:nvSpPr>
              <p:cNvPr id="575" name="Google Shape;575;g5ce8b99149_0_339"/>
              <p:cNvSpPr/>
              <p:nvPr/>
            </p:nvSpPr>
            <p:spPr>
              <a:xfrm>
                <a:off x="3810000" y="1412681"/>
                <a:ext cx="838200" cy="1447800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Reg[]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g5ce8b99149_0_339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>
                  <a:gd name="adj" fmla="val 50000"/>
                </a:avLst>
              </a:prstGeom>
              <a:noFill/>
              <a:ln w="2857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7" name="Google Shape;587;g5ce8b99149_0_339"/>
            <p:cNvSpPr txBox="1"/>
            <p:nvPr/>
          </p:nvSpPr>
          <p:spPr>
            <a:xfrm>
              <a:off x="3657600" y="2234684"/>
              <a:ext cx="3975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AddrA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g5ce8b99149_0_339"/>
            <p:cNvSpPr txBox="1"/>
            <p:nvPr/>
          </p:nvSpPr>
          <p:spPr>
            <a:xfrm>
              <a:off x="3657600" y="2463284"/>
              <a:ext cx="3882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AddrB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g5ce8b99149_0_339"/>
            <p:cNvSpPr txBox="1"/>
            <p:nvPr/>
          </p:nvSpPr>
          <p:spPr>
            <a:xfrm>
              <a:off x="4114800" y="2234684"/>
              <a:ext cx="3846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DataA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g5ce8b99149_0_339"/>
            <p:cNvSpPr txBox="1"/>
            <p:nvPr/>
          </p:nvSpPr>
          <p:spPr>
            <a:xfrm>
              <a:off x="3657600" y="1998881"/>
              <a:ext cx="3990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AddrD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g5ce8b99149_0_339"/>
            <p:cNvSpPr txBox="1"/>
            <p:nvPr/>
          </p:nvSpPr>
          <p:spPr>
            <a:xfrm>
              <a:off x="4114800" y="2463284"/>
              <a:ext cx="3774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DataB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g5ce8b99149_0_339"/>
            <p:cNvSpPr txBox="1"/>
            <p:nvPr/>
          </p:nvSpPr>
          <p:spPr>
            <a:xfrm>
              <a:off x="3657600" y="1694081"/>
              <a:ext cx="3882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93" name="Google Shape;593;g5ce8b99149_0_339"/>
          <p:cNvCxnSpPr/>
          <p:nvPr/>
        </p:nvCxnSpPr>
        <p:spPr>
          <a:xfrm>
            <a:off x="5181684" y="3810381"/>
            <a:ext cx="1280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94" name="Google Shape;594;g5ce8b99149_0_339"/>
          <p:cNvCxnSpPr/>
          <p:nvPr/>
        </p:nvCxnSpPr>
        <p:spPr>
          <a:xfrm>
            <a:off x="5191284" y="3505589"/>
            <a:ext cx="1354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5" name="Google Shape;595;g5ce8b99149_0_339"/>
          <p:cNvSpPr txBox="1"/>
          <p:nvPr/>
        </p:nvSpPr>
        <p:spPr>
          <a:xfrm>
            <a:off x="5293096" y="3222298"/>
            <a:ext cx="7304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R[rs1]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g5ce8b99149_0_339"/>
          <p:cNvSpPr txBox="1"/>
          <p:nvPr/>
        </p:nvSpPr>
        <p:spPr>
          <a:xfrm>
            <a:off x="5248696" y="3545186"/>
            <a:ext cx="7304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R[rs2]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7" name="Google Shape;597;g5ce8b99149_0_339"/>
          <p:cNvCxnSpPr>
            <a:endCxn id="567" idx="3"/>
          </p:cNvCxnSpPr>
          <p:nvPr/>
        </p:nvCxnSpPr>
        <p:spPr>
          <a:xfrm rot="10800000">
            <a:off x="6862884" y="4225666"/>
            <a:ext cx="0" cy="322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8" name="Google Shape;598;g5ce8b99149_0_339"/>
          <p:cNvSpPr txBox="1"/>
          <p:nvPr/>
        </p:nvSpPr>
        <p:spPr>
          <a:xfrm>
            <a:off x="6462096" y="4646023"/>
            <a:ext cx="730400" cy="225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ALUSel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9" name="Google Shape;599;g5ce8b99149_0_339"/>
          <p:cNvCxnSpPr/>
          <p:nvPr/>
        </p:nvCxnSpPr>
        <p:spPr>
          <a:xfrm>
            <a:off x="2876900" y="3957225"/>
            <a:ext cx="24000" cy="608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0" name="Google Shape;600;g5ce8b99149_0_339"/>
          <p:cNvSpPr txBox="1"/>
          <p:nvPr/>
        </p:nvSpPr>
        <p:spPr>
          <a:xfrm>
            <a:off x="2970484" y="4125163"/>
            <a:ext cx="825600" cy="225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inst[31:0]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506;g5ce8b99149_0_287"/>
          <p:cNvSpPr txBox="1">
            <a:spLocks noGrp="1"/>
          </p:cNvSpPr>
          <p:nvPr>
            <p:ph type="ftr" idx="4294967295"/>
          </p:nvPr>
        </p:nvSpPr>
        <p:spPr>
          <a:xfrm>
            <a:off x="4165600" y="6356350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</a:t>
            </a:r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06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5ce8b99149_0_391"/>
          <p:cNvSpPr txBox="1">
            <a:spLocks noGrp="1"/>
          </p:cNvSpPr>
          <p:nvPr>
            <p:ph type="title"/>
          </p:nvPr>
        </p:nvSpPr>
        <p:spPr>
          <a:xfrm>
            <a:off x="296985" y="142389"/>
            <a:ext cx="11504400" cy="10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Implementing R-Types</a:t>
            </a:r>
            <a:endParaRPr sz="4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g5ce8b99149_0_391"/>
          <p:cNvSpPr/>
          <p:nvPr/>
        </p:nvSpPr>
        <p:spPr>
          <a:xfrm>
            <a:off x="2036884" y="3019088"/>
            <a:ext cx="812800" cy="914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IMEM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1" name="Google Shape;621;g5ce8b99149_0_391"/>
          <p:cNvGrpSpPr/>
          <p:nvPr/>
        </p:nvGrpSpPr>
        <p:grpSpPr>
          <a:xfrm>
            <a:off x="2036884" y="2206180"/>
            <a:ext cx="406400" cy="609585"/>
            <a:chOff x="5181600" y="3257550"/>
            <a:chExt cx="304800" cy="457200"/>
          </a:xfrm>
        </p:grpSpPr>
        <p:sp>
          <p:nvSpPr>
            <p:cNvPr id="622" name="Google Shape;622;g5ce8b99149_0_391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g5ce8b99149_0_391"/>
            <p:cNvSpPr txBox="1"/>
            <p:nvPr/>
          </p:nvSpPr>
          <p:spPr>
            <a:xfrm>
              <a:off x="5181600" y="3333750"/>
              <a:ext cx="2985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24" name="Google Shape;624;g5ce8b99149_0_391"/>
          <p:cNvCxnSpPr>
            <a:endCxn id="626" idx="1"/>
          </p:cNvCxnSpPr>
          <p:nvPr/>
        </p:nvCxnSpPr>
        <p:spPr>
          <a:xfrm>
            <a:off x="411284" y="3069812"/>
            <a:ext cx="203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7" name="Google Shape;627;g5ce8b99149_0_391"/>
          <p:cNvCxnSpPr>
            <a:stCxn id="626" idx="3"/>
            <a:endCxn id="620" idx="1"/>
          </p:cNvCxnSpPr>
          <p:nvPr/>
        </p:nvCxnSpPr>
        <p:spPr>
          <a:xfrm>
            <a:off x="1101684" y="3069812"/>
            <a:ext cx="935200" cy="4065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28" name="Google Shape;628;g5ce8b99149_0_391"/>
          <p:cNvCxnSpPr>
            <a:stCxn id="622" idx="0"/>
          </p:cNvCxnSpPr>
          <p:nvPr/>
        </p:nvCxnSpPr>
        <p:spPr>
          <a:xfrm rot="10800000" flipH="1">
            <a:off x="2443284" y="1901371"/>
            <a:ext cx="406400" cy="6096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29" name="Google Shape;629;g5ce8b99149_0_391"/>
          <p:cNvGrpSpPr/>
          <p:nvPr/>
        </p:nvGrpSpPr>
        <p:grpSpPr>
          <a:xfrm>
            <a:off x="6507284" y="2993687"/>
            <a:ext cx="695200" cy="1320750"/>
            <a:chOff x="6324600" y="3115310"/>
            <a:chExt cx="521400" cy="1056600"/>
          </a:xfrm>
        </p:grpSpPr>
        <p:sp>
          <p:nvSpPr>
            <p:cNvPr id="630" name="Google Shape;630;g5ce8b99149_0_391"/>
            <p:cNvSpPr/>
            <p:nvPr/>
          </p:nvSpPr>
          <p:spPr>
            <a:xfrm rot="5400000">
              <a:off x="6063000" y="3453110"/>
              <a:ext cx="105660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g5ce8b99149_0_391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2" name="Google Shape;632;g5ce8b99149_0_391"/>
            <p:cNvCxnSpPr>
              <a:stCxn id="631" idx="2"/>
              <a:endCxn id="631" idx="4"/>
            </p:cNvCxnSpPr>
            <p:nvPr/>
          </p:nvCxnSpPr>
          <p:spPr>
            <a:xfrm>
              <a:off x="6400807" y="3602991"/>
              <a:ext cx="0" cy="1524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33" name="Google Shape;633;g5ce8b99149_0_391"/>
            <p:cNvSpPr txBox="1"/>
            <p:nvPr/>
          </p:nvSpPr>
          <p:spPr>
            <a:xfrm>
              <a:off x="6324600" y="3181350"/>
              <a:ext cx="521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34" name="Google Shape;634;g5ce8b99149_0_391"/>
          <p:cNvCxnSpPr>
            <a:endCxn id="626" idx="1"/>
          </p:cNvCxnSpPr>
          <p:nvPr/>
        </p:nvCxnSpPr>
        <p:spPr>
          <a:xfrm flipH="1">
            <a:off x="614484" y="1914212"/>
            <a:ext cx="2230400" cy="1155600"/>
          </a:xfrm>
          <a:prstGeom prst="bentConnector3">
            <a:avLst>
              <a:gd name="adj1" fmla="val 114235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35" name="Google Shape;635;g5ce8b99149_0_391"/>
          <p:cNvCxnSpPr>
            <a:stCxn id="630" idx="0"/>
          </p:cNvCxnSpPr>
          <p:nvPr/>
        </p:nvCxnSpPr>
        <p:spPr>
          <a:xfrm rot="10800000" flipH="1">
            <a:off x="7116884" y="3536462"/>
            <a:ext cx="272400" cy="117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med" len="med"/>
          </a:ln>
        </p:spPr>
      </p:cxnSp>
      <p:grpSp>
        <p:nvGrpSpPr>
          <p:cNvPr id="636" name="Google Shape;636;g5ce8b99149_0_391"/>
          <p:cNvGrpSpPr/>
          <p:nvPr/>
        </p:nvGrpSpPr>
        <p:grpSpPr>
          <a:xfrm>
            <a:off x="614484" y="2511026"/>
            <a:ext cx="487200" cy="1117572"/>
            <a:chOff x="1447800" y="1809750"/>
            <a:chExt cx="365400" cy="838200"/>
          </a:xfrm>
        </p:grpSpPr>
        <p:sp>
          <p:nvSpPr>
            <p:cNvPr id="626" name="Google Shape;626;g5ce8b99149_0_391"/>
            <p:cNvSpPr/>
            <p:nvPr/>
          </p:nvSpPr>
          <p:spPr>
            <a:xfrm>
              <a:off x="1447800" y="1809750"/>
              <a:ext cx="365400" cy="8382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pc</a:t>
              </a:r>
              <a:endParaRPr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37" name="Google Shape;637;g5ce8b99149_0_391"/>
            <p:cNvSpPr/>
            <p:nvPr/>
          </p:nvSpPr>
          <p:spPr>
            <a:xfrm>
              <a:off x="1600200" y="2495550"/>
              <a:ext cx="152400" cy="1524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38" name="Google Shape;638;g5ce8b99149_0_391"/>
          <p:cNvCxnSpPr>
            <a:stCxn id="620" idx="3"/>
            <a:endCxn id="639" idx="1"/>
          </p:cNvCxnSpPr>
          <p:nvPr/>
        </p:nvCxnSpPr>
        <p:spPr>
          <a:xfrm rot="10800000" flipH="1">
            <a:off x="2849684" y="3272888"/>
            <a:ext cx="1219200" cy="203400"/>
          </a:xfrm>
          <a:prstGeom prst="bentConnector3">
            <a:avLst>
              <a:gd name="adj1" fmla="val 17803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40" name="Google Shape;640;g5ce8b99149_0_391"/>
          <p:cNvCxnSpPr/>
          <p:nvPr/>
        </p:nvCxnSpPr>
        <p:spPr>
          <a:xfrm rot="10800000" flipH="1">
            <a:off x="2832984" y="3628538"/>
            <a:ext cx="1236000" cy="31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41" name="Google Shape;641;g5ce8b99149_0_391"/>
          <p:cNvCxnSpPr/>
          <p:nvPr/>
        </p:nvCxnSpPr>
        <p:spPr>
          <a:xfrm rot="10800000" flipH="1">
            <a:off x="2856851" y="3933388"/>
            <a:ext cx="1212000" cy="4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642" name="Google Shape;642;g5ce8b99149_0_391"/>
          <p:cNvSpPr txBox="1"/>
          <p:nvPr/>
        </p:nvSpPr>
        <p:spPr>
          <a:xfrm>
            <a:off x="3177163" y="2996698"/>
            <a:ext cx="7304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inst[11:7]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g5ce8b99149_0_391"/>
          <p:cNvSpPr txBox="1"/>
          <p:nvPr/>
        </p:nvSpPr>
        <p:spPr>
          <a:xfrm>
            <a:off x="3154484" y="3372863"/>
            <a:ext cx="825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inst[19:15]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g5ce8b99149_0_391"/>
          <p:cNvSpPr txBox="1"/>
          <p:nvPr/>
        </p:nvSpPr>
        <p:spPr>
          <a:xfrm>
            <a:off x="3154484" y="3677663"/>
            <a:ext cx="825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inst[24:20]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g5ce8b99149_0_391"/>
          <p:cNvSpPr/>
          <p:nvPr/>
        </p:nvSpPr>
        <p:spPr>
          <a:xfrm>
            <a:off x="469333" y="4538338"/>
            <a:ext cx="7076800" cy="997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6" name="Google Shape;646;g5ce8b99149_0_391"/>
          <p:cNvCxnSpPr>
            <a:endCxn id="623" idx="1"/>
          </p:cNvCxnSpPr>
          <p:nvPr/>
        </p:nvCxnSpPr>
        <p:spPr>
          <a:xfrm rot="-5400000">
            <a:off x="1503984" y="2537272"/>
            <a:ext cx="598200" cy="4676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648" name="Google Shape;648;g5ce8b99149_0_391"/>
          <p:cNvGrpSpPr/>
          <p:nvPr/>
        </p:nvGrpSpPr>
        <p:grpSpPr>
          <a:xfrm>
            <a:off x="4068884" y="2307840"/>
            <a:ext cx="1122400" cy="1930352"/>
            <a:chOff x="3657600" y="1428750"/>
            <a:chExt cx="841800" cy="1447800"/>
          </a:xfrm>
        </p:grpSpPr>
        <p:grpSp>
          <p:nvGrpSpPr>
            <p:cNvPr id="649" name="Google Shape;649;g5ce8b99149_0_391"/>
            <p:cNvGrpSpPr/>
            <p:nvPr/>
          </p:nvGrpSpPr>
          <p:grpSpPr>
            <a:xfrm>
              <a:off x="3657600" y="1428750"/>
              <a:ext cx="838200" cy="1447800"/>
              <a:chOff x="3810000" y="1412681"/>
              <a:chExt cx="838200" cy="1447800"/>
            </a:xfrm>
          </p:grpSpPr>
          <p:sp>
            <p:nvSpPr>
              <p:cNvPr id="639" name="Google Shape;639;g5ce8b99149_0_391"/>
              <p:cNvSpPr/>
              <p:nvPr/>
            </p:nvSpPr>
            <p:spPr>
              <a:xfrm>
                <a:off x="3810000" y="1412681"/>
                <a:ext cx="838200" cy="1447800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Reg[]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g5ce8b99149_0_391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>
                  <a:gd name="adj" fmla="val 50000"/>
                </a:avLst>
              </a:prstGeom>
              <a:noFill/>
              <a:ln w="2857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1" name="Google Shape;651;g5ce8b99149_0_391"/>
            <p:cNvSpPr txBox="1"/>
            <p:nvPr/>
          </p:nvSpPr>
          <p:spPr>
            <a:xfrm>
              <a:off x="3657600" y="2234684"/>
              <a:ext cx="3975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AddrA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g5ce8b99149_0_391"/>
            <p:cNvSpPr txBox="1"/>
            <p:nvPr/>
          </p:nvSpPr>
          <p:spPr>
            <a:xfrm>
              <a:off x="3657600" y="2463284"/>
              <a:ext cx="3882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AddrB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g5ce8b99149_0_391"/>
            <p:cNvSpPr txBox="1"/>
            <p:nvPr/>
          </p:nvSpPr>
          <p:spPr>
            <a:xfrm>
              <a:off x="4114800" y="2234684"/>
              <a:ext cx="3846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DataA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g5ce8b99149_0_391"/>
            <p:cNvSpPr txBox="1"/>
            <p:nvPr/>
          </p:nvSpPr>
          <p:spPr>
            <a:xfrm>
              <a:off x="3657600" y="1998881"/>
              <a:ext cx="3990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AddrD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g5ce8b99149_0_391"/>
            <p:cNvSpPr txBox="1"/>
            <p:nvPr/>
          </p:nvSpPr>
          <p:spPr>
            <a:xfrm>
              <a:off x="4114800" y="2463284"/>
              <a:ext cx="3774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DataB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g5ce8b99149_0_391"/>
            <p:cNvSpPr txBox="1"/>
            <p:nvPr/>
          </p:nvSpPr>
          <p:spPr>
            <a:xfrm>
              <a:off x="3657600" y="1694081"/>
              <a:ext cx="3882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DataD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57" name="Google Shape;657;g5ce8b99149_0_391"/>
          <p:cNvCxnSpPr/>
          <p:nvPr/>
        </p:nvCxnSpPr>
        <p:spPr>
          <a:xfrm rot="-5400000" flipH="1">
            <a:off x="3306934" y="2102813"/>
            <a:ext cx="1117500" cy="406400"/>
          </a:xfrm>
          <a:prstGeom prst="bentConnector3">
            <a:avLst>
              <a:gd name="adj1" fmla="val 100284"/>
            </a:avLst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658" name="Google Shape;658;g5ce8b99149_0_391"/>
          <p:cNvSpPr txBox="1"/>
          <p:nvPr/>
        </p:nvSpPr>
        <p:spPr>
          <a:xfrm>
            <a:off x="3734012" y="2560063"/>
            <a:ext cx="233200" cy="225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9" name="Google Shape;659;g5ce8b99149_0_391"/>
          <p:cNvCxnSpPr/>
          <p:nvPr/>
        </p:nvCxnSpPr>
        <p:spPr>
          <a:xfrm>
            <a:off x="3692451" y="1779913"/>
            <a:ext cx="3720800" cy="10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med" len="med"/>
          </a:ln>
        </p:spPr>
      </p:cxnSp>
      <p:cxnSp>
        <p:nvCxnSpPr>
          <p:cNvPr id="660" name="Google Shape;660;g5ce8b99149_0_391"/>
          <p:cNvCxnSpPr/>
          <p:nvPr/>
        </p:nvCxnSpPr>
        <p:spPr>
          <a:xfrm>
            <a:off x="7380817" y="1779913"/>
            <a:ext cx="0" cy="1781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1" name="Google Shape;661;g5ce8b99149_0_391"/>
          <p:cNvCxnSpPr/>
          <p:nvPr/>
        </p:nvCxnSpPr>
        <p:spPr>
          <a:xfrm>
            <a:off x="5181684" y="3810381"/>
            <a:ext cx="1280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62" name="Google Shape;662;g5ce8b99149_0_391"/>
          <p:cNvCxnSpPr/>
          <p:nvPr/>
        </p:nvCxnSpPr>
        <p:spPr>
          <a:xfrm>
            <a:off x="5191284" y="3505589"/>
            <a:ext cx="1354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3" name="Google Shape;663;g5ce8b99149_0_391"/>
          <p:cNvSpPr txBox="1"/>
          <p:nvPr/>
        </p:nvSpPr>
        <p:spPr>
          <a:xfrm>
            <a:off x="5293096" y="3222298"/>
            <a:ext cx="7304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R[rs1]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g5ce8b99149_0_391"/>
          <p:cNvSpPr txBox="1"/>
          <p:nvPr/>
        </p:nvSpPr>
        <p:spPr>
          <a:xfrm>
            <a:off x="5248696" y="3545186"/>
            <a:ext cx="7304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R[rs2]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5" name="Google Shape;665;g5ce8b99149_0_391"/>
          <p:cNvCxnSpPr/>
          <p:nvPr/>
        </p:nvCxnSpPr>
        <p:spPr>
          <a:xfrm rot="10800000">
            <a:off x="6862900" y="4225625"/>
            <a:ext cx="0" cy="32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6" name="Google Shape;666;g5ce8b99149_0_391"/>
          <p:cNvSpPr txBox="1"/>
          <p:nvPr/>
        </p:nvSpPr>
        <p:spPr>
          <a:xfrm>
            <a:off x="6462096" y="4646023"/>
            <a:ext cx="7304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ALUSel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7" name="Google Shape;667;g5ce8b99149_0_391"/>
          <p:cNvCxnSpPr/>
          <p:nvPr/>
        </p:nvCxnSpPr>
        <p:spPr>
          <a:xfrm>
            <a:off x="2876900" y="3957225"/>
            <a:ext cx="24000" cy="608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8" name="Google Shape;668;g5ce8b99149_0_391"/>
          <p:cNvSpPr txBox="1"/>
          <p:nvPr/>
        </p:nvSpPr>
        <p:spPr>
          <a:xfrm>
            <a:off x="2970484" y="4125163"/>
            <a:ext cx="825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inst[31:0]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06;g5ce8b99149_0_287"/>
          <p:cNvSpPr txBox="1">
            <a:spLocks noGrp="1"/>
          </p:cNvSpPr>
          <p:nvPr>
            <p:ph type="ftr" idx="4294967295"/>
          </p:nvPr>
        </p:nvSpPr>
        <p:spPr>
          <a:xfrm>
            <a:off x="4165600" y="6356350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</a:t>
            </a:r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870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23131044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23131044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23131044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23131044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23131044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23131044"/>
  <p:tag name="MH_LIBRARY" val="GRAPHIC"/>
  <p:tag name="MH_TYPE" val="SubTitle"/>
  <p:tag name="MH_ORDER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/>
      </a:spPr>
      <a:bodyPr rtlCol="0" anchor="ctr"/>
      <a:lstStyle>
        <a:defPPr algn="ctr">
          <a:defRPr i="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10295</TotalTime>
  <Words>1507</Words>
  <Application>Microsoft Office PowerPoint</Application>
  <PresentationFormat>自定义</PresentationFormat>
  <Paragraphs>736</Paragraphs>
  <Slides>39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39</vt:i4>
      </vt:variant>
    </vt:vector>
  </HeadingPairs>
  <TitlesOfParts>
    <vt:vector size="42" baseType="lpstr">
      <vt:lpstr>Office 主题​​</vt:lpstr>
      <vt:lpstr>1_nordridesign</vt:lpstr>
      <vt:lpstr>2_nordridesign</vt:lpstr>
      <vt:lpstr>计算机体系结构实验</vt:lpstr>
      <vt:lpstr>Five Components of a Computer</vt:lpstr>
      <vt:lpstr>RISC-V指令</vt:lpstr>
      <vt:lpstr>R-type</vt:lpstr>
      <vt:lpstr>Implementing R-Types</vt:lpstr>
      <vt:lpstr>Implementing R-Types</vt:lpstr>
      <vt:lpstr>Implementing R-Types</vt:lpstr>
      <vt:lpstr>Implementing R-Types</vt:lpstr>
      <vt:lpstr>Implementing R-Types</vt:lpstr>
      <vt:lpstr>I-type</vt:lpstr>
      <vt:lpstr>Implementing arithmetic I-Types</vt:lpstr>
      <vt:lpstr>Implementing arithmetic I-Types</vt:lpstr>
      <vt:lpstr>Adding lw to datapath</vt:lpstr>
      <vt:lpstr>S-type</vt:lpstr>
      <vt:lpstr>Adding sw to datapath</vt:lpstr>
      <vt:lpstr>B-type</vt:lpstr>
      <vt:lpstr>Adding branches to datapath</vt:lpstr>
      <vt:lpstr>Adding branches to datapath</vt:lpstr>
      <vt:lpstr>J-type</vt:lpstr>
      <vt:lpstr>Adding jalr to datapath</vt:lpstr>
      <vt:lpstr>Single-Cycle RISC-V RV32I Datapath</vt:lpstr>
      <vt:lpstr>单周期CPU时序</vt:lpstr>
      <vt:lpstr>寄存器</vt:lpstr>
      <vt:lpstr>D触发器时序</vt:lpstr>
      <vt:lpstr>带使能端D触发器时序</vt:lpstr>
      <vt:lpstr>Pipelining RISC-V RV32I Datapath</vt:lpstr>
      <vt:lpstr>Pipelined RISC-V RV32I Datapath</vt:lpstr>
      <vt:lpstr>Each stage operates on different instruction</vt:lpstr>
      <vt:lpstr>流水与多周期（状态机）</vt:lpstr>
      <vt:lpstr> 实验一：RISC-V三段流水仿真</vt:lpstr>
      <vt:lpstr>实验目的</vt:lpstr>
      <vt:lpstr>实验原理 — 流水线的相关冲突（hazard）</vt:lpstr>
      <vt:lpstr>实验原理— 分支指令</vt:lpstr>
      <vt:lpstr>实验原理 — 分支相关</vt:lpstr>
      <vt:lpstr>实验原理 — 分支相关</vt:lpstr>
      <vt:lpstr>实验原理——分支相关时空图</vt:lpstr>
      <vt:lpstr>实验步骤</vt:lpstr>
      <vt:lpstr>关于halt停机判断</vt:lpstr>
      <vt:lpstr>实验提交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tanzhihu</dc:creator>
  <cp:lastModifiedBy>qiu</cp:lastModifiedBy>
  <cp:revision>670</cp:revision>
  <dcterms:created xsi:type="dcterms:W3CDTF">2018-05-09T10:41:24Z</dcterms:created>
  <dcterms:modified xsi:type="dcterms:W3CDTF">2020-05-21T10:08:46Z</dcterms:modified>
</cp:coreProperties>
</file>