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1F7AC-E36D-46F5-B033-C7178A46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B75611-4DC4-4D06-8DE4-EA2C3DEF5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E8C87-43DD-4D23-85AF-B152A645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356C-9EE2-46FB-B167-CC46ACF3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E6EF-466E-4A7B-8856-B7416AB1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79059-2285-4D01-B704-D590A18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20CB98-E43E-4D96-968F-4A2160327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1A945-537D-4AE5-9883-06C377A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0D57C7-AB1A-45BD-BAA4-6426B9DF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9AE11-4344-44B9-83C8-875613BB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4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6EB420-1F28-41A9-8B6F-09AC45DB6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334D83-0143-4311-B49D-0237DEB3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53B42-3CEA-4C08-B930-3C657089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8DA86-0617-4283-985E-EAB0B579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483D8-705C-48DD-BBD2-CB9435E0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3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1393A-0A45-42C6-9544-9EB0003B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73312-334F-46F9-A619-230BB2152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67A7D-F6D9-4BAD-AE56-264DD86E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0CA74-8BB3-48BA-8096-8D3F1B36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F475F-ADBE-4D46-9EDB-D321C709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3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FC02-E2D0-479F-BFEE-F240ABDA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9C228-C519-4434-8EBC-428455466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880A8-52EB-405C-8E25-F2468F85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3678E-0410-4CA2-8AA2-0FF911FB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7D350-8EF2-4F5D-A43C-7C19ECFB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7A2A-765B-40EF-A6EB-29F0C7C5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6D480-5B47-4A9D-AB3E-F52026F34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932237-743F-48F3-B983-76029753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5DC89-6A85-4104-A23C-16C32741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AB2C4-9ACA-43CA-96B9-F669728B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C6F64-1CC1-401C-A211-990679B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09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886A-5333-4480-B136-F8607EF7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0F450-CB2C-4021-B85E-BAAD0756F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96C42-FCC6-4782-B668-F1EA8EB66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7D3024-84C6-4FB1-BBE3-982F8E2CA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5F81B-8DDE-477B-BF79-4F740DDCF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177EB3-7C97-4BD5-9A8A-8EC11FC4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022F6E-16D8-4473-8BD3-BACD00ED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7EF92-23F7-45AC-80D3-17E94A99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3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56716-D59B-4870-9F32-A4703977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EC4EA4-6969-4786-9397-40187357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6628A4-B20E-4FBD-B32A-C53249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D38AC5-DC31-4819-8495-92CE9008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6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73218-1F9F-400B-8C27-2800C4DB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64AB12-1021-4F6E-B50E-9114DC7D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878AF-53FB-4412-A359-06819AE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0A194-ECB0-44C3-9A9F-7C8CB8F9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E8005-015C-479A-80C4-39AA4499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747852-7D21-4F7B-8688-2196FEF1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ADEA7-B18C-47B9-955C-A5997449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A2F1A-4D1E-4FAA-819E-3604F69E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11E00E-5626-4FBC-A805-B6B52692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7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C497-598E-458D-B840-FFE58274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EE09ED-A9F3-4D42-AF28-CA23A7036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8CE3CC-AA50-43E6-BAAC-0095E389D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8B1E8-2175-4C5D-A94D-222C49F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D388CD-0BF3-4541-A2FB-FEF8505E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EB744E-78FB-4956-A1DC-63DC5487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B44B8-C143-4503-A019-E7377FDA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F31A9-E136-4366-B773-6DD73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05B97-1A9D-4E96-B696-21DFE598F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8986-ABB3-438F-BC1C-81A400E825A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05951-55B3-4F59-AFC1-17082FDC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0E43F-6F3E-4E56-8F78-E33C3FAB5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7313-C96C-4393-AA43-15CCEE2CD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7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066DAF7-C876-40C5-BE4C-808C266BE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36219"/>
              </p:ext>
            </p:extLst>
          </p:nvPr>
        </p:nvGraphicFramePr>
        <p:xfrm>
          <a:off x="2032000" y="2539589"/>
          <a:ext cx="4812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228">
                  <a:extLst>
                    <a:ext uri="{9D8B030D-6E8A-4147-A177-3AD203B41FA5}">
                      <a16:colId xmlns:a16="http://schemas.microsoft.com/office/drawing/2014/main" val="21873562"/>
                    </a:ext>
                  </a:extLst>
                </a:gridCol>
                <a:gridCol w="1604228">
                  <a:extLst>
                    <a:ext uri="{9D8B030D-6E8A-4147-A177-3AD203B41FA5}">
                      <a16:colId xmlns:a16="http://schemas.microsoft.com/office/drawing/2014/main" val="2333000498"/>
                    </a:ext>
                  </a:extLst>
                </a:gridCol>
                <a:gridCol w="1604228">
                  <a:extLst>
                    <a:ext uri="{9D8B030D-6E8A-4147-A177-3AD203B41FA5}">
                      <a16:colId xmlns:a16="http://schemas.microsoft.com/office/drawing/2014/main" val="272337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49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7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67068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5A2131F-8248-4117-B91E-8801C19E5D64}"/>
              </a:ext>
            </a:extLst>
          </p:cNvPr>
          <p:cNvSpPr/>
          <p:nvPr/>
        </p:nvSpPr>
        <p:spPr>
          <a:xfrm>
            <a:off x="1846556" y="2539589"/>
            <a:ext cx="5442011" cy="3639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DBBFD4-A0C7-4608-8DAB-D1AD1A059934}"/>
              </a:ext>
            </a:extLst>
          </p:cNvPr>
          <p:cNvSpPr txBox="1"/>
          <p:nvPr/>
        </p:nvSpPr>
        <p:spPr>
          <a:xfrm>
            <a:off x="7474011" y="253424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TupleDesc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A62D2F-A42B-49EE-8D97-096C070EE72F}"/>
              </a:ext>
            </a:extLst>
          </p:cNvPr>
          <p:cNvSpPr/>
          <p:nvPr/>
        </p:nvSpPr>
        <p:spPr>
          <a:xfrm>
            <a:off x="1908700" y="3288124"/>
            <a:ext cx="985421" cy="3639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CC6C9B-F470-4AAE-B8E9-7EBE87B1379E}"/>
              </a:ext>
            </a:extLst>
          </p:cNvPr>
          <p:cNvSpPr txBox="1"/>
          <p:nvPr/>
        </p:nvSpPr>
        <p:spPr>
          <a:xfrm>
            <a:off x="1536330" y="36988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ED1A82-3010-4F70-8FFE-08BC760D66B4}"/>
              </a:ext>
            </a:extLst>
          </p:cNvPr>
          <p:cNvSpPr/>
          <p:nvPr/>
        </p:nvSpPr>
        <p:spPr>
          <a:xfrm>
            <a:off x="1839458" y="2942705"/>
            <a:ext cx="5442011" cy="36398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93C54A-4C31-4A3F-ADB8-BC45B57FE3EE}"/>
              </a:ext>
            </a:extLst>
          </p:cNvPr>
          <p:cNvSpPr txBox="1"/>
          <p:nvPr/>
        </p:nvSpPr>
        <p:spPr>
          <a:xfrm>
            <a:off x="7350711" y="297167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47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linqq</dc:creator>
  <cp:lastModifiedBy>linqq</cp:lastModifiedBy>
  <cp:revision>2</cp:revision>
  <dcterms:created xsi:type="dcterms:W3CDTF">2022-11-26T06:45:47Z</dcterms:created>
  <dcterms:modified xsi:type="dcterms:W3CDTF">2022-11-26T06:55:10Z</dcterms:modified>
</cp:coreProperties>
</file>