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77" r:id="rId4"/>
    <p:sldId id="279" r:id="rId5"/>
    <p:sldId id="299" r:id="rId6"/>
    <p:sldId id="294" r:id="rId7"/>
    <p:sldId id="297" r:id="rId8"/>
    <p:sldId id="29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4DA27"/>
    <a:srgbClr val="679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267" autoAdjust="0"/>
  </p:normalViewPr>
  <p:slideViewPr>
    <p:cSldViewPr snapToGrid="0">
      <p:cViewPr varScale="1">
        <p:scale>
          <a:sx n="84" d="100"/>
          <a:sy n="84" d="100"/>
        </p:scale>
        <p:origin x="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7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9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695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5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892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5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4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0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1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3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8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0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4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9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3C3D-B2C6-455D-B737-00600C9AFD0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CC9F54-F8CC-4FF3-8174-96922700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  </a:t>
            </a:r>
            <a:endParaRPr lang="zh-CN" altLang="en-US" sz="24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42872" y="39935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 smtClean="0"/>
              <a:t>2018-11-30</a:t>
            </a:r>
          </a:p>
          <a:p>
            <a:pPr algn="r"/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卢志宽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504396"/>
            <a:ext cx="4640982" cy="11126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61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401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Hbase</a:t>
            </a:r>
            <a:r>
              <a:rPr lang="zh-CN" altLang="en-US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数据模型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7983" y="1572768"/>
            <a:ext cx="51556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物理模型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表在行方向上分割为多个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中分布式存储和负载均衡的最小单元。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是按大小分割的，随着数据增多，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不断增大，当增大到一个阈值的时候，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就会分成两个新的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pic>
        <p:nvPicPr>
          <p:cNvPr id="1026" name="Picture 2" descr="https://img-blog.csdn.net/20170221204259786?watermark/2/text/aHR0cDovL2Jsb2cuY3Nkbi5uZXQvcXEyODA5MjkwOTA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62" y="1572768"/>
            <a:ext cx="26479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Hbase</a:t>
            </a:r>
            <a:r>
              <a:rPr lang="zh-CN" altLang="en-US" dirty="0" smtClean="0"/>
              <a:t>介绍、定位</a:t>
            </a:r>
            <a:endParaRPr lang="en-US" altLang="zh-CN" dirty="0" smtClean="0"/>
          </a:p>
          <a:p>
            <a:r>
              <a:rPr lang="en-US" altLang="zh-CN" dirty="0" smtClean="0"/>
              <a:t>Hbase</a:t>
            </a:r>
            <a:r>
              <a:rPr lang="zh-CN" altLang="en-US" dirty="0" smtClean="0"/>
              <a:t>数据模型</a:t>
            </a:r>
            <a:endParaRPr lang="en-US" altLang="zh-CN" dirty="0" smtClean="0"/>
          </a:p>
          <a:p>
            <a:r>
              <a:rPr lang="en-US" altLang="zh-CN" dirty="0" smtClean="0"/>
              <a:t>Hbase</a:t>
            </a:r>
            <a:r>
              <a:rPr lang="zh-CN" altLang="en-US" dirty="0" smtClean="0"/>
              <a:t>存储架构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hbase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0" y="2549908"/>
            <a:ext cx="1918716" cy="14725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16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The End</a:t>
            </a:r>
            <a:r>
              <a:rPr lang="zh-CN" altLang="en-US" sz="3200" b="1" dirty="0" smtClean="0">
                <a:solidFill>
                  <a:srgbClr val="FF0000"/>
                </a:solidFill>
                <a:latin typeface="Droid Serif" panose="02020600060500020200" pitchFamily="18" charset="0"/>
                <a:cs typeface="Droid Serif" panose="02020600060500020200" pitchFamily="18" charset="0"/>
              </a:rPr>
              <a:t>！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Hbase</a:t>
            </a:r>
            <a:r>
              <a:rPr lang="zh-CN" altLang="en-US" sz="3200" b="1" dirty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初识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5688" y="1572768"/>
            <a:ext cx="9363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是分布式、面向列的开源数据库。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Hadoop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Database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，顾名思义，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Hadoop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的数据库，存取数据所用，它是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Hadoop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项目的子项目。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简单看下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表结构，对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有一个初步概念。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21882"/>
              </p:ext>
            </p:extLst>
          </p:nvPr>
        </p:nvGraphicFramePr>
        <p:xfrm>
          <a:off x="2075688" y="3521816"/>
          <a:ext cx="50497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415"/>
                <a:gridCol w="1977077"/>
                <a:gridCol w="1683246"/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rowKey1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family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age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tom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rowKey2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family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addr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asl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Lili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85058"/>
              </p:ext>
            </p:extLst>
          </p:nvPr>
        </p:nvGraphicFramePr>
        <p:xfrm>
          <a:off x="7475513" y="3521816"/>
          <a:ext cx="38564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19"/>
                <a:gridCol w="964119"/>
                <a:gridCol w="964119"/>
                <a:gridCol w="964119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addr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Lili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asl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79776" y="2932695"/>
            <a:ext cx="29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HBase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64618" y="2924710"/>
            <a:ext cx="29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dirty="0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Hbase</a:t>
            </a:r>
            <a:r>
              <a:rPr lang="zh-CN" altLang="en-US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模块介绍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713358"/>
            <a:ext cx="4726216" cy="28577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92925" y="1600200"/>
            <a:ext cx="574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模块图，如下：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3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Hbase</a:t>
            </a:r>
            <a:r>
              <a:rPr lang="zh-CN" altLang="en-US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模块介绍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1433198"/>
            <a:ext cx="4726216" cy="28577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75688" y="1572768"/>
            <a:ext cx="470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底层文件系统：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HDFS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Hadoop distributed File System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分布  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式文件系统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86584" y="2788920"/>
            <a:ext cx="378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什么是分布式文件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统？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6584" y="3547872"/>
            <a:ext cx="378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什么是文件系统？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904488" y="2311432"/>
            <a:ext cx="192024" cy="35861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904488" y="3158252"/>
            <a:ext cx="192024" cy="35861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904488" y="4042172"/>
            <a:ext cx="192024" cy="35861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336" y="5239267"/>
            <a:ext cx="2504945" cy="81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530" y="5239267"/>
            <a:ext cx="2250000" cy="816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736" y="5239267"/>
            <a:ext cx="2162050" cy="81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2889115" y="6313251"/>
            <a:ext cx="151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</a:rPr>
              <a:t>Windows</a:t>
            </a:r>
            <a:r>
              <a:rPr lang="zh-CN" altLang="en-US" sz="1200" dirty="0" smtClean="0">
                <a:solidFill>
                  <a:srgbClr val="7030A0"/>
                </a:solidFill>
              </a:rPr>
              <a:t>文件系统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15389" y="6313251"/>
            <a:ext cx="151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7030A0"/>
                </a:solidFill>
              </a:rPr>
              <a:t>linux</a:t>
            </a:r>
            <a:r>
              <a:rPr lang="zh-CN" altLang="en-US" sz="1200" dirty="0" smtClean="0">
                <a:solidFill>
                  <a:srgbClr val="7030A0"/>
                </a:solidFill>
              </a:rPr>
              <a:t>文件系统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37254" y="6313251"/>
            <a:ext cx="151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分布式</a:t>
            </a:r>
            <a:r>
              <a:rPr lang="zh-CN" altLang="en-US" sz="1200" dirty="0" smtClean="0">
                <a:solidFill>
                  <a:srgbClr val="7030A0"/>
                </a:solidFill>
              </a:rPr>
              <a:t>文件系统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Hbase</a:t>
            </a:r>
            <a:r>
              <a:rPr lang="zh-CN" altLang="en-US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模块介绍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1433198"/>
            <a:ext cx="4726216" cy="28577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7983" y="1572768"/>
            <a:ext cx="51556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Hmaster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管理所有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egionServer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DDL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data definition language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）操作执行主体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管理所有数据分片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RegionServer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的分配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47" y="4134255"/>
            <a:ext cx="4615526" cy="23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Hbase</a:t>
            </a:r>
            <a:r>
              <a:rPr lang="zh-CN" altLang="en-US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模块介绍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1433198"/>
            <a:ext cx="4726216" cy="28577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7983" y="1572768"/>
            <a:ext cx="515565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：将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的完整区间切割成一个个的“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 range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”，每一块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 range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也可以这么理解：将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中拥有数亿行的一个大表，横向切割成一个个”子表“，这一个个”子表“就是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中负载均衡的基本单元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当一个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增长到一定大小以后，会自动分裂成两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RegionServer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Hbase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中的数据服务节点。包括了多个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管理表格，实现读写操作，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Client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RegionServer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，并通信获取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中的数据。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83" y="4558580"/>
            <a:ext cx="2434059" cy="21616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03739" y="5173754"/>
            <a:ext cx="461665" cy="964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solidFill>
                  <a:srgbClr val="14DA2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endParaRPr lang="zh-CN" altLang="en-US" b="1" dirty="0">
              <a:solidFill>
                <a:srgbClr val="14DA2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3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Hbase</a:t>
            </a:r>
            <a:r>
              <a:rPr lang="zh-CN" altLang="en-US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模块介绍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1433198"/>
            <a:ext cx="4726216" cy="28577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7983" y="1572768"/>
            <a:ext cx="51556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Hmaster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高可用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(HA)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的解决方案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负责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Region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Region Server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注册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regionServer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是否在线，保存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meta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系统表信息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发展到目前为止，已经成为了分布式大数据框架中容错性的标准框架。不光是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，几乎所有的分布式大数据相关的开源框架，都依赖于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HA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Client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端连接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的配置，其实就是配置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zookeeper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Port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427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HBase</a:t>
            </a:r>
            <a:r>
              <a:rPr lang="zh-CN" altLang="en-US" sz="3200" b="1" dirty="0" smtClean="0">
                <a:solidFill>
                  <a:srgbClr val="FF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数据模型</a:t>
            </a:r>
            <a:endParaRPr lang="zh-CN" altLang="en-US" sz="2400" b="1" dirty="0">
              <a:solidFill>
                <a:srgbClr val="FF0000"/>
              </a:solidFill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7983" y="1572768"/>
            <a:ext cx="5155659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逻辑视图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03251"/>
              </p:ext>
            </p:extLst>
          </p:nvPr>
        </p:nvGraphicFramePr>
        <p:xfrm>
          <a:off x="3511382" y="1660126"/>
          <a:ext cx="8128008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8"/>
                <a:gridCol w="1354668"/>
                <a:gridCol w="1354668"/>
                <a:gridCol w="1354668"/>
                <a:gridCol w="1354668"/>
                <a:gridCol w="1354668"/>
              </a:tblGrid>
              <a:tr h="32461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rowkey1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family1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family2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461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address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738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400" b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16222588</a:t>
                      </a:r>
                      <a:endParaRPr lang="zh-CN" altLang="en-US" sz="14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张三</a:t>
                      </a:r>
                      <a:endParaRPr lang="en-US" altLang="zh-CN" sz="14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461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rowkey2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family1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family2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4612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address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zh-CN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73836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1585555</a:t>
                      </a:r>
                      <a:endParaRPr lang="zh-CN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李四</a:t>
                      </a:r>
                      <a:endParaRPr lang="zh-CN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zh-CN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57983" y="4896266"/>
            <a:ext cx="9781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Rowkey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:byte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数组形式存储，是表中记录每条数据的“主键”，方便快速查找，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rowkey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的设计非常重要！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Column Family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列族。包含一个或者多个列。（为什么多出来个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family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？同一个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family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下的数据是放在同一个文件中的，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建议把经常一起访问的列放在同一个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family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中，这样就可以在访问少数几个列时，只取尽量少的数据，提升性能）。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Column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：列，隶属于某个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family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Timestamp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：时间戳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Byte array</a:t>
            </a:r>
          </a:p>
        </p:txBody>
      </p:sp>
    </p:spTree>
    <p:extLst>
      <p:ext uri="{BB962C8B-B14F-4D97-AF65-F5344CB8AC3E}">
        <p14:creationId xmlns:p14="http://schemas.microsoft.com/office/powerpoint/2010/main" val="42695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2640</TotalTime>
  <Words>488</Words>
  <Application>Microsoft Office PowerPoint</Application>
  <PresentationFormat>宽屏</PresentationFormat>
  <Paragraphs>127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幼圆</vt:lpstr>
      <vt:lpstr>Arial</vt:lpstr>
      <vt:lpstr>Cambria</vt:lpstr>
      <vt:lpstr>Century Gothic</vt:lpstr>
      <vt:lpstr>Droid Serif</vt:lpstr>
      <vt:lpstr>Wingdings</vt:lpstr>
      <vt:lpstr>Wingdings 3</vt:lpstr>
      <vt:lpstr>丝状</vt:lpstr>
      <vt:lpstr>HBase                                 </vt:lpstr>
      <vt:lpstr>提纲：</vt:lpstr>
      <vt:lpstr>Hbase初识</vt:lpstr>
      <vt:lpstr>Hbase模块介绍</vt:lpstr>
      <vt:lpstr>Hbase模块介绍</vt:lpstr>
      <vt:lpstr>Hbase模块介绍</vt:lpstr>
      <vt:lpstr>Hbase模块介绍</vt:lpstr>
      <vt:lpstr>Hbase模块介绍</vt:lpstr>
      <vt:lpstr>HBase数据模型</vt:lpstr>
      <vt:lpstr>Hbase数据模型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The End！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健康管家                                 -演示项目</dc:title>
  <dc:creator>Windows User</dc:creator>
  <cp:lastModifiedBy>Windows User</cp:lastModifiedBy>
  <cp:revision>313</cp:revision>
  <dcterms:created xsi:type="dcterms:W3CDTF">2018-01-12T08:43:09Z</dcterms:created>
  <dcterms:modified xsi:type="dcterms:W3CDTF">2018-12-18T07:50:35Z</dcterms:modified>
</cp:coreProperties>
</file>