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3A667E4-1529-45E9-94AA-CF5728D40F92}">
          <p14:sldIdLst>
            <p14:sldId id="256"/>
            <p14:sldId id="257"/>
            <p14:sldId id="258"/>
            <p14:sldId id="259"/>
            <p14:sldId id="260"/>
            <p14:sldId id="261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9E3B4C8-D57B-4E7A-8B50-A12F07B64628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2BD11BA7-9D4F-4BBA-BD10-A42335D6962E}">
      <dgm:prSet custT="1"/>
      <dgm:spPr/>
      <dgm:t>
        <a:bodyPr/>
        <a:lstStyle/>
        <a:p>
          <a:r>
            <a:rPr lang="en-IN" sz="2000" b="1" dirty="0"/>
            <a:t>Steps:</a:t>
          </a:r>
          <a:endParaRPr lang="en-US" sz="2000" dirty="0"/>
        </a:p>
      </dgm:t>
    </dgm:pt>
    <dgm:pt modelId="{7DBEFE3D-8712-4B8F-9664-0752ED518655}" type="parTrans" cxnId="{C8357384-F5F8-4508-8A8D-E601CEE9D9EE}">
      <dgm:prSet/>
      <dgm:spPr/>
      <dgm:t>
        <a:bodyPr/>
        <a:lstStyle/>
        <a:p>
          <a:endParaRPr lang="en-US"/>
        </a:p>
      </dgm:t>
    </dgm:pt>
    <dgm:pt modelId="{642022FA-B06C-4F73-9D15-84F95419C45E}" type="sibTrans" cxnId="{C8357384-F5F8-4508-8A8D-E601CEE9D9EE}">
      <dgm:prSet/>
      <dgm:spPr/>
      <dgm:t>
        <a:bodyPr/>
        <a:lstStyle/>
        <a:p>
          <a:endParaRPr lang="en-US"/>
        </a:p>
      </dgm:t>
    </dgm:pt>
    <dgm:pt modelId="{32AE78B0-F0A1-41D9-9D9B-DBFB4B586655}">
      <dgm:prSet custT="1"/>
      <dgm:spPr/>
      <dgm:t>
        <a:bodyPr/>
        <a:lstStyle/>
        <a:p>
          <a:r>
            <a:rPr lang="en-IN" sz="1800"/>
            <a:t>Step 1: Add Website you want to s to the dialogue box.</a:t>
          </a:r>
          <a:endParaRPr lang="en-US" sz="1800"/>
        </a:p>
      </dgm:t>
    </dgm:pt>
    <dgm:pt modelId="{4BF8D4B1-C0B6-4C64-A2C5-6033B0978C8E}" type="parTrans" cxnId="{9704815C-2684-4A67-99CA-F554195B2E58}">
      <dgm:prSet/>
      <dgm:spPr/>
      <dgm:t>
        <a:bodyPr/>
        <a:lstStyle/>
        <a:p>
          <a:endParaRPr lang="en-US"/>
        </a:p>
      </dgm:t>
    </dgm:pt>
    <dgm:pt modelId="{EFA8E0EB-5D5C-40F9-8D0E-7B2D8A5D05F9}" type="sibTrans" cxnId="{9704815C-2684-4A67-99CA-F554195B2E58}">
      <dgm:prSet/>
      <dgm:spPr/>
      <dgm:t>
        <a:bodyPr/>
        <a:lstStyle/>
        <a:p>
          <a:endParaRPr lang="en-US"/>
        </a:p>
      </dgm:t>
    </dgm:pt>
    <dgm:pt modelId="{6A4F8209-595D-40C9-B8BC-F3BD17546AB2}">
      <dgm:prSet custT="1"/>
      <dgm:spPr/>
      <dgm:t>
        <a:bodyPr/>
        <a:lstStyle/>
        <a:p>
          <a:r>
            <a:rPr lang="en-IN" sz="1800"/>
            <a:t>Step 2: Define the customization option to scan as per your need</a:t>
          </a:r>
          <a:endParaRPr lang="en-US" sz="1800"/>
        </a:p>
      </dgm:t>
    </dgm:pt>
    <dgm:pt modelId="{DBC4C587-A4FD-4A5F-B88D-F0D2AC305397}" type="parTrans" cxnId="{4861738C-D38C-4B8E-B5DA-510C6E06FBA5}">
      <dgm:prSet/>
      <dgm:spPr/>
      <dgm:t>
        <a:bodyPr/>
        <a:lstStyle/>
        <a:p>
          <a:endParaRPr lang="en-US"/>
        </a:p>
      </dgm:t>
    </dgm:pt>
    <dgm:pt modelId="{8087556F-4FCC-4898-AF27-94342EE5CB5A}" type="sibTrans" cxnId="{4861738C-D38C-4B8E-B5DA-510C6E06FBA5}">
      <dgm:prSet/>
      <dgm:spPr/>
      <dgm:t>
        <a:bodyPr/>
        <a:lstStyle/>
        <a:p>
          <a:endParaRPr lang="en-US"/>
        </a:p>
      </dgm:t>
    </dgm:pt>
    <dgm:pt modelId="{96CBB707-E5F3-46B6-A0D7-3EAE81F3281A}">
      <dgm:prSet custT="1"/>
      <dgm:spPr/>
      <dgm:t>
        <a:bodyPr/>
        <a:lstStyle/>
        <a:p>
          <a:r>
            <a:rPr lang="en-IN" sz="1800"/>
            <a:t>Step 3: It will start scanning it automatically</a:t>
          </a:r>
          <a:endParaRPr lang="en-US" sz="1800"/>
        </a:p>
      </dgm:t>
    </dgm:pt>
    <dgm:pt modelId="{F8CB7991-83A6-4427-BA14-45EE046E5770}" type="parTrans" cxnId="{FEF94118-F249-40EF-83EC-10FC33A9ECDB}">
      <dgm:prSet/>
      <dgm:spPr/>
      <dgm:t>
        <a:bodyPr/>
        <a:lstStyle/>
        <a:p>
          <a:endParaRPr lang="en-US"/>
        </a:p>
      </dgm:t>
    </dgm:pt>
    <dgm:pt modelId="{6B43635C-9BEB-480F-9E3A-1BBE1301C81B}" type="sibTrans" cxnId="{FEF94118-F249-40EF-83EC-10FC33A9ECDB}">
      <dgm:prSet/>
      <dgm:spPr/>
      <dgm:t>
        <a:bodyPr/>
        <a:lstStyle/>
        <a:p>
          <a:endParaRPr lang="en-US"/>
        </a:p>
      </dgm:t>
    </dgm:pt>
    <dgm:pt modelId="{8F9E4BE8-AC6B-44CD-949F-C5FF70B5D569}">
      <dgm:prSet custT="1"/>
      <dgm:spPr/>
      <dgm:t>
        <a:bodyPr/>
        <a:lstStyle/>
        <a:p>
          <a:r>
            <a:rPr lang="en-IN" sz="1800"/>
            <a:t>Step 4: Choose any one of the Critical Vulnerabilities. </a:t>
          </a:r>
          <a:endParaRPr lang="en-US" sz="1800"/>
        </a:p>
      </dgm:t>
    </dgm:pt>
    <dgm:pt modelId="{90854F97-CC2D-4E80-94AA-06CD066461C5}" type="parTrans" cxnId="{A09B7E7B-64AB-495C-82D0-93473BFA460A}">
      <dgm:prSet/>
      <dgm:spPr/>
      <dgm:t>
        <a:bodyPr/>
        <a:lstStyle/>
        <a:p>
          <a:endParaRPr lang="en-US"/>
        </a:p>
      </dgm:t>
    </dgm:pt>
    <dgm:pt modelId="{2B7E05E5-871B-4BB9-A3E9-97737B7B0E27}" type="sibTrans" cxnId="{A09B7E7B-64AB-495C-82D0-93473BFA460A}">
      <dgm:prSet/>
      <dgm:spPr/>
      <dgm:t>
        <a:bodyPr/>
        <a:lstStyle/>
        <a:p>
          <a:endParaRPr lang="en-US"/>
        </a:p>
      </dgm:t>
    </dgm:pt>
    <dgm:pt modelId="{8BC593C0-046D-4628-A02D-F6612D24C391}">
      <dgm:prSet custT="1"/>
      <dgm:spPr/>
      <dgm:t>
        <a:bodyPr/>
        <a:lstStyle/>
        <a:p>
          <a:r>
            <a:rPr lang="en-IN" sz="1800" dirty="0"/>
            <a:t>Step 5: Write Reports for the vulnerability you wanted to write. Make sure the report should not be the same as in Netsparker.</a:t>
          </a:r>
          <a:endParaRPr lang="en-US" sz="1800" dirty="0"/>
        </a:p>
      </dgm:t>
    </dgm:pt>
    <dgm:pt modelId="{E87D8D4B-6CEF-438E-9898-E50CB1480648}" type="parTrans" cxnId="{B5020450-46BF-4B3C-A08D-9FE2C9B0363A}">
      <dgm:prSet/>
      <dgm:spPr/>
      <dgm:t>
        <a:bodyPr/>
        <a:lstStyle/>
        <a:p>
          <a:endParaRPr lang="en-US"/>
        </a:p>
      </dgm:t>
    </dgm:pt>
    <dgm:pt modelId="{D5841B7A-A19B-44E3-BC6C-89775F6479DB}" type="sibTrans" cxnId="{B5020450-46BF-4B3C-A08D-9FE2C9B0363A}">
      <dgm:prSet/>
      <dgm:spPr/>
      <dgm:t>
        <a:bodyPr/>
        <a:lstStyle/>
        <a:p>
          <a:endParaRPr lang="en-US"/>
        </a:p>
      </dgm:t>
    </dgm:pt>
    <dgm:pt modelId="{C351B933-C705-4F4D-9E10-8BC9AFE60A0D}" type="pres">
      <dgm:prSet presAssocID="{09E3B4C8-D57B-4E7A-8B50-A12F07B64628}" presName="vert0" presStyleCnt="0">
        <dgm:presLayoutVars>
          <dgm:dir/>
          <dgm:animOne val="branch"/>
          <dgm:animLvl val="lvl"/>
        </dgm:presLayoutVars>
      </dgm:prSet>
      <dgm:spPr/>
    </dgm:pt>
    <dgm:pt modelId="{7D7D17B6-5645-4740-842A-02119572790E}" type="pres">
      <dgm:prSet presAssocID="{2BD11BA7-9D4F-4BBA-BD10-A42335D6962E}" presName="thickLine" presStyleLbl="alignNode1" presStyleIdx="0" presStyleCnt="6"/>
      <dgm:spPr/>
    </dgm:pt>
    <dgm:pt modelId="{C2E4740D-72D4-420F-BA34-A4E2DF4F432D}" type="pres">
      <dgm:prSet presAssocID="{2BD11BA7-9D4F-4BBA-BD10-A42335D6962E}" presName="horz1" presStyleCnt="0"/>
      <dgm:spPr/>
    </dgm:pt>
    <dgm:pt modelId="{07FCE4A0-CC65-4C45-A0EC-D3EA5E5B131D}" type="pres">
      <dgm:prSet presAssocID="{2BD11BA7-9D4F-4BBA-BD10-A42335D6962E}" presName="tx1" presStyleLbl="revTx" presStyleIdx="0" presStyleCnt="6"/>
      <dgm:spPr/>
    </dgm:pt>
    <dgm:pt modelId="{5B4E5B99-6C91-47C7-93FC-88563B7CFB82}" type="pres">
      <dgm:prSet presAssocID="{2BD11BA7-9D4F-4BBA-BD10-A42335D6962E}" presName="vert1" presStyleCnt="0"/>
      <dgm:spPr/>
    </dgm:pt>
    <dgm:pt modelId="{39517779-7C4A-4309-A6AD-5B13885CFC99}" type="pres">
      <dgm:prSet presAssocID="{32AE78B0-F0A1-41D9-9D9B-DBFB4B586655}" presName="thickLine" presStyleLbl="alignNode1" presStyleIdx="1" presStyleCnt="6"/>
      <dgm:spPr/>
    </dgm:pt>
    <dgm:pt modelId="{1A6C641D-0254-4CC5-B4F6-979BC05067C5}" type="pres">
      <dgm:prSet presAssocID="{32AE78B0-F0A1-41D9-9D9B-DBFB4B586655}" presName="horz1" presStyleCnt="0"/>
      <dgm:spPr/>
    </dgm:pt>
    <dgm:pt modelId="{E1F085A2-863F-4DB7-BFC8-AEBC40F0598E}" type="pres">
      <dgm:prSet presAssocID="{32AE78B0-F0A1-41D9-9D9B-DBFB4B586655}" presName="tx1" presStyleLbl="revTx" presStyleIdx="1" presStyleCnt="6"/>
      <dgm:spPr/>
    </dgm:pt>
    <dgm:pt modelId="{580CCEEC-BDC3-419D-8CE2-B663B4FCD3EE}" type="pres">
      <dgm:prSet presAssocID="{32AE78B0-F0A1-41D9-9D9B-DBFB4B586655}" presName="vert1" presStyleCnt="0"/>
      <dgm:spPr/>
    </dgm:pt>
    <dgm:pt modelId="{0D7BF7EA-8237-4F04-B508-18CE31C48E24}" type="pres">
      <dgm:prSet presAssocID="{6A4F8209-595D-40C9-B8BC-F3BD17546AB2}" presName="thickLine" presStyleLbl="alignNode1" presStyleIdx="2" presStyleCnt="6"/>
      <dgm:spPr/>
    </dgm:pt>
    <dgm:pt modelId="{2F7EB746-31BC-4176-B2FB-B0718F68CA71}" type="pres">
      <dgm:prSet presAssocID="{6A4F8209-595D-40C9-B8BC-F3BD17546AB2}" presName="horz1" presStyleCnt="0"/>
      <dgm:spPr/>
    </dgm:pt>
    <dgm:pt modelId="{F766887B-6668-4740-88C6-B1A4B30CEEAF}" type="pres">
      <dgm:prSet presAssocID="{6A4F8209-595D-40C9-B8BC-F3BD17546AB2}" presName="tx1" presStyleLbl="revTx" presStyleIdx="2" presStyleCnt="6"/>
      <dgm:spPr/>
    </dgm:pt>
    <dgm:pt modelId="{D6463B1B-060C-4719-9294-75239F14CA69}" type="pres">
      <dgm:prSet presAssocID="{6A4F8209-595D-40C9-B8BC-F3BD17546AB2}" presName="vert1" presStyleCnt="0"/>
      <dgm:spPr/>
    </dgm:pt>
    <dgm:pt modelId="{9054E0EF-8A2B-4703-8F4D-A99141FC994D}" type="pres">
      <dgm:prSet presAssocID="{96CBB707-E5F3-46B6-A0D7-3EAE81F3281A}" presName="thickLine" presStyleLbl="alignNode1" presStyleIdx="3" presStyleCnt="6"/>
      <dgm:spPr/>
    </dgm:pt>
    <dgm:pt modelId="{2E983924-CDAA-45AB-A9DD-64B3B2A773D2}" type="pres">
      <dgm:prSet presAssocID="{96CBB707-E5F3-46B6-A0D7-3EAE81F3281A}" presName="horz1" presStyleCnt="0"/>
      <dgm:spPr/>
    </dgm:pt>
    <dgm:pt modelId="{E1ED5D18-DA62-45C4-9AEE-24E38AF705B2}" type="pres">
      <dgm:prSet presAssocID="{96CBB707-E5F3-46B6-A0D7-3EAE81F3281A}" presName="tx1" presStyleLbl="revTx" presStyleIdx="3" presStyleCnt="6"/>
      <dgm:spPr/>
    </dgm:pt>
    <dgm:pt modelId="{20BC1D7C-29F0-4D45-9E76-EE93AE6D3A12}" type="pres">
      <dgm:prSet presAssocID="{96CBB707-E5F3-46B6-A0D7-3EAE81F3281A}" presName="vert1" presStyleCnt="0"/>
      <dgm:spPr/>
    </dgm:pt>
    <dgm:pt modelId="{6BF62898-9AD9-4B92-AA91-30628FB46E9C}" type="pres">
      <dgm:prSet presAssocID="{8F9E4BE8-AC6B-44CD-949F-C5FF70B5D569}" presName="thickLine" presStyleLbl="alignNode1" presStyleIdx="4" presStyleCnt="6"/>
      <dgm:spPr/>
    </dgm:pt>
    <dgm:pt modelId="{7BA9FABC-2CA7-43CC-B289-94A10E2EAC2C}" type="pres">
      <dgm:prSet presAssocID="{8F9E4BE8-AC6B-44CD-949F-C5FF70B5D569}" presName="horz1" presStyleCnt="0"/>
      <dgm:spPr/>
    </dgm:pt>
    <dgm:pt modelId="{8DA85880-DE04-461C-8E3A-8E6EBF9CF371}" type="pres">
      <dgm:prSet presAssocID="{8F9E4BE8-AC6B-44CD-949F-C5FF70B5D569}" presName="tx1" presStyleLbl="revTx" presStyleIdx="4" presStyleCnt="6"/>
      <dgm:spPr/>
    </dgm:pt>
    <dgm:pt modelId="{20D6396D-9D2A-4BCB-AEB6-FA9DA8BAE251}" type="pres">
      <dgm:prSet presAssocID="{8F9E4BE8-AC6B-44CD-949F-C5FF70B5D569}" presName="vert1" presStyleCnt="0"/>
      <dgm:spPr/>
    </dgm:pt>
    <dgm:pt modelId="{8C93B754-5B28-44B8-9814-442F4DAE4E07}" type="pres">
      <dgm:prSet presAssocID="{8BC593C0-046D-4628-A02D-F6612D24C391}" presName="thickLine" presStyleLbl="alignNode1" presStyleIdx="5" presStyleCnt="6"/>
      <dgm:spPr/>
    </dgm:pt>
    <dgm:pt modelId="{116AD775-A507-4285-BC93-3F8E98ACD6A9}" type="pres">
      <dgm:prSet presAssocID="{8BC593C0-046D-4628-A02D-F6612D24C391}" presName="horz1" presStyleCnt="0"/>
      <dgm:spPr/>
    </dgm:pt>
    <dgm:pt modelId="{0CC87FE5-B2EC-4E53-AFB8-CBAE020AC8BF}" type="pres">
      <dgm:prSet presAssocID="{8BC593C0-046D-4628-A02D-F6612D24C391}" presName="tx1" presStyleLbl="revTx" presStyleIdx="5" presStyleCnt="6"/>
      <dgm:spPr/>
    </dgm:pt>
    <dgm:pt modelId="{0D176891-F860-41A0-ABF1-792BE859C052}" type="pres">
      <dgm:prSet presAssocID="{8BC593C0-046D-4628-A02D-F6612D24C391}" presName="vert1" presStyleCnt="0"/>
      <dgm:spPr/>
    </dgm:pt>
  </dgm:ptLst>
  <dgm:cxnLst>
    <dgm:cxn modelId="{FEF94118-F249-40EF-83EC-10FC33A9ECDB}" srcId="{09E3B4C8-D57B-4E7A-8B50-A12F07B64628}" destId="{96CBB707-E5F3-46B6-A0D7-3EAE81F3281A}" srcOrd="3" destOrd="0" parTransId="{F8CB7991-83A6-4427-BA14-45EE046E5770}" sibTransId="{6B43635C-9BEB-480F-9E3A-1BBE1301C81B}"/>
    <dgm:cxn modelId="{9704815C-2684-4A67-99CA-F554195B2E58}" srcId="{09E3B4C8-D57B-4E7A-8B50-A12F07B64628}" destId="{32AE78B0-F0A1-41D9-9D9B-DBFB4B586655}" srcOrd="1" destOrd="0" parTransId="{4BF8D4B1-C0B6-4C64-A2C5-6033B0978C8E}" sibTransId="{EFA8E0EB-5D5C-40F9-8D0E-7B2D8A5D05F9}"/>
    <dgm:cxn modelId="{B5020450-46BF-4B3C-A08D-9FE2C9B0363A}" srcId="{09E3B4C8-D57B-4E7A-8B50-A12F07B64628}" destId="{8BC593C0-046D-4628-A02D-F6612D24C391}" srcOrd="5" destOrd="0" parTransId="{E87D8D4B-6CEF-438E-9898-E50CB1480648}" sibTransId="{D5841B7A-A19B-44E3-BC6C-89775F6479DB}"/>
    <dgm:cxn modelId="{790BB054-5989-4809-9983-CEE38AD9ADE4}" type="presOf" srcId="{09E3B4C8-D57B-4E7A-8B50-A12F07B64628}" destId="{C351B933-C705-4F4D-9E10-8BC9AFE60A0D}" srcOrd="0" destOrd="0" presId="urn:microsoft.com/office/officeart/2008/layout/LinedList"/>
    <dgm:cxn modelId="{A09B7E7B-64AB-495C-82D0-93473BFA460A}" srcId="{09E3B4C8-D57B-4E7A-8B50-A12F07B64628}" destId="{8F9E4BE8-AC6B-44CD-949F-C5FF70B5D569}" srcOrd="4" destOrd="0" parTransId="{90854F97-CC2D-4E80-94AA-06CD066461C5}" sibTransId="{2B7E05E5-871B-4BB9-A3E9-97737B7B0E27}"/>
    <dgm:cxn modelId="{C8357384-F5F8-4508-8A8D-E601CEE9D9EE}" srcId="{09E3B4C8-D57B-4E7A-8B50-A12F07B64628}" destId="{2BD11BA7-9D4F-4BBA-BD10-A42335D6962E}" srcOrd="0" destOrd="0" parTransId="{7DBEFE3D-8712-4B8F-9664-0752ED518655}" sibTransId="{642022FA-B06C-4F73-9D15-84F95419C45E}"/>
    <dgm:cxn modelId="{436C148A-F86E-485F-9145-474A893A3054}" type="presOf" srcId="{6A4F8209-595D-40C9-B8BC-F3BD17546AB2}" destId="{F766887B-6668-4740-88C6-B1A4B30CEEAF}" srcOrd="0" destOrd="0" presId="urn:microsoft.com/office/officeart/2008/layout/LinedList"/>
    <dgm:cxn modelId="{4861738C-D38C-4B8E-B5DA-510C6E06FBA5}" srcId="{09E3B4C8-D57B-4E7A-8B50-A12F07B64628}" destId="{6A4F8209-595D-40C9-B8BC-F3BD17546AB2}" srcOrd="2" destOrd="0" parTransId="{DBC4C587-A4FD-4A5F-B88D-F0D2AC305397}" sibTransId="{8087556F-4FCC-4898-AF27-94342EE5CB5A}"/>
    <dgm:cxn modelId="{21E28AB9-41F5-4A78-8AE3-654D1700E538}" type="presOf" srcId="{8BC593C0-046D-4628-A02D-F6612D24C391}" destId="{0CC87FE5-B2EC-4E53-AFB8-CBAE020AC8BF}" srcOrd="0" destOrd="0" presId="urn:microsoft.com/office/officeart/2008/layout/LinedList"/>
    <dgm:cxn modelId="{AB2BE5BB-0928-49E0-BED4-B905F9ED16E0}" type="presOf" srcId="{96CBB707-E5F3-46B6-A0D7-3EAE81F3281A}" destId="{E1ED5D18-DA62-45C4-9AEE-24E38AF705B2}" srcOrd="0" destOrd="0" presId="urn:microsoft.com/office/officeart/2008/layout/LinedList"/>
    <dgm:cxn modelId="{A44979C7-2277-44F2-87C4-6D12547F17D3}" type="presOf" srcId="{32AE78B0-F0A1-41D9-9D9B-DBFB4B586655}" destId="{E1F085A2-863F-4DB7-BFC8-AEBC40F0598E}" srcOrd="0" destOrd="0" presId="urn:microsoft.com/office/officeart/2008/layout/LinedList"/>
    <dgm:cxn modelId="{70F6F4E2-F633-4F3D-B8C7-4B9D0C2A1B55}" type="presOf" srcId="{8F9E4BE8-AC6B-44CD-949F-C5FF70B5D569}" destId="{8DA85880-DE04-461C-8E3A-8E6EBF9CF371}" srcOrd="0" destOrd="0" presId="urn:microsoft.com/office/officeart/2008/layout/LinedList"/>
    <dgm:cxn modelId="{96DEFCFE-CA24-4974-8F2D-5C9F46CD535A}" type="presOf" srcId="{2BD11BA7-9D4F-4BBA-BD10-A42335D6962E}" destId="{07FCE4A0-CC65-4C45-A0EC-D3EA5E5B131D}" srcOrd="0" destOrd="0" presId="urn:microsoft.com/office/officeart/2008/layout/LinedList"/>
    <dgm:cxn modelId="{97BE1081-BE2F-48F3-AB0A-E944C37D6DF8}" type="presParOf" srcId="{C351B933-C705-4F4D-9E10-8BC9AFE60A0D}" destId="{7D7D17B6-5645-4740-842A-02119572790E}" srcOrd="0" destOrd="0" presId="urn:microsoft.com/office/officeart/2008/layout/LinedList"/>
    <dgm:cxn modelId="{1C700160-9B6A-440D-9A9A-1D174FC8108F}" type="presParOf" srcId="{C351B933-C705-4F4D-9E10-8BC9AFE60A0D}" destId="{C2E4740D-72D4-420F-BA34-A4E2DF4F432D}" srcOrd="1" destOrd="0" presId="urn:microsoft.com/office/officeart/2008/layout/LinedList"/>
    <dgm:cxn modelId="{4832AB2B-A6A3-444B-82E6-8E7385D64DD9}" type="presParOf" srcId="{C2E4740D-72D4-420F-BA34-A4E2DF4F432D}" destId="{07FCE4A0-CC65-4C45-A0EC-D3EA5E5B131D}" srcOrd="0" destOrd="0" presId="urn:microsoft.com/office/officeart/2008/layout/LinedList"/>
    <dgm:cxn modelId="{2B8E686C-BCA4-4DCD-9C3B-19C920714FFD}" type="presParOf" srcId="{C2E4740D-72D4-420F-BA34-A4E2DF4F432D}" destId="{5B4E5B99-6C91-47C7-93FC-88563B7CFB82}" srcOrd="1" destOrd="0" presId="urn:microsoft.com/office/officeart/2008/layout/LinedList"/>
    <dgm:cxn modelId="{1B7607FE-6CC2-4CF4-B0A9-AFD9159A7526}" type="presParOf" srcId="{C351B933-C705-4F4D-9E10-8BC9AFE60A0D}" destId="{39517779-7C4A-4309-A6AD-5B13885CFC99}" srcOrd="2" destOrd="0" presId="urn:microsoft.com/office/officeart/2008/layout/LinedList"/>
    <dgm:cxn modelId="{BD2DF67B-9098-4088-ADAB-808C4D976FC8}" type="presParOf" srcId="{C351B933-C705-4F4D-9E10-8BC9AFE60A0D}" destId="{1A6C641D-0254-4CC5-B4F6-979BC05067C5}" srcOrd="3" destOrd="0" presId="urn:microsoft.com/office/officeart/2008/layout/LinedList"/>
    <dgm:cxn modelId="{BECF4F2D-9CBF-42E0-A520-C21B6BC4AF89}" type="presParOf" srcId="{1A6C641D-0254-4CC5-B4F6-979BC05067C5}" destId="{E1F085A2-863F-4DB7-BFC8-AEBC40F0598E}" srcOrd="0" destOrd="0" presId="urn:microsoft.com/office/officeart/2008/layout/LinedList"/>
    <dgm:cxn modelId="{4CB37534-CA34-4854-99C0-FB593F669661}" type="presParOf" srcId="{1A6C641D-0254-4CC5-B4F6-979BC05067C5}" destId="{580CCEEC-BDC3-419D-8CE2-B663B4FCD3EE}" srcOrd="1" destOrd="0" presId="urn:microsoft.com/office/officeart/2008/layout/LinedList"/>
    <dgm:cxn modelId="{2B20C3A4-D5A9-4396-9CD7-69C8A96F58CF}" type="presParOf" srcId="{C351B933-C705-4F4D-9E10-8BC9AFE60A0D}" destId="{0D7BF7EA-8237-4F04-B508-18CE31C48E24}" srcOrd="4" destOrd="0" presId="urn:microsoft.com/office/officeart/2008/layout/LinedList"/>
    <dgm:cxn modelId="{AF981DDF-53E0-4489-835F-C8E4C0F06E1C}" type="presParOf" srcId="{C351B933-C705-4F4D-9E10-8BC9AFE60A0D}" destId="{2F7EB746-31BC-4176-B2FB-B0718F68CA71}" srcOrd="5" destOrd="0" presId="urn:microsoft.com/office/officeart/2008/layout/LinedList"/>
    <dgm:cxn modelId="{C296DA11-82B2-4CD5-AE7E-7A5F6A9FFFBF}" type="presParOf" srcId="{2F7EB746-31BC-4176-B2FB-B0718F68CA71}" destId="{F766887B-6668-4740-88C6-B1A4B30CEEAF}" srcOrd="0" destOrd="0" presId="urn:microsoft.com/office/officeart/2008/layout/LinedList"/>
    <dgm:cxn modelId="{ADD0DFEC-D9E2-46D0-801D-948A376D6D9D}" type="presParOf" srcId="{2F7EB746-31BC-4176-B2FB-B0718F68CA71}" destId="{D6463B1B-060C-4719-9294-75239F14CA69}" srcOrd="1" destOrd="0" presId="urn:microsoft.com/office/officeart/2008/layout/LinedList"/>
    <dgm:cxn modelId="{1ED88826-9207-491D-965B-A6980A5203B8}" type="presParOf" srcId="{C351B933-C705-4F4D-9E10-8BC9AFE60A0D}" destId="{9054E0EF-8A2B-4703-8F4D-A99141FC994D}" srcOrd="6" destOrd="0" presId="urn:microsoft.com/office/officeart/2008/layout/LinedList"/>
    <dgm:cxn modelId="{AE92706D-6FF7-4E0A-9BFA-CF126E9ED7A3}" type="presParOf" srcId="{C351B933-C705-4F4D-9E10-8BC9AFE60A0D}" destId="{2E983924-CDAA-45AB-A9DD-64B3B2A773D2}" srcOrd="7" destOrd="0" presId="urn:microsoft.com/office/officeart/2008/layout/LinedList"/>
    <dgm:cxn modelId="{17E09422-00F3-4639-AEB0-EAF97FF9C96B}" type="presParOf" srcId="{2E983924-CDAA-45AB-A9DD-64B3B2A773D2}" destId="{E1ED5D18-DA62-45C4-9AEE-24E38AF705B2}" srcOrd="0" destOrd="0" presId="urn:microsoft.com/office/officeart/2008/layout/LinedList"/>
    <dgm:cxn modelId="{783E0CCE-C2CE-4A88-BE51-311D66985C7D}" type="presParOf" srcId="{2E983924-CDAA-45AB-A9DD-64B3B2A773D2}" destId="{20BC1D7C-29F0-4D45-9E76-EE93AE6D3A12}" srcOrd="1" destOrd="0" presId="urn:microsoft.com/office/officeart/2008/layout/LinedList"/>
    <dgm:cxn modelId="{964E0384-8A5A-4398-842C-80B7C01BD89D}" type="presParOf" srcId="{C351B933-C705-4F4D-9E10-8BC9AFE60A0D}" destId="{6BF62898-9AD9-4B92-AA91-30628FB46E9C}" srcOrd="8" destOrd="0" presId="urn:microsoft.com/office/officeart/2008/layout/LinedList"/>
    <dgm:cxn modelId="{11B03480-581D-45A1-B902-153697A4F943}" type="presParOf" srcId="{C351B933-C705-4F4D-9E10-8BC9AFE60A0D}" destId="{7BA9FABC-2CA7-43CC-B289-94A10E2EAC2C}" srcOrd="9" destOrd="0" presId="urn:microsoft.com/office/officeart/2008/layout/LinedList"/>
    <dgm:cxn modelId="{469D7FCA-AA36-4505-9207-DB0B55D189BF}" type="presParOf" srcId="{7BA9FABC-2CA7-43CC-B289-94A10E2EAC2C}" destId="{8DA85880-DE04-461C-8E3A-8E6EBF9CF371}" srcOrd="0" destOrd="0" presId="urn:microsoft.com/office/officeart/2008/layout/LinedList"/>
    <dgm:cxn modelId="{97D3138A-802C-4EA8-835C-55E934D41BDA}" type="presParOf" srcId="{7BA9FABC-2CA7-43CC-B289-94A10E2EAC2C}" destId="{20D6396D-9D2A-4BCB-AEB6-FA9DA8BAE251}" srcOrd="1" destOrd="0" presId="urn:microsoft.com/office/officeart/2008/layout/LinedList"/>
    <dgm:cxn modelId="{DE981253-86D9-4E11-8BEA-5DD9C725FDF4}" type="presParOf" srcId="{C351B933-C705-4F4D-9E10-8BC9AFE60A0D}" destId="{8C93B754-5B28-44B8-9814-442F4DAE4E07}" srcOrd="10" destOrd="0" presId="urn:microsoft.com/office/officeart/2008/layout/LinedList"/>
    <dgm:cxn modelId="{20AB2C0F-B177-47B4-A55B-4C706C468E23}" type="presParOf" srcId="{C351B933-C705-4F4D-9E10-8BC9AFE60A0D}" destId="{116AD775-A507-4285-BC93-3F8E98ACD6A9}" srcOrd="11" destOrd="0" presId="urn:microsoft.com/office/officeart/2008/layout/LinedList"/>
    <dgm:cxn modelId="{B14F2FC2-FA30-4B55-909D-DDFAE0A27C0E}" type="presParOf" srcId="{116AD775-A507-4285-BC93-3F8E98ACD6A9}" destId="{0CC87FE5-B2EC-4E53-AFB8-CBAE020AC8BF}" srcOrd="0" destOrd="0" presId="urn:microsoft.com/office/officeart/2008/layout/LinedList"/>
    <dgm:cxn modelId="{B61B41C0-DC8B-4203-BCBC-EF082A311A58}" type="presParOf" srcId="{116AD775-A507-4285-BC93-3F8E98ACD6A9}" destId="{0D176891-F860-41A0-ABF1-792BE859C052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7D17B6-5645-4740-842A-02119572790E}">
      <dsp:nvSpPr>
        <dsp:cNvPr id="0" name=""/>
        <dsp:cNvSpPr/>
      </dsp:nvSpPr>
      <dsp:spPr>
        <a:xfrm>
          <a:off x="0" y="2826"/>
          <a:ext cx="1105988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FCE4A0-CC65-4C45-A0EC-D3EA5E5B131D}">
      <dsp:nvSpPr>
        <dsp:cNvPr id="0" name=""/>
        <dsp:cNvSpPr/>
      </dsp:nvSpPr>
      <dsp:spPr>
        <a:xfrm>
          <a:off x="0" y="2826"/>
          <a:ext cx="11059885" cy="9638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1" kern="1200" dirty="0"/>
            <a:t>Steps:</a:t>
          </a:r>
          <a:endParaRPr lang="en-US" sz="2000" kern="1200" dirty="0"/>
        </a:p>
      </dsp:txBody>
      <dsp:txXfrm>
        <a:off x="0" y="2826"/>
        <a:ext cx="11059885" cy="963895"/>
      </dsp:txXfrm>
    </dsp:sp>
    <dsp:sp modelId="{39517779-7C4A-4309-A6AD-5B13885CFC99}">
      <dsp:nvSpPr>
        <dsp:cNvPr id="0" name=""/>
        <dsp:cNvSpPr/>
      </dsp:nvSpPr>
      <dsp:spPr>
        <a:xfrm>
          <a:off x="0" y="966721"/>
          <a:ext cx="1105988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F085A2-863F-4DB7-BFC8-AEBC40F0598E}">
      <dsp:nvSpPr>
        <dsp:cNvPr id="0" name=""/>
        <dsp:cNvSpPr/>
      </dsp:nvSpPr>
      <dsp:spPr>
        <a:xfrm>
          <a:off x="0" y="966721"/>
          <a:ext cx="11059885" cy="9638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/>
            <a:t>Step 1: Add Website you want to s to the dialogue box.</a:t>
          </a:r>
          <a:endParaRPr lang="en-US" sz="1800" kern="1200"/>
        </a:p>
      </dsp:txBody>
      <dsp:txXfrm>
        <a:off x="0" y="966721"/>
        <a:ext cx="11059885" cy="963895"/>
      </dsp:txXfrm>
    </dsp:sp>
    <dsp:sp modelId="{0D7BF7EA-8237-4F04-B508-18CE31C48E24}">
      <dsp:nvSpPr>
        <dsp:cNvPr id="0" name=""/>
        <dsp:cNvSpPr/>
      </dsp:nvSpPr>
      <dsp:spPr>
        <a:xfrm>
          <a:off x="0" y="1930616"/>
          <a:ext cx="1105988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66887B-6668-4740-88C6-B1A4B30CEEAF}">
      <dsp:nvSpPr>
        <dsp:cNvPr id="0" name=""/>
        <dsp:cNvSpPr/>
      </dsp:nvSpPr>
      <dsp:spPr>
        <a:xfrm>
          <a:off x="0" y="1930616"/>
          <a:ext cx="11059885" cy="9638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/>
            <a:t>Step 2: Define the customization option to scan as per your need</a:t>
          </a:r>
          <a:endParaRPr lang="en-US" sz="1800" kern="1200"/>
        </a:p>
      </dsp:txBody>
      <dsp:txXfrm>
        <a:off x="0" y="1930616"/>
        <a:ext cx="11059885" cy="963895"/>
      </dsp:txXfrm>
    </dsp:sp>
    <dsp:sp modelId="{9054E0EF-8A2B-4703-8F4D-A99141FC994D}">
      <dsp:nvSpPr>
        <dsp:cNvPr id="0" name=""/>
        <dsp:cNvSpPr/>
      </dsp:nvSpPr>
      <dsp:spPr>
        <a:xfrm>
          <a:off x="0" y="2894511"/>
          <a:ext cx="1105988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ED5D18-DA62-45C4-9AEE-24E38AF705B2}">
      <dsp:nvSpPr>
        <dsp:cNvPr id="0" name=""/>
        <dsp:cNvSpPr/>
      </dsp:nvSpPr>
      <dsp:spPr>
        <a:xfrm>
          <a:off x="0" y="2894512"/>
          <a:ext cx="11059885" cy="9638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/>
            <a:t>Step 3: It will start scanning it automatically</a:t>
          </a:r>
          <a:endParaRPr lang="en-US" sz="1800" kern="1200"/>
        </a:p>
      </dsp:txBody>
      <dsp:txXfrm>
        <a:off x="0" y="2894512"/>
        <a:ext cx="11059885" cy="963895"/>
      </dsp:txXfrm>
    </dsp:sp>
    <dsp:sp modelId="{6BF62898-9AD9-4B92-AA91-30628FB46E9C}">
      <dsp:nvSpPr>
        <dsp:cNvPr id="0" name=""/>
        <dsp:cNvSpPr/>
      </dsp:nvSpPr>
      <dsp:spPr>
        <a:xfrm>
          <a:off x="0" y="3858407"/>
          <a:ext cx="1105988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A85880-DE04-461C-8E3A-8E6EBF9CF371}">
      <dsp:nvSpPr>
        <dsp:cNvPr id="0" name=""/>
        <dsp:cNvSpPr/>
      </dsp:nvSpPr>
      <dsp:spPr>
        <a:xfrm>
          <a:off x="0" y="3858407"/>
          <a:ext cx="11059885" cy="9638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/>
            <a:t>Step 4: Choose any one of the Critical Vulnerabilities. </a:t>
          </a:r>
          <a:endParaRPr lang="en-US" sz="1800" kern="1200"/>
        </a:p>
      </dsp:txBody>
      <dsp:txXfrm>
        <a:off x="0" y="3858407"/>
        <a:ext cx="11059885" cy="963895"/>
      </dsp:txXfrm>
    </dsp:sp>
    <dsp:sp modelId="{8C93B754-5B28-44B8-9814-442F4DAE4E07}">
      <dsp:nvSpPr>
        <dsp:cNvPr id="0" name=""/>
        <dsp:cNvSpPr/>
      </dsp:nvSpPr>
      <dsp:spPr>
        <a:xfrm>
          <a:off x="0" y="4822302"/>
          <a:ext cx="1105988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C87FE5-B2EC-4E53-AFB8-CBAE020AC8BF}">
      <dsp:nvSpPr>
        <dsp:cNvPr id="0" name=""/>
        <dsp:cNvSpPr/>
      </dsp:nvSpPr>
      <dsp:spPr>
        <a:xfrm>
          <a:off x="0" y="4822302"/>
          <a:ext cx="11059885" cy="9638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Step 5: Write Reports for the vulnerability you wanted to write. Make sure the report should not be the same as in Netsparker.</a:t>
          </a:r>
          <a:endParaRPr lang="en-US" sz="1800" kern="1200" dirty="0"/>
        </a:p>
      </dsp:txBody>
      <dsp:txXfrm>
        <a:off x="0" y="4822302"/>
        <a:ext cx="11059885" cy="9638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EA57E-7C1A-457B-A4CD-5DCEB057B502}" type="datetime1">
              <a:rPr lang="en-US" smtClean="0"/>
              <a:t>7/25/2022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536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E42E8-8B57-452D-A122-4DCE9AC771EF}" type="datetime1">
              <a:rPr lang="en-US" smtClean="0"/>
              <a:t>7/25/2022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54593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E42E8-8B57-452D-A122-4DCE9AC771EF}" type="datetime1">
              <a:rPr lang="en-US" smtClean="0"/>
              <a:t>7/25/2022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42301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E42E8-8B57-452D-A122-4DCE9AC771EF}" type="datetime1">
              <a:rPr lang="en-US" smtClean="0"/>
              <a:t>7/25/2022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07933863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E42E8-8B57-452D-A122-4DCE9AC771EF}" type="datetime1">
              <a:rPr lang="en-US" smtClean="0"/>
              <a:t>7/25/2022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544378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E42E8-8B57-452D-A122-4DCE9AC771EF}" type="datetime1">
              <a:rPr lang="en-US" smtClean="0"/>
              <a:t>7/25/2022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212091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E42E8-8B57-452D-A122-4DCE9AC771EF}" type="datetime1">
              <a:rPr lang="en-US" smtClean="0"/>
              <a:t>7/25/2022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039377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89749-A4CD-447F-8298-2B7988C91CEA}" type="datetime1">
              <a:rPr lang="en-US" smtClean="0"/>
              <a:t>7/25/2022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3682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444D3-C0BA-4587-A56C-581AB9F841BE}" type="datetime1">
              <a:rPr lang="en-US" smtClean="0"/>
              <a:t>7/25/2022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120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AF2CE-4F37-411C-A3EE-BBBE223265BF}" type="datetime1">
              <a:rPr lang="en-US" smtClean="0"/>
              <a:t>7/25/2022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41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083D4-708C-4BB5-B4FD-30CE9FA12FD5}" type="datetime1">
              <a:rPr lang="en-US" smtClean="0"/>
              <a:t>7/25/2022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761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239B2-65BC-4C2A-A62B-3EABFE9590E4}" type="datetime1">
              <a:rPr lang="en-US" smtClean="0"/>
              <a:t>7/25/2022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207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05F5A-E4A3-476F-A89E-C2B73F2431E4}" type="datetime1">
              <a:rPr lang="en-US" smtClean="0"/>
              <a:t>7/25/2022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599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61515-4A26-4F31-9F61-5A10B1FABBFC}" type="datetime1">
              <a:rPr lang="en-US" smtClean="0"/>
              <a:t>7/25/2022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243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5DC65-7D1F-4BAB-9695-F7E734143E14}" type="datetime1">
              <a:rPr lang="en-US" smtClean="0"/>
              <a:t>7/25/2022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356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24077-BD55-4036-8E92-6558FDF3B653}" type="datetime1">
              <a:rPr lang="en-US" smtClean="0"/>
              <a:t>7/25/2022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398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225F2-7107-4609-BCC2-77C63064A5E8}" type="datetime1">
              <a:rPr lang="en-US" smtClean="0"/>
              <a:t>7/25/2022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854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3FE42E8-8B57-452D-A122-4DCE9AC771EF}" type="datetime1">
              <a:rPr lang="en-US" smtClean="0"/>
              <a:t>7/25/2022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E28480-1C08-4458-AD97-0283E6FFD0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5190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332B2-1700-4242-8C7D-059EB571AF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5018" y="720436"/>
            <a:ext cx="9044629" cy="1720671"/>
          </a:xfrm>
        </p:spPr>
        <p:txBody>
          <a:bodyPr>
            <a:normAutofit/>
          </a:bodyPr>
          <a:lstStyle/>
          <a:p>
            <a:r>
              <a:rPr lang="en-IN" b="1" dirty="0">
                <a:latin typeface="Baskerville Old Face" panose="02020602080505020303" pitchFamily="18" charset="0"/>
              </a:rPr>
              <a:t>Report of   Task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BF9C6F-9705-4FAE-8AF5-8AC319854D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29892" y="4867596"/>
            <a:ext cx="5162060" cy="1096899"/>
          </a:xfrm>
        </p:spPr>
        <p:txBody>
          <a:bodyPr>
            <a:normAutofit/>
          </a:bodyPr>
          <a:lstStyle/>
          <a:p>
            <a:r>
              <a:rPr lang="en-IN" dirty="0"/>
              <a:t>                                                       By</a:t>
            </a:r>
          </a:p>
          <a:p>
            <a:r>
              <a:rPr lang="en-IN" sz="3200" b="1" i="1" dirty="0">
                <a:latin typeface="Franklin Gothic Medium" panose="020B0603020102020204" pitchFamily="34" charset="0"/>
              </a:rPr>
              <a:t>Shelke Bapu Anil</a:t>
            </a:r>
          </a:p>
        </p:txBody>
      </p:sp>
    </p:spTree>
    <p:extLst>
      <p:ext uri="{BB962C8B-B14F-4D97-AF65-F5344CB8AC3E}">
        <p14:creationId xmlns:p14="http://schemas.microsoft.com/office/powerpoint/2010/main" val="3422158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252F2-083C-4E83-B2B8-2175D8586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816638"/>
            <a:ext cx="3367359" cy="5224724"/>
          </a:xfrm>
        </p:spPr>
        <p:txBody>
          <a:bodyPr anchor="ctr">
            <a:normAutofit/>
          </a:bodyPr>
          <a:lstStyle/>
          <a:p>
            <a:r>
              <a:rPr lang="en-IN" b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Title: Automatic Vulnerability Scanner</a:t>
            </a:r>
            <a:br>
              <a:rPr lang="en-IN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6AAA76-FB77-4FB5-9A21-83CD9BB187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4" y="0"/>
            <a:ext cx="5344467" cy="6858000"/>
          </a:xfrm>
        </p:spPr>
        <p:txBody>
          <a:bodyPr anchor="ctr">
            <a:normAutofit/>
          </a:bodyPr>
          <a:lstStyle/>
          <a:p>
            <a:pPr marL="0" indent="0">
              <a:spcAft>
                <a:spcPts val="800"/>
              </a:spcAft>
              <a:buNone/>
            </a:pPr>
            <a:r>
              <a:rPr lang="en-IN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Out-of-date Version (OpenSSL)</a:t>
            </a:r>
          </a:p>
          <a:p>
            <a:pPr>
              <a:spcAft>
                <a:spcPts val="800"/>
              </a:spcAft>
            </a:pPr>
            <a:r>
              <a:rPr lang="en-IN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Tool Used: Netsparker</a:t>
            </a:r>
          </a:p>
          <a:p>
            <a:pPr>
              <a:spcAft>
                <a:spcPts val="800"/>
              </a:spcAft>
            </a:pPr>
            <a:r>
              <a:rPr lang="en-IN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Domain:  https://webappsecurity.com/  </a:t>
            </a:r>
          </a:p>
          <a:p>
            <a:pPr>
              <a:spcAft>
                <a:spcPts val="800"/>
              </a:spcAft>
            </a:pPr>
            <a:r>
              <a:rPr lang="en-IN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Subdomain: https://zero.webappsecurity.com/</a:t>
            </a:r>
          </a:p>
          <a:p>
            <a:pPr>
              <a:spcAft>
                <a:spcPts val="800"/>
              </a:spcAft>
            </a:pPr>
            <a:r>
              <a:rPr lang="en-IN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Current Version:  0.9.8e (contains 5 critical and 107 other vulnerabilities)  </a:t>
            </a:r>
          </a:p>
          <a:p>
            <a:pPr>
              <a:spcAft>
                <a:spcPts val="800"/>
              </a:spcAft>
            </a:pPr>
            <a:r>
              <a:rPr lang="en-IN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Latest Version:  1.1.1k  </a:t>
            </a:r>
          </a:p>
          <a:p>
            <a:pPr>
              <a:spcAft>
                <a:spcPts val="800"/>
              </a:spcAft>
            </a:pPr>
            <a:r>
              <a:rPr lang="en-IN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Vulnerability Database:  Result is based on 30-07-2021 vulnerability database content.  </a:t>
            </a:r>
          </a:p>
          <a:p>
            <a:pPr>
              <a:spcAft>
                <a:spcPts val="800"/>
              </a:spcAft>
            </a:pPr>
            <a:r>
              <a:rPr lang="en-IN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Vulnerability Details:</a:t>
            </a:r>
          </a:p>
          <a:p>
            <a:r>
              <a:rPr lang="en-IN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The tool netsparker identified that the website is using an outdated version of OpenSSL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5316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7909839-D890-4551-AA0D-261925FD6D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35765812"/>
              </p:ext>
            </p:extLst>
          </p:nvPr>
        </p:nvGraphicFramePr>
        <p:xfrm>
          <a:off x="557349" y="383177"/>
          <a:ext cx="11059885" cy="57890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75178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6AABB0-40B8-4AF2-BED6-7C74FD03C3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2" y="2160589"/>
            <a:ext cx="8596668" cy="3880773"/>
          </a:xfrm>
        </p:spPr>
        <p:txBody>
          <a:bodyPr>
            <a:normAutofit/>
          </a:bodyPr>
          <a:lstStyle/>
          <a:p>
            <a:pPr marL="0" indent="0">
              <a:spcAft>
                <a:spcPts val="800"/>
              </a:spcAft>
              <a:buNone/>
            </a:pPr>
            <a:r>
              <a:rPr lang="en-IN" b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Impact</a:t>
            </a:r>
            <a:r>
              <a:rPr lang="en-IN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:</a:t>
            </a:r>
          </a:p>
          <a:p>
            <a:pPr>
              <a:spcAft>
                <a:spcPts val="800"/>
              </a:spcAft>
            </a:pPr>
            <a:r>
              <a:rPr lang="en-IN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Since this is an old version of the software, it may be vulnerable to attacks.</a:t>
            </a:r>
          </a:p>
          <a:p>
            <a:pPr>
              <a:spcAft>
                <a:spcPts val="800"/>
              </a:spcAft>
            </a:pPr>
            <a:endParaRPr lang="en-IN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indent="0">
              <a:spcAft>
                <a:spcPts val="800"/>
              </a:spcAft>
              <a:buNone/>
            </a:pPr>
            <a:r>
              <a:rPr lang="en-IN" b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Remedy</a:t>
            </a:r>
            <a:r>
              <a:rPr lang="en-IN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:</a:t>
            </a:r>
          </a:p>
          <a:p>
            <a:pPr>
              <a:spcAft>
                <a:spcPts val="800"/>
              </a:spcAft>
            </a:pPr>
            <a:r>
              <a:rPr lang="en-IN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Please upgrade your installation of OpenSSL to the latest stable version as soon as possible.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95397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51C7137-4C22-4CAA-880E-77B3F4EF8CE8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3" t="1397"/>
          <a:stretch/>
        </p:blipFill>
        <p:spPr bwMode="auto">
          <a:xfrm>
            <a:off x="0" y="0"/>
            <a:ext cx="12191999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576523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7FDC905-CD60-440F-B822-B823209DEB83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" t="1450" r="3112" b="1"/>
          <a:stretch/>
        </p:blipFill>
        <p:spPr bwMode="auto">
          <a:xfrm>
            <a:off x="0" y="-119269"/>
            <a:ext cx="12192000" cy="697727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989860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3AFA7-35CF-48CC-852F-EF915226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4986" y="3740729"/>
            <a:ext cx="6802028" cy="22145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11500" b="1" u="sng" dirty="0">
                <a:solidFill>
                  <a:schemeClr val="tx1"/>
                </a:solidFill>
                <a:latin typeface="Colonna MT" panose="04020805060202030203" pitchFamily="82" charset="0"/>
              </a:rPr>
              <a:t>Thank</a:t>
            </a:r>
            <a:r>
              <a:rPr lang="en-US" sz="11500" b="1" i="1" dirty="0">
                <a:solidFill>
                  <a:schemeClr val="tx1"/>
                </a:solidFill>
                <a:latin typeface="Colonna MT" panose="04020805060202030203" pitchFamily="82" charset="0"/>
              </a:rPr>
              <a:t> </a:t>
            </a:r>
            <a:r>
              <a:rPr lang="en-US" sz="11500" b="1" i="1" u="sng" dirty="0">
                <a:solidFill>
                  <a:schemeClr val="tx1"/>
                </a:solidFill>
                <a:latin typeface="Colonna MT" panose="04020805060202030203" pitchFamily="82" charset="0"/>
              </a:rPr>
              <a:t>You</a:t>
            </a:r>
            <a:endParaRPr lang="en-US" sz="11500" b="1" i="1" u="sng" kern="1200" dirty="0">
              <a:solidFill>
                <a:schemeClr val="tx1"/>
              </a:solidFill>
              <a:latin typeface="Colonna MT" panose="04020805060202030203" pitchFamily="82" charset="0"/>
            </a:endParaRPr>
          </a:p>
        </p:txBody>
      </p:sp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5410E113-6036-437E-A34A-7B67E7A511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83793" y="1011380"/>
            <a:ext cx="2824414" cy="2614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4706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14</TotalTime>
  <Words>202</Words>
  <Application>Microsoft Office PowerPoint</Application>
  <PresentationFormat>Widescreen</PresentationFormat>
  <Paragraphs>25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Baskerville Old Face</vt:lpstr>
      <vt:lpstr>Calibri</vt:lpstr>
      <vt:lpstr>Century Gothic</vt:lpstr>
      <vt:lpstr>Colonna MT</vt:lpstr>
      <vt:lpstr>Franklin Gothic Medium</vt:lpstr>
      <vt:lpstr>Wingdings 3</vt:lpstr>
      <vt:lpstr>Ion</vt:lpstr>
      <vt:lpstr>Report of   Task 2</vt:lpstr>
      <vt:lpstr>Title: Automatic Vulnerability Scanner 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Report of Task 2</dc:title>
  <dc:creator>Shubham Kashyap</dc:creator>
  <cp:lastModifiedBy>𝚂 𝚂𝚑𝚎𝚕𝚔𝚎</cp:lastModifiedBy>
  <cp:revision>3</cp:revision>
  <dcterms:created xsi:type="dcterms:W3CDTF">2021-08-11T11:23:22Z</dcterms:created>
  <dcterms:modified xsi:type="dcterms:W3CDTF">2022-07-24T21:29:08Z</dcterms:modified>
</cp:coreProperties>
</file>