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53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5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18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6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65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5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34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65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89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6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4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AFEE86D-53A8-41A7-A9E7-36F7990AEACD}" type="datetimeFigureOut">
              <a:rPr lang="en-IN" smtClean="0"/>
              <a:t>17-09-2024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9803524-5E49-48DF-A35F-E6E342F53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0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CA59-29BA-474C-86E0-46749FFE8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115" y="1473199"/>
            <a:ext cx="8574622" cy="261619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DISPENSARY DATABASE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FB772-CF98-68CD-F93D-8CCBA743E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6090" y="4460033"/>
            <a:ext cx="3152124" cy="1727201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BATCH NO: 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K.SAI KUMAR-23H51A6224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D.SAI CHARAN-23H51A678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D.MANJULA-23H51A6279</a:t>
            </a:r>
          </a:p>
        </p:txBody>
      </p:sp>
    </p:spTree>
    <p:extLst>
      <p:ext uri="{BB962C8B-B14F-4D97-AF65-F5344CB8AC3E}">
        <p14:creationId xmlns:p14="http://schemas.microsoft.com/office/powerpoint/2010/main" val="1304817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82D5A2-7603-AE41-3A72-1F354F35F5E2}"/>
              </a:ext>
            </a:extLst>
          </p:cNvPr>
          <p:cNvSpPr txBox="1"/>
          <p:nvPr/>
        </p:nvSpPr>
        <p:spPr>
          <a:xfrm>
            <a:off x="1097901" y="502967"/>
            <a:ext cx="1081729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4: Handle Prescription Management:</a:t>
            </a:r>
          </a:p>
          <a:p>
            <a:r>
              <a:rPr lang="en-IN" b="1" dirty="0"/>
              <a:t>1. Create New Prescription:</a:t>
            </a:r>
          </a:p>
          <a:p>
            <a:r>
              <a:rPr lang="en-IN" dirty="0"/>
              <a:t>   -</a:t>
            </a:r>
            <a:r>
              <a:rPr lang="en-IN" b="1" dirty="0"/>
              <a:t> Input</a:t>
            </a:r>
            <a:r>
              <a:rPr lang="en-IN" dirty="0"/>
              <a:t>: Patient ID, Doctor ID, Medication ID, Dosage, Date.</a:t>
            </a:r>
          </a:p>
          <a:p>
            <a:r>
              <a:rPr lang="en-IN" dirty="0"/>
              <a:t>   - </a:t>
            </a:r>
            <a:r>
              <a:rPr lang="en-IN" b="1" dirty="0"/>
              <a:t>Output: </a:t>
            </a:r>
            <a:r>
              <a:rPr lang="en-IN" dirty="0"/>
              <a:t>Confirmation of prescription creation, e.g., "Prescription added successfully."</a:t>
            </a:r>
          </a:p>
          <a:p>
            <a:r>
              <a:rPr lang="en-IN" b="1" dirty="0"/>
              <a:t>2. Retrieve Patient Prescription History:</a:t>
            </a:r>
          </a:p>
          <a:p>
            <a:r>
              <a:rPr lang="en-IN" dirty="0"/>
              <a:t>   </a:t>
            </a:r>
            <a:r>
              <a:rPr lang="en-IN" b="1" dirty="0"/>
              <a:t>- Input: </a:t>
            </a:r>
            <a:r>
              <a:rPr lang="en-IN" dirty="0"/>
              <a:t>Patient ID.</a:t>
            </a:r>
          </a:p>
          <a:p>
            <a:r>
              <a:rPr lang="en-IN" dirty="0"/>
              <a:t>   -</a:t>
            </a:r>
            <a:r>
              <a:rPr lang="en-IN" b="1" dirty="0"/>
              <a:t> Output</a:t>
            </a:r>
            <a:r>
              <a:rPr lang="en-IN" dirty="0"/>
              <a:t>: List of prescriptions related to the patient.</a:t>
            </a:r>
          </a:p>
          <a:p>
            <a:r>
              <a:rPr lang="en-IN" b="1" dirty="0"/>
              <a:t>Step 5: Process Sales</a:t>
            </a:r>
          </a:p>
          <a:p>
            <a:r>
              <a:rPr lang="en-IN" b="1" dirty="0"/>
              <a:t>1. Record New Sale:</a:t>
            </a:r>
          </a:p>
          <a:p>
            <a:r>
              <a:rPr lang="en-IN" dirty="0"/>
              <a:t>   - </a:t>
            </a:r>
            <a:r>
              <a:rPr lang="en-IN" b="1" dirty="0"/>
              <a:t>Input: </a:t>
            </a:r>
            <a:r>
              <a:rPr lang="en-IN" dirty="0"/>
              <a:t>Patient ID, Medication ID, Quantity Sold, Total Price, Sale Date.</a:t>
            </a:r>
          </a:p>
          <a:p>
            <a:r>
              <a:rPr lang="en-IN" dirty="0"/>
              <a:t>   - </a:t>
            </a:r>
            <a:r>
              <a:rPr lang="en-IN" b="1" dirty="0"/>
              <a:t>Output: </a:t>
            </a:r>
            <a:r>
              <a:rPr lang="en-IN" dirty="0"/>
              <a:t>Confirmation of the sale, e.g., "Sale recorded and invoice generated."</a:t>
            </a:r>
          </a:p>
          <a:p>
            <a:r>
              <a:rPr lang="en-IN" b="1" dirty="0"/>
              <a:t>2. Update Stock After Sale:</a:t>
            </a:r>
          </a:p>
          <a:p>
            <a:r>
              <a:rPr lang="en-IN" dirty="0"/>
              <a:t>   - </a:t>
            </a:r>
            <a:r>
              <a:rPr lang="en-IN" b="1" dirty="0"/>
              <a:t>Input</a:t>
            </a:r>
            <a:r>
              <a:rPr lang="en-IN" dirty="0"/>
              <a:t>: Medication ID, Quantity Sold.</a:t>
            </a:r>
          </a:p>
          <a:p>
            <a:r>
              <a:rPr lang="en-IN" b="1" dirty="0"/>
              <a:t>   - Output: </a:t>
            </a:r>
            <a:r>
              <a:rPr lang="en-IN" dirty="0"/>
              <a:t>Updated stock, e.g., "Medication stock updated.</a:t>
            </a:r>
          </a:p>
          <a:p>
            <a:r>
              <a:rPr lang="en-IN" b="1" dirty="0"/>
              <a:t>Step 6: Security and Access Control:</a:t>
            </a:r>
          </a:p>
          <a:p>
            <a:r>
              <a:rPr lang="en-IN" b="1" dirty="0"/>
              <a:t>1. Authenticate User:</a:t>
            </a:r>
          </a:p>
          <a:p>
            <a:r>
              <a:rPr lang="en-IN" dirty="0"/>
              <a:t>   - </a:t>
            </a:r>
            <a:r>
              <a:rPr lang="en-IN" b="1" dirty="0"/>
              <a:t>Input: </a:t>
            </a:r>
            <a:r>
              <a:rPr lang="en-IN" dirty="0"/>
              <a:t>Username, Password.</a:t>
            </a:r>
          </a:p>
          <a:p>
            <a:r>
              <a:rPr lang="en-IN" dirty="0"/>
              <a:t>   - </a:t>
            </a:r>
            <a:r>
              <a:rPr lang="en-IN" b="1" dirty="0"/>
              <a:t>Output: </a:t>
            </a:r>
            <a:r>
              <a:rPr lang="en-IN" dirty="0"/>
              <a:t>Role of the user (Admin/Pharmacist/Doctor) if authentication is successful; otherwise, "Login failed."</a:t>
            </a:r>
          </a:p>
          <a:p>
            <a:r>
              <a:rPr lang="en-IN" b="1" dirty="0"/>
              <a:t>2. Role-Based Access Control:</a:t>
            </a:r>
          </a:p>
          <a:p>
            <a:r>
              <a:rPr lang="en-IN" dirty="0"/>
              <a:t>   - </a:t>
            </a:r>
            <a:r>
              <a:rPr lang="en-IN" b="1" dirty="0"/>
              <a:t>Input: </a:t>
            </a:r>
            <a:r>
              <a:rPr lang="en-IN" dirty="0"/>
              <a:t>User role.</a:t>
            </a:r>
          </a:p>
          <a:p>
            <a:r>
              <a:rPr lang="en-IN" dirty="0"/>
              <a:t>   - </a:t>
            </a:r>
            <a:r>
              <a:rPr lang="en-IN" b="1" dirty="0"/>
              <a:t>Output</a:t>
            </a:r>
            <a:r>
              <a:rPr lang="en-IN" dirty="0"/>
              <a:t>: Permission to access specific features (e.g., Admin can access all, Pharmacist limited to inventory and                               sales).</a:t>
            </a:r>
          </a:p>
        </p:txBody>
      </p:sp>
    </p:spTree>
    <p:extLst>
      <p:ext uri="{BB962C8B-B14F-4D97-AF65-F5344CB8AC3E}">
        <p14:creationId xmlns:p14="http://schemas.microsoft.com/office/powerpoint/2010/main" val="32488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951A9FD-C985-EC69-52C6-06EB878A6497}"/>
              </a:ext>
            </a:extLst>
          </p:cNvPr>
          <p:cNvSpPr txBox="1"/>
          <p:nvPr/>
        </p:nvSpPr>
        <p:spPr>
          <a:xfrm>
            <a:off x="1408921" y="684571"/>
            <a:ext cx="97691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7: Reporting and Alerts:</a:t>
            </a:r>
          </a:p>
          <a:p>
            <a:r>
              <a:rPr lang="en-IN" dirty="0"/>
              <a:t>1. </a:t>
            </a:r>
            <a:r>
              <a:rPr lang="en-IN" b="1" dirty="0"/>
              <a:t>Generate Inventory Report:</a:t>
            </a:r>
          </a:p>
          <a:p>
            <a:r>
              <a:rPr lang="en-IN" dirty="0"/>
              <a:t>   - </a:t>
            </a:r>
            <a:r>
              <a:rPr lang="en-IN" b="1" dirty="0"/>
              <a:t>Input: </a:t>
            </a:r>
            <a:r>
              <a:rPr lang="en-IN" dirty="0"/>
              <a:t>Stock threshold, Date Range.</a:t>
            </a:r>
          </a:p>
          <a:p>
            <a:r>
              <a:rPr lang="en-IN" dirty="0"/>
              <a:t>   - </a:t>
            </a:r>
            <a:r>
              <a:rPr lang="en-IN" b="1" dirty="0"/>
              <a:t>Output: </a:t>
            </a:r>
            <a:r>
              <a:rPr lang="en-IN" dirty="0"/>
              <a:t>Inventory report showing stock levels and expiration dates.</a:t>
            </a:r>
          </a:p>
          <a:p>
            <a:r>
              <a:rPr lang="en-IN" b="1" dirty="0"/>
              <a:t>2. Generate Sales Report:</a:t>
            </a:r>
          </a:p>
          <a:p>
            <a:r>
              <a:rPr lang="en-IN" b="1" dirty="0"/>
              <a:t>   - Input: </a:t>
            </a:r>
            <a:r>
              <a:rPr lang="en-IN" dirty="0"/>
              <a:t>Date Range.</a:t>
            </a:r>
          </a:p>
          <a:p>
            <a:r>
              <a:rPr lang="en-IN" dirty="0"/>
              <a:t>   - </a:t>
            </a:r>
            <a:r>
              <a:rPr lang="en-IN" b="1" dirty="0"/>
              <a:t>Output: </a:t>
            </a:r>
            <a:r>
              <a:rPr lang="en-IN" dirty="0"/>
              <a:t>Sales report showing medication sales, total sales, and revenue</a:t>
            </a:r>
          </a:p>
          <a:p>
            <a:r>
              <a:rPr lang="en-IN" b="1" dirty="0"/>
              <a:t>Step 8: Backup and Data Recovery:</a:t>
            </a:r>
          </a:p>
          <a:p>
            <a:r>
              <a:rPr lang="en-IN" b="1" dirty="0"/>
              <a:t>1. Schedule Database Backup:</a:t>
            </a:r>
          </a:p>
          <a:p>
            <a:r>
              <a:rPr lang="en-IN" b="1" dirty="0"/>
              <a:t>   - Input: </a:t>
            </a:r>
            <a:r>
              <a:rPr lang="en-IN" dirty="0"/>
              <a:t>Backup schedule (Daily, Weekly).</a:t>
            </a:r>
          </a:p>
          <a:p>
            <a:r>
              <a:rPr lang="en-IN" dirty="0"/>
              <a:t>   -</a:t>
            </a:r>
            <a:r>
              <a:rPr lang="en-IN" b="1" dirty="0"/>
              <a:t> Output</a:t>
            </a:r>
            <a:r>
              <a:rPr lang="en-IN" dirty="0"/>
              <a:t>: Confirmation of backup completion.</a:t>
            </a:r>
          </a:p>
          <a:p>
            <a:r>
              <a:rPr lang="en-IN" b="1" dirty="0"/>
              <a:t>2. Data Recovery:</a:t>
            </a:r>
          </a:p>
          <a:p>
            <a:r>
              <a:rPr lang="en-IN" b="1" dirty="0"/>
              <a:t>   - Input</a:t>
            </a:r>
            <a:r>
              <a:rPr lang="en-IN" dirty="0"/>
              <a:t>: Backup file.</a:t>
            </a:r>
          </a:p>
          <a:p>
            <a:r>
              <a:rPr lang="en-IN" dirty="0"/>
              <a:t>   </a:t>
            </a:r>
            <a:r>
              <a:rPr lang="en-IN" b="1" dirty="0"/>
              <a:t>- Output: </a:t>
            </a:r>
            <a:r>
              <a:rPr lang="en-IN" dirty="0"/>
              <a:t>Restored database to the latest backup state, e.g., "Data restored successfully</a:t>
            </a:r>
          </a:p>
        </p:txBody>
      </p:sp>
    </p:spTree>
    <p:extLst>
      <p:ext uri="{BB962C8B-B14F-4D97-AF65-F5344CB8AC3E}">
        <p14:creationId xmlns:p14="http://schemas.microsoft.com/office/powerpoint/2010/main" val="3633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07426C-EA59-D249-5F5F-6F7946F9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633" y="25527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00B050"/>
                </a:solidFill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89802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5699-A280-80E6-1E58-0DEB0402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24" y="609600"/>
            <a:ext cx="11420670" cy="135636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45DA8-B8FB-52F8-6F52-8D07DC096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4" y="2667000"/>
            <a:ext cx="11420670" cy="1895670"/>
          </a:xfrm>
        </p:spPr>
        <p:txBody>
          <a:bodyPr/>
          <a:lstStyle/>
          <a:p>
            <a:pPr marL="0" indent="0" algn="ctr">
              <a:buNone/>
            </a:pP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01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                 OBJECTIVES           ALGORITHM             ER DIAGRAM 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157490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59C3D-8882-CA0D-2DB9-3096E2C00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0" y="0"/>
            <a:ext cx="11644604" cy="175259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95787-FC94-A938-F001-D189BE258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3020" y="1838130"/>
            <a:ext cx="6036907" cy="50198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Problem statement 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management of dispensaries, which include tracking medications, managing patient information, and handling inventory, is often done manually or through inefficient paper-based systems. This can lead to a host of issues including poor inventory management, delayed processing of patient requests, prescription errors, and a lack of centralized data for reporting and decision-making.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LIMS Features &amp; Advantages over a Paper-based System">
            <a:extLst>
              <a:ext uri="{FF2B5EF4-FFF2-40B4-BE49-F238E27FC236}">
                <a16:creationId xmlns:a16="http://schemas.microsoft.com/office/drawing/2014/main" id="{EF6A94D7-274F-E0B6-18CB-BC5D496135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57" y="1838130"/>
            <a:ext cx="4460032" cy="352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2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7875E8-AA1C-E436-6855-49F2B17F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82" y="122854"/>
            <a:ext cx="10018713" cy="175259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EE928E-27F5-201B-FB74-7B4219FD943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42916" y="2203503"/>
            <a:ext cx="564307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Management: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efficient tracking and management of medication stock, including real-time updates on quantities, expiration dates, and automated alerts for low stock levels.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Patient Information and Prescription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 the storage of patient records and prescription details, enabling accurate tracking of medical history and reducing prescription errors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7931B6AD-E1E9-84E5-A8CB-9B2EABC2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837" y="2203503"/>
            <a:ext cx="497010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Sales and Billing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the billing process by automating sales transactions, generating invoices, and managing payment records for transparency and efficiency.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4.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and Access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robust security measures to protect sensitive patient information, with role-based access control and regular data backups to ensure system reliability and compliance with data privacy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53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BAFA-21F6-EDA9-E59E-EE586D9D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611" y="-121298"/>
            <a:ext cx="10018713" cy="122231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078A22-F790-35E1-89D2-BCF30AD78036}"/>
              </a:ext>
            </a:extLst>
          </p:cNvPr>
          <p:cNvSpPr txBox="1"/>
          <p:nvPr/>
        </p:nvSpPr>
        <p:spPr>
          <a:xfrm>
            <a:off x="3135086" y="5159830"/>
            <a:ext cx="10431623" cy="412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9E88F98-6597-C1B8-5CF4-4818BEC6D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256" y="841677"/>
            <a:ext cx="1043162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Step-1: Create Tables in MySQL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Patients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 patient information (ID, Name, Address, Contact, Medical History, etc.)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Medications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 medication details (ID, Name, Stock Quantity, Expiration Date, Supplier Info, etc.)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Prescriptions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 prescription records (Prescription ID, Patient ID, Doctor ID, Medication ID, Dosage, Date, etc.)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 sales transactions (Sale ID, Patient ID, Medication ID, Quantity, Total Price, Date, etc.)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 information about users (User ID, Name, Role, Username, Password, etc.) for access control.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Add and Update Patient Information:</a:t>
            </a:r>
          </a:p>
          <a:p>
            <a:r>
              <a:rPr lang="en-US" sz="2000" b="1" dirty="0" err="1"/>
              <a:t>I.Insert</a:t>
            </a:r>
            <a:r>
              <a:rPr lang="en-US" sz="2000" b="1" dirty="0"/>
              <a:t> New Patient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Patient details (name, contact, address, medical history)</a:t>
            </a:r>
          </a:p>
          <a:p>
            <a:r>
              <a:rPr lang="en-IN" sz="2000" b="1" dirty="0" err="1"/>
              <a:t>II.Update</a:t>
            </a:r>
            <a:r>
              <a:rPr lang="en-IN" sz="2000" b="1" dirty="0"/>
              <a:t> Patient Information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Input: Patient ID, updated information.</a:t>
            </a:r>
          </a:p>
          <a:p>
            <a:r>
              <a:rPr lang="en-IN" sz="2000" b="1" dirty="0"/>
              <a:t>Step 3: Manage Inventory:</a:t>
            </a:r>
          </a:p>
          <a:p>
            <a:r>
              <a:rPr lang="en-US" sz="2000" b="1" dirty="0" err="1"/>
              <a:t>I.Add</a:t>
            </a:r>
            <a:r>
              <a:rPr lang="en-US" sz="2000" b="1" dirty="0"/>
              <a:t> New Medication to Inventory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Medication details (name, stock, expiration date, supplier)</a:t>
            </a:r>
          </a:p>
          <a:p>
            <a:r>
              <a:rPr lang="en-US" sz="2000" b="1" dirty="0" err="1"/>
              <a:t>II.Update</a:t>
            </a:r>
            <a:r>
              <a:rPr lang="en-US" sz="2000" b="1" dirty="0"/>
              <a:t> Medication Stock</a:t>
            </a:r>
            <a:r>
              <a:rPr lang="en-US" sz="2000" dirty="0"/>
              <a:t> (when new shipment arrives or medication is sold):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Medication ID, quantity to add.</a:t>
            </a:r>
          </a:p>
          <a:p>
            <a:r>
              <a:rPr lang="en-US" sz="2000" b="1" dirty="0" err="1"/>
              <a:t>III.Check</a:t>
            </a:r>
            <a:r>
              <a:rPr lang="en-US" sz="2000" b="1" dirty="0"/>
              <a:t> for Low Stock/Expired Medications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Threshold for low stock, current date.</a:t>
            </a:r>
          </a:p>
        </p:txBody>
      </p:sp>
    </p:spTree>
    <p:extLst>
      <p:ext uri="{BB962C8B-B14F-4D97-AF65-F5344CB8AC3E}">
        <p14:creationId xmlns:p14="http://schemas.microsoft.com/office/powerpoint/2010/main" val="102766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0ABD19-BB91-B033-58DF-ECC9729AADC4}"/>
              </a:ext>
            </a:extLst>
          </p:cNvPr>
          <p:cNvSpPr txBox="1"/>
          <p:nvPr/>
        </p:nvSpPr>
        <p:spPr>
          <a:xfrm>
            <a:off x="1632857" y="948690"/>
            <a:ext cx="101143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4: Handle Prescription Management:</a:t>
            </a:r>
          </a:p>
          <a:p>
            <a:r>
              <a:rPr lang="en-US" sz="2000" b="1" dirty="0" err="1"/>
              <a:t>I.Create</a:t>
            </a:r>
            <a:r>
              <a:rPr lang="en-US" sz="2000" b="1" dirty="0"/>
              <a:t> a New Prescription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Prescription details (patient ID, doctor ID, medication ID, dosage, date).</a:t>
            </a:r>
          </a:p>
          <a:p>
            <a:r>
              <a:rPr lang="en-IN" sz="2000" b="1" dirty="0" err="1"/>
              <a:t>II.Retrieve</a:t>
            </a:r>
            <a:r>
              <a:rPr lang="en-IN" sz="2000" b="1" dirty="0"/>
              <a:t> Patient Prescription History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Input: Patient ID.</a:t>
            </a:r>
          </a:p>
          <a:p>
            <a:r>
              <a:rPr lang="en-IN" sz="2000" b="1" dirty="0">
                <a:latin typeface="+mj-lt"/>
              </a:rPr>
              <a:t>Step 5: Process Sales:</a:t>
            </a:r>
          </a:p>
          <a:p>
            <a:r>
              <a:rPr lang="en-IN" sz="2000" b="1" dirty="0" err="1"/>
              <a:t>I.Record</a:t>
            </a:r>
            <a:r>
              <a:rPr lang="en-IN" sz="2000" b="1" dirty="0"/>
              <a:t> a New Sale</a:t>
            </a:r>
            <a:r>
              <a:rPr lang="en-IN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Input: Patient ID, Medication ID, Quantity, Sale Date.</a:t>
            </a:r>
          </a:p>
          <a:p>
            <a:r>
              <a:rPr lang="en-US" sz="2000" b="1" dirty="0" err="1"/>
              <a:t>II.Update</a:t>
            </a:r>
            <a:r>
              <a:rPr lang="en-US" sz="2000" b="1" dirty="0"/>
              <a:t> Medication Stock after Sale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Medication ID, Quantity Sold.</a:t>
            </a:r>
          </a:p>
          <a:p>
            <a:r>
              <a:rPr lang="en-US" sz="2000" b="1" dirty="0"/>
              <a:t>Step 6: Security and Access Control</a:t>
            </a:r>
            <a:r>
              <a:rPr lang="en-IN" sz="2000" b="1" dirty="0">
                <a:latin typeface="+mj-lt"/>
              </a:rPr>
              <a:t>:</a:t>
            </a:r>
          </a:p>
          <a:p>
            <a:r>
              <a:rPr lang="en-US" sz="2000" b="1" dirty="0" err="1"/>
              <a:t>I.Authenticate</a:t>
            </a:r>
            <a:r>
              <a:rPr lang="en-US" sz="2000" b="1" dirty="0"/>
              <a:t> User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Input: Username, Password</a:t>
            </a:r>
          </a:p>
          <a:p>
            <a:r>
              <a:rPr lang="en-US" sz="2000" b="1" dirty="0" err="1"/>
              <a:t>II.Role</a:t>
            </a:r>
            <a:r>
              <a:rPr lang="en-US" sz="2000" b="1" dirty="0"/>
              <a:t>-Based Access Control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user role is "Admin", grant full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user role is "Pharmacist", limit access to inventory and sales operations only.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Restrict access to sensitive data (e.g., patient information) based on user role.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3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CB76EC-6A1E-EF44-E07C-9E23AE3380AA}"/>
              </a:ext>
            </a:extLst>
          </p:cNvPr>
          <p:cNvSpPr txBox="1"/>
          <p:nvPr/>
        </p:nvSpPr>
        <p:spPr>
          <a:xfrm>
            <a:off x="1434581" y="958335"/>
            <a:ext cx="101633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Step 7: Reporting and Alerts:</a:t>
            </a:r>
          </a:p>
          <a:p>
            <a:r>
              <a:rPr lang="en-US" sz="2400" b="1" dirty="0" err="1"/>
              <a:t>I.Generate</a:t>
            </a:r>
            <a:r>
              <a:rPr lang="en-US" sz="2400" b="1" dirty="0"/>
              <a:t> Inventory Report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Input: Date Range, Stock Threshold (optional).</a:t>
            </a:r>
          </a:p>
          <a:p>
            <a:r>
              <a:rPr lang="en-US" sz="2400" b="1" dirty="0" err="1"/>
              <a:t>II.Generate</a:t>
            </a:r>
            <a:r>
              <a:rPr lang="en-US" sz="2400" b="1" dirty="0"/>
              <a:t> Sales Report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Input: Date Range.</a:t>
            </a:r>
          </a:p>
          <a:p>
            <a:r>
              <a:rPr lang="en-US" sz="2400" b="1" dirty="0"/>
              <a:t>Step 8: Backup and Data Recovery: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I.Schedule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Database Backups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daily/weekly backups of the database using MySQL backup tools</a:t>
            </a:r>
          </a:p>
          <a:p>
            <a:r>
              <a:rPr lang="en-US" sz="2400" b="1" dirty="0" err="1"/>
              <a:t>II.Data</a:t>
            </a:r>
            <a:r>
              <a:rPr lang="en-US" sz="2400" b="1" dirty="0"/>
              <a:t> Recovery in Case of Failure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Implement a recovery plan to restore data from backups if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846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4662-3084-D091-9656-FA251C99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037" y="88641"/>
            <a:ext cx="10018713" cy="1752599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ER Diagram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D12DA-7FC0-8CEB-4F50-91439AC6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554" y="1236484"/>
            <a:ext cx="8772409" cy="511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8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36EB-1ECF-CDAB-BB1C-10F4CC97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11" y="-541175"/>
            <a:ext cx="9181322" cy="2304662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INPUT/OUTPUT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D1628-F6CE-3C11-C5F4-DE2A930FC6C3}"/>
              </a:ext>
            </a:extLst>
          </p:cNvPr>
          <p:cNvSpPr txBox="1"/>
          <p:nvPr/>
        </p:nvSpPr>
        <p:spPr>
          <a:xfrm>
            <a:off x="662474" y="752747"/>
            <a:ext cx="1048760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Step 1: Initialize the Database:</a:t>
            </a:r>
          </a:p>
          <a:p>
            <a:r>
              <a:rPr lang="en-IN" b="1" dirty="0"/>
              <a:t>- Input: </a:t>
            </a:r>
            <a:r>
              <a:rPr lang="en-IN" dirty="0"/>
              <a:t>None (Database schema creation and table definitions).</a:t>
            </a:r>
          </a:p>
          <a:p>
            <a:r>
              <a:rPr lang="en-IN" dirty="0"/>
              <a:t>- </a:t>
            </a:r>
            <a:r>
              <a:rPr lang="en-IN" b="1" dirty="0"/>
              <a:t>Output:</a:t>
            </a:r>
            <a:r>
              <a:rPr lang="en-IN" dirty="0"/>
              <a:t> MySQL database with the following tables:</a:t>
            </a:r>
          </a:p>
          <a:p>
            <a:r>
              <a:rPr lang="en-IN" dirty="0"/>
              <a:t>  - `Patients`, `Medications`, `Prescriptions`, `Sales`, `Users`.</a:t>
            </a:r>
          </a:p>
          <a:p>
            <a:r>
              <a:rPr lang="en-IN" b="1" dirty="0"/>
              <a:t>Step 2: Add and Update Patient Information:</a:t>
            </a:r>
          </a:p>
          <a:p>
            <a:r>
              <a:rPr lang="en-IN" b="1" dirty="0"/>
              <a:t>1. Add New Patient:</a:t>
            </a:r>
          </a:p>
          <a:p>
            <a:r>
              <a:rPr lang="en-IN" b="1" dirty="0"/>
              <a:t>   - Input</a:t>
            </a:r>
            <a:r>
              <a:rPr lang="en-IN" dirty="0"/>
              <a:t>: Patient details (Name, Address, Contact, Medical History).</a:t>
            </a:r>
          </a:p>
          <a:p>
            <a:r>
              <a:rPr lang="en-IN" dirty="0"/>
              <a:t>   </a:t>
            </a:r>
            <a:r>
              <a:rPr lang="en-IN" b="1" dirty="0"/>
              <a:t>- Output: </a:t>
            </a:r>
            <a:r>
              <a:rPr lang="en-IN" dirty="0"/>
              <a:t>Confirmation of patient added to the database, e.g., "Patient added successfully."</a:t>
            </a:r>
          </a:p>
          <a:p>
            <a:r>
              <a:rPr lang="en-IN" dirty="0"/>
              <a:t>2. Update Patient Information:</a:t>
            </a:r>
          </a:p>
          <a:p>
            <a:r>
              <a:rPr lang="en-IN" dirty="0"/>
              <a:t>   -</a:t>
            </a:r>
            <a:r>
              <a:rPr lang="en-IN" b="1" dirty="0"/>
              <a:t> Input</a:t>
            </a:r>
            <a:r>
              <a:rPr lang="en-IN" dirty="0"/>
              <a:t>: Patient ID, updated details (Name, Address, Contact, Medical History).</a:t>
            </a:r>
          </a:p>
          <a:p>
            <a:r>
              <a:rPr lang="en-IN" dirty="0"/>
              <a:t>   - </a:t>
            </a:r>
            <a:r>
              <a:rPr lang="en-IN" b="1" dirty="0"/>
              <a:t>Output: </a:t>
            </a:r>
            <a:r>
              <a:rPr lang="en-IN" dirty="0"/>
              <a:t>Confirmation of patient details updated, e.g., "Patient record updated."</a:t>
            </a:r>
          </a:p>
          <a:p>
            <a:r>
              <a:rPr lang="en-IN" b="1" dirty="0"/>
              <a:t>Step 3: Manage Inventory:</a:t>
            </a:r>
          </a:p>
          <a:p>
            <a:r>
              <a:rPr lang="en-IN" b="1" dirty="0"/>
              <a:t>1. Add New Medication:</a:t>
            </a:r>
          </a:p>
          <a:p>
            <a:r>
              <a:rPr lang="en-IN" dirty="0"/>
              <a:t>   -</a:t>
            </a:r>
            <a:r>
              <a:rPr lang="en-IN" b="1" dirty="0"/>
              <a:t> Input</a:t>
            </a:r>
            <a:r>
              <a:rPr lang="en-IN" dirty="0"/>
              <a:t>: Medication details (Name, Stock Quantity, Expiration Date, Supplier Information).</a:t>
            </a:r>
          </a:p>
          <a:p>
            <a:r>
              <a:rPr lang="en-IN" dirty="0"/>
              <a:t>   - </a:t>
            </a:r>
            <a:r>
              <a:rPr lang="en-IN" b="1" dirty="0"/>
              <a:t>Output: </a:t>
            </a:r>
            <a:r>
              <a:rPr lang="en-IN" dirty="0"/>
              <a:t>Confirmation of new medication added, e.g., "Medication added successfully."</a:t>
            </a:r>
          </a:p>
          <a:p>
            <a:r>
              <a:rPr lang="en-IN" b="1" dirty="0"/>
              <a:t>2. Update Medication Stock:</a:t>
            </a:r>
          </a:p>
          <a:p>
            <a:r>
              <a:rPr lang="en-IN" dirty="0"/>
              <a:t>   -</a:t>
            </a:r>
            <a:r>
              <a:rPr lang="en-IN" b="1" dirty="0"/>
              <a:t> Input</a:t>
            </a:r>
            <a:r>
              <a:rPr lang="en-IN" dirty="0"/>
              <a:t>: Medication ID, Quantity to Add.</a:t>
            </a:r>
          </a:p>
          <a:p>
            <a:r>
              <a:rPr lang="en-IN" dirty="0"/>
              <a:t>   </a:t>
            </a:r>
            <a:r>
              <a:rPr lang="en-IN" b="1" dirty="0"/>
              <a:t>- Output</a:t>
            </a:r>
            <a:r>
              <a:rPr lang="en-IN" dirty="0"/>
              <a:t>: Updated stock level, e.g., "Stock updated successfully."</a:t>
            </a:r>
          </a:p>
          <a:p>
            <a:r>
              <a:rPr lang="en-IN" b="1" dirty="0"/>
              <a:t>3. Check for Low Stock/Expired Medications:</a:t>
            </a:r>
          </a:p>
          <a:p>
            <a:r>
              <a:rPr lang="en-IN" dirty="0"/>
              <a:t>   - </a:t>
            </a:r>
            <a:r>
              <a:rPr lang="en-IN" b="1" dirty="0"/>
              <a:t>Input: </a:t>
            </a:r>
            <a:r>
              <a:rPr lang="en-IN" dirty="0"/>
              <a:t>Stock threshold, current date.</a:t>
            </a:r>
          </a:p>
          <a:p>
            <a:r>
              <a:rPr lang="en-IN" dirty="0"/>
              <a:t>   - </a:t>
            </a:r>
            <a:r>
              <a:rPr lang="en-IN" b="1" dirty="0"/>
              <a:t>Output</a:t>
            </a:r>
            <a:r>
              <a:rPr lang="en-IN" dirty="0"/>
              <a:t>: List of medications that are below the stock threshold or expired.</a:t>
            </a:r>
          </a:p>
        </p:txBody>
      </p:sp>
    </p:spTree>
    <p:extLst>
      <p:ext uri="{BB962C8B-B14F-4D97-AF65-F5344CB8AC3E}">
        <p14:creationId xmlns:p14="http://schemas.microsoft.com/office/powerpoint/2010/main" val="290796999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316</TotalTime>
  <Words>1340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Corbel</vt:lpstr>
      <vt:lpstr>Basis</vt:lpstr>
      <vt:lpstr>DISPENSARY DATABASE SYSTEM</vt:lpstr>
      <vt:lpstr>TABLE OF CONTENTS</vt:lpstr>
      <vt:lpstr>PROBLEM STATEMENT</vt:lpstr>
      <vt:lpstr>OBJECTIVES</vt:lpstr>
      <vt:lpstr>ALGORITHM</vt:lpstr>
      <vt:lpstr>PowerPoint Presentation</vt:lpstr>
      <vt:lpstr>PowerPoint Presentation</vt:lpstr>
      <vt:lpstr>ER Diagram </vt:lpstr>
      <vt:lpstr>INPUT/OUTPUT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CALCULATOR SYSTEM USING SWITCH CASE</dc:title>
  <dc:creator>U21CS131 Chatakonda Sai Madhav</dc:creator>
  <cp:lastModifiedBy>sai kankanti</cp:lastModifiedBy>
  <cp:revision>8</cp:revision>
  <dcterms:created xsi:type="dcterms:W3CDTF">2024-01-15T09:10:50Z</dcterms:created>
  <dcterms:modified xsi:type="dcterms:W3CDTF">2024-09-17T18:22:03Z</dcterms:modified>
</cp:coreProperties>
</file>