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66492-4896-48FD-AB3F-80BAE4CA0867}" v="6" dt="2024-07-08T16:13:52.2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Shannu" userId="1ca8c403a8f0d7cf" providerId="LiveId" clId="{76166492-4896-48FD-AB3F-80BAE4CA0867}"/>
    <pc:docChg chg="undo custSel modSld">
      <pc:chgData name="Mr Shannu" userId="1ca8c403a8f0d7cf" providerId="LiveId" clId="{76166492-4896-48FD-AB3F-80BAE4CA0867}" dt="2024-07-08T16:13:59.716" v="104" actId="1076"/>
      <pc:docMkLst>
        <pc:docMk/>
      </pc:docMkLst>
      <pc:sldChg chg="modSp mod">
        <pc:chgData name="Mr Shannu" userId="1ca8c403a8f0d7cf" providerId="LiveId" clId="{76166492-4896-48FD-AB3F-80BAE4CA0867}" dt="2024-06-28T15:24:16.581" v="81" actId="207"/>
        <pc:sldMkLst>
          <pc:docMk/>
          <pc:sldMk cId="0" sldId="256"/>
        </pc:sldMkLst>
        <pc:spChg chg="mod">
          <ac:chgData name="Mr Shannu" userId="1ca8c403a8f0d7cf" providerId="LiveId" clId="{76166492-4896-48FD-AB3F-80BAE4CA0867}" dt="2024-06-28T15:24:16.581" v="81" actId="207"/>
          <ac:spMkLst>
            <pc:docMk/>
            <pc:sldMk cId="0" sldId="256"/>
            <ac:spMk id="7" creationId="{00000000-0000-0000-0000-000000000000}"/>
          </ac:spMkLst>
        </pc:spChg>
      </pc:sldChg>
      <pc:sldChg chg="modSp mod">
        <pc:chgData name="Mr Shannu" userId="1ca8c403a8f0d7cf" providerId="LiveId" clId="{76166492-4896-48FD-AB3F-80BAE4CA0867}" dt="2024-06-28T15:25:48.405" v="84" actId="20577"/>
        <pc:sldMkLst>
          <pc:docMk/>
          <pc:sldMk cId="0" sldId="259"/>
        </pc:sldMkLst>
        <pc:spChg chg="mod">
          <ac:chgData name="Mr Shannu" userId="1ca8c403a8f0d7cf" providerId="LiveId" clId="{76166492-4896-48FD-AB3F-80BAE4CA0867}" dt="2024-06-28T15:25:48.405" v="84" actId="20577"/>
          <ac:spMkLst>
            <pc:docMk/>
            <pc:sldMk cId="0" sldId="259"/>
            <ac:spMk id="13" creationId="{00000000-0000-0000-0000-000000000000}"/>
          </ac:spMkLst>
        </pc:spChg>
      </pc:sldChg>
      <pc:sldChg chg="addSp modSp mod">
        <pc:chgData name="Mr Shannu" userId="1ca8c403a8f0d7cf" providerId="LiveId" clId="{76166492-4896-48FD-AB3F-80BAE4CA0867}" dt="2024-06-28T15:28:43.664" v="100" actId="20577"/>
        <pc:sldMkLst>
          <pc:docMk/>
          <pc:sldMk cId="0" sldId="260"/>
        </pc:sldMkLst>
        <pc:spChg chg="add">
          <ac:chgData name="Mr Shannu" userId="1ca8c403a8f0d7cf" providerId="LiveId" clId="{76166492-4896-48FD-AB3F-80BAE4CA0867}" dt="2024-06-28T15:28:20.334" v="93"/>
          <ac:spMkLst>
            <pc:docMk/>
            <pc:sldMk cId="0" sldId="260"/>
            <ac:spMk id="6" creationId="{EB57B9B4-1265-3D5C-A420-C93FE65060A6}"/>
          </ac:spMkLst>
        </pc:spChg>
        <pc:spChg chg="add mod">
          <ac:chgData name="Mr Shannu" userId="1ca8c403a8f0d7cf" providerId="LiveId" clId="{76166492-4896-48FD-AB3F-80BAE4CA0867}" dt="2024-06-28T15:28:36.488" v="96"/>
          <ac:spMkLst>
            <pc:docMk/>
            <pc:sldMk cId="0" sldId="260"/>
            <ac:spMk id="9" creationId="{CECF0D19-A2D8-91F7-00E6-D1029C774D77}"/>
          </ac:spMkLst>
        </pc:spChg>
        <pc:spChg chg="mod">
          <ac:chgData name="Mr Shannu" userId="1ca8c403a8f0d7cf" providerId="LiveId" clId="{76166492-4896-48FD-AB3F-80BAE4CA0867}" dt="2024-06-28T15:28:43.664" v="100" actId="20577"/>
          <ac:spMkLst>
            <pc:docMk/>
            <pc:sldMk cId="0" sldId="260"/>
            <ac:spMk id="12" creationId="{00000000-0000-0000-0000-000000000000}"/>
          </ac:spMkLst>
        </pc:spChg>
      </pc:sldChg>
      <pc:sldChg chg="modSp mod">
        <pc:chgData name="Mr Shannu" userId="1ca8c403a8f0d7cf" providerId="LiveId" clId="{76166492-4896-48FD-AB3F-80BAE4CA0867}" dt="2024-07-08T16:13:59.716" v="104" actId="1076"/>
        <pc:sldMkLst>
          <pc:docMk/>
          <pc:sldMk cId="1511075933" sldId="266"/>
        </pc:sldMkLst>
        <pc:spChg chg="mod">
          <ac:chgData name="Mr Shannu" userId="1ca8c403a8f0d7cf" providerId="LiveId" clId="{76166492-4896-48FD-AB3F-80BAE4CA0867}" dt="2024-07-08T16:13:59.716" v="104" actId="1076"/>
          <ac:spMkLst>
            <pc:docMk/>
            <pc:sldMk cId="1511075933"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pPr/>
              <a:t>08-07-2024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pPr/>
              <a:t>‹#›</a:t>
            </a:fld>
            <a:endParaRPr lang="en-IN"/>
          </a:p>
        </p:txBody>
      </p:sp>
    </p:spTree>
    <p:extLst>
      <p:ext uri="{BB962C8B-B14F-4D97-AF65-F5344CB8AC3E}">
        <p14:creationId xmlns:p14="http://schemas.microsoft.com/office/powerpoint/2010/main"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5</a:t>
            </a:fld>
            <a:endParaRPr lang="en-IN"/>
          </a:p>
        </p:txBody>
      </p:sp>
    </p:spTree>
    <p:extLst>
      <p:ext uri="{BB962C8B-B14F-4D97-AF65-F5344CB8AC3E}">
        <p14:creationId xmlns:p14="http://schemas.microsoft.com/office/powerpoint/2010/main"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6</a:t>
            </a:fld>
            <a:endParaRPr lang="en-IN"/>
          </a:p>
        </p:txBody>
      </p:sp>
    </p:spTree>
    <p:extLst>
      <p:ext uri="{BB962C8B-B14F-4D97-AF65-F5344CB8AC3E}">
        <p14:creationId xmlns:p14="http://schemas.microsoft.com/office/powerpoint/2010/main" val="358990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r-shannu/key_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817986"/>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rgbClr val="7030A0"/>
                </a:solidFill>
              </a:rPr>
              <a:t>PRESENTED BY:</a:t>
            </a:r>
            <a:br>
              <a:rPr lang="en-US" spc="15" dirty="0">
                <a:solidFill>
                  <a:srgbClr val="7030A0"/>
                </a:solidFill>
              </a:rPr>
            </a:br>
            <a:br>
              <a:rPr lang="en-US" spc="15" dirty="0"/>
            </a:br>
            <a:r>
              <a:rPr lang="en-US" sz="2000" spc="15" dirty="0">
                <a:solidFill>
                  <a:srgbClr val="7030A0"/>
                </a:solidFill>
              </a:rPr>
              <a:t>NAME</a:t>
            </a:r>
            <a:r>
              <a:rPr lang="en-US" sz="2000" spc="15" dirty="0">
                <a:solidFill>
                  <a:schemeClr val="tx2">
                    <a:lumMod val="50000"/>
                  </a:schemeClr>
                </a:solidFill>
              </a:rPr>
              <a:t> </a:t>
            </a:r>
            <a:r>
              <a:rPr lang="en-US" sz="2000" spc="15" dirty="0"/>
              <a:t>:</a:t>
            </a:r>
            <a:r>
              <a:rPr lang="en-US" sz="2000" spc="15" dirty="0">
                <a:solidFill>
                  <a:srgbClr val="0070C0"/>
                </a:solidFill>
              </a:rPr>
              <a:t>KOTTURU SHANMUKHA RAO</a:t>
            </a:r>
            <a:br>
              <a:rPr lang="en-US" sz="2000" spc="15" dirty="0"/>
            </a:br>
            <a:br>
              <a:rPr lang="en-US" sz="2000" spc="15" dirty="0"/>
            </a:br>
            <a:r>
              <a:rPr lang="en-US" sz="2000" spc="15" dirty="0">
                <a:solidFill>
                  <a:srgbClr val="7030A0"/>
                </a:solidFill>
              </a:rPr>
              <a:t>COLLEGE </a:t>
            </a:r>
            <a:r>
              <a:rPr lang="en-US" sz="2000" spc="15" dirty="0"/>
              <a:t>: </a:t>
            </a:r>
            <a:r>
              <a:rPr lang="en-US" sz="2000" spc="15" dirty="0">
                <a:solidFill>
                  <a:srgbClr val="0070C0"/>
                </a:solidFill>
              </a:rPr>
              <a:t>AVANTHI INSTITUTE OF ENGINEERING AND TECHNOLOGY</a:t>
            </a:r>
            <a:br>
              <a:rPr lang="en-US" sz="2000" spc="15" dirty="0"/>
            </a:br>
            <a:br>
              <a:rPr lang="en-US" sz="2000" spc="15" dirty="0"/>
            </a:br>
            <a:r>
              <a:rPr lang="en-US" sz="2000" spc="15" dirty="0">
                <a:solidFill>
                  <a:srgbClr val="7030A0"/>
                </a:solidFill>
              </a:rPr>
              <a:t>BRANCH</a:t>
            </a:r>
            <a:r>
              <a:rPr lang="en-US" sz="2000" spc="15" dirty="0"/>
              <a:t> :</a:t>
            </a:r>
            <a:r>
              <a:rPr lang="en-US" sz="2000" spc="15" dirty="0">
                <a:solidFill>
                  <a:srgbClr val="0070C0"/>
                </a:solidFill>
              </a:rPr>
              <a:t>COMPUTER SCIENCE OF ENGINEERING</a:t>
            </a:r>
            <a:br>
              <a:rPr lang="en-US" sz="2000" spc="15" dirty="0"/>
            </a:br>
            <a:br>
              <a:rPr lang="en-US" spc="15" dirty="0"/>
            </a:br>
            <a:br>
              <a:rPr lang="en-US" spc="15" dirty="0"/>
            </a:br>
            <a:br>
              <a:rPr lang="en-US" spc="15" dirty="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endParaRPr lang="en-IN" dirty="0"/>
          </a:p>
        </p:txBody>
      </p:sp>
      <p:sp>
        <p:nvSpPr>
          <p:cNvPr id="3" name="TextBox 2"/>
          <p:cNvSpPr txBox="1"/>
          <p:nvPr/>
        </p:nvSpPr>
        <p:spPr>
          <a:xfrm>
            <a:off x="1199456" y="1844824"/>
            <a:ext cx="7010400" cy="461665"/>
          </a:xfrm>
          <a:prstGeom prst="rect">
            <a:avLst/>
          </a:prstGeom>
          <a:noFill/>
        </p:spPr>
        <p:txBody>
          <a:bodyPr wrap="square" rtlCol="0">
            <a:spAutoFit/>
          </a:bodyPr>
          <a:lstStyle/>
          <a:p>
            <a:r>
              <a:rPr lang="en-IN" sz="2400" dirty="0">
                <a:hlinkClick r:id="rId2"/>
              </a:rPr>
              <a:t>https://github.com/Mr-shannu/key_logger.git</a:t>
            </a:r>
            <a:endParaRPr lang="en-IN" sz="2400" dirty="0"/>
          </a:p>
        </p:txBody>
      </p:sp>
    </p:spTree>
    <p:extLst>
      <p:ext uri="{BB962C8B-B14F-4D97-AF65-F5344CB8AC3E}">
        <p14:creationId xmlns:p14="http://schemas.microsoft.com/office/powerpoint/2010/main" val="15110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err="1">
                <a:latin typeface="+mn-lt"/>
                <a:cs typeface="Times New Roman" panose="02020603050405020304" pitchFamily="18" charset="0"/>
              </a:rPr>
              <a:t>KeyLogger&amp;Security</a:t>
            </a:r>
            <a:br>
              <a:rPr lang="en-US" sz="4000" b="0" spc="5" dirty="0">
                <a:latin typeface="+mn-lt"/>
              </a:rPr>
            </a:br>
            <a:br>
              <a:rPr lang="en-US" sz="3600" b="0" spc="5" dirty="0">
                <a:latin typeface="+mn-lt"/>
              </a:rPr>
            </a:b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a:t>Keyloggers, both hardware and software, pose significant security threats by secretly recording every keystroke made on a computer. The proliferation of digital communication and the increasing reliance on computer systems have made data security a critical concern for individuals and organizations. One of the most insidious threats to digital security is the keylogger, a type of malware designed to record keystrokes. Keyloggers can capture sensitive information such as passwords, credit card numbers, and private communications without the user's knowledge, leading to identity theft, financial loss, and unauthorized access to confidential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809625" y="1504759"/>
            <a:ext cx="8543925" cy="5355312"/>
          </a:xfrm>
          <a:prstGeom prst="rect">
            <a:avLst/>
          </a:prstGeom>
          <a:noFill/>
        </p:spPr>
        <p:txBody>
          <a:bodyPr wrap="square" rtlCol="0">
            <a:spAutoFit/>
          </a:bodyPr>
          <a:lstStyle/>
          <a:p>
            <a:r>
              <a:rPr lang="en-US" b="1" dirty="0"/>
              <a:t>Objective:</a:t>
            </a:r>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p>
          <a:p>
            <a:r>
              <a:rPr lang="en-IN" b="1" dirty="0"/>
              <a:t>Key Components</a:t>
            </a:r>
            <a:r>
              <a:rPr lang="en-IN" dirty="0"/>
              <a:t>:</a:t>
            </a:r>
          </a:p>
          <a:p>
            <a:pPr marL="342900" indent="-342900">
              <a:buFont typeface="+mj-lt"/>
              <a:buAutoNum type="arabicPeriod"/>
            </a:pPr>
            <a:r>
              <a:rPr lang="en-US" b="1" dirty="0"/>
              <a:t>Detection Mechanisms:</a:t>
            </a:r>
            <a:endParaRPr lang="en-US" dirty="0"/>
          </a:p>
          <a:p>
            <a:r>
              <a:rPr lang="en-US" dirty="0"/>
              <a:t>Signature-based Detection: Develop signatures for known </a:t>
            </a:r>
            <a:r>
              <a:rPr lang="en-US" dirty="0" err="1"/>
              <a:t>keyloggers</a:t>
            </a:r>
            <a:r>
              <a:rPr lang="en-US" dirty="0"/>
              <a:t> and use antivirus-like methods to detect them.</a:t>
            </a:r>
          </a:p>
          <a:p>
            <a:r>
              <a:rPr lang="en-US" dirty="0"/>
              <a:t>2. </a:t>
            </a:r>
            <a:r>
              <a:rPr lang="en-US" b="1" dirty="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User Education: Create educational materials to inform users about the dangers of keyloggers and how to avoid them.</a:t>
            </a:r>
          </a:p>
          <a:p>
            <a:r>
              <a:rPr lang="en-US" dirty="0"/>
              <a:t>3.</a:t>
            </a:r>
            <a:r>
              <a:rPr lang="en-US" b="1" dirty="0"/>
              <a:t> Data Transmission</a:t>
            </a:r>
            <a:r>
              <a:rPr lang="en-US" dirty="0"/>
              <a:t>: Securely transmit data to a remote location if required (e.g., using HTTPS or encrypted connections)</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1.Cybercriminals</a:t>
            </a:r>
            <a:endParaRPr kumimoji="0" 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a:latin typeface="Arial" panose="020B0604020202020204" pitchFamily="34" charset="0"/>
              </a:rPr>
              <a:t> 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2.Employers</a:t>
            </a: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Usage</a:t>
            </a:r>
            <a:r>
              <a:rPr kumimoji="0" lang="en-US" sz="1800" b="0" i="0" u="none" strike="noStrike" cap="none" normalizeH="0" baseline="0" dirty="0">
                <a:ln>
                  <a:noFill/>
                </a:ln>
                <a:solidFill>
                  <a:schemeClr val="tx1"/>
                </a:solidFill>
                <a:effectLst/>
                <a:latin typeface="Arial" panose="020B0604020202020204" pitchFamily="34" charset="0"/>
              </a:rPr>
              <a:t>: Use </a:t>
            </a:r>
            <a:r>
              <a:rPr kumimoji="0" lang="en-US" sz="1800" b="0" i="0" u="none" strike="noStrike" cap="none" normalizeH="0" baseline="0" dirty="0" err="1">
                <a:ln>
                  <a:noFill/>
                </a:ln>
                <a:solidFill>
                  <a:schemeClr val="tx1"/>
                </a:solidFill>
                <a:effectLst/>
                <a:latin typeface="Arial" panose="020B0604020202020204" pitchFamily="34" charset="0"/>
              </a:rPr>
              <a:t>keyloggers</a:t>
            </a:r>
            <a:r>
              <a:rPr kumimoji="0" lang="en-US" sz="1800" b="0" i="0" u="none" strike="noStrike" cap="none" normalizeH="0" baseline="0" dirty="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r>
              <a:rPr lang="en-US" b="1" dirty="0"/>
              <a:t>3.Law 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p>
          <a:p>
            <a:r>
              <a:rPr lang="en-US" b="1" dirty="0"/>
              <a:t>2.Machine 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p>
          <a:p>
            <a:endParaRPr lang="en-US" dirty="0"/>
          </a:p>
          <a:p>
            <a:r>
              <a:rPr lang="en-US" b="1" dirty="0"/>
              <a:t>1.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1099</Words>
  <Application>Microsoft Office PowerPoint</Application>
  <PresentationFormat>Widescreen</PresentationFormat>
  <Paragraphs>77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PRESENTED BY:  NAME :KOTTURU SHANMUKHA RAO  COLLEGE : AVANTHI INSTITUTE OF ENGINEERING AND TECHNOLOGY  BRANCH :COMPUTER SCIENCE OF ENGINEERING    </vt:lpstr>
      <vt:lpstr>KeyLogger&amp;Security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Mr Shannu</cp:lastModifiedBy>
  <cp:revision>14</cp:revision>
  <dcterms:created xsi:type="dcterms:W3CDTF">2024-06-03T05:48:59Z</dcterms:created>
  <dcterms:modified xsi:type="dcterms:W3CDTF">2024-07-08T16:13:59Z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