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package" ContentType="application/vnd.openxmlformats-officedocument.package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5"/>
  </p:notesMasterIdLst>
  <p:handoutMasterIdLst>
    <p:handoutMasterId r:id="rId6"/>
  </p:handoutMasterIdLst>
  <p:sldIdLst>
    <p:sldId id="1546" r:id="rId2"/>
    <p:sldId id="1544" r:id="rId3"/>
    <p:sldId id="1542" r:id="rId4"/>
  </p:sldIdLst>
  <p:sldSz cx="12192000" cy="6858000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莉-集团总部" initials="朱莉-集团总部" lastIdx="1" clrIdx="0">
    <p:extLst>
      <p:ext uri="{19B8F6BF-5375-455C-9EA6-DF929625EA0E}">
        <p15:presenceInfo xmlns:p15="http://schemas.microsoft.com/office/powerpoint/2012/main" xmlns="" userId="S-1-5-21-1124739648-962748199-1844936127-1282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A5E3"/>
    <a:srgbClr val="E5A57A"/>
    <a:srgbClr val="255187"/>
    <a:srgbClr val="C9E7FB"/>
    <a:srgbClr val="EBF3FA"/>
    <a:srgbClr val="002060"/>
    <a:srgbClr val="C5E3F7"/>
    <a:srgbClr val="FFCC00"/>
    <a:srgbClr val="F4B183"/>
    <a:srgbClr val="00A9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11" autoAdjust="0"/>
  </p:normalViewPr>
  <p:slideViewPr>
    <p:cSldViewPr>
      <p:cViewPr varScale="1">
        <p:scale>
          <a:sx n="63" d="100"/>
          <a:sy n="63" d="100"/>
        </p:scale>
        <p:origin x="-102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04"/>
    </p:cViewPr>
  </p:sorterViewPr>
  <p:notesViewPr>
    <p:cSldViewPr>
      <p:cViewPr varScale="1">
        <p:scale>
          <a:sx n="56" d="100"/>
          <a:sy n="56" d="100"/>
        </p:scale>
        <p:origin x="2382" y="84"/>
      </p:cViewPr>
      <p:guideLst>
        <p:guide orient="horz" pos="3107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__1.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view3D>
      <c:rAngAx val="1"/>
    </c:view3D>
    <c:plotArea>
      <c:layout/>
      <c:bar3D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hape val="cylinder"/>
        <c:axId val="110028288"/>
        <c:axId val="110297088"/>
        <c:axId val="0"/>
      </c:bar3DChart>
      <c:catAx>
        <c:axId val="110028288"/>
        <c:scaling>
          <c:orientation val="minMax"/>
        </c:scaling>
        <c:axPos val="b"/>
        <c:tickLblPos val="nextTo"/>
        <c:crossAx val="110297088"/>
        <c:crosses val="autoZero"/>
        <c:auto val="1"/>
        <c:lblAlgn val="ctr"/>
        <c:lblOffset val="100"/>
      </c:catAx>
      <c:valAx>
        <c:axId val="110297088"/>
        <c:scaling>
          <c:orientation val="minMax"/>
        </c:scaling>
        <c:axPos val="l"/>
        <c:majorGridlines/>
        <c:numFmt formatCode="0%" sourceLinked="1"/>
        <c:tickLblPos val="nextTo"/>
        <c:crossAx val="11002828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8E415-56A7-4BC3-87F1-24D1B67E88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3E8018-21C7-449B-B1CE-D80D1B5B56E8}">
      <dgm:prSet phldrT="[文本]"/>
      <dgm:spPr/>
      <dgm:t>
        <a:bodyPr/>
        <a:lstStyle/>
        <a:p>
          <a:r>
            <a:rPr lang="en-US" altLang="zh-CN" dirty="0" smtClean="0"/>
            <a:t>TEST</a:t>
          </a:r>
          <a:endParaRPr lang="zh-CN" altLang="en-US" dirty="0"/>
        </a:p>
      </dgm:t>
    </dgm:pt>
    <dgm:pt modelId="{B633FD3C-0180-4C82-B3D0-58EC79354F3F}" type="parTrans" cxnId="{F26E6EA3-7EE7-4DF5-A16A-E80DE224C689}">
      <dgm:prSet/>
      <dgm:spPr/>
      <dgm:t>
        <a:bodyPr/>
        <a:lstStyle/>
        <a:p>
          <a:endParaRPr lang="zh-CN" altLang="en-US"/>
        </a:p>
      </dgm:t>
    </dgm:pt>
    <dgm:pt modelId="{C7789584-52E2-49F4-BB0D-B0267DD8F934}" type="sibTrans" cxnId="{F26E6EA3-7EE7-4DF5-A16A-E80DE224C689}">
      <dgm:prSet/>
      <dgm:spPr/>
      <dgm:t>
        <a:bodyPr/>
        <a:lstStyle/>
        <a:p>
          <a:endParaRPr lang="zh-CN" altLang="en-US"/>
        </a:p>
      </dgm:t>
    </dgm:pt>
    <dgm:pt modelId="{94D0BC9A-C404-461D-A899-8D3370117288}">
      <dgm:prSet phldrT="[文本]" phldr="1"/>
      <dgm:spPr/>
      <dgm:t>
        <a:bodyPr/>
        <a:lstStyle/>
        <a:p>
          <a:endParaRPr lang="zh-CN" altLang="en-US"/>
        </a:p>
      </dgm:t>
    </dgm:pt>
    <dgm:pt modelId="{A9C71A5A-7A90-492C-9218-AC5995819E05}" type="parTrans" cxnId="{32CC0FEC-DD20-4CB5-86FD-7B0D59303219}">
      <dgm:prSet/>
      <dgm:spPr/>
      <dgm:t>
        <a:bodyPr/>
        <a:lstStyle/>
        <a:p>
          <a:endParaRPr lang="zh-CN" altLang="en-US"/>
        </a:p>
      </dgm:t>
    </dgm:pt>
    <dgm:pt modelId="{61E1DA9E-DC0B-456E-9C66-2F4523F50075}" type="sibTrans" cxnId="{32CC0FEC-DD20-4CB5-86FD-7B0D59303219}">
      <dgm:prSet/>
      <dgm:spPr/>
      <dgm:t>
        <a:bodyPr/>
        <a:lstStyle/>
        <a:p>
          <a:endParaRPr lang="zh-CN" altLang="en-US"/>
        </a:p>
      </dgm:t>
    </dgm:pt>
    <dgm:pt modelId="{F41C1792-429D-4813-9CE1-0231E0EEC138}">
      <dgm:prSet phldrT="[文本]" phldr="1"/>
      <dgm:spPr/>
      <dgm:t>
        <a:bodyPr/>
        <a:lstStyle/>
        <a:p>
          <a:endParaRPr lang="zh-CN" altLang="en-US"/>
        </a:p>
      </dgm:t>
    </dgm:pt>
    <dgm:pt modelId="{F378EFB5-A728-407E-94F1-A920666A579D}" type="parTrans" cxnId="{75EB6834-6244-47C1-828F-0F57B465C7DF}">
      <dgm:prSet/>
      <dgm:spPr/>
      <dgm:t>
        <a:bodyPr/>
        <a:lstStyle/>
        <a:p>
          <a:endParaRPr lang="zh-CN" altLang="en-US"/>
        </a:p>
      </dgm:t>
    </dgm:pt>
    <dgm:pt modelId="{1895151F-3D5D-4ECF-9E2E-908F83517DC3}" type="sibTrans" cxnId="{75EB6834-6244-47C1-828F-0F57B465C7DF}">
      <dgm:prSet/>
      <dgm:spPr/>
      <dgm:t>
        <a:bodyPr/>
        <a:lstStyle/>
        <a:p>
          <a:endParaRPr lang="zh-CN" altLang="en-US"/>
        </a:p>
      </dgm:t>
    </dgm:pt>
    <dgm:pt modelId="{B355AF03-6347-44F0-9D79-5762B8EF2272}">
      <dgm:prSet phldrT="[文本]" phldr="1"/>
      <dgm:spPr/>
      <dgm:t>
        <a:bodyPr/>
        <a:lstStyle/>
        <a:p>
          <a:endParaRPr lang="zh-CN" altLang="en-US"/>
        </a:p>
      </dgm:t>
    </dgm:pt>
    <dgm:pt modelId="{A0F3ECBB-3ECD-47B7-BFA9-D546399E49F1}" type="parTrans" cxnId="{A700D346-AFC8-4DB5-A0A1-2102C47DFA88}">
      <dgm:prSet/>
      <dgm:spPr/>
      <dgm:t>
        <a:bodyPr/>
        <a:lstStyle/>
        <a:p>
          <a:endParaRPr lang="zh-CN" altLang="en-US"/>
        </a:p>
      </dgm:t>
    </dgm:pt>
    <dgm:pt modelId="{89530BF9-2CF4-43A7-9DAB-27D02241881D}" type="sibTrans" cxnId="{A700D346-AFC8-4DB5-A0A1-2102C47DFA88}">
      <dgm:prSet/>
      <dgm:spPr/>
      <dgm:t>
        <a:bodyPr/>
        <a:lstStyle/>
        <a:p>
          <a:endParaRPr lang="zh-CN" altLang="en-US"/>
        </a:p>
      </dgm:t>
    </dgm:pt>
    <dgm:pt modelId="{F02061DE-5CAF-4EF6-AB2F-E5353D632946}">
      <dgm:prSet phldrT="[文本]" phldr="1"/>
      <dgm:spPr/>
      <dgm:t>
        <a:bodyPr/>
        <a:lstStyle/>
        <a:p>
          <a:endParaRPr lang="zh-CN" altLang="en-US"/>
        </a:p>
      </dgm:t>
    </dgm:pt>
    <dgm:pt modelId="{90ED2BE9-D9FC-48CB-BCFF-498C739BD0FF}" type="parTrans" cxnId="{CFFAA6DE-C796-43C6-BC81-C1F43C555216}">
      <dgm:prSet/>
      <dgm:spPr/>
      <dgm:t>
        <a:bodyPr/>
        <a:lstStyle/>
        <a:p>
          <a:endParaRPr lang="zh-CN" altLang="en-US"/>
        </a:p>
      </dgm:t>
    </dgm:pt>
    <dgm:pt modelId="{45106B39-2147-448B-A950-E5DB63FB3AA3}" type="sibTrans" cxnId="{CFFAA6DE-C796-43C6-BC81-C1F43C555216}">
      <dgm:prSet/>
      <dgm:spPr/>
      <dgm:t>
        <a:bodyPr/>
        <a:lstStyle/>
        <a:p>
          <a:endParaRPr lang="zh-CN" altLang="en-US"/>
        </a:p>
      </dgm:t>
    </dgm:pt>
    <dgm:pt modelId="{2E78FE11-9B6D-4736-9D6D-FBD8D65CD23F}">
      <dgm:prSet phldrT="[文本]" phldr="1"/>
      <dgm:spPr/>
      <dgm:t>
        <a:bodyPr/>
        <a:lstStyle/>
        <a:p>
          <a:endParaRPr lang="zh-CN" altLang="en-US"/>
        </a:p>
      </dgm:t>
    </dgm:pt>
    <dgm:pt modelId="{78E25F11-4CDB-4BE2-9D87-3B4B98FB5DE6}" type="parTrans" cxnId="{666F0687-143C-490B-BE69-8E122D726319}">
      <dgm:prSet/>
      <dgm:spPr/>
      <dgm:t>
        <a:bodyPr/>
        <a:lstStyle/>
        <a:p>
          <a:endParaRPr lang="zh-CN" altLang="en-US"/>
        </a:p>
      </dgm:t>
    </dgm:pt>
    <dgm:pt modelId="{3872ABC6-24D1-4C70-A47B-8D13AF4EF7A0}" type="sibTrans" cxnId="{666F0687-143C-490B-BE69-8E122D726319}">
      <dgm:prSet/>
      <dgm:spPr/>
      <dgm:t>
        <a:bodyPr/>
        <a:lstStyle/>
        <a:p>
          <a:endParaRPr lang="zh-CN" altLang="en-US"/>
        </a:p>
      </dgm:t>
    </dgm:pt>
    <dgm:pt modelId="{403546A8-241D-4D30-9EA1-211504353129}">
      <dgm:prSet phldrT="[文本]" phldr="1"/>
      <dgm:spPr/>
      <dgm:t>
        <a:bodyPr/>
        <a:lstStyle/>
        <a:p>
          <a:endParaRPr lang="zh-CN" altLang="en-US"/>
        </a:p>
      </dgm:t>
    </dgm:pt>
    <dgm:pt modelId="{8A9468B4-38B2-47B4-A2DF-7D28CDAA3DD2}" type="parTrans" cxnId="{FE343516-CF83-4583-8DEB-A81B064CFF4C}">
      <dgm:prSet/>
      <dgm:spPr/>
      <dgm:t>
        <a:bodyPr/>
        <a:lstStyle/>
        <a:p>
          <a:endParaRPr lang="zh-CN" altLang="en-US"/>
        </a:p>
      </dgm:t>
    </dgm:pt>
    <dgm:pt modelId="{EF7F72B2-1C3C-496E-A464-193C52402975}" type="sibTrans" cxnId="{FE343516-CF83-4583-8DEB-A81B064CFF4C}">
      <dgm:prSet/>
      <dgm:spPr/>
      <dgm:t>
        <a:bodyPr/>
        <a:lstStyle/>
        <a:p>
          <a:endParaRPr lang="zh-CN" altLang="en-US"/>
        </a:p>
      </dgm:t>
    </dgm:pt>
    <dgm:pt modelId="{E7743A0D-3B3D-4E52-88C3-31164894D7DF}">
      <dgm:prSet phldrT="[文本]" phldr="1"/>
      <dgm:spPr/>
      <dgm:t>
        <a:bodyPr/>
        <a:lstStyle/>
        <a:p>
          <a:endParaRPr lang="zh-CN" altLang="en-US"/>
        </a:p>
      </dgm:t>
    </dgm:pt>
    <dgm:pt modelId="{BC9EB557-5A57-4A21-B338-479591D6E1F3}" type="parTrans" cxnId="{A975FC24-5017-4304-9EA5-600EAFEF6E2B}">
      <dgm:prSet/>
      <dgm:spPr/>
      <dgm:t>
        <a:bodyPr/>
        <a:lstStyle/>
        <a:p>
          <a:endParaRPr lang="zh-CN" altLang="en-US"/>
        </a:p>
      </dgm:t>
    </dgm:pt>
    <dgm:pt modelId="{38E309C0-683C-4766-8967-42F0F02BF4B3}" type="sibTrans" cxnId="{A975FC24-5017-4304-9EA5-600EAFEF6E2B}">
      <dgm:prSet/>
      <dgm:spPr/>
      <dgm:t>
        <a:bodyPr/>
        <a:lstStyle/>
        <a:p>
          <a:endParaRPr lang="zh-CN" altLang="en-US"/>
        </a:p>
      </dgm:t>
    </dgm:pt>
    <dgm:pt modelId="{50A5AED7-B701-4857-A32F-9530F732B332}">
      <dgm:prSet phldrT="[文本]" phldr="1"/>
      <dgm:spPr/>
      <dgm:t>
        <a:bodyPr/>
        <a:lstStyle/>
        <a:p>
          <a:endParaRPr lang="zh-CN" altLang="en-US"/>
        </a:p>
      </dgm:t>
    </dgm:pt>
    <dgm:pt modelId="{F03BC938-8969-455B-817D-0F159451E7A4}" type="parTrans" cxnId="{C7060A22-FDB1-4BD2-AAA4-04252CE2B218}">
      <dgm:prSet/>
      <dgm:spPr/>
      <dgm:t>
        <a:bodyPr/>
        <a:lstStyle/>
        <a:p>
          <a:endParaRPr lang="zh-CN" altLang="en-US"/>
        </a:p>
      </dgm:t>
    </dgm:pt>
    <dgm:pt modelId="{6AB3D47D-75D2-4EE8-86A6-66D4228A99D1}" type="sibTrans" cxnId="{C7060A22-FDB1-4BD2-AAA4-04252CE2B218}">
      <dgm:prSet/>
      <dgm:spPr/>
      <dgm:t>
        <a:bodyPr/>
        <a:lstStyle/>
        <a:p>
          <a:endParaRPr lang="zh-CN" altLang="en-US"/>
        </a:p>
      </dgm:t>
    </dgm:pt>
    <dgm:pt modelId="{D9A5BCC9-11DF-4BA1-8290-CB9868BF78F5}" type="pres">
      <dgm:prSet presAssocID="{ACD8E415-56A7-4BC3-87F1-24D1B67E888F}" presName="Name0" presStyleCnt="0">
        <dgm:presLayoutVars>
          <dgm:dir/>
          <dgm:animLvl val="lvl"/>
          <dgm:resizeHandles val="exact"/>
        </dgm:presLayoutVars>
      </dgm:prSet>
      <dgm:spPr/>
    </dgm:pt>
    <dgm:pt modelId="{2D694B78-A73C-48A9-B42F-D1E82B14F0E7}" type="pres">
      <dgm:prSet presAssocID="{753E8018-21C7-449B-B1CE-D80D1B5B56E8}" presName="linNode" presStyleCnt="0"/>
      <dgm:spPr/>
    </dgm:pt>
    <dgm:pt modelId="{055D6D57-C8DB-47FB-A486-D6A71F348318}" type="pres">
      <dgm:prSet presAssocID="{753E8018-21C7-449B-B1CE-D80D1B5B56E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366BE-5503-4197-9F3E-04DF1783F914}" type="pres">
      <dgm:prSet presAssocID="{753E8018-21C7-449B-B1CE-D80D1B5B56E8}" presName="descendantText" presStyleLbl="alignAccFollowNode1" presStyleIdx="0" presStyleCnt="3">
        <dgm:presLayoutVars>
          <dgm:bulletEnabled val="1"/>
        </dgm:presLayoutVars>
      </dgm:prSet>
      <dgm:spPr/>
    </dgm:pt>
    <dgm:pt modelId="{3AAC1579-64A1-4419-AA16-BCFF8D790FAC}" type="pres">
      <dgm:prSet presAssocID="{C7789584-52E2-49F4-BB0D-B0267DD8F934}" presName="sp" presStyleCnt="0"/>
      <dgm:spPr/>
    </dgm:pt>
    <dgm:pt modelId="{745EE01D-73C1-47F1-8362-557B89E8C15D}" type="pres">
      <dgm:prSet presAssocID="{B355AF03-6347-44F0-9D79-5762B8EF2272}" presName="linNode" presStyleCnt="0"/>
      <dgm:spPr/>
    </dgm:pt>
    <dgm:pt modelId="{49B8AA26-C4EB-480E-BC91-7E5AC7B4B76F}" type="pres">
      <dgm:prSet presAssocID="{B355AF03-6347-44F0-9D79-5762B8EF227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48B2B66-12A5-47C8-95DF-E3EEB9DC1AF1}" type="pres">
      <dgm:prSet presAssocID="{B355AF03-6347-44F0-9D79-5762B8EF2272}" presName="descendantText" presStyleLbl="alignAccFollowNode1" presStyleIdx="1" presStyleCnt="3">
        <dgm:presLayoutVars>
          <dgm:bulletEnabled val="1"/>
        </dgm:presLayoutVars>
      </dgm:prSet>
      <dgm:spPr/>
    </dgm:pt>
    <dgm:pt modelId="{DE54A441-9B7B-4541-8529-01043FC718B3}" type="pres">
      <dgm:prSet presAssocID="{89530BF9-2CF4-43A7-9DAB-27D02241881D}" presName="sp" presStyleCnt="0"/>
      <dgm:spPr/>
    </dgm:pt>
    <dgm:pt modelId="{7C671476-3A51-4FDD-8F74-A9AFA7C228EB}" type="pres">
      <dgm:prSet presAssocID="{403546A8-241D-4D30-9EA1-211504353129}" presName="linNode" presStyleCnt="0"/>
      <dgm:spPr/>
    </dgm:pt>
    <dgm:pt modelId="{33FE4258-2C81-4BCD-A175-AC204F2309A0}" type="pres">
      <dgm:prSet presAssocID="{403546A8-241D-4D30-9EA1-21150435312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715EADC-2FAA-41F8-BB86-8C24672D1B8B}" type="pres">
      <dgm:prSet presAssocID="{403546A8-241D-4D30-9EA1-21150435312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FBBAECC-9F80-416D-BCFA-72B7D456C850}" type="presOf" srcId="{94D0BC9A-C404-461D-A899-8D3370117288}" destId="{F63366BE-5503-4197-9F3E-04DF1783F914}" srcOrd="0" destOrd="0" presId="urn:microsoft.com/office/officeart/2005/8/layout/vList5"/>
    <dgm:cxn modelId="{E74B5FED-C644-4AD3-ADED-638B089E90A0}" type="presOf" srcId="{B355AF03-6347-44F0-9D79-5762B8EF2272}" destId="{49B8AA26-C4EB-480E-BC91-7E5AC7B4B76F}" srcOrd="0" destOrd="0" presId="urn:microsoft.com/office/officeart/2005/8/layout/vList5"/>
    <dgm:cxn modelId="{8E5C393D-C1FF-4150-82F9-E664037468E8}" type="presOf" srcId="{F02061DE-5CAF-4EF6-AB2F-E5353D632946}" destId="{948B2B66-12A5-47C8-95DF-E3EEB9DC1AF1}" srcOrd="0" destOrd="0" presId="urn:microsoft.com/office/officeart/2005/8/layout/vList5"/>
    <dgm:cxn modelId="{0E5D2DF6-EEFA-45FF-B85F-0FF447C6B42E}" type="presOf" srcId="{E7743A0D-3B3D-4E52-88C3-31164894D7DF}" destId="{A715EADC-2FAA-41F8-BB86-8C24672D1B8B}" srcOrd="0" destOrd="0" presId="urn:microsoft.com/office/officeart/2005/8/layout/vList5"/>
    <dgm:cxn modelId="{666F0687-143C-490B-BE69-8E122D726319}" srcId="{B355AF03-6347-44F0-9D79-5762B8EF2272}" destId="{2E78FE11-9B6D-4736-9D6D-FBD8D65CD23F}" srcOrd="1" destOrd="0" parTransId="{78E25F11-4CDB-4BE2-9D87-3B4B98FB5DE6}" sibTransId="{3872ABC6-24D1-4C70-A47B-8D13AF4EF7A0}"/>
    <dgm:cxn modelId="{A700D346-AFC8-4DB5-A0A1-2102C47DFA88}" srcId="{ACD8E415-56A7-4BC3-87F1-24D1B67E888F}" destId="{B355AF03-6347-44F0-9D79-5762B8EF2272}" srcOrd="1" destOrd="0" parTransId="{A0F3ECBB-3ECD-47B7-BFA9-D546399E49F1}" sibTransId="{89530BF9-2CF4-43A7-9DAB-27D02241881D}"/>
    <dgm:cxn modelId="{0A09C729-E85E-44B6-BF35-D90C008604E5}" type="presOf" srcId="{ACD8E415-56A7-4BC3-87F1-24D1B67E888F}" destId="{D9A5BCC9-11DF-4BA1-8290-CB9868BF78F5}" srcOrd="0" destOrd="0" presId="urn:microsoft.com/office/officeart/2005/8/layout/vList5"/>
    <dgm:cxn modelId="{FE343516-CF83-4583-8DEB-A81B064CFF4C}" srcId="{ACD8E415-56A7-4BC3-87F1-24D1B67E888F}" destId="{403546A8-241D-4D30-9EA1-211504353129}" srcOrd="2" destOrd="0" parTransId="{8A9468B4-38B2-47B4-A2DF-7D28CDAA3DD2}" sibTransId="{EF7F72B2-1C3C-496E-A464-193C52402975}"/>
    <dgm:cxn modelId="{CFFAA6DE-C796-43C6-BC81-C1F43C555216}" srcId="{B355AF03-6347-44F0-9D79-5762B8EF2272}" destId="{F02061DE-5CAF-4EF6-AB2F-E5353D632946}" srcOrd="0" destOrd="0" parTransId="{90ED2BE9-D9FC-48CB-BCFF-498C739BD0FF}" sibTransId="{45106B39-2147-448B-A950-E5DB63FB3AA3}"/>
    <dgm:cxn modelId="{75EB6834-6244-47C1-828F-0F57B465C7DF}" srcId="{753E8018-21C7-449B-B1CE-D80D1B5B56E8}" destId="{F41C1792-429D-4813-9CE1-0231E0EEC138}" srcOrd="1" destOrd="0" parTransId="{F378EFB5-A728-407E-94F1-A920666A579D}" sibTransId="{1895151F-3D5D-4ECF-9E2E-908F83517DC3}"/>
    <dgm:cxn modelId="{32CC0FEC-DD20-4CB5-86FD-7B0D59303219}" srcId="{753E8018-21C7-449B-B1CE-D80D1B5B56E8}" destId="{94D0BC9A-C404-461D-A899-8D3370117288}" srcOrd="0" destOrd="0" parTransId="{A9C71A5A-7A90-492C-9218-AC5995819E05}" sibTransId="{61E1DA9E-DC0B-456E-9C66-2F4523F50075}"/>
    <dgm:cxn modelId="{F26E6EA3-7EE7-4DF5-A16A-E80DE224C689}" srcId="{ACD8E415-56A7-4BC3-87F1-24D1B67E888F}" destId="{753E8018-21C7-449B-B1CE-D80D1B5B56E8}" srcOrd="0" destOrd="0" parTransId="{B633FD3C-0180-4C82-B3D0-58EC79354F3F}" sibTransId="{C7789584-52E2-49F4-BB0D-B0267DD8F934}"/>
    <dgm:cxn modelId="{C7060A22-FDB1-4BD2-AAA4-04252CE2B218}" srcId="{403546A8-241D-4D30-9EA1-211504353129}" destId="{50A5AED7-B701-4857-A32F-9530F732B332}" srcOrd="1" destOrd="0" parTransId="{F03BC938-8969-455B-817D-0F159451E7A4}" sibTransId="{6AB3D47D-75D2-4EE8-86A6-66D4228A99D1}"/>
    <dgm:cxn modelId="{A975FC24-5017-4304-9EA5-600EAFEF6E2B}" srcId="{403546A8-241D-4D30-9EA1-211504353129}" destId="{E7743A0D-3B3D-4E52-88C3-31164894D7DF}" srcOrd="0" destOrd="0" parTransId="{BC9EB557-5A57-4A21-B338-479591D6E1F3}" sibTransId="{38E309C0-683C-4766-8967-42F0F02BF4B3}"/>
    <dgm:cxn modelId="{C3198E27-A219-423E-92C9-FBB3ABD1A35F}" type="presOf" srcId="{50A5AED7-B701-4857-A32F-9530F732B332}" destId="{A715EADC-2FAA-41F8-BB86-8C24672D1B8B}" srcOrd="0" destOrd="1" presId="urn:microsoft.com/office/officeart/2005/8/layout/vList5"/>
    <dgm:cxn modelId="{34D06FA7-F2C6-4378-AA41-C7A3C7F53F34}" type="presOf" srcId="{753E8018-21C7-449B-B1CE-D80D1B5B56E8}" destId="{055D6D57-C8DB-47FB-A486-D6A71F348318}" srcOrd="0" destOrd="0" presId="urn:microsoft.com/office/officeart/2005/8/layout/vList5"/>
    <dgm:cxn modelId="{195F8926-05A3-4864-8207-7C768E660ABE}" type="presOf" srcId="{2E78FE11-9B6D-4736-9D6D-FBD8D65CD23F}" destId="{948B2B66-12A5-47C8-95DF-E3EEB9DC1AF1}" srcOrd="0" destOrd="1" presId="urn:microsoft.com/office/officeart/2005/8/layout/vList5"/>
    <dgm:cxn modelId="{2E2914CE-7692-4F9E-A4B5-C10E58289F56}" type="presOf" srcId="{F41C1792-429D-4813-9CE1-0231E0EEC138}" destId="{F63366BE-5503-4197-9F3E-04DF1783F914}" srcOrd="0" destOrd="1" presId="urn:microsoft.com/office/officeart/2005/8/layout/vList5"/>
    <dgm:cxn modelId="{6E27F393-58E5-4160-A4C8-D31DFD80B679}" type="presOf" srcId="{403546A8-241D-4D30-9EA1-211504353129}" destId="{33FE4258-2C81-4BCD-A175-AC204F2309A0}" srcOrd="0" destOrd="0" presId="urn:microsoft.com/office/officeart/2005/8/layout/vList5"/>
    <dgm:cxn modelId="{21765929-E6CC-4D4D-B29F-4F291A53BC9D}" type="presParOf" srcId="{D9A5BCC9-11DF-4BA1-8290-CB9868BF78F5}" destId="{2D694B78-A73C-48A9-B42F-D1E82B14F0E7}" srcOrd="0" destOrd="0" presId="urn:microsoft.com/office/officeart/2005/8/layout/vList5"/>
    <dgm:cxn modelId="{A457E0CA-0AC8-4A1F-A6BE-DEB566C76456}" type="presParOf" srcId="{2D694B78-A73C-48A9-B42F-D1E82B14F0E7}" destId="{055D6D57-C8DB-47FB-A486-D6A71F348318}" srcOrd="0" destOrd="0" presId="urn:microsoft.com/office/officeart/2005/8/layout/vList5"/>
    <dgm:cxn modelId="{D8357AD9-7353-4741-8279-5E2F7262F37E}" type="presParOf" srcId="{2D694B78-A73C-48A9-B42F-D1E82B14F0E7}" destId="{F63366BE-5503-4197-9F3E-04DF1783F914}" srcOrd="1" destOrd="0" presId="urn:microsoft.com/office/officeart/2005/8/layout/vList5"/>
    <dgm:cxn modelId="{F9132B3E-0B25-4F05-9B95-8C261B5C4305}" type="presParOf" srcId="{D9A5BCC9-11DF-4BA1-8290-CB9868BF78F5}" destId="{3AAC1579-64A1-4419-AA16-BCFF8D790FAC}" srcOrd="1" destOrd="0" presId="urn:microsoft.com/office/officeart/2005/8/layout/vList5"/>
    <dgm:cxn modelId="{A025BFBD-DBE8-48D8-8764-3064B39AA4D1}" type="presParOf" srcId="{D9A5BCC9-11DF-4BA1-8290-CB9868BF78F5}" destId="{745EE01D-73C1-47F1-8362-557B89E8C15D}" srcOrd="2" destOrd="0" presId="urn:microsoft.com/office/officeart/2005/8/layout/vList5"/>
    <dgm:cxn modelId="{7BF9418A-A7B2-479E-8A36-916D8448B2B4}" type="presParOf" srcId="{745EE01D-73C1-47F1-8362-557B89E8C15D}" destId="{49B8AA26-C4EB-480E-BC91-7E5AC7B4B76F}" srcOrd="0" destOrd="0" presId="urn:microsoft.com/office/officeart/2005/8/layout/vList5"/>
    <dgm:cxn modelId="{9A72B9E1-5D21-4FF1-B702-8DDD585F5F60}" type="presParOf" srcId="{745EE01D-73C1-47F1-8362-557B89E8C15D}" destId="{948B2B66-12A5-47C8-95DF-E3EEB9DC1AF1}" srcOrd="1" destOrd="0" presId="urn:microsoft.com/office/officeart/2005/8/layout/vList5"/>
    <dgm:cxn modelId="{83F88F0A-2DDD-4C17-B87C-11B139A89A35}" type="presParOf" srcId="{D9A5BCC9-11DF-4BA1-8290-CB9868BF78F5}" destId="{DE54A441-9B7B-4541-8529-01043FC718B3}" srcOrd="3" destOrd="0" presId="urn:microsoft.com/office/officeart/2005/8/layout/vList5"/>
    <dgm:cxn modelId="{C62343DE-91F4-4E1B-AA69-E177028FDB7F}" type="presParOf" srcId="{D9A5BCC9-11DF-4BA1-8290-CB9868BF78F5}" destId="{7C671476-3A51-4FDD-8F74-A9AFA7C228EB}" srcOrd="4" destOrd="0" presId="urn:microsoft.com/office/officeart/2005/8/layout/vList5"/>
    <dgm:cxn modelId="{47D37EFF-A543-4D87-A1E1-D19F093F3DF6}" type="presParOf" srcId="{7C671476-3A51-4FDD-8F74-A9AFA7C228EB}" destId="{33FE4258-2C81-4BCD-A175-AC204F2309A0}" srcOrd="0" destOrd="0" presId="urn:microsoft.com/office/officeart/2005/8/layout/vList5"/>
    <dgm:cxn modelId="{3FC67E6C-B105-430C-AA6E-43725D19EA1C}" type="presParOf" srcId="{7C671476-3A51-4FDD-8F74-A9AFA7C228EB}" destId="{A715EADC-2FAA-41F8-BB86-8C24672D1B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3366BE-5503-4197-9F3E-04DF1783F914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500" kern="1200"/>
        </a:p>
      </dsp:txBody>
      <dsp:txXfrm rot="5400000">
        <a:off x="4828539" y="-1725189"/>
        <a:ext cx="1397000" cy="5201920"/>
      </dsp:txXfrm>
    </dsp:sp>
    <dsp:sp modelId="{055D6D57-C8DB-47FB-A486-D6A71F348318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TEST</a:t>
          </a:r>
          <a:endParaRPr lang="zh-CN" altLang="en-US" sz="6500" kern="1200" dirty="0"/>
        </a:p>
      </dsp:txBody>
      <dsp:txXfrm>
        <a:off x="0" y="2645"/>
        <a:ext cx="2926080" cy="1746250"/>
      </dsp:txXfrm>
    </dsp:sp>
    <dsp:sp modelId="{948B2B66-12A5-47C8-95DF-E3EEB9DC1AF1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500" kern="1200"/>
        </a:p>
      </dsp:txBody>
      <dsp:txXfrm rot="5400000">
        <a:off x="4828539" y="108373"/>
        <a:ext cx="1397000" cy="5201920"/>
      </dsp:txXfrm>
    </dsp:sp>
    <dsp:sp modelId="{49B8AA26-C4EB-480E-BC91-7E5AC7B4B76F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0" y="1836208"/>
        <a:ext cx="2926080" cy="1746250"/>
      </dsp:txXfrm>
    </dsp:sp>
    <dsp:sp modelId="{A715EADC-2FAA-41F8-BB86-8C24672D1B8B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500" kern="1200"/>
        </a:p>
      </dsp:txBody>
      <dsp:txXfrm rot="5400000">
        <a:off x="4828539" y="1941936"/>
        <a:ext cx="1397000" cy="5201920"/>
      </dsp:txXfrm>
    </dsp:sp>
    <dsp:sp modelId="{33FE4258-2C81-4BCD-A175-AC204F2309A0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500" kern="1200"/>
        </a:p>
      </dsp:txBody>
      <dsp:txXfrm>
        <a:off x="0" y="3669771"/>
        <a:ext cx="2926080" cy="174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F9D01725-3BD4-42D3-A126-BB0930BE2401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1EA034F8-EECA-4E75-9942-A8A1E6DC4A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550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74CD6264-06F7-422F-BB2D-2F1C4C9B8E5A}" type="datetimeFigureOut">
              <a:rPr lang="zh-CN" altLang="en-US" smtClean="0"/>
              <a:pPr/>
              <a:t>2020/2/19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738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0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4" y="9371286"/>
            <a:ext cx="2918830" cy="493315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2C63EDF5-40D4-4C5F-BD3B-FD037B2C5A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408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667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2DD2-D700-4E68-8735-F7C854C4A16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71790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E2DD2-D700-4E68-8735-F7C854C4A16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154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6.xml"/><Relationship Id="rId7" Type="http://schemas.openxmlformats.org/officeDocument/2006/relationships/oleObject" Target="../embeddings/oleObject3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1" indent="0" algn="ctr">
              <a:buNone/>
              <a:defRPr sz="2000"/>
            </a:lvl2pPr>
            <a:lvl3pPr marL="914303" indent="0" algn="ctr">
              <a:buNone/>
              <a:defRPr sz="1800"/>
            </a:lvl3pPr>
            <a:lvl4pPr marL="1371454" indent="0" algn="ctr">
              <a:buNone/>
              <a:defRPr sz="1600"/>
            </a:lvl4pPr>
            <a:lvl5pPr marL="1828605" indent="0" algn="ctr">
              <a:buNone/>
              <a:defRPr sz="1600"/>
            </a:lvl5pPr>
            <a:lvl6pPr marL="2285755" indent="0" algn="ctr">
              <a:buNone/>
              <a:defRPr sz="1600"/>
            </a:lvl6pPr>
            <a:lvl7pPr marL="2742907" indent="0" algn="ctr">
              <a:buNone/>
              <a:defRPr sz="1600"/>
            </a:lvl7pPr>
            <a:lvl8pPr marL="3200058" indent="0" algn="ctr">
              <a:buNone/>
              <a:defRPr sz="1600"/>
            </a:lvl8pPr>
            <a:lvl9pPr marL="36572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5855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785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783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80607" y="6401049"/>
            <a:ext cx="11430051" cy="456951"/>
          </a:xfrm>
          <a:prstGeom prst="rect">
            <a:avLst/>
          </a:prstGeom>
          <a:solidFill>
            <a:srgbClr val="02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3018" y="152124"/>
            <a:ext cx="5715393" cy="304826"/>
          </a:xfrm>
        </p:spPr>
        <p:txBody>
          <a:bodyPr>
            <a:noAutofit/>
          </a:bodyPr>
          <a:lstStyle>
            <a:lvl1pPr marL="0" indent="0" algn="l">
              <a:buNone/>
              <a:defRPr sz="1905" baseline="0">
                <a:solidFill>
                  <a:schemeClr val="bg1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内文标题替换区域</a:t>
            </a:r>
          </a:p>
        </p:txBody>
      </p:sp>
      <p:sp>
        <p:nvSpPr>
          <p:cNvPr id="4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354161" y="6453466"/>
            <a:ext cx="456497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53072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379874" y="685569"/>
            <a:ext cx="11430785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304668" y="228330"/>
            <a:ext cx="5715393" cy="304826"/>
          </a:xfrm>
        </p:spPr>
        <p:txBody>
          <a:bodyPr>
            <a:noAutofit/>
          </a:bodyPr>
          <a:lstStyle>
            <a:lvl1pPr marL="0" indent="0" algn="l">
              <a:buNone/>
              <a:defRPr sz="1905" baseline="0">
                <a:solidFill>
                  <a:schemeClr val="bg1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 dirty="0"/>
              <a:t>内文标题替换区域</a:t>
            </a:r>
          </a:p>
        </p:txBody>
      </p:sp>
      <p:sp>
        <p:nvSpPr>
          <p:cNvPr id="11" name="矩形 10"/>
          <p:cNvSpPr/>
          <p:nvPr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sp>
        <p:nvSpPr>
          <p:cNvPr id="1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074285" y="6505570"/>
            <a:ext cx="736375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426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354163" y="6453468"/>
            <a:ext cx="456496" cy="300327"/>
          </a:xfrm>
        </p:spPr>
        <p:txBody>
          <a:bodyPr>
            <a:normAutofit/>
          </a:bodyPr>
          <a:lstStyle>
            <a:lvl1pPr marL="0" indent="0" algn="r">
              <a:buNone/>
              <a:defRPr sz="1481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72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/>
          <p:cNvGraphicFramePr>
            <a:graphicFrameLocks/>
          </p:cNvGraphicFramePr>
          <p:nvPr/>
        </p:nvGraphicFramePr>
        <p:xfrm>
          <a:off x="0" y="0"/>
          <a:ext cx="195384" cy="158750"/>
        </p:xfrm>
        <a:graphic>
          <a:graphicData uri="http://schemas.openxmlformats.org/presentationml/2006/ole">
            <p:oleObj spid="_x0000_s256422" r:id="rId7" imgW="0" imgH="0" progId="">
              <p:embed/>
            </p:oleObj>
          </a:graphicData>
        </a:graphic>
      </p:graphicFrame>
      <p:sp>
        <p:nvSpPr>
          <p:cNvPr id="5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5"/>
            <a:ext cx="12192000" cy="92075"/>
          </a:xfrm>
          <a:prstGeom prst="rect">
            <a:avLst/>
          </a:prstGeom>
          <a:gradFill rotWithShape="1">
            <a:gsLst>
              <a:gs pos="0">
                <a:srgbClr val="002664">
                  <a:gamma/>
                  <a:tint val="0"/>
                  <a:invGamma/>
                </a:srgbClr>
              </a:gs>
              <a:gs pos="100000">
                <a:srgbClr val="00266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rgbClr val="095095"/>
              </a:solidFill>
            </a:endParaRPr>
          </a:p>
        </p:txBody>
      </p:sp>
      <p:sp>
        <p:nvSpPr>
          <p:cNvPr id="6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7"/>
            <a:ext cx="12192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>
              <a:lnSpc>
                <a:spcPct val="90000"/>
              </a:lnSpc>
              <a:defRPr/>
            </a:pPr>
            <a:endParaRPr lang="en-US" sz="2400" b="0" dirty="0">
              <a:solidFill>
                <a:schemeClr val="folHlink"/>
              </a:solidFill>
            </a:endParaRPr>
          </a:p>
        </p:txBody>
      </p:sp>
      <p:sp>
        <p:nvSpPr>
          <p:cNvPr id="8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23432" y="6481763"/>
            <a:ext cx="150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fld id="{19442443-C039-4570-A500-4066204633F7}" type="slidenum">
              <a:rPr lang="en-US" sz="1000" b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sz="1000" b="0" dirty="0">
              <a:solidFill>
                <a:schemeClr val="bg1"/>
              </a:solidFill>
            </a:endParaRPr>
          </a:p>
        </p:txBody>
      </p:sp>
      <p:sp>
        <p:nvSpPr>
          <p:cNvPr id="9" name="Slide Number Line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539416" y="6497640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 sz="100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11" name="Rectangle 3" hidden="1"/>
          <p:cNvGraphicFramePr>
            <a:graphicFrameLocks/>
          </p:cNvGraphicFramePr>
          <p:nvPr/>
        </p:nvGraphicFramePr>
        <p:xfrm>
          <a:off x="0" y="0"/>
          <a:ext cx="195384" cy="158750"/>
        </p:xfrm>
        <a:graphic>
          <a:graphicData uri="http://schemas.openxmlformats.org/presentationml/2006/ole">
            <p:oleObj spid="_x0000_s256423" r:id="rId8" imgW="0" imgH="0" progId="">
              <p:embed/>
            </p:oleObj>
          </a:graphicData>
        </a:graphic>
      </p:graphicFrame>
      <p:sp>
        <p:nvSpPr>
          <p:cNvPr id="10" name="Title Placeholder 27"/>
          <p:cNvSpPr>
            <a:spLocks noGrp="1"/>
          </p:cNvSpPr>
          <p:nvPr>
            <p:ph type="title"/>
          </p:nvPr>
        </p:nvSpPr>
        <p:spPr>
          <a:xfrm>
            <a:off x="658449" y="747942"/>
            <a:ext cx="10880967" cy="72916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tabLst>
                <a:tab pos="8791575" algn="r"/>
              </a:tabLs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58449" y="1717675"/>
            <a:ext cx="10880967" cy="2241550"/>
          </a:xfrm>
        </p:spPr>
        <p:txBody>
          <a:bodyPr/>
          <a:lstStyle>
            <a:lvl1pPr>
              <a:tabLst>
                <a:tab pos="8791575" algn="r"/>
              </a:tabLst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0081097"/>
      </p:ext>
    </p:extLst>
  </p:cSld>
  <p:clrMapOvr>
    <a:masterClrMapping/>
  </p:clrMapOvr>
  <p:transition spd="med"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 hidden="1"/>
          <p:cNvGraphicFramePr>
            <a:graphicFrameLocks/>
          </p:cNvGraphicFramePr>
          <p:nvPr/>
        </p:nvGraphicFramePr>
        <p:xfrm>
          <a:off x="0" y="0"/>
          <a:ext cx="195384" cy="158750"/>
        </p:xfrm>
        <a:graphic>
          <a:graphicData uri="http://schemas.openxmlformats.org/presentationml/2006/ole">
            <p:oleObj spid="_x0000_s255890" r:id="rId7" imgW="0" imgH="0" progId="">
              <p:embed/>
            </p:oleObj>
          </a:graphicData>
        </a:graphic>
      </p:graphicFrame>
      <p:sp>
        <p:nvSpPr>
          <p:cNvPr id="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 flipH="1">
            <a:off x="0" y="620715"/>
            <a:ext cx="12192000" cy="92075"/>
          </a:xfrm>
          <a:prstGeom prst="rect">
            <a:avLst/>
          </a:prstGeom>
          <a:gradFill rotWithShape="1">
            <a:gsLst>
              <a:gs pos="0">
                <a:srgbClr val="002664">
                  <a:gamma/>
                  <a:tint val="0"/>
                  <a:invGamma/>
                </a:srgbClr>
              </a:gs>
              <a:gs pos="100000">
                <a:srgbClr val="002664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95095"/>
              </a:solidFill>
            </a:endParaRPr>
          </a:p>
        </p:txBody>
      </p:sp>
      <p:sp>
        <p:nvSpPr>
          <p:cNvPr id="5" name="Rectangl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321427"/>
            <a:ext cx="12192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C1C0BF"/>
              </a:solidFill>
            </a:endParaRPr>
          </a:p>
        </p:txBody>
      </p:sp>
      <p:sp>
        <p:nvSpPr>
          <p:cNvPr id="8" name="Slide Number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23431" y="6481764"/>
            <a:ext cx="15068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6D5AAF-D8AC-4D6D-9995-8A0F61AF7B71}" type="slidenum">
              <a:rPr lang="en-US" sz="1000">
                <a:solidFill>
                  <a:srgbClr val="FFFFFF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Slide Number Line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1539416" y="6497640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rgbClr val="000000"/>
              </a:solidFill>
              <a:cs typeface="Arial" pitchFamily="34" charset="0"/>
            </a:endParaRPr>
          </a:p>
        </p:txBody>
      </p:sp>
      <p:graphicFrame>
        <p:nvGraphicFramePr>
          <p:cNvPr id="11" name="Rectangle 3" hidden="1"/>
          <p:cNvGraphicFramePr>
            <a:graphicFrameLocks/>
          </p:cNvGraphicFramePr>
          <p:nvPr/>
        </p:nvGraphicFramePr>
        <p:xfrm>
          <a:off x="0" y="0"/>
          <a:ext cx="195384" cy="158750"/>
        </p:xfrm>
        <a:graphic>
          <a:graphicData uri="http://schemas.openxmlformats.org/presentationml/2006/ole">
            <p:oleObj spid="_x0000_s255891" r:id="rId8" imgW="0" imgH="0" progId="">
              <p:embed/>
            </p:oleObj>
          </a:graphicData>
        </a:graphic>
      </p:graphicFrame>
      <p:sp>
        <p:nvSpPr>
          <p:cNvPr id="7" name="Title Placeholder 27"/>
          <p:cNvSpPr>
            <a:spLocks noGrp="1"/>
          </p:cNvSpPr>
          <p:nvPr>
            <p:ph type="title"/>
          </p:nvPr>
        </p:nvSpPr>
        <p:spPr>
          <a:xfrm>
            <a:off x="658449" y="747942"/>
            <a:ext cx="10880967" cy="72916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tabLst>
                <a:tab pos="8791575" algn="r"/>
              </a:tabLst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315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80607" y="6401049"/>
            <a:ext cx="11430051" cy="456951"/>
          </a:xfrm>
          <a:prstGeom prst="rect">
            <a:avLst/>
          </a:prstGeom>
          <a:solidFill>
            <a:srgbClr val="02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354161" y="6453466"/>
            <a:ext cx="456497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2340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3929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189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5795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4" indent="0">
              <a:buNone/>
              <a:defRPr sz="1600" b="1"/>
            </a:lvl4pPr>
            <a:lvl5pPr marL="1828605" indent="0">
              <a:buNone/>
              <a:defRPr sz="1600" b="1"/>
            </a:lvl5pPr>
            <a:lvl6pPr marL="2285755" indent="0">
              <a:buNone/>
              <a:defRPr sz="1600" b="1"/>
            </a:lvl6pPr>
            <a:lvl7pPr marL="2742907" indent="0">
              <a:buNone/>
              <a:defRPr sz="1600" b="1"/>
            </a:lvl7pPr>
            <a:lvl8pPr marL="3200058" indent="0">
              <a:buNone/>
              <a:defRPr sz="1600" b="1"/>
            </a:lvl8pPr>
            <a:lvl9pPr marL="36572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4" indent="0">
              <a:buNone/>
              <a:defRPr sz="1600" b="1"/>
            </a:lvl4pPr>
            <a:lvl5pPr marL="1828605" indent="0">
              <a:buNone/>
              <a:defRPr sz="1600" b="1"/>
            </a:lvl5pPr>
            <a:lvl6pPr marL="2285755" indent="0">
              <a:buNone/>
              <a:defRPr sz="1600" b="1"/>
            </a:lvl6pPr>
            <a:lvl7pPr marL="2742907" indent="0">
              <a:buNone/>
              <a:defRPr sz="1600" b="1"/>
            </a:lvl7pPr>
            <a:lvl8pPr marL="3200058" indent="0">
              <a:buNone/>
              <a:defRPr sz="1600" b="1"/>
            </a:lvl8pPr>
            <a:lvl9pPr marL="36572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15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615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215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1" indent="0">
              <a:buNone/>
              <a:defRPr sz="1400"/>
            </a:lvl2pPr>
            <a:lvl3pPr marL="914303" indent="0">
              <a:buNone/>
              <a:defRPr sz="1200"/>
            </a:lvl3pPr>
            <a:lvl4pPr marL="1371454" indent="0">
              <a:buNone/>
              <a:defRPr sz="1000"/>
            </a:lvl4pPr>
            <a:lvl5pPr marL="1828605" indent="0">
              <a:buNone/>
              <a:defRPr sz="1000"/>
            </a:lvl5pPr>
            <a:lvl6pPr marL="2285755" indent="0">
              <a:buNone/>
              <a:defRPr sz="1000"/>
            </a:lvl6pPr>
            <a:lvl7pPr marL="2742907" indent="0">
              <a:buNone/>
              <a:defRPr sz="1000"/>
            </a:lvl7pPr>
            <a:lvl8pPr marL="3200058" indent="0">
              <a:buNone/>
              <a:defRPr sz="1000"/>
            </a:lvl8pPr>
            <a:lvl9pPr marL="36572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2762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51" indent="0">
              <a:buNone/>
              <a:defRPr sz="2800"/>
            </a:lvl2pPr>
            <a:lvl3pPr marL="914303" indent="0">
              <a:buNone/>
              <a:defRPr sz="2400"/>
            </a:lvl3pPr>
            <a:lvl4pPr marL="1371454" indent="0">
              <a:buNone/>
              <a:defRPr sz="2000"/>
            </a:lvl4pPr>
            <a:lvl5pPr marL="1828605" indent="0">
              <a:buNone/>
              <a:defRPr sz="2000"/>
            </a:lvl5pPr>
            <a:lvl6pPr marL="2285755" indent="0">
              <a:buNone/>
              <a:defRPr sz="2000"/>
            </a:lvl6pPr>
            <a:lvl7pPr marL="2742907" indent="0">
              <a:buNone/>
              <a:defRPr sz="2000"/>
            </a:lvl7pPr>
            <a:lvl8pPr marL="3200058" indent="0">
              <a:buNone/>
              <a:defRPr sz="2000"/>
            </a:lvl8pPr>
            <a:lvl9pPr marL="36572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1" indent="0">
              <a:buNone/>
              <a:defRPr sz="1400"/>
            </a:lvl2pPr>
            <a:lvl3pPr marL="914303" indent="0">
              <a:buNone/>
              <a:defRPr sz="1200"/>
            </a:lvl3pPr>
            <a:lvl4pPr marL="1371454" indent="0">
              <a:buNone/>
              <a:defRPr sz="1000"/>
            </a:lvl4pPr>
            <a:lvl5pPr marL="1828605" indent="0">
              <a:buNone/>
              <a:defRPr sz="1000"/>
            </a:lvl5pPr>
            <a:lvl6pPr marL="2285755" indent="0">
              <a:buNone/>
              <a:defRPr sz="1000"/>
            </a:lvl6pPr>
            <a:lvl7pPr marL="2742907" indent="0">
              <a:buNone/>
              <a:defRPr sz="1000"/>
            </a:lvl7pPr>
            <a:lvl8pPr marL="3200058" indent="0">
              <a:buNone/>
              <a:defRPr sz="1000"/>
            </a:lvl8pPr>
            <a:lvl9pPr marL="36572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837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83E1-113B-41CD-9B40-B875D77F6B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394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42" r:id="rId12"/>
    <p:sldLayoutId id="2147483736" r:id="rId13"/>
    <p:sldLayoutId id="2147483737" r:id="rId14"/>
    <p:sldLayoutId id="2147483739" r:id="rId15"/>
    <p:sldLayoutId id="2147483718" r:id="rId16"/>
    <p:sldLayoutId id="2147483778" r:id="rId17"/>
  </p:sldLayoutIdLst>
  <p:hf hdr="0" ftr="0" dt="0"/>
  <p:txStyles>
    <p:titleStyle>
      <a:lvl1pPr algn="l" defTabSz="91430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5" indent="-228575" algn="l" defTabSz="91430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6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8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9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80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32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3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4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4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4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7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1384" y="836712"/>
            <a:ext cx="107291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案例脱敏原则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 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ea1ChsPlain"/>
            </a:pP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一切可以使读者明确将案例与相关地区公司、当事员工、合作方、检查人相联系的字眼不应出现在案例中，具体来说：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不应出现龙湖或其他与龙湖相关的字眼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不应出现地区公司名称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，可以以甲地区公司、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地区公司、某地区公司指代；</a:t>
            </a: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不应出现具体项目名称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，包括可以使读者联想到龙湖的特有名称，如原著、天街、冠寓等，可以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花园、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项目、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自持项目、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长租项目等指代；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不应出现具体员工的姓名，但可以</a:t>
            </a:r>
            <a:r>
              <a:rPr lang="zh-CN" altLang="zh-CN" b="1" kern="1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保留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岗位</a:t>
            </a:r>
            <a:r>
              <a:rPr lang="zh-CN" altLang="zh-CN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如“项目负责人吴亦凡”，保留“项目负责人”即可；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不应出现合作方、供方的具体名称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，可以甲、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、某等指代。特殊情况下，如不出现合作方的具体名称无法清楚说明问题的（例如品牌假冒），可以保留；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不应出现检查人的姓名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，但可以保留团队名称，如财务</a:t>
            </a:r>
            <a:r>
              <a:rPr lang="zh-CN" altLang="zh-CN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团队</a:t>
            </a:r>
            <a:r>
              <a:rPr lang="zh-CN" altLang="en-US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、内审团队</a:t>
            </a:r>
            <a:r>
              <a:rPr lang="zh-CN" altLang="zh-CN" kern="100" dirty="0" smtClean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lvl="0" indent="-400050" algn="just">
              <a:spcAft>
                <a:spcPts val="0"/>
              </a:spcAft>
              <a:buFont typeface="+mj-ea"/>
              <a:buAutoNum type="ea1JpnChsDbPeriod" startAt="2"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涉及舞弊的事项，应在调查结束并进行处理后，方可整理为案例。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ea1JpnChsDbPeriod" startAt="2"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</a:t>
            </a:r>
            <a:r>
              <a:rPr lang="zh-CN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重大工程质量、重大决策等问题，一事一议，原则上不应在当年作为公开案例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。如不确定是否涉及，可咨询内审部地区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ea1JpnChsDbPeriod" startAt="2"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涉及龙湖商业机密的信息，如明示可能违反集团相关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规定的，可不在案例中明示。如不确定是否涉及，可咨询内审部地区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76983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5"/>
          <p:cNvSpPr txBox="1"/>
          <p:nvPr/>
        </p:nvSpPr>
        <p:spPr>
          <a:xfrm>
            <a:off x="637953" y="2163980"/>
            <a:ext cx="10430052" cy="16250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b="0" dirty="0" smtClean="0"/>
              <a:t>【</a:t>
            </a:r>
            <a:r>
              <a:rPr lang="zh-CN" altLang="en-US" sz="1800" b="0" dirty="0" smtClean="0"/>
              <a:t>描述问题</a:t>
            </a:r>
            <a:r>
              <a:rPr lang="en-US" altLang="zh-CN" sz="1800" b="0" dirty="0" smtClean="0"/>
              <a:t>】</a:t>
            </a:r>
            <a:r>
              <a:rPr lang="zh-CN" altLang="en-US" sz="1800" b="0" dirty="0" smtClean="0"/>
              <a:t>。</a:t>
            </a:r>
            <a:endParaRPr lang="en-US" altLang="zh-CN" sz="1800" b="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对问题的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分点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对问题的分点描述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0" dirty="0" smtClean="0"/>
          </a:p>
          <a:p>
            <a:r>
              <a:rPr lang="en-US" altLang="zh-CN" sz="1800" b="0" dirty="0" smtClean="0"/>
              <a:t>【</a:t>
            </a:r>
            <a:r>
              <a:rPr lang="zh-CN" altLang="en-US" sz="1800" b="0" dirty="0"/>
              <a:t>简要</a:t>
            </a:r>
            <a:r>
              <a:rPr lang="zh-CN" altLang="en-US" sz="1800" b="0" dirty="0" smtClean="0"/>
              <a:t>描述造成</a:t>
            </a:r>
            <a:r>
              <a:rPr lang="zh-CN" altLang="en-US" sz="1800" b="0" dirty="0"/>
              <a:t>的影响</a:t>
            </a:r>
            <a:r>
              <a:rPr lang="en-US" altLang="zh-CN" sz="1800" b="0" dirty="0" smtClean="0"/>
              <a:t>】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25" name="TextBox 19"/>
          <p:cNvSpPr txBox="1"/>
          <p:nvPr/>
        </p:nvSpPr>
        <p:spPr>
          <a:xfrm>
            <a:off x="635311" y="4392745"/>
            <a:ext cx="10437544" cy="3323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991F14FB-DA4E-4BAD-9352-6806DC1C94E8}"/>
              </a:ext>
            </a:extLst>
          </p:cNvPr>
          <p:cNvSpPr txBox="1"/>
          <p:nvPr/>
        </p:nvSpPr>
        <p:spPr>
          <a:xfrm>
            <a:off x="508675" y="224926"/>
            <a:ext cx="9771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编号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航道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职能</a:t>
            </a:r>
            <a:r>
              <a:rPr lang="en-US" altLang="zh-CN" sz="2200" b="1" dirty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200" b="1" dirty="0">
                <a:latin typeface="华文楷体" pitchFamily="2" charset="-122"/>
                <a:ea typeface="华文楷体" pitchFamily="2" charset="-122"/>
              </a:rPr>
              <a:t>案例标题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】</a:t>
            </a:r>
            <a:endParaRPr lang="zh-CN" altLang="en-US" sz="2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48998" y="3944310"/>
            <a:ext cx="2350658" cy="42079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原因分析：（如适用）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线形标注 1(带边框和强调线) 5"/>
          <p:cNvSpPr/>
          <p:nvPr/>
        </p:nvSpPr>
        <p:spPr>
          <a:xfrm>
            <a:off x="7032104" y="27558"/>
            <a:ext cx="2939380" cy="665138"/>
          </a:xfrm>
          <a:prstGeom prst="accentBorderCallout1">
            <a:avLst>
              <a:gd name="adj1" fmla="val 18750"/>
              <a:gd name="adj2" fmla="val -8333"/>
              <a:gd name="adj3" fmla="val 47621"/>
              <a:gd name="adj4" fmla="val -4798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标题应尽量简短说明存在的内控问题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23392" y="1843546"/>
            <a:ext cx="1372928" cy="332653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事件经过：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线形标注 1(带边框和强调线) 12"/>
          <p:cNvSpPr/>
          <p:nvPr/>
        </p:nvSpPr>
        <p:spPr>
          <a:xfrm>
            <a:off x="7081118" y="2060848"/>
            <a:ext cx="3402584" cy="1247520"/>
          </a:xfrm>
          <a:prstGeom prst="accentBorderCallout1">
            <a:avLst>
              <a:gd name="adj1" fmla="val 18750"/>
              <a:gd name="adj2" fmla="val -8333"/>
              <a:gd name="adj3" fmla="val 17682"/>
              <a:gd name="adj4" fmla="val -1453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1</a:t>
            </a:r>
            <a:r>
              <a:rPr lang="zh-CN" altLang="en-US" sz="1600" dirty="0" smtClean="0">
                <a:solidFill>
                  <a:srgbClr val="FF0000"/>
                </a:solidFill>
              </a:rPr>
              <a:t>）在不违反脱敏和保密原则的前提下，尽量说明具体数字和情形；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zh-CN" altLang="en-US" sz="1600" dirty="0" smtClean="0">
                <a:solidFill>
                  <a:srgbClr val="FF0000"/>
                </a:solidFill>
              </a:rPr>
              <a:t>）如</a:t>
            </a:r>
            <a:r>
              <a:rPr lang="zh-CN" altLang="en-US" sz="1600" dirty="0">
                <a:solidFill>
                  <a:srgbClr val="FF0000"/>
                </a:solidFill>
              </a:rPr>
              <a:t>照片或表格能</a:t>
            </a:r>
            <a:r>
              <a:rPr lang="zh-CN" altLang="en-US" sz="1600" dirty="0" smtClean="0">
                <a:solidFill>
                  <a:srgbClr val="FF0000"/>
                </a:solidFill>
              </a:rPr>
              <a:t>更好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zh-CN" altLang="en-US" sz="1600" dirty="0" smtClean="0">
                <a:solidFill>
                  <a:srgbClr val="FF0000"/>
                </a:solidFill>
              </a:rPr>
              <a:t>说明问题和影响，</a:t>
            </a:r>
            <a:r>
              <a:rPr lang="zh-CN" altLang="en-US" sz="1600" dirty="0">
                <a:solidFill>
                  <a:srgbClr val="FF0000"/>
                </a:solidFill>
              </a:rPr>
              <a:t>请</a:t>
            </a:r>
            <a:r>
              <a:rPr lang="zh-CN" altLang="en-US" sz="1600" dirty="0" smtClean="0">
                <a:solidFill>
                  <a:srgbClr val="FF0000"/>
                </a:solidFill>
              </a:rPr>
              <a:t>插入照片和表格。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2855639" y="2976510"/>
            <a:ext cx="3888433" cy="4512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线形标注 1(带边框和强调线) 15"/>
          <p:cNvSpPr/>
          <p:nvPr/>
        </p:nvSpPr>
        <p:spPr>
          <a:xfrm>
            <a:off x="7052654" y="3861048"/>
            <a:ext cx="3335362" cy="648072"/>
          </a:xfrm>
          <a:prstGeom prst="accentBorderCallout1">
            <a:avLst>
              <a:gd name="adj1" fmla="val 18750"/>
              <a:gd name="adj2" fmla="val -8333"/>
              <a:gd name="adj3" fmla="val 103791"/>
              <a:gd name="adj4" fmla="val -180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说明导致问题产生的原因。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5"/>
          <p:cNvSpPr txBox="1"/>
          <p:nvPr/>
        </p:nvSpPr>
        <p:spPr>
          <a:xfrm>
            <a:off x="637953" y="1013130"/>
            <a:ext cx="10430052" cy="6093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sz="1800" b="0" dirty="0" smtClean="0"/>
              <a:t>【</a:t>
            </a:r>
            <a:r>
              <a:rPr lang="zh-CN" altLang="en-US" sz="1800" b="0" dirty="0"/>
              <a:t>描述</a:t>
            </a:r>
            <a:r>
              <a:rPr lang="en-US" altLang="zh-CN" sz="1800" b="0" dirty="0" smtClean="0"/>
              <a:t>】</a:t>
            </a:r>
            <a:r>
              <a:rPr lang="zh-CN" altLang="en-US" sz="1800" b="0" dirty="0" smtClean="0"/>
              <a:t>。</a:t>
            </a:r>
            <a:endParaRPr lang="en-US" altLang="zh-CN" sz="1800" b="0" dirty="0" smtClean="0"/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业务背景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分点</a:t>
            </a: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</a:t>
            </a:r>
            <a:r>
              <a:rPr lang="en-US" altLang="zh-CN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47577" y="692696"/>
            <a:ext cx="2452079" cy="32043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背景：（如适用））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线形标注 1(带边框和强调线) 19"/>
          <p:cNvSpPr/>
          <p:nvPr/>
        </p:nvSpPr>
        <p:spPr>
          <a:xfrm>
            <a:off x="5087888" y="764704"/>
            <a:ext cx="6624736" cy="857824"/>
          </a:xfrm>
          <a:prstGeom prst="accentBorderCallout1">
            <a:avLst>
              <a:gd name="adj1" fmla="val 18750"/>
              <a:gd name="adj2" fmla="val -8333"/>
              <a:gd name="adj3" fmla="val 13651"/>
              <a:gd name="adj4" fmla="val -317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如介绍业务背景有助于读者更清楚地理解问题所在和产生原因，请在此描述业务背景，如相关业务的做法、流程、关键角色、术语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相关公司和国家规定。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627008" y="5533619"/>
            <a:ext cx="10437544" cy="3323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40695" y="5013176"/>
            <a:ext cx="2350658" cy="42079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</a:t>
            </a: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人员反馈：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线形标注 1(带边框和强调线) 28"/>
          <p:cNvSpPr/>
          <p:nvPr/>
        </p:nvSpPr>
        <p:spPr>
          <a:xfrm>
            <a:off x="7205054" y="5085184"/>
            <a:ext cx="3335362" cy="648072"/>
          </a:xfrm>
          <a:prstGeom prst="accentBorderCallout1">
            <a:avLst>
              <a:gd name="adj1" fmla="val 18750"/>
              <a:gd name="adj2" fmla="val -8333"/>
              <a:gd name="adj3" fmla="val 103791"/>
              <a:gd name="adj4" fmla="val -180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说明岗位，不出现姓名。具体见脱敏原则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4" name="图表 2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877884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1" grpId="0" animBg="1"/>
      <p:bldP spid="15" grpId="0" animBg="1"/>
      <p:bldP spid="18" grpId="0"/>
      <p:bldP spid="19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991F14FB-DA4E-4BAD-9352-6806DC1C94E8}"/>
              </a:ext>
            </a:extLst>
          </p:cNvPr>
          <p:cNvSpPr txBox="1"/>
          <p:nvPr/>
        </p:nvSpPr>
        <p:spPr>
          <a:xfrm>
            <a:off x="508675" y="161131"/>
            <a:ext cx="9771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案例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编号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】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航道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职能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+</a:t>
            </a:r>
            <a:r>
              <a:rPr lang="zh-CN" altLang="en-US" sz="2200" b="1" dirty="0" smtClean="0">
                <a:latin typeface="华文楷体" pitchFamily="2" charset="-122"/>
                <a:ea typeface="华文楷体" pitchFamily="2" charset="-122"/>
              </a:rPr>
              <a:t>案例标题</a:t>
            </a:r>
            <a:r>
              <a:rPr lang="en-US" altLang="zh-CN" sz="2200" b="1" dirty="0" smtClean="0">
                <a:latin typeface="华文楷体" pitchFamily="2" charset="-122"/>
                <a:ea typeface="华文楷体" pitchFamily="2" charset="-122"/>
              </a:rPr>
              <a:t>】</a:t>
            </a:r>
            <a:endParaRPr lang="zh-CN" altLang="en-US" sz="22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623392" y="1387196"/>
            <a:ext cx="10437544" cy="3136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 smtClean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637078" y="929568"/>
            <a:ext cx="2218561" cy="374366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问题定性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xmlns="" id="{745B8EC7-0321-4B88-946B-856220797B1B}"/>
              </a:ext>
            </a:extLst>
          </p:cNvPr>
          <p:cNvSpPr txBox="1"/>
          <p:nvPr/>
        </p:nvSpPr>
        <p:spPr>
          <a:xfrm>
            <a:off x="648587" y="3717032"/>
            <a:ext cx="2855126" cy="437398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1025" tIns="34017" rIns="51025" bIns="34017" anchor="ctr"/>
          <a:lstStyle>
            <a:defPPr>
              <a:defRPr lang="zh-CN"/>
            </a:defPPr>
            <a:lvl1pPr defTabSz="864235" fontAlgn="ctr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zh-CN" dirty="0" smtClean="0"/>
              <a:t>整改措施</a:t>
            </a:r>
            <a:r>
              <a:rPr lang="zh-CN" altLang="en-US" dirty="0" smtClean="0"/>
              <a:t>：</a:t>
            </a:r>
            <a:endParaRPr lang="en-US" altLang="zh-CN" dirty="0"/>
          </a:p>
        </p:txBody>
      </p:sp>
      <p:sp>
        <p:nvSpPr>
          <p:cNvPr id="28" name="TextBox 103">
            <a:extLst>
              <a:ext uri="{FF2B5EF4-FFF2-40B4-BE49-F238E27FC236}">
                <a16:creationId xmlns:a16="http://schemas.microsoft.com/office/drawing/2014/main" xmlns="" id="{07AC5201-6BC2-4B6F-AFBA-6E2B70A4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21" y="4276087"/>
            <a:ext cx="10716736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pPr marL="36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b="0" dirty="0" smtClean="0"/>
              <a:t>【</a:t>
            </a:r>
            <a:r>
              <a:rPr lang="zh-CN" altLang="zh-CN" sz="1800" b="0" dirty="0" smtClean="0"/>
              <a:t>整改方案和</a:t>
            </a:r>
            <a:r>
              <a:rPr lang="zh-CN" altLang="en-US" sz="1800" b="0" dirty="0" smtClean="0"/>
              <a:t>改善</a:t>
            </a:r>
            <a:r>
              <a:rPr lang="zh-CN" altLang="zh-CN" sz="1800" b="0" dirty="0" smtClean="0"/>
              <a:t>措施</a:t>
            </a:r>
            <a:r>
              <a:rPr lang="en-US" altLang="zh-CN" sz="1800" b="0" dirty="0" smtClean="0"/>
              <a:t>1】【</a:t>
            </a:r>
            <a:r>
              <a:rPr lang="zh-CN" altLang="en-US" sz="1800" b="0" dirty="0" smtClean="0"/>
              <a:t>负责部门：</a:t>
            </a:r>
            <a:r>
              <a:rPr lang="en-US" altLang="zh-CN" sz="1800" b="0" dirty="0" smtClean="0"/>
              <a:t>xxx】</a:t>
            </a:r>
            <a:r>
              <a:rPr lang="zh-CN" altLang="en-US" sz="1800" b="0" dirty="0" smtClean="0"/>
              <a:t>；</a:t>
            </a:r>
            <a:endParaRPr lang="en-US" altLang="zh-CN" sz="1800" b="0" dirty="0"/>
          </a:p>
          <a:p>
            <a:pPr marL="36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b="0" dirty="0"/>
              <a:t>【</a:t>
            </a:r>
            <a:r>
              <a:rPr lang="zh-CN" altLang="zh-CN" sz="1800" b="0" dirty="0"/>
              <a:t>整改方案</a:t>
            </a:r>
            <a:r>
              <a:rPr lang="zh-CN" altLang="zh-CN" sz="1800" b="0" dirty="0" smtClean="0"/>
              <a:t>和</a:t>
            </a:r>
            <a:r>
              <a:rPr lang="zh-CN" altLang="en-US" sz="1800" b="0" dirty="0" smtClean="0"/>
              <a:t>改善</a:t>
            </a:r>
            <a:r>
              <a:rPr lang="zh-CN" altLang="zh-CN" sz="1800" b="0" dirty="0" smtClean="0"/>
              <a:t>措施</a:t>
            </a:r>
            <a:r>
              <a:rPr lang="en-US" altLang="zh-CN" sz="1800" b="0" dirty="0" smtClean="0"/>
              <a:t>2】【</a:t>
            </a:r>
            <a:r>
              <a:rPr lang="zh-CN" altLang="en-US" sz="1800" b="0" dirty="0"/>
              <a:t>负责部门：</a:t>
            </a:r>
            <a:r>
              <a:rPr lang="en-US" altLang="zh-CN" sz="1800" b="0" dirty="0"/>
              <a:t>xxx</a:t>
            </a:r>
            <a:r>
              <a:rPr lang="en-US" altLang="zh-CN" sz="1800" b="0" dirty="0" smtClean="0"/>
              <a:t>】</a:t>
            </a:r>
            <a:r>
              <a:rPr lang="zh-CN" altLang="en-US" sz="1800" b="0" dirty="0" smtClean="0"/>
              <a:t>；</a:t>
            </a:r>
            <a:endParaRPr lang="en-US" altLang="zh-CN" sz="1800" b="0" dirty="0" smtClean="0"/>
          </a:p>
          <a:p>
            <a:pPr marL="36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800" b="0" dirty="0"/>
              <a:t>【】</a:t>
            </a:r>
          </a:p>
        </p:txBody>
      </p:sp>
      <p:sp>
        <p:nvSpPr>
          <p:cNvPr id="16" name="线形标注 1(带边框和强调线) 15"/>
          <p:cNvSpPr/>
          <p:nvPr/>
        </p:nvSpPr>
        <p:spPr>
          <a:xfrm>
            <a:off x="7052654" y="908720"/>
            <a:ext cx="4083906" cy="648072"/>
          </a:xfrm>
          <a:prstGeom prst="accentBorderCallout1">
            <a:avLst>
              <a:gd name="adj1" fmla="val 18750"/>
              <a:gd name="adj2" fmla="val -8333"/>
              <a:gd name="adj3" fmla="val 27364"/>
              <a:gd name="adj4" fmla="val -15682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描述问题性质。如能明确属于一般、重大缺陷还是系统性缺陷，可在此一并说明。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xmlns="" id="{745B8EC7-0321-4B88-946B-856220797B1B}"/>
              </a:ext>
            </a:extLst>
          </p:cNvPr>
          <p:cNvSpPr txBox="1"/>
          <p:nvPr/>
        </p:nvSpPr>
        <p:spPr>
          <a:xfrm>
            <a:off x="662010" y="2208131"/>
            <a:ext cx="2825873" cy="435243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1025" tIns="34017" rIns="51025" bIns="34017" anchor="ctr"/>
          <a:lstStyle>
            <a:defPPr>
              <a:defRPr lang="zh-CN"/>
            </a:defPPr>
            <a:lvl1pPr defTabSz="864235" fontAlgn="ctr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dirty="0" smtClean="0"/>
              <a:t>处理结果： （如适用）</a:t>
            </a:r>
            <a:endParaRPr lang="en-US" altLang="zh-CN" dirty="0"/>
          </a:p>
        </p:txBody>
      </p:sp>
      <p:sp>
        <p:nvSpPr>
          <p:cNvPr id="11" name="TextBox 103">
            <a:extLst>
              <a:ext uri="{FF2B5EF4-FFF2-40B4-BE49-F238E27FC236}">
                <a16:creationId xmlns:a16="http://schemas.microsoft.com/office/drawing/2014/main" xmlns="" id="{07AC5201-6BC2-4B6F-AFBA-6E2B70A44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48" y="2765031"/>
            <a:ext cx="10716736" cy="375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pPr marL="74250" lvl="1">
              <a:lnSpc>
                <a:spcPct val="150000"/>
              </a:lnSpc>
            </a:pPr>
            <a:r>
              <a:rPr lang="en-US" altLang="zh-CN" sz="1800" b="0" dirty="0" smtClean="0"/>
              <a:t>【】</a:t>
            </a:r>
            <a:endParaRPr lang="en-US" altLang="zh-CN" sz="1800" b="0" dirty="0"/>
          </a:p>
        </p:txBody>
      </p:sp>
      <p:pic>
        <p:nvPicPr>
          <p:cNvPr id="12" name="图片 11" descr="fro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0" y="1014412"/>
            <a:ext cx="57150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48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heme/theme1.xml><?xml version="1.0" encoding="utf-8"?>
<a:theme xmlns:a="http://schemas.openxmlformats.org/drawingml/2006/main" name="新模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新模版" id="{08E98797-8901-4003-9D28-D83E204E8CBF}" vid="{7BB08F4D-5EF0-4D68-B7E5-975364F9253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新模版</Template>
  <TotalTime>175427</TotalTime>
  <Words>408</Words>
  <Application>Microsoft Office PowerPoint</Application>
  <PresentationFormat>自定义</PresentationFormat>
  <Paragraphs>47</Paragraphs>
  <Slides>3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新模版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wudi</dc:creator>
  <cp:lastModifiedBy>Administrator</cp:lastModifiedBy>
  <cp:revision>6879</cp:revision>
  <cp:lastPrinted>2019-09-03T00:27:11Z</cp:lastPrinted>
  <dcterms:created xsi:type="dcterms:W3CDTF">2012-10-30T08:08:10Z</dcterms:created>
  <dcterms:modified xsi:type="dcterms:W3CDTF">2020-02-19T06:38:13Z</dcterms:modified>
</cp:coreProperties>
</file>