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5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F6EF3-6013-44DC-9E99-B47492058C36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9482-B1D1-4760-AF0E-7D5893159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3EDF5-40D4-4C5F-BD3B-FD037B2C5A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1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82-B1D1-4760-AF0E-7D58931592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4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E2DD2-D700-4E68-8735-F7C854C4A16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35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E2DD2-D700-4E68-8735-F7C854C4A16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99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5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3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0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9874" y="6453467"/>
            <a:ext cx="11430785" cy="404534"/>
          </a:xfrm>
          <a:prstGeom prst="rect">
            <a:avLst/>
          </a:prstGeom>
          <a:solidFill>
            <a:srgbClr val="0238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8B46342D-227E-4E32-97B5-2D005F9F4DAF}"/>
              </a:ext>
            </a:extLst>
          </p:cNvPr>
          <p:cNvCxnSpPr/>
          <p:nvPr userDrawn="1"/>
        </p:nvCxnSpPr>
        <p:spPr>
          <a:xfrm>
            <a:off x="456812" y="609362"/>
            <a:ext cx="11430786" cy="0"/>
          </a:xfrm>
          <a:prstGeom prst="line">
            <a:avLst/>
          </a:prstGeom>
          <a:ln w="9525">
            <a:solidFill>
              <a:srgbClr val="02389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8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79874" y="6453467"/>
            <a:ext cx="11430785" cy="404534"/>
          </a:xfrm>
          <a:prstGeom prst="rect">
            <a:avLst/>
          </a:prstGeom>
          <a:solidFill>
            <a:srgbClr val="0238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8B46342D-227E-4E32-97B5-2D005F9F4DAF}"/>
              </a:ext>
            </a:extLst>
          </p:cNvPr>
          <p:cNvCxnSpPr/>
          <p:nvPr userDrawn="1"/>
        </p:nvCxnSpPr>
        <p:spPr>
          <a:xfrm>
            <a:off x="456812" y="609362"/>
            <a:ext cx="11430786" cy="0"/>
          </a:xfrm>
          <a:prstGeom prst="line">
            <a:avLst/>
          </a:prstGeom>
          <a:ln w="9525">
            <a:solidFill>
              <a:srgbClr val="02389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108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0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3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2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2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0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0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79874" y="6453467"/>
            <a:ext cx="11430785" cy="404534"/>
          </a:xfrm>
          <a:prstGeom prst="rect">
            <a:avLst/>
          </a:prstGeom>
          <a:solidFill>
            <a:srgbClr val="0238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8B46342D-227E-4E32-97B5-2D005F9F4DAF}"/>
              </a:ext>
            </a:extLst>
          </p:cNvPr>
          <p:cNvCxnSpPr/>
          <p:nvPr userDrawn="1"/>
        </p:nvCxnSpPr>
        <p:spPr>
          <a:xfrm>
            <a:off x="456812" y="609362"/>
            <a:ext cx="11430786" cy="0"/>
          </a:xfrm>
          <a:prstGeom prst="line">
            <a:avLst/>
          </a:prstGeom>
          <a:ln w="9525">
            <a:solidFill>
              <a:srgbClr val="02389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73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539302" y="236777"/>
            <a:ext cx="1043349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Gjadkjflajfdlka</a:t>
            </a:r>
            <a:r>
              <a:rPr lang="en-US" altLang="zh-CN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2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fdkajflkjflkdsajflkdsajlkjlksadjflk</a:t>
            </a:r>
            <a:endParaRPr lang="en-US" altLang="zh-CN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Box 26">
            <a:extLst>
              <a:ext uri="{FF2B5EF4-FFF2-40B4-BE49-F238E27FC236}"/>
            </a:extLst>
          </p:cNvPr>
          <p:cNvSpPr txBox="1"/>
          <p:nvPr/>
        </p:nvSpPr>
        <p:spPr>
          <a:xfrm>
            <a:off x="504824" y="850900"/>
            <a:ext cx="1120457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Gjadkjflajfdlka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fdkajflkjflkdsajflkdsajlkjlksadjflk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37"/>
          <p:cNvSpPr txBox="1">
            <a:spLocks noChangeArrowheads="1"/>
          </p:cNvSpPr>
          <p:nvPr/>
        </p:nvSpPr>
        <p:spPr bwMode="auto">
          <a:xfrm>
            <a:off x="654050" y="3065463"/>
            <a:ext cx="791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Gjadkjflajfdlka</a:t>
            </a:r>
            <a:r>
              <a:rPr lang="en-US" altLang="zh-CN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fdkajflkjflkdsajflkdsajlkjlksadjflk</a:t>
            </a:r>
            <a:endParaRPr lang="en-US" altLang="zh-CN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Text Box 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39303" y="2137513"/>
            <a:ext cx="1499934" cy="193176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36000" rIns="54000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itchFamily="2" charset="2"/>
              <a:buNone/>
              <a:defRPr kumimoji="1" sz="1400" b="1">
                <a:solidFill>
                  <a:srgbClr val="FFFFFF"/>
                </a:solidFill>
                <a:latin typeface="宋体" charset="-122"/>
              </a:defRPr>
            </a:lvl1pPr>
          </a:lstStyle>
          <a:p>
            <a:pPr eaLnBrk="1" hangingPunct="1">
              <a:spcAft>
                <a:spcPts val="0"/>
              </a:spcAft>
              <a:defRPr/>
            </a:pPr>
            <a:r>
              <a:rPr lang="en-US" altLang="zh-CN" sz="1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werw</a:t>
            </a:r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2039938" y="2076450"/>
            <a:ext cx="7031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总</a:t>
            </a:r>
            <a:r>
              <a:rPr lang="en-US" altLang="zh-CN" sz="1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Gjadkjflajfdlka</a:t>
            </a:r>
            <a:r>
              <a:rPr lang="en-US" altLang="zh-CN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fdkajflkjflkdsajflkdsajlkjlksadjflk</a:t>
            </a:r>
            <a:endParaRPr lang="en-US" altLang="zh-CN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矩形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9750" y="2447925"/>
            <a:ext cx="1116964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Gjadkjflajfdlka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fdkajflkjflkdsajflkdsajlkjlksadjflk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12" y="3490952"/>
            <a:ext cx="10860087" cy="26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539302" y="236777"/>
            <a:ext cx="1043349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2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GGjadkjflajfdlka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2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fdkajflkjflkdsajflkdsajlkjlksadjflk</a:t>
            </a:r>
            <a:endParaRPr lang="en-US" altLang="zh-CN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/>
            </a:extLst>
          </p:cNvPr>
          <p:cNvSpPr txBox="1"/>
          <p:nvPr/>
        </p:nvSpPr>
        <p:spPr>
          <a:xfrm>
            <a:off x="423862" y="4765675"/>
            <a:ext cx="1091723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Gjadkjflajfdlka</a:t>
            </a: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fdkajflkjflkdsajflkdsajlkjlksadjflk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 Box 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433054" y="4468756"/>
            <a:ext cx="1499934" cy="193176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36000" rIns="54000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itchFamily="2" charset="2"/>
              <a:buNone/>
              <a:defRPr kumimoji="1" sz="1400" b="1">
                <a:solidFill>
                  <a:srgbClr val="FFFFFF"/>
                </a:solidFill>
                <a:latin typeface="宋体" charset="-122"/>
              </a:defRPr>
            </a:lvl1pPr>
          </a:lstStyle>
          <a:p>
            <a:pPr eaLnBrk="1" hangingPunct="1">
              <a:spcAft>
                <a:spcPts val="0"/>
              </a:spcAft>
              <a:defRPr/>
            </a:pPr>
            <a:r>
              <a:rPr lang="en-US" altLang="zh-CN" sz="1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adf</a:t>
            </a:r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/>
            </a:extLst>
          </p:cNvPr>
          <p:cNvSpPr txBox="1"/>
          <p:nvPr/>
        </p:nvSpPr>
        <p:spPr>
          <a:xfrm>
            <a:off x="433054" y="5742764"/>
            <a:ext cx="1093628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Gjadkjflajfdlka</a:t>
            </a: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fdkajflkjflkdsajflkdsajlkjlksadjflk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59">
            <a:extLst>
              <a:ext uri="{FF2B5EF4-FFF2-40B4-BE49-F238E27FC236}"/>
            </a:extLst>
          </p:cNvPr>
          <p:cNvSpPr txBox="1"/>
          <p:nvPr/>
        </p:nvSpPr>
        <p:spPr>
          <a:xfrm>
            <a:off x="368300" y="3984625"/>
            <a:ext cx="109728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Gjadkjflajfdlka 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fdkajflkjflkdsajflkdsajlkjlksadjflk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" y="702132"/>
            <a:ext cx="100298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9302" y="236777"/>
            <a:ext cx="1043349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2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GGjadkjflajfdlka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2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fdkajflkjflkdsajflkdsajlkjlksadjflk</a:t>
            </a:r>
            <a:endParaRPr lang="en-US" altLang="zh-CN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 Box 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95536" y="764704"/>
            <a:ext cx="1499934" cy="193176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36000" rIns="54000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itchFamily="2" charset="2"/>
              <a:buNone/>
              <a:defRPr kumimoji="1" sz="1400" b="1">
                <a:solidFill>
                  <a:srgbClr val="FFFFFF"/>
                </a:solidFill>
                <a:latin typeface="宋体" charset="-122"/>
              </a:defRPr>
            </a:lvl1pPr>
          </a:lstStyle>
          <a:p>
            <a:pPr eaLnBrk="1" hangingPunct="1">
              <a:spcAft>
                <a:spcPts val="0"/>
              </a:spcAft>
              <a:defRPr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123</a:t>
            </a:r>
            <a:endParaRPr lang="zh-CN" altLang="en-US" sz="18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835150" y="725488"/>
            <a:ext cx="8718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甲</a:t>
            </a:r>
            <a:r>
              <a:rPr lang="en-US" altLang="zh-CN" sz="1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Gjadkjflajfdlka</a:t>
            </a:r>
            <a:r>
              <a:rPr lang="en-US" altLang="zh-CN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fdkajflkjflkdsajflkdsajlkjlksadjflk</a:t>
            </a:r>
            <a:endParaRPr lang="en-US" altLang="zh-CN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Text Box 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407770" y="4659194"/>
            <a:ext cx="1499934" cy="353982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36000" rIns="54000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itchFamily="2" charset="2"/>
              <a:buNone/>
              <a:defRPr kumimoji="1" sz="1400" b="1">
                <a:solidFill>
                  <a:srgbClr val="FFFFFF"/>
                </a:solidFill>
                <a:latin typeface="宋体" charset="-122"/>
              </a:defRPr>
            </a:lvl1pPr>
          </a:lstStyle>
          <a:p>
            <a:pPr eaLnBrk="1" hangingPunct="1">
              <a:spcAft>
                <a:spcPts val="0"/>
              </a:spcAft>
              <a:defRPr/>
            </a:pP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1221e</a:t>
            </a:r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TextBox 15">
            <a:extLst>
              <a:ext uri="{FF2B5EF4-FFF2-40B4-BE49-F238E27FC236}"/>
            </a:extLst>
          </p:cNvPr>
          <p:cNvSpPr txBox="1"/>
          <p:nvPr/>
        </p:nvSpPr>
        <p:spPr>
          <a:xfrm>
            <a:off x="395288" y="5086350"/>
            <a:ext cx="1098391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Gjadkjflajfdlka</a:t>
            </a: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fdkajflkjflkdsajflkdsajlkjlksadjflk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/>
            </a:extLst>
          </p:cNvPr>
          <p:cNvSpPr txBox="1"/>
          <p:nvPr/>
        </p:nvSpPr>
        <p:spPr>
          <a:xfrm>
            <a:off x="407770" y="5990521"/>
            <a:ext cx="1098391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Gjadkjflajfdlka</a:t>
            </a:r>
            <a:r>
              <a:rPr lang="en-US" altLang="zh-CN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fdkajflkjflkdsajflkdsajlkjlksadjflk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12" y="1120769"/>
            <a:ext cx="8601075" cy="1536709"/>
          </a:xfrm>
          <a:prstGeom prst="rect">
            <a:avLst/>
          </a:prstGeom>
        </p:spPr>
      </p:pic>
      <p:pic>
        <p:nvPicPr>
          <p:cNvPr id="40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69380"/>
            <a:ext cx="8201496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708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9302" y="236777"/>
            <a:ext cx="1043349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Gajldskjflkdajfkljdsalkfjlkds</a:t>
            </a:r>
            <a:endParaRPr lang="en-US" altLang="zh-CN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19"/>
          <p:cNvSpPr txBox="1"/>
          <p:nvPr/>
        </p:nvSpPr>
        <p:spPr>
          <a:xfrm>
            <a:off x="623888" y="1558925"/>
            <a:ext cx="1061561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Gajldskjflkdajfkljdsalkfjlkds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TextBox 103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623888" y="2543175"/>
            <a:ext cx="10615612" cy="664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1pPr>
            <a:lvl2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2pPr>
          </a:lstStyle>
          <a:p>
            <a:r>
              <a:rPr lang="en-US" altLang="zh-CN" sz="1800" dirty="0" err="1"/>
              <a:t>Gajldskjflkdajfkljdsalkfjlkds</a:t>
            </a:r>
            <a:endParaRPr lang="en-US" altLang="zh-CN" sz="1800" dirty="0"/>
          </a:p>
          <a:p>
            <a:pPr eaLnBrk="1" fontAlgn="ctr" hangingPunct="1">
              <a:defRPr/>
            </a:pPr>
            <a:r>
              <a:rPr lang="zh-CN" altLang="en-US" sz="1800" b="0" dirty="0" smtClean="0">
                <a:solidFill>
                  <a:schemeClr val="dk1"/>
                </a:solidFill>
              </a:rPr>
              <a:t>。</a:t>
            </a:r>
            <a:endParaRPr lang="zh-CN" altLang="en-US" sz="1800" b="0" dirty="0">
              <a:solidFill>
                <a:schemeClr val="dk1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35848" y="913232"/>
            <a:ext cx="1080120" cy="310679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>
              <a:defRPr/>
            </a:pPr>
            <a:r>
              <a:rPr lang="en-US" altLang="zh-CN" sz="1800" kern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1231</a:t>
            </a:r>
            <a:endParaRPr lang="zh-CN" altLang="en-US" sz="1800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35848" y="2087850"/>
            <a:ext cx="1080120" cy="310679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>
              <a:defRPr/>
            </a:pP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整改措施</a:t>
            </a:r>
          </a:p>
        </p:txBody>
      </p:sp>
    </p:spTree>
    <p:extLst>
      <p:ext uri="{BB962C8B-B14F-4D97-AF65-F5344CB8AC3E}">
        <p14:creationId xmlns:p14="http://schemas.microsoft.com/office/powerpoint/2010/main" val="2552395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43</Words>
  <Application>Microsoft Office PowerPoint</Application>
  <PresentationFormat>宽屏</PresentationFormat>
  <Paragraphs>27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华文楷体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胡丹</dc:creator>
  <cp:lastModifiedBy>胡丹</cp:lastModifiedBy>
  <cp:revision>8</cp:revision>
  <dcterms:created xsi:type="dcterms:W3CDTF">2019-12-08T10:05:14Z</dcterms:created>
  <dcterms:modified xsi:type="dcterms:W3CDTF">2020-02-21T09:41:43Z</dcterms:modified>
</cp:coreProperties>
</file>