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6EF3-6013-44DC-9E99-B47492058C36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82-B1D1-4760-AF0E-7D5893159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256" y="1949676"/>
            <a:ext cx="3897313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图片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0" y="1939590"/>
            <a:ext cx="42941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 Box 6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07988" y="4460587"/>
            <a:ext cx="1651687" cy="24116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/>
            </a:extLst>
          </p:cNvPr>
          <p:cNvSpPr/>
          <p:nvPr/>
        </p:nvSpPr>
        <p:spPr>
          <a:xfrm>
            <a:off x="398461" y="4747104"/>
            <a:ext cx="113595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/>
            </a:extLst>
          </p:cNvPr>
          <p:cNvSpPr/>
          <p:nvPr/>
        </p:nvSpPr>
        <p:spPr>
          <a:xfrm>
            <a:off x="407988" y="6145946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/>
            </a:extLst>
          </p:cNvPr>
          <p:cNvSpPr/>
          <p:nvPr/>
        </p:nvSpPr>
        <p:spPr>
          <a:xfrm>
            <a:off x="407988" y="5446525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矩形 33">
            <a:extLst>
              <a:ext uri="{FF2B5EF4-FFF2-40B4-BE49-F238E27FC236}"/>
            </a:extLst>
          </p:cNvPr>
          <p:cNvSpPr/>
          <p:nvPr/>
        </p:nvSpPr>
        <p:spPr>
          <a:xfrm>
            <a:off x="398462" y="980938"/>
            <a:ext cx="5823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5" name="矩形 34">
            <a:extLst>
              <a:ext uri="{FF2B5EF4-FFF2-40B4-BE49-F238E27FC236}"/>
            </a:extLst>
          </p:cNvPr>
          <p:cNvSpPr/>
          <p:nvPr/>
        </p:nvSpPr>
        <p:spPr>
          <a:xfrm>
            <a:off x="6613525" y="1003500"/>
            <a:ext cx="514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矩形 5"/>
          <p:cNvSpPr>
            <a:spLocks noChangeArrowheads="1"/>
          </p:cNvSpPr>
          <p:nvPr/>
        </p:nvSpPr>
        <p:spPr bwMode="auto">
          <a:xfrm>
            <a:off x="333375" y="657088"/>
            <a:ext cx="1422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/>
          <p:cNvSpPr txBox="1"/>
          <p:nvPr/>
        </p:nvSpPr>
        <p:spPr>
          <a:xfrm>
            <a:off x="623888" y="1406794"/>
            <a:ext cx="1120367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103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623888" y="2543175"/>
            <a:ext cx="11203677" cy="31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r>
              <a:rPr lang="en-US" altLang="zh-CN" sz="1800" dirty="0" err="1"/>
              <a:t>Asdjflkjdsakf</a:t>
            </a:r>
            <a:r>
              <a:rPr lang="en-US" altLang="zh-CN" sz="1800" dirty="0"/>
              <a:t> </a:t>
            </a:r>
            <a:endParaRPr lang="en-US" altLang="zh-CN" sz="1800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5848" y="913232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5848" y="2087850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3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胡丹</cp:lastModifiedBy>
  <cp:revision>8</cp:revision>
  <dcterms:created xsi:type="dcterms:W3CDTF">2019-12-08T10:05:14Z</dcterms:created>
  <dcterms:modified xsi:type="dcterms:W3CDTF">2020-02-21T09:42:18Z</dcterms:modified>
</cp:coreProperties>
</file>