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5B50D-100E-4F8B-A53B-B47B6506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9939E8-AF24-4B3B-AB6C-8CFBFFD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CF3F-1155-4985-AB8F-CA663710E7F1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76E1E-0B29-473A-9527-B8F5E201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75971-0620-4EC4-BC8C-B021B421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8F17-5BD8-4878-A077-F1D63A3D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E8603-2989-412F-8FEF-51563872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54480-A23F-45C5-A757-C7E76D88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08750-E7F3-43B0-9565-8DB40461C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CF3F-1155-4985-AB8F-CA663710E7F1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A0A4F-181E-4D3B-9814-6AF98486B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FE3C7-3626-4EF7-A04D-A1112D12F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8F17-5BD8-4878-A077-F1D63A3D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79C2DC0-4C51-4491-A265-9CAC2209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B415D-558F-4666-8457-4848838D43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614C80C-DAC5-4B00-9843-2D8A015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28FFD-F088-4BB2-8B59-38B3ACA7B1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91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3B76EE2-90AD-4D28-9764-ADE102ED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08B311-3B0D-4344-9B90-4263A7B40A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05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洋</dc:creator>
  <cp:lastModifiedBy>张 洋</cp:lastModifiedBy>
  <cp:revision>1</cp:revision>
  <dcterms:created xsi:type="dcterms:W3CDTF">2020-02-20T09:11:31Z</dcterms:created>
  <dcterms:modified xsi:type="dcterms:W3CDTF">2020-02-20T09:11:31Z</dcterms:modified>
</cp:coreProperties>
</file>