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8E415-56A7-4BC3-87F1-24D1B67E888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3E8018-21C7-449B-B1CE-D80D1B5B56E8}">
      <dgm:prSet phldrT="[文本]"/>
      <dgm:spPr/>
      <dgm:t>
        <a:bodyPr/>
        <a:lstStyle/>
        <a:p>
          <a:r>
            <a:rPr lang="en-US" altLang="zh-CN" dirty="0"/>
            <a:t>TEST</a:t>
          </a:r>
          <a:endParaRPr lang="zh-CN" altLang="en-US" dirty="0"/>
        </a:p>
      </dgm:t>
    </dgm:pt>
    <dgm:pt modelId="{B633FD3C-0180-4C82-B3D0-58EC79354F3F}" type="parTrans" cxnId="{F26E6EA3-7EE7-4DF5-A16A-E80DE224C689}">
      <dgm:prSet/>
      <dgm:spPr/>
      <dgm:t>
        <a:bodyPr/>
        <a:lstStyle/>
        <a:p>
          <a:endParaRPr lang="zh-CN" altLang="en-US"/>
        </a:p>
      </dgm:t>
    </dgm:pt>
    <dgm:pt modelId="{C7789584-52E2-49F4-BB0D-B0267DD8F934}" type="sibTrans" cxnId="{F26E6EA3-7EE7-4DF5-A16A-E80DE224C689}">
      <dgm:prSet/>
      <dgm:spPr/>
      <dgm:t>
        <a:bodyPr/>
        <a:lstStyle/>
        <a:p>
          <a:endParaRPr lang="zh-CN" altLang="en-US"/>
        </a:p>
      </dgm:t>
    </dgm:pt>
    <dgm:pt modelId="{94D0BC9A-C404-461D-A899-8D3370117288}">
      <dgm:prSet phldrT="[文本]" phldr="1"/>
      <dgm:spPr/>
      <dgm:t>
        <a:bodyPr/>
        <a:lstStyle/>
        <a:p>
          <a:endParaRPr lang="zh-CN" altLang="en-US"/>
        </a:p>
      </dgm:t>
    </dgm:pt>
    <dgm:pt modelId="{A9C71A5A-7A90-492C-9218-AC5995819E05}" type="parTrans" cxnId="{32CC0FEC-DD20-4CB5-86FD-7B0D59303219}">
      <dgm:prSet/>
      <dgm:spPr/>
      <dgm:t>
        <a:bodyPr/>
        <a:lstStyle/>
        <a:p>
          <a:endParaRPr lang="zh-CN" altLang="en-US"/>
        </a:p>
      </dgm:t>
    </dgm:pt>
    <dgm:pt modelId="{61E1DA9E-DC0B-456E-9C66-2F4523F50075}" type="sibTrans" cxnId="{32CC0FEC-DD20-4CB5-86FD-7B0D59303219}">
      <dgm:prSet/>
      <dgm:spPr/>
      <dgm:t>
        <a:bodyPr/>
        <a:lstStyle/>
        <a:p>
          <a:endParaRPr lang="zh-CN" altLang="en-US"/>
        </a:p>
      </dgm:t>
    </dgm:pt>
    <dgm:pt modelId="{F41C1792-429D-4813-9CE1-0231E0EEC138}">
      <dgm:prSet phldrT="[文本]" phldr="1"/>
      <dgm:spPr/>
      <dgm:t>
        <a:bodyPr/>
        <a:lstStyle/>
        <a:p>
          <a:endParaRPr lang="zh-CN" altLang="en-US"/>
        </a:p>
      </dgm:t>
    </dgm:pt>
    <dgm:pt modelId="{F378EFB5-A728-407E-94F1-A920666A579D}" type="parTrans" cxnId="{75EB6834-6244-47C1-828F-0F57B465C7DF}">
      <dgm:prSet/>
      <dgm:spPr/>
      <dgm:t>
        <a:bodyPr/>
        <a:lstStyle/>
        <a:p>
          <a:endParaRPr lang="zh-CN" altLang="en-US"/>
        </a:p>
      </dgm:t>
    </dgm:pt>
    <dgm:pt modelId="{1895151F-3D5D-4ECF-9E2E-908F83517DC3}" type="sibTrans" cxnId="{75EB6834-6244-47C1-828F-0F57B465C7DF}">
      <dgm:prSet/>
      <dgm:spPr/>
      <dgm:t>
        <a:bodyPr/>
        <a:lstStyle/>
        <a:p>
          <a:endParaRPr lang="zh-CN" altLang="en-US"/>
        </a:p>
      </dgm:t>
    </dgm:pt>
    <dgm:pt modelId="{B355AF03-6347-44F0-9D79-5762B8EF2272}">
      <dgm:prSet phldrT="[文本]" phldr="1"/>
      <dgm:spPr/>
      <dgm:t>
        <a:bodyPr/>
        <a:lstStyle/>
        <a:p>
          <a:endParaRPr lang="zh-CN" altLang="en-US"/>
        </a:p>
      </dgm:t>
    </dgm:pt>
    <dgm:pt modelId="{A0F3ECBB-3ECD-47B7-BFA9-D546399E49F1}" type="parTrans" cxnId="{A700D346-AFC8-4DB5-A0A1-2102C47DFA88}">
      <dgm:prSet/>
      <dgm:spPr/>
      <dgm:t>
        <a:bodyPr/>
        <a:lstStyle/>
        <a:p>
          <a:endParaRPr lang="zh-CN" altLang="en-US"/>
        </a:p>
      </dgm:t>
    </dgm:pt>
    <dgm:pt modelId="{89530BF9-2CF4-43A7-9DAB-27D02241881D}" type="sibTrans" cxnId="{A700D346-AFC8-4DB5-A0A1-2102C47DFA88}">
      <dgm:prSet/>
      <dgm:spPr/>
      <dgm:t>
        <a:bodyPr/>
        <a:lstStyle/>
        <a:p>
          <a:endParaRPr lang="zh-CN" altLang="en-US"/>
        </a:p>
      </dgm:t>
    </dgm:pt>
    <dgm:pt modelId="{F02061DE-5CAF-4EF6-AB2F-E5353D632946}">
      <dgm:prSet phldrT="[文本]" phldr="1"/>
      <dgm:spPr/>
      <dgm:t>
        <a:bodyPr/>
        <a:lstStyle/>
        <a:p>
          <a:endParaRPr lang="zh-CN" altLang="en-US"/>
        </a:p>
      </dgm:t>
    </dgm:pt>
    <dgm:pt modelId="{90ED2BE9-D9FC-48CB-BCFF-498C739BD0FF}" type="parTrans" cxnId="{CFFAA6DE-C796-43C6-BC81-C1F43C555216}">
      <dgm:prSet/>
      <dgm:spPr/>
      <dgm:t>
        <a:bodyPr/>
        <a:lstStyle/>
        <a:p>
          <a:endParaRPr lang="zh-CN" altLang="en-US"/>
        </a:p>
      </dgm:t>
    </dgm:pt>
    <dgm:pt modelId="{45106B39-2147-448B-A950-E5DB63FB3AA3}" type="sibTrans" cxnId="{CFFAA6DE-C796-43C6-BC81-C1F43C555216}">
      <dgm:prSet/>
      <dgm:spPr/>
      <dgm:t>
        <a:bodyPr/>
        <a:lstStyle/>
        <a:p>
          <a:endParaRPr lang="zh-CN" altLang="en-US"/>
        </a:p>
      </dgm:t>
    </dgm:pt>
    <dgm:pt modelId="{2E78FE11-9B6D-4736-9D6D-FBD8D65CD23F}">
      <dgm:prSet phldrT="[文本]" phldr="1"/>
      <dgm:spPr/>
      <dgm:t>
        <a:bodyPr/>
        <a:lstStyle/>
        <a:p>
          <a:endParaRPr lang="zh-CN" altLang="en-US"/>
        </a:p>
      </dgm:t>
    </dgm:pt>
    <dgm:pt modelId="{78E25F11-4CDB-4BE2-9D87-3B4B98FB5DE6}" type="parTrans" cxnId="{666F0687-143C-490B-BE69-8E122D726319}">
      <dgm:prSet/>
      <dgm:spPr/>
      <dgm:t>
        <a:bodyPr/>
        <a:lstStyle/>
        <a:p>
          <a:endParaRPr lang="zh-CN" altLang="en-US"/>
        </a:p>
      </dgm:t>
    </dgm:pt>
    <dgm:pt modelId="{3872ABC6-24D1-4C70-A47B-8D13AF4EF7A0}" type="sibTrans" cxnId="{666F0687-143C-490B-BE69-8E122D726319}">
      <dgm:prSet/>
      <dgm:spPr/>
      <dgm:t>
        <a:bodyPr/>
        <a:lstStyle/>
        <a:p>
          <a:endParaRPr lang="zh-CN" altLang="en-US"/>
        </a:p>
      </dgm:t>
    </dgm:pt>
    <dgm:pt modelId="{403546A8-241D-4D30-9EA1-211504353129}">
      <dgm:prSet phldrT="[文本]" phldr="1"/>
      <dgm:spPr/>
      <dgm:t>
        <a:bodyPr/>
        <a:lstStyle/>
        <a:p>
          <a:endParaRPr lang="zh-CN" altLang="en-US"/>
        </a:p>
      </dgm:t>
    </dgm:pt>
    <dgm:pt modelId="{8A9468B4-38B2-47B4-A2DF-7D28CDAA3DD2}" type="parTrans" cxnId="{FE343516-CF83-4583-8DEB-A81B064CFF4C}">
      <dgm:prSet/>
      <dgm:spPr/>
      <dgm:t>
        <a:bodyPr/>
        <a:lstStyle/>
        <a:p>
          <a:endParaRPr lang="zh-CN" altLang="en-US"/>
        </a:p>
      </dgm:t>
    </dgm:pt>
    <dgm:pt modelId="{EF7F72B2-1C3C-496E-A464-193C52402975}" type="sibTrans" cxnId="{FE343516-CF83-4583-8DEB-A81B064CFF4C}">
      <dgm:prSet/>
      <dgm:spPr/>
      <dgm:t>
        <a:bodyPr/>
        <a:lstStyle/>
        <a:p>
          <a:endParaRPr lang="zh-CN" altLang="en-US"/>
        </a:p>
      </dgm:t>
    </dgm:pt>
    <dgm:pt modelId="{E7743A0D-3B3D-4E52-88C3-31164894D7DF}">
      <dgm:prSet phldrT="[文本]" phldr="1"/>
      <dgm:spPr/>
      <dgm:t>
        <a:bodyPr/>
        <a:lstStyle/>
        <a:p>
          <a:endParaRPr lang="zh-CN" altLang="en-US"/>
        </a:p>
      </dgm:t>
    </dgm:pt>
    <dgm:pt modelId="{BC9EB557-5A57-4A21-B338-479591D6E1F3}" type="parTrans" cxnId="{A975FC24-5017-4304-9EA5-600EAFEF6E2B}">
      <dgm:prSet/>
      <dgm:spPr/>
      <dgm:t>
        <a:bodyPr/>
        <a:lstStyle/>
        <a:p>
          <a:endParaRPr lang="zh-CN" altLang="en-US"/>
        </a:p>
      </dgm:t>
    </dgm:pt>
    <dgm:pt modelId="{38E309C0-683C-4766-8967-42F0F02BF4B3}" type="sibTrans" cxnId="{A975FC24-5017-4304-9EA5-600EAFEF6E2B}">
      <dgm:prSet/>
      <dgm:spPr/>
      <dgm:t>
        <a:bodyPr/>
        <a:lstStyle/>
        <a:p>
          <a:endParaRPr lang="zh-CN" altLang="en-US"/>
        </a:p>
      </dgm:t>
    </dgm:pt>
    <dgm:pt modelId="{50A5AED7-B701-4857-A32F-9530F732B332}">
      <dgm:prSet phldrT="[文本]" phldr="1"/>
      <dgm:spPr/>
      <dgm:t>
        <a:bodyPr/>
        <a:lstStyle/>
        <a:p>
          <a:endParaRPr lang="zh-CN" altLang="en-US"/>
        </a:p>
      </dgm:t>
    </dgm:pt>
    <dgm:pt modelId="{F03BC938-8969-455B-817D-0F159451E7A4}" type="parTrans" cxnId="{C7060A22-FDB1-4BD2-AAA4-04252CE2B218}">
      <dgm:prSet/>
      <dgm:spPr/>
      <dgm:t>
        <a:bodyPr/>
        <a:lstStyle/>
        <a:p>
          <a:endParaRPr lang="zh-CN" altLang="en-US"/>
        </a:p>
      </dgm:t>
    </dgm:pt>
    <dgm:pt modelId="{6AB3D47D-75D2-4EE8-86A6-66D4228A99D1}" type="sibTrans" cxnId="{C7060A22-FDB1-4BD2-AAA4-04252CE2B218}">
      <dgm:prSet/>
      <dgm:spPr/>
      <dgm:t>
        <a:bodyPr/>
        <a:lstStyle/>
        <a:p>
          <a:endParaRPr lang="zh-CN" altLang="en-US"/>
        </a:p>
      </dgm:t>
    </dgm:pt>
    <dgm:pt modelId="{D9A5BCC9-11DF-4BA1-8290-CB9868BF78F5}" type="pres">
      <dgm:prSet presAssocID="{ACD8E415-56A7-4BC3-87F1-24D1B67E888F}" presName="Name0" presStyleCnt="0">
        <dgm:presLayoutVars>
          <dgm:dir/>
          <dgm:animLvl val="lvl"/>
          <dgm:resizeHandles val="exact"/>
        </dgm:presLayoutVars>
      </dgm:prSet>
      <dgm:spPr/>
    </dgm:pt>
    <dgm:pt modelId="{2D694B78-A73C-48A9-B42F-D1E82B14F0E7}" type="pres">
      <dgm:prSet presAssocID="{753E8018-21C7-449B-B1CE-D80D1B5B56E8}" presName="linNode" presStyleCnt="0"/>
      <dgm:spPr/>
    </dgm:pt>
    <dgm:pt modelId="{055D6D57-C8DB-47FB-A486-D6A71F348318}" type="pres">
      <dgm:prSet presAssocID="{753E8018-21C7-449B-B1CE-D80D1B5B56E8}" presName="parentText" presStyleLbl="node1" presStyleIdx="0" presStyleCnt="3" custLinFactNeighborX="-5537" custLinFactNeighborY="-3332">
        <dgm:presLayoutVars>
          <dgm:chMax val="1"/>
          <dgm:bulletEnabled val="1"/>
        </dgm:presLayoutVars>
      </dgm:prSet>
      <dgm:spPr/>
    </dgm:pt>
    <dgm:pt modelId="{F63366BE-5503-4197-9F3E-04DF1783F914}" type="pres">
      <dgm:prSet presAssocID="{753E8018-21C7-449B-B1CE-D80D1B5B56E8}" presName="descendantText" presStyleLbl="alignAccFollowNode1" presStyleIdx="0" presStyleCnt="3">
        <dgm:presLayoutVars>
          <dgm:bulletEnabled val="1"/>
        </dgm:presLayoutVars>
      </dgm:prSet>
      <dgm:spPr/>
    </dgm:pt>
    <dgm:pt modelId="{3AAC1579-64A1-4419-AA16-BCFF8D790FAC}" type="pres">
      <dgm:prSet presAssocID="{C7789584-52E2-49F4-BB0D-B0267DD8F934}" presName="sp" presStyleCnt="0"/>
      <dgm:spPr/>
    </dgm:pt>
    <dgm:pt modelId="{745EE01D-73C1-47F1-8362-557B89E8C15D}" type="pres">
      <dgm:prSet presAssocID="{B355AF03-6347-44F0-9D79-5762B8EF2272}" presName="linNode" presStyleCnt="0"/>
      <dgm:spPr/>
    </dgm:pt>
    <dgm:pt modelId="{49B8AA26-C4EB-480E-BC91-7E5AC7B4B76F}" type="pres">
      <dgm:prSet presAssocID="{B355AF03-6347-44F0-9D79-5762B8EF227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48B2B66-12A5-47C8-95DF-E3EEB9DC1AF1}" type="pres">
      <dgm:prSet presAssocID="{B355AF03-6347-44F0-9D79-5762B8EF2272}" presName="descendantText" presStyleLbl="alignAccFollowNode1" presStyleIdx="1" presStyleCnt="3">
        <dgm:presLayoutVars>
          <dgm:bulletEnabled val="1"/>
        </dgm:presLayoutVars>
      </dgm:prSet>
      <dgm:spPr/>
    </dgm:pt>
    <dgm:pt modelId="{DE54A441-9B7B-4541-8529-01043FC718B3}" type="pres">
      <dgm:prSet presAssocID="{89530BF9-2CF4-43A7-9DAB-27D02241881D}" presName="sp" presStyleCnt="0"/>
      <dgm:spPr/>
    </dgm:pt>
    <dgm:pt modelId="{7C671476-3A51-4FDD-8F74-A9AFA7C228EB}" type="pres">
      <dgm:prSet presAssocID="{403546A8-241D-4D30-9EA1-211504353129}" presName="linNode" presStyleCnt="0"/>
      <dgm:spPr/>
    </dgm:pt>
    <dgm:pt modelId="{33FE4258-2C81-4BCD-A175-AC204F2309A0}" type="pres">
      <dgm:prSet presAssocID="{403546A8-241D-4D30-9EA1-21150435312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715EADC-2FAA-41F8-BB86-8C24672D1B8B}" type="pres">
      <dgm:prSet presAssocID="{403546A8-241D-4D30-9EA1-21150435312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E343516-CF83-4583-8DEB-A81B064CFF4C}" srcId="{ACD8E415-56A7-4BC3-87F1-24D1B67E888F}" destId="{403546A8-241D-4D30-9EA1-211504353129}" srcOrd="2" destOrd="0" parTransId="{8A9468B4-38B2-47B4-A2DF-7D28CDAA3DD2}" sibTransId="{EF7F72B2-1C3C-496E-A464-193C52402975}"/>
    <dgm:cxn modelId="{C7060A22-FDB1-4BD2-AAA4-04252CE2B218}" srcId="{403546A8-241D-4D30-9EA1-211504353129}" destId="{50A5AED7-B701-4857-A32F-9530F732B332}" srcOrd="1" destOrd="0" parTransId="{F03BC938-8969-455B-817D-0F159451E7A4}" sibTransId="{6AB3D47D-75D2-4EE8-86A6-66D4228A99D1}"/>
    <dgm:cxn modelId="{A975FC24-5017-4304-9EA5-600EAFEF6E2B}" srcId="{403546A8-241D-4D30-9EA1-211504353129}" destId="{E7743A0D-3B3D-4E52-88C3-31164894D7DF}" srcOrd="0" destOrd="0" parTransId="{BC9EB557-5A57-4A21-B338-479591D6E1F3}" sibTransId="{38E309C0-683C-4766-8967-42F0F02BF4B3}"/>
    <dgm:cxn modelId="{195F8926-05A3-4864-8207-7C768E660ABE}" type="presOf" srcId="{2E78FE11-9B6D-4736-9D6D-FBD8D65CD23F}" destId="{948B2B66-12A5-47C8-95DF-E3EEB9DC1AF1}" srcOrd="0" destOrd="1" presId="urn:microsoft.com/office/officeart/2005/8/layout/vList5"/>
    <dgm:cxn modelId="{C3198E27-A219-423E-92C9-FBB3ABD1A35F}" type="presOf" srcId="{50A5AED7-B701-4857-A32F-9530F732B332}" destId="{A715EADC-2FAA-41F8-BB86-8C24672D1B8B}" srcOrd="0" destOrd="1" presId="urn:microsoft.com/office/officeart/2005/8/layout/vList5"/>
    <dgm:cxn modelId="{0A09C729-E85E-44B6-BF35-D90C008604E5}" type="presOf" srcId="{ACD8E415-56A7-4BC3-87F1-24D1B67E888F}" destId="{D9A5BCC9-11DF-4BA1-8290-CB9868BF78F5}" srcOrd="0" destOrd="0" presId="urn:microsoft.com/office/officeart/2005/8/layout/vList5"/>
    <dgm:cxn modelId="{75EB6834-6244-47C1-828F-0F57B465C7DF}" srcId="{753E8018-21C7-449B-B1CE-D80D1B5B56E8}" destId="{F41C1792-429D-4813-9CE1-0231E0EEC138}" srcOrd="1" destOrd="0" parTransId="{F378EFB5-A728-407E-94F1-A920666A579D}" sibTransId="{1895151F-3D5D-4ECF-9E2E-908F83517DC3}"/>
    <dgm:cxn modelId="{8E5C393D-C1FF-4150-82F9-E664037468E8}" type="presOf" srcId="{F02061DE-5CAF-4EF6-AB2F-E5353D632946}" destId="{948B2B66-12A5-47C8-95DF-E3EEB9DC1AF1}" srcOrd="0" destOrd="0" presId="urn:microsoft.com/office/officeart/2005/8/layout/vList5"/>
    <dgm:cxn modelId="{A700D346-AFC8-4DB5-A0A1-2102C47DFA88}" srcId="{ACD8E415-56A7-4BC3-87F1-24D1B67E888F}" destId="{B355AF03-6347-44F0-9D79-5762B8EF2272}" srcOrd="1" destOrd="0" parTransId="{A0F3ECBB-3ECD-47B7-BFA9-D546399E49F1}" sibTransId="{89530BF9-2CF4-43A7-9DAB-27D02241881D}"/>
    <dgm:cxn modelId="{666F0687-143C-490B-BE69-8E122D726319}" srcId="{B355AF03-6347-44F0-9D79-5762B8EF2272}" destId="{2E78FE11-9B6D-4736-9D6D-FBD8D65CD23F}" srcOrd="1" destOrd="0" parTransId="{78E25F11-4CDB-4BE2-9D87-3B4B98FB5DE6}" sibTransId="{3872ABC6-24D1-4C70-A47B-8D13AF4EF7A0}"/>
    <dgm:cxn modelId="{6E27F393-58E5-4160-A4C8-D31DFD80B679}" type="presOf" srcId="{403546A8-241D-4D30-9EA1-211504353129}" destId="{33FE4258-2C81-4BCD-A175-AC204F2309A0}" srcOrd="0" destOrd="0" presId="urn:microsoft.com/office/officeart/2005/8/layout/vList5"/>
    <dgm:cxn modelId="{F26E6EA3-7EE7-4DF5-A16A-E80DE224C689}" srcId="{ACD8E415-56A7-4BC3-87F1-24D1B67E888F}" destId="{753E8018-21C7-449B-B1CE-D80D1B5B56E8}" srcOrd="0" destOrd="0" parTransId="{B633FD3C-0180-4C82-B3D0-58EC79354F3F}" sibTransId="{C7789584-52E2-49F4-BB0D-B0267DD8F934}"/>
    <dgm:cxn modelId="{34D06FA7-F2C6-4378-AA41-C7A3C7F53F34}" type="presOf" srcId="{753E8018-21C7-449B-B1CE-D80D1B5B56E8}" destId="{055D6D57-C8DB-47FB-A486-D6A71F348318}" srcOrd="0" destOrd="0" presId="urn:microsoft.com/office/officeart/2005/8/layout/vList5"/>
    <dgm:cxn modelId="{FFBBAECC-9F80-416D-BCFA-72B7D456C850}" type="presOf" srcId="{94D0BC9A-C404-461D-A899-8D3370117288}" destId="{F63366BE-5503-4197-9F3E-04DF1783F914}" srcOrd="0" destOrd="0" presId="urn:microsoft.com/office/officeart/2005/8/layout/vList5"/>
    <dgm:cxn modelId="{2E2914CE-7692-4F9E-A4B5-C10E58289F56}" type="presOf" srcId="{F41C1792-429D-4813-9CE1-0231E0EEC138}" destId="{F63366BE-5503-4197-9F3E-04DF1783F914}" srcOrd="0" destOrd="1" presId="urn:microsoft.com/office/officeart/2005/8/layout/vList5"/>
    <dgm:cxn modelId="{CFFAA6DE-C796-43C6-BC81-C1F43C555216}" srcId="{B355AF03-6347-44F0-9D79-5762B8EF2272}" destId="{F02061DE-5CAF-4EF6-AB2F-E5353D632946}" srcOrd="0" destOrd="0" parTransId="{90ED2BE9-D9FC-48CB-BCFF-498C739BD0FF}" sibTransId="{45106B39-2147-448B-A950-E5DB63FB3AA3}"/>
    <dgm:cxn modelId="{32CC0FEC-DD20-4CB5-86FD-7B0D59303219}" srcId="{753E8018-21C7-449B-B1CE-D80D1B5B56E8}" destId="{94D0BC9A-C404-461D-A899-8D3370117288}" srcOrd="0" destOrd="0" parTransId="{A9C71A5A-7A90-492C-9218-AC5995819E05}" sibTransId="{61E1DA9E-DC0B-456E-9C66-2F4523F50075}"/>
    <dgm:cxn modelId="{E74B5FED-C644-4AD3-ADED-638B089E90A0}" type="presOf" srcId="{B355AF03-6347-44F0-9D79-5762B8EF2272}" destId="{49B8AA26-C4EB-480E-BC91-7E5AC7B4B76F}" srcOrd="0" destOrd="0" presId="urn:microsoft.com/office/officeart/2005/8/layout/vList5"/>
    <dgm:cxn modelId="{0E5D2DF6-EEFA-45FF-B85F-0FF447C6B42E}" type="presOf" srcId="{E7743A0D-3B3D-4E52-88C3-31164894D7DF}" destId="{A715EADC-2FAA-41F8-BB86-8C24672D1B8B}" srcOrd="0" destOrd="0" presId="urn:microsoft.com/office/officeart/2005/8/layout/vList5"/>
    <dgm:cxn modelId="{21765929-E6CC-4D4D-B29F-4F291A53BC9D}" type="presParOf" srcId="{D9A5BCC9-11DF-4BA1-8290-CB9868BF78F5}" destId="{2D694B78-A73C-48A9-B42F-D1E82B14F0E7}" srcOrd="0" destOrd="0" presId="urn:microsoft.com/office/officeart/2005/8/layout/vList5"/>
    <dgm:cxn modelId="{A457E0CA-0AC8-4A1F-A6BE-DEB566C76456}" type="presParOf" srcId="{2D694B78-A73C-48A9-B42F-D1E82B14F0E7}" destId="{055D6D57-C8DB-47FB-A486-D6A71F348318}" srcOrd="0" destOrd="0" presId="urn:microsoft.com/office/officeart/2005/8/layout/vList5"/>
    <dgm:cxn modelId="{D8357AD9-7353-4741-8279-5E2F7262F37E}" type="presParOf" srcId="{2D694B78-A73C-48A9-B42F-D1E82B14F0E7}" destId="{F63366BE-5503-4197-9F3E-04DF1783F914}" srcOrd="1" destOrd="0" presId="urn:microsoft.com/office/officeart/2005/8/layout/vList5"/>
    <dgm:cxn modelId="{F9132B3E-0B25-4F05-9B95-8C261B5C4305}" type="presParOf" srcId="{D9A5BCC9-11DF-4BA1-8290-CB9868BF78F5}" destId="{3AAC1579-64A1-4419-AA16-BCFF8D790FAC}" srcOrd="1" destOrd="0" presId="urn:microsoft.com/office/officeart/2005/8/layout/vList5"/>
    <dgm:cxn modelId="{A025BFBD-DBE8-48D8-8764-3064B39AA4D1}" type="presParOf" srcId="{D9A5BCC9-11DF-4BA1-8290-CB9868BF78F5}" destId="{745EE01D-73C1-47F1-8362-557B89E8C15D}" srcOrd="2" destOrd="0" presId="urn:microsoft.com/office/officeart/2005/8/layout/vList5"/>
    <dgm:cxn modelId="{7BF9418A-A7B2-479E-8A36-916D8448B2B4}" type="presParOf" srcId="{745EE01D-73C1-47F1-8362-557B89E8C15D}" destId="{49B8AA26-C4EB-480E-BC91-7E5AC7B4B76F}" srcOrd="0" destOrd="0" presId="urn:microsoft.com/office/officeart/2005/8/layout/vList5"/>
    <dgm:cxn modelId="{9A72B9E1-5D21-4FF1-B702-8DDD585F5F60}" type="presParOf" srcId="{745EE01D-73C1-47F1-8362-557B89E8C15D}" destId="{948B2B66-12A5-47C8-95DF-E3EEB9DC1AF1}" srcOrd="1" destOrd="0" presId="urn:microsoft.com/office/officeart/2005/8/layout/vList5"/>
    <dgm:cxn modelId="{83F88F0A-2DDD-4C17-B87C-11B139A89A35}" type="presParOf" srcId="{D9A5BCC9-11DF-4BA1-8290-CB9868BF78F5}" destId="{DE54A441-9B7B-4541-8529-01043FC718B3}" srcOrd="3" destOrd="0" presId="urn:microsoft.com/office/officeart/2005/8/layout/vList5"/>
    <dgm:cxn modelId="{C62343DE-91F4-4E1B-AA69-E177028FDB7F}" type="presParOf" srcId="{D9A5BCC9-11DF-4BA1-8290-CB9868BF78F5}" destId="{7C671476-3A51-4FDD-8F74-A9AFA7C228EB}" srcOrd="4" destOrd="0" presId="urn:microsoft.com/office/officeart/2005/8/layout/vList5"/>
    <dgm:cxn modelId="{47D37EFF-A543-4D87-A1E1-D19F093F3DF6}" type="presParOf" srcId="{7C671476-3A51-4FDD-8F74-A9AFA7C228EB}" destId="{33FE4258-2C81-4BCD-A175-AC204F2309A0}" srcOrd="0" destOrd="0" presId="urn:microsoft.com/office/officeart/2005/8/layout/vList5"/>
    <dgm:cxn modelId="{3FC67E6C-B105-430C-AA6E-43725D19EA1C}" type="presParOf" srcId="{7C671476-3A51-4FDD-8F74-A9AFA7C228EB}" destId="{A715EADC-2FAA-41F8-BB86-8C24672D1B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366BE-5503-4197-9F3E-04DF1783F914}">
      <dsp:nvSpPr>
        <dsp:cNvPr id="0" name=""/>
        <dsp:cNvSpPr/>
      </dsp:nvSpPr>
      <dsp:spPr>
        <a:xfrm rot="5400000">
          <a:off x="4828539" y="-1725189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300" kern="1200"/>
        </a:p>
      </dsp:txBody>
      <dsp:txXfrm rot="-5400000">
        <a:off x="2926079" y="245467"/>
        <a:ext cx="5133724" cy="1260608"/>
      </dsp:txXfrm>
    </dsp:sp>
    <dsp:sp modelId="{055D6D57-C8DB-47FB-A486-D6A71F348318}">
      <dsp:nvSpPr>
        <dsp:cNvPr id="0" name=""/>
        <dsp:cNvSpPr/>
      </dsp:nvSpPr>
      <dsp:spPr>
        <a:xfrm>
          <a:off x="0" y="0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TEST</a:t>
          </a:r>
          <a:endParaRPr lang="zh-CN" altLang="en-US" sz="6500" kern="1200" dirty="0"/>
        </a:p>
      </dsp:txBody>
      <dsp:txXfrm>
        <a:off x="85245" y="85245"/>
        <a:ext cx="2755590" cy="1575760"/>
      </dsp:txXfrm>
    </dsp:sp>
    <dsp:sp modelId="{948B2B66-12A5-47C8-95DF-E3EEB9DC1AF1}">
      <dsp:nvSpPr>
        <dsp:cNvPr id="0" name=""/>
        <dsp:cNvSpPr/>
      </dsp:nvSpPr>
      <dsp:spPr>
        <a:xfrm rot="5400000">
          <a:off x="4828539" y="108373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300" kern="1200"/>
        </a:p>
      </dsp:txBody>
      <dsp:txXfrm rot="-5400000">
        <a:off x="2926079" y="2079029"/>
        <a:ext cx="5133724" cy="1260608"/>
      </dsp:txXfrm>
    </dsp:sp>
    <dsp:sp modelId="{49B8AA26-C4EB-480E-BC91-7E5AC7B4B76F}">
      <dsp:nvSpPr>
        <dsp:cNvPr id="0" name=""/>
        <dsp:cNvSpPr/>
      </dsp:nvSpPr>
      <dsp:spPr>
        <a:xfrm>
          <a:off x="0" y="1836208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85245" y="1921453"/>
        <a:ext cx="2755590" cy="1575760"/>
      </dsp:txXfrm>
    </dsp:sp>
    <dsp:sp modelId="{A715EADC-2FAA-41F8-BB86-8C24672D1B8B}">
      <dsp:nvSpPr>
        <dsp:cNvPr id="0" name=""/>
        <dsp:cNvSpPr/>
      </dsp:nvSpPr>
      <dsp:spPr>
        <a:xfrm rot="5400000">
          <a:off x="4828539" y="1941936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30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300" kern="1200"/>
        </a:p>
      </dsp:txBody>
      <dsp:txXfrm rot="-5400000">
        <a:off x="2926079" y="3912592"/>
        <a:ext cx="5133724" cy="1260608"/>
      </dsp:txXfrm>
    </dsp:sp>
    <dsp:sp modelId="{33FE4258-2C81-4BCD-A175-AC204F2309A0}">
      <dsp:nvSpPr>
        <dsp:cNvPr id="0" name=""/>
        <dsp:cNvSpPr/>
      </dsp:nvSpPr>
      <dsp:spPr>
        <a:xfrm>
          <a:off x="0" y="3669771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85245" y="3755016"/>
        <a:ext cx="2755590" cy="157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86F5E-D7E3-4D32-9A34-3678EAA56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A54D36-AB9A-4EE2-AB66-BB713A142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F1605-D4EB-4C04-B8F1-F211C260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D8D-6BF8-452B-AE73-47225568174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5B3854-5862-4707-8953-ED1F553F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6B115-BD4F-4A5F-9290-FD49375C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AA53-ED45-4BF0-9CF2-8CD4DC3A7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13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DC2701-6901-4CB9-8B20-8F6280F9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B6226F-7E98-40D5-A0C8-B9F4F492F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F87B75-55F8-44C9-A14D-B304852C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D8D-6BF8-452B-AE73-47225568174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D4732-54DF-4189-A82D-CE02F8C2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67C20-1C18-4DD7-95E1-93323DF3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AA53-ED45-4BF0-9CF2-8CD4DC3A7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3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D53D51-9080-4F85-9539-6DF4771ADF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86F9E1-8A92-43E6-9A80-9169803F8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CD6D30-8DE9-41C2-BAFD-2F12BB4B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D8D-6BF8-452B-AE73-47225568174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46864-30F4-4579-9AA3-52DEAD12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5D131B-CB48-42AD-BB8C-94FEE802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AA53-ED45-4BF0-9CF2-8CD4DC3A7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61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4339C-EBA9-46B7-8368-63F0BC1D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6CF4BE-8502-49EF-AEC0-CE771D5FF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C2FAE-D2A9-4916-A0C5-F6DFE0C8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D8D-6BF8-452B-AE73-47225568174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6A48B-5BA8-4868-8C86-1BD194FC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DC7D9-AB39-4F4F-BF42-EDDAE2F3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AA53-ED45-4BF0-9CF2-8CD4DC3A7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7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A209D-F8AB-4D5E-AAEE-D41E9DC4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6BAFB9-1260-45AC-8586-38AE8F26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56B59-78B5-413F-9560-E3BE2C56B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D8D-6BF8-452B-AE73-47225568174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C3850C-2B62-44AF-B8EF-89714EE5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A2847-EA6C-4CB6-A0E4-39537948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AA53-ED45-4BF0-9CF2-8CD4DC3A7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54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99CFF-65B8-463E-A6D6-43C71552C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2B2C1-EFD4-42FE-B9C0-02F7A2587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8FB5A8-7798-4E01-92E5-9EC08E58C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E4222-EF65-4C27-A414-C083101A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D8D-6BF8-452B-AE73-47225568174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04707-640E-4A5D-A2C8-92FD1D5F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AAC59E-010D-4B29-9464-737ABA7E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AA53-ED45-4BF0-9CF2-8CD4DC3A7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15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9D3CB-E7F3-407E-AA3F-7C95C9B71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DA4E7-77E2-4B10-9C45-037DA6C87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6727C-80E7-486E-B489-8D24FAAAF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A5538-A57A-424B-B4F6-9C131D83F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6A1527-5022-4453-A10E-1FF9E7D0A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2169FF-6264-4931-9603-7773326F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D8D-6BF8-452B-AE73-47225568174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585FF6-B430-4B10-852D-B4631137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FC61BE-4420-411B-8FE1-3B76C320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AA53-ED45-4BF0-9CF2-8CD4DC3A7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0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6CE13-896B-47BF-9BDD-EB71949C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1E623D-DC68-41AE-9FA4-13A6062B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D8D-6BF8-452B-AE73-47225568174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D4BEBD-A157-48F4-99E2-7AD2D0347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581487-FC99-4838-AA08-DEAB7275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AA53-ED45-4BF0-9CF2-8CD4DC3A7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BD125F-EF47-4CED-8BCB-6084CD25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D8D-6BF8-452B-AE73-47225568174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278C69-AE94-45C3-882D-F1CEAC0B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CE221B-9E25-40C6-B3E8-D1E9F2A4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AA53-ED45-4BF0-9CF2-8CD4DC3A7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328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1DB57-844A-444C-8530-BE998C6A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287C5-7B7D-41CA-B5A7-DEFDBBBA0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D1C1A9-8A70-49A5-AEFB-B280BCC28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9EEC48-DAF4-44DB-92C8-454ECDDF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D8D-6BF8-452B-AE73-47225568174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1DC229-2752-4988-985E-BAA0D21F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CF5161-5B8E-4D5B-9EB4-EFCC3069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AA53-ED45-4BF0-9CF2-8CD4DC3A7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3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8F779-F2E8-4B08-A330-CBF5A52CD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B01B802-3770-4DAB-9333-2172E09D9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C9FC6A-464E-4D1A-B8FE-F67E48DD6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1A978D-6FB2-45C1-976B-652B4CD17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D1D8D-6BF8-452B-AE73-47225568174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968C8-01E8-4AD7-8515-5DCE580A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410664-9DB3-401E-A63C-F41B6A8FF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CAA53-ED45-4BF0-9CF2-8CD4DC3A7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09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868B9D-F842-4E61-86C1-CA2609EA1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97366-2F9B-4437-A61D-01E52A5A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70370-04DC-4878-8864-4D93C0180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D1D8D-6BF8-452B-AE73-472255681746}" type="datetimeFigureOut">
              <a:rPr lang="zh-CN" altLang="en-US" smtClean="0"/>
              <a:t>2020/2/20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AB9DC-E4CD-4B77-8A1A-F3F20D1362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F4BF4-24ED-40A1-8769-C376005CD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CAA53-ED45-4BF0-9CF2-8CD4DC3A74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6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47D33-4495-4243-BC36-57F97F7F57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87164A-00B1-46E7-B2C1-B2E2CAF5FA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35674202-F606-41B3-AA6C-C994FA8D55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1271933"/>
              </p:ext>
            </p:extLst>
          </p:nvPr>
        </p:nvGraphicFramePr>
        <p:xfrm>
          <a:off x="2135560" y="11802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965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0463F-EB1A-479D-8CE1-318326C2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9BA7A-6AC3-4E2C-A401-171B36F2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15">
            <a:extLst>
              <a:ext uri="{FF2B5EF4-FFF2-40B4-BE49-F238E27FC236}">
                <a16:creationId xmlns:a16="http://schemas.microsoft.com/office/drawing/2014/main" id="{298FEDD3-1ADA-4A03-8D9E-276AA857BFDC}"/>
              </a:ext>
            </a:extLst>
          </p:cNvPr>
          <p:cNvSpPr txBox="1"/>
          <p:nvPr/>
        </p:nvSpPr>
        <p:spPr>
          <a:xfrm>
            <a:off x="638175" y="2163763"/>
            <a:ext cx="10429875" cy="1625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eaLnBrk="1" hangingPunct="1">
              <a:defRPr/>
            </a:pPr>
            <a:r>
              <a:rPr lang="en-US" altLang="zh-CN" sz="1800" b="0" dirty="0"/>
              <a:t>【</a:t>
            </a:r>
            <a:r>
              <a:rPr lang="zh-CN" altLang="en-US" sz="1800" b="0" dirty="0"/>
              <a:t>描述问题</a:t>
            </a:r>
            <a:r>
              <a:rPr lang="en-US" altLang="zh-CN" sz="1800" b="0" dirty="0"/>
              <a:t>】</a:t>
            </a:r>
            <a:r>
              <a:rPr lang="zh-CN" altLang="en-US" sz="1800" b="0" dirty="0"/>
              <a:t>。</a:t>
            </a:r>
            <a:endParaRPr lang="en-US" altLang="zh-CN" sz="1800" b="0" dirty="0"/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对问题的分点描述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对问题的分点描述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  <a:p>
            <a:pPr eaLnBrk="1" hangingPunct="1">
              <a:defRPr/>
            </a:pPr>
            <a:endParaRPr lang="en-US" altLang="zh-CN" sz="2000" b="0" dirty="0"/>
          </a:p>
          <a:p>
            <a:pPr eaLnBrk="1" hangingPunct="1">
              <a:defRPr/>
            </a:pPr>
            <a:r>
              <a:rPr lang="en-US" altLang="zh-CN" sz="1800" b="0" dirty="0"/>
              <a:t>【</a:t>
            </a:r>
            <a:r>
              <a:rPr lang="zh-CN" altLang="en-US" sz="1800" b="0" dirty="0"/>
              <a:t>简要描述造成的影响</a:t>
            </a:r>
            <a:r>
              <a:rPr lang="en-US" altLang="zh-CN" sz="1800" b="0" dirty="0"/>
              <a:t>】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967D1C1B-6FEC-4C77-814B-4DA5F14235FB}"/>
              </a:ext>
            </a:extLst>
          </p:cNvPr>
          <p:cNvSpPr txBox="1"/>
          <p:nvPr/>
        </p:nvSpPr>
        <p:spPr>
          <a:xfrm>
            <a:off x="635000" y="4392613"/>
            <a:ext cx="10437813" cy="3317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【】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C134A0B2-0094-4832-95C8-746C87B6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225425"/>
            <a:ext cx="97710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案例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编号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航道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职能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案例标题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endParaRPr lang="zh-CN" altLang="en-US" sz="22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259C83F-EC38-437D-ACF1-211CCB035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98" y="3944310"/>
            <a:ext cx="2350658" cy="420794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 eaLnBrk="1" hangingPunct="1">
              <a:spcAft>
                <a:spcPts val="0"/>
              </a:spcAft>
              <a:defRPr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原因分析：（如适用）</a:t>
            </a:r>
          </a:p>
        </p:txBody>
      </p:sp>
      <p:sp>
        <p:nvSpPr>
          <p:cNvPr id="8" name="线形标注 1(带边框和强调线) 5">
            <a:extLst>
              <a:ext uri="{FF2B5EF4-FFF2-40B4-BE49-F238E27FC236}">
                <a16:creationId xmlns:a16="http://schemas.microsoft.com/office/drawing/2014/main" id="{118CF669-7FC2-47CB-B977-2B93727BF03C}"/>
              </a:ext>
            </a:extLst>
          </p:cNvPr>
          <p:cNvSpPr/>
          <p:nvPr/>
        </p:nvSpPr>
        <p:spPr>
          <a:xfrm>
            <a:off x="7032625" y="26988"/>
            <a:ext cx="2938463" cy="665162"/>
          </a:xfrm>
          <a:prstGeom prst="accentBorderCallout1">
            <a:avLst>
              <a:gd name="adj1" fmla="val 18750"/>
              <a:gd name="adj2" fmla="val -8333"/>
              <a:gd name="adj3" fmla="val 47621"/>
              <a:gd name="adj4" fmla="val -4798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标题应尽量简短说明存在的内控问题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9C6A44AF-C101-4CD9-8B47-E856F7C03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843546"/>
            <a:ext cx="1372928" cy="332653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 eaLnBrk="1" hangingPunct="1">
              <a:spcAft>
                <a:spcPts val="0"/>
              </a:spcAft>
              <a:defRPr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事件经过：</a:t>
            </a:r>
          </a:p>
        </p:txBody>
      </p:sp>
      <p:sp>
        <p:nvSpPr>
          <p:cNvPr id="10" name="线形标注 1(带边框和强调线) 12">
            <a:extLst>
              <a:ext uri="{FF2B5EF4-FFF2-40B4-BE49-F238E27FC236}">
                <a16:creationId xmlns:a16="http://schemas.microsoft.com/office/drawing/2014/main" id="{55CFC728-E3D0-4BA7-8836-F136C80453F3}"/>
              </a:ext>
            </a:extLst>
          </p:cNvPr>
          <p:cNvSpPr/>
          <p:nvPr/>
        </p:nvSpPr>
        <p:spPr>
          <a:xfrm>
            <a:off x="7081838" y="2060575"/>
            <a:ext cx="3402012" cy="1247775"/>
          </a:xfrm>
          <a:prstGeom prst="accentBorderCallout1">
            <a:avLst>
              <a:gd name="adj1" fmla="val 18750"/>
              <a:gd name="adj2" fmla="val -8333"/>
              <a:gd name="adj3" fmla="val 17682"/>
              <a:gd name="adj4" fmla="val -14539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）在不违反脱敏和保密原则的前提下，尽量说明具体数字和情形；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>
                <a:solidFill>
                  <a:srgbClr val="FF0000"/>
                </a:solidFill>
              </a:rPr>
              <a:t>）如照片或表格能更好的说明问题和影响，请插入照片和表格。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F757FA6-9476-4687-B066-27E95279F363}"/>
              </a:ext>
            </a:extLst>
          </p:cNvPr>
          <p:cNvCxnSpPr/>
          <p:nvPr/>
        </p:nvCxnSpPr>
        <p:spPr>
          <a:xfrm flipV="1">
            <a:off x="2855913" y="2976563"/>
            <a:ext cx="3887787" cy="4508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线形标注 1(带边框和强调线) 15">
            <a:extLst>
              <a:ext uri="{FF2B5EF4-FFF2-40B4-BE49-F238E27FC236}">
                <a16:creationId xmlns:a16="http://schemas.microsoft.com/office/drawing/2014/main" id="{763EDE2E-0A36-4CA2-8256-3817CDB36248}"/>
              </a:ext>
            </a:extLst>
          </p:cNvPr>
          <p:cNvSpPr/>
          <p:nvPr/>
        </p:nvSpPr>
        <p:spPr>
          <a:xfrm>
            <a:off x="7053263" y="3860800"/>
            <a:ext cx="3335337" cy="647700"/>
          </a:xfrm>
          <a:prstGeom prst="accentBorderCallout1">
            <a:avLst>
              <a:gd name="adj1" fmla="val 18750"/>
              <a:gd name="adj2" fmla="val -8333"/>
              <a:gd name="adj3" fmla="val 103791"/>
              <a:gd name="adj4" fmla="val -18023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说明导致问题产生的原因。</a:t>
            </a:r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CF52FA87-0F73-4C5B-99A8-82B83CAB6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1012825"/>
            <a:ext cx="10429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【</a:t>
            </a:r>
            <a:r>
              <a:rPr lang="zh-CN" alt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描述</a:t>
            </a:r>
            <a:r>
              <a:rPr lang="en-US" altLang="zh-CN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】</a:t>
            </a:r>
            <a:r>
              <a:rPr lang="zh-CN" alt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。</a:t>
            </a:r>
            <a:endParaRPr lang="en-US" altLang="zh-CN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对业务背景的分点描述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2E61A13D-8EEE-4E0F-9DCE-F93F554F7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77" y="692696"/>
            <a:ext cx="2452079" cy="320434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 eaLnBrk="1" hangingPunct="1">
              <a:spcAft>
                <a:spcPts val="0"/>
              </a:spcAft>
              <a:defRPr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背景：（如适用））</a:t>
            </a:r>
          </a:p>
        </p:txBody>
      </p:sp>
      <p:sp>
        <p:nvSpPr>
          <p:cNvPr id="15" name="线形标注 1(带边框和强调线) 19">
            <a:extLst>
              <a:ext uri="{FF2B5EF4-FFF2-40B4-BE49-F238E27FC236}">
                <a16:creationId xmlns:a16="http://schemas.microsoft.com/office/drawing/2014/main" id="{F30B7721-2B18-4E57-A068-68E6FA841FF0}"/>
              </a:ext>
            </a:extLst>
          </p:cNvPr>
          <p:cNvSpPr/>
          <p:nvPr/>
        </p:nvSpPr>
        <p:spPr>
          <a:xfrm>
            <a:off x="5087938" y="765175"/>
            <a:ext cx="6624637" cy="857250"/>
          </a:xfrm>
          <a:prstGeom prst="accentBorderCallout1">
            <a:avLst>
              <a:gd name="adj1" fmla="val 18750"/>
              <a:gd name="adj2" fmla="val -8333"/>
              <a:gd name="adj3" fmla="val 13651"/>
              <a:gd name="adj4" fmla="val -317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如介绍业务背景有助于读者更清楚地理解问题所在和产生原因，请在此描述业务背景，如相关业务的做法、流程、关键角色、术语、相关公司和国家规定。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355411C3-5EF0-4498-AAEC-AF5F55A70737}"/>
              </a:ext>
            </a:extLst>
          </p:cNvPr>
          <p:cNvSpPr txBox="1"/>
          <p:nvPr/>
        </p:nvSpPr>
        <p:spPr>
          <a:xfrm>
            <a:off x="627063" y="5534025"/>
            <a:ext cx="10437812" cy="331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【】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6E968C66-1078-4B10-987C-F0A43A5ED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695" y="5013176"/>
            <a:ext cx="2350658" cy="420794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 eaLnBrk="1" hangingPunct="1">
              <a:spcAft>
                <a:spcPts val="0"/>
              </a:spcAft>
              <a:defRPr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相关人员反馈：</a:t>
            </a:r>
          </a:p>
        </p:txBody>
      </p:sp>
      <p:sp>
        <p:nvSpPr>
          <p:cNvPr id="18" name="线形标注 1(带边框和强调线) 28">
            <a:extLst>
              <a:ext uri="{FF2B5EF4-FFF2-40B4-BE49-F238E27FC236}">
                <a16:creationId xmlns:a16="http://schemas.microsoft.com/office/drawing/2014/main" id="{2EEEC36F-2477-4341-9126-B7B82F7336EF}"/>
              </a:ext>
            </a:extLst>
          </p:cNvPr>
          <p:cNvSpPr/>
          <p:nvPr/>
        </p:nvSpPr>
        <p:spPr>
          <a:xfrm>
            <a:off x="7205663" y="5084763"/>
            <a:ext cx="3335337" cy="647700"/>
          </a:xfrm>
          <a:prstGeom prst="accentBorderCallout1">
            <a:avLst>
              <a:gd name="adj1" fmla="val 18750"/>
              <a:gd name="adj2" fmla="val -8333"/>
              <a:gd name="adj3" fmla="val 103791"/>
              <a:gd name="adj4" fmla="val -18023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说明岗位，不出现姓名。具体见脱敏原则</a:t>
            </a:r>
          </a:p>
        </p:txBody>
      </p:sp>
      <p:graphicFrame>
        <p:nvGraphicFramePr>
          <p:cNvPr id="19" name="图表 23">
            <a:extLst>
              <a:ext uri="{FF2B5EF4-FFF2-40B4-BE49-F238E27FC236}">
                <a16:creationId xmlns:a16="http://schemas.microsoft.com/office/drawing/2014/main" id="{0C35D0D6-B063-413A-8595-B422C8C739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8379715"/>
              </p:ext>
            </p:extLst>
          </p:nvPr>
        </p:nvGraphicFramePr>
        <p:xfrm>
          <a:off x="2046384" y="601597"/>
          <a:ext cx="8229600" cy="552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Chart" r:id="rId3" imgW="8230313" imgH="5529551" progId="Excel.Chart.8">
                  <p:embed/>
                </p:oleObj>
              </mc:Choice>
              <mc:Fallback>
                <p:oleObj name="Chart" r:id="rId3" imgW="8230313" imgH="5529551" progId="Excel.Chart.8">
                  <p:embed/>
                  <p:pic>
                    <p:nvPicPr>
                      <p:cNvPr id="12314" name="图表 23">
                        <a:extLst>
                          <a:ext uri="{FF2B5EF4-FFF2-40B4-BE49-F238E27FC236}">
                            <a16:creationId xmlns:a16="http://schemas.microsoft.com/office/drawing/2014/main" id="{01BC444E-5171-4CBC-B06F-615E28CC2DD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384" y="601597"/>
                        <a:ext cx="8229600" cy="552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22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3">
            <a:extLst>
              <a:ext uri="{FF2B5EF4-FFF2-40B4-BE49-F238E27FC236}">
                <a16:creationId xmlns:a16="http://schemas.microsoft.com/office/drawing/2014/main" id="{F6D5E487-D838-419D-B716-9E5456787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160338"/>
            <a:ext cx="9771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案例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编号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航道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职能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案例标题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endParaRPr lang="zh-CN" altLang="en-US" sz="22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66420B77-936D-49F3-B93B-71B5DFC57FE2}"/>
              </a:ext>
            </a:extLst>
          </p:cNvPr>
          <p:cNvSpPr txBox="1"/>
          <p:nvPr/>
        </p:nvSpPr>
        <p:spPr>
          <a:xfrm>
            <a:off x="623888" y="1387475"/>
            <a:ext cx="10437812" cy="3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【】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10AE5012-086D-4390-874D-3FACBF56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78" y="929568"/>
            <a:ext cx="2218561" cy="374366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 eaLnBrk="1" hangingPunct="1">
              <a:spcAft>
                <a:spcPts val="0"/>
              </a:spcAft>
              <a:defRPr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问题定性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90CE9864-508A-4A3B-9001-A0D102BC0E20}"/>
              </a:ext>
            </a:extLst>
          </p:cNvPr>
          <p:cNvSpPr txBox="1"/>
          <p:nvPr/>
        </p:nvSpPr>
        <p:spPr>
          <a:xfrm>
            <a:off x="648587" y="3717032"/>
            <a:ext cx="2855126" cy="437398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1025" tIns="34017" rIns="51025" bIns="34017" anchor="ctr"/>
          <a:lstStyle>
            <a:defPPr>
              <a:defRPr lang="zh-CN"/>
            </a:defPPr>
            <a:lvl1pPr defTabSz="864235" fontAlgn="ctr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zh-CN" dirty="0"/>
              <a:t>整改措施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8" name="TextBox 103">
            <a:extLst>
              <a:ext uri="{FF2B5EF4-FFF2-40B4-BE49-F238E27FC236}">
                <a16:creationId xmlns:a16="http://schemas.microsoft.com/office/drawing/2014/main" id="{19818423-D92E-47E1-A5EE-34708A692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4276725"/>
            <a:ext cx="10715625" cy="1246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  <a:lvl2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2pPr>
          </a:lstStyle>
          <a:p>
            <a:pPr marL="36000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800" b="0" dirty="0"/>
              <a:t>【</a:t>
            </a:r>
            <a:r>
              <a:rPr lang="zh-CN" altLang="zh-CN" sz="1800" b="0" dirty="0"/>
              <a:t>整改方案和</a:t>
            </a:r>
            <a:r>
              <a:rPr lang="zh-CN" altLang="en-US" sz="1800" b="0" dirty="0"/>
              <a:t>改善</a:t>
            </a:r>
            <a:r>
              <a:rPr lang="zh-CN" altLang="zh-CN" sz="1800" b="0" dirty="0"/>
              <a:t>措施</a:t>
            </a:r>
            <a:r>
              <a:rPr lang="en-US" altLang="zh-CN" sz="1800" b="0" dirty="0"/>
              <a:t>1】【</a:t>
            </a:r>
            <a:r>
              <a:rPr lang="zh-CN" altLang="en-US" sz="1800" b="0" dirty="0"/>
              <a:t>负责部门：</a:t>
            </a:r>
            <a:r>
              <a:rPr lang="en-US" altLang="zh-CN" sz="1800" b="0" dirty="0"/>
              <a:t>xxx】</a:t>
            </a:r>
            <a:r>
              <a:rPr lang="zh-CN" altLang="en-US" sz="1800" b="0" dirty="0"/>
              <a:t>；</a:t>
            </a:r>
            <a:endParaRPr lang="en-US" altLang="zh-CN" sz="1800" b="0" dirty="0"/>
          </a:p>
          <a:p>
            <a:pPr marL="36000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800" b="0" dirty="0"/>
              <a:t>【</a:t>
            </a:r>
            <a:r>
              <a:rPr lang="zh-CN" altLang="zh-CN" sz="1800" b="0" dirty="0"/>
              <a:t>整改方案和</a:t>
            </a:r>
            <a:r>
              <a:rPr lang="zh-CN" altLang="en-US" sz="1800" b="0" dirty="0"/>
              <a:t>改善</a:t>
            </a:r>
            <a:r>
              <a:rPr lang="zh-CN" altLang="zh-CN" sz="1800" b="0" dirty="0"/>
              <a:t>措施</a:t>
            </a:r>
            <a:r>
              <a:rPr lang="en-US" altLang="zh-CN" sz="1800" b="0" dirty="0"/>
              <a:t>2】【</a:t>
            </a:r>
            <a:r>
              <a:rPr lang="zh-CN" altLang="en-US" sz="1800" b="0" dirty="0"/>
              <a:t>负责部门：</a:t>
            </a:r>
            <a:r>
              <a:rPr lang="en-US" altLang="zh-CN" sz="1800" b="0" dirty="0"/>
              <a:t>xxx】</a:t>
            </a:r>
            <a:r>
              <a:rPr lang="zh-CN" altLang="en-US" sz="1800" b="0" dirty="0"/>
              <a:t>；</a:t>
            </a:r>
            <a:endParaRPr lang="en-US" altLang="zh-CN" sz="1800" b="0" dirty="0"/>
          </a:p>
          <a:p>
            <a:pPr marL="36000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800" b="0" dirty="0"/>
              <a:t>【】</a:t>
            </a:r>
          </a:p>
        </p:txBody>
      </p:sp>
      <p:sp>
        <p:nvSpPr>
          <p:cNvPr id="9" name="线形标注 1(带边框和强调线) 15">
            <a:extLst>
              <a:ext uri="{FF2B5EF4-FFF2-40B4-BE49-F238E27FC236}">
                <a16:creationId xmlns:a16="http://schemas.microsoft.com/office/drawing/2014/main" id="{4639213E-7FBE-4DE1-BE95-EED9F903E2E4}"/>
              </a:ext>
            </a:extLst>
          </p:cNvPr>
          <p:cNvSpPr/>
          <p:nvPr/>
        </p:nvSpPr>
        <p:spPr>
          <a:xfrm>
            <a:off x="7053263" y="908050"/>
            <a:ext cx="4083050" cy="649288"/>
          </a:xfrm>
          <a:prstGeom prst="accentBorderCallout1">
            <a:avLst>
              <a:gd name="adj1" fmla="val 18750"/>
              <a:gd name="adj2" fmla="val -8333"/>
              <a:gd name="adj3" fmla="val 27364"/>
              <a:gd name="adj4" fmla="val -15682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描述问题性质。如能明确属于一般、重大缺陷还是系统性缺陷，可在此一并说明。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296DC781-043B-4328-9B3A-F13BEEE8BDF5}"/>
              </a:ext>
            </a:extLst>
          </p:cNvPr>
          <p:cNvSpPr txBox="1"/>
          <p:nvPr/>
        </p:nvSpPr>
        <p:spPr>
          <a:xfrm>
            <a:off x="662010" y="2208131"/>
            <a:ext cx="2825873" cy="435243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1025" tIns="34017" rIns="51025" bIns="34017" anchor="ctr"/>
          <a:lstStyle>
            <a:defPPr>
              <a:defRPr lang="zh-CN"/>
            </a:defPPr>
            <a:lvl1pPr defTabSz="864235" fontAlgn="ctr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/>
              <a:t>处理结果： （如适用）</a:t>
            </a:r>
            <a:endParaRPr lang="en-US" altLang="zh-CN" dirty="0"/>
          </a:p>
        </p:txBody>
      </p:sp>
      <p:sp>
        <p:nvSpPr>
          <p:cNvPr id="11" name="TextBox 103">
            <a:extLst>
              <a:ext uri="{FF2B5EF4-FFF2-40B4-BE49-F238E27FC236}">
                <a16:creationId xmlns:a16="http://schemas.microsoft.com/office/drawing/2014/main" id="{FDC19524-6494-4DD8-9AB6-C03DC8324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2765425"/>
            <a:ext cx="10715625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  <a:lvl2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2pPr>
          </a:lstStyle>
          <a:p>
            <a:pPr marL="74250" lvl="1" eaLnBrk="1" hangingPunct="1">
              <a:lnSpc>
                <a:spcPct val="150000"/>
              </a:lnSpc>
              <a:defRPr/>
            </a:pPr>
            <a:r>
              <a:rPr lang="en-US" altLang="zh-CN" sz="1800" b="0" dirty="0"/>
              <a:t>【】</a:t>
            </a:r>
          </a:p>
        </p:txBody>
      </p:sp>
      <p:pic>
        <p:nvPicPr>
          <p:cNvPr id="12" name="图片 11" descr="front.jpg">
            <a:extLst>
              <a:ext uri="{FF2B5EF4-FFF2-40B4-BE49-F238E27FC236}">
                <a16:creationId xmlns:a16="http://schemas.microsoft.com/office/drawing/2014/main" id="{9CDB1C04-49B0-483B-92F3-689EBA628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16" y="4070322"/>
            <a:ext cx="3438084" cy="2905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598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255</Words>
  <Application>Microsoft Office PowerPoint</Application>
  <PresentationFormat>宽屏</PresentationFormat>
  <Paragraphs>31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华文楷体</vt:lpstr>
      <vt:lpstr>Arial</vt:lpstr>
      <vt:lpstr>Wingdings</vt:lpstr>
      <vt:lpstr>Office 主题​​</vt:lpstr>
      <vt:lpstr>Chart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洋</dc:creator>
  <cp:lastModifiedBy>张 洋</cp:lastModifiedBy>
  <cp:revision>3</cp:revision>
  <dcterms:created xsi:type="dcterms:W3CDTF">2020-02-20T12:35:37Z</dcterms:created>
  <dcterms:modified xsi:type="dcterms:W3CDTF">2020-02-20T12:37:39Z</dcterms:modified>
</cp:coreProperties>
</file>