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7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F6EF3-6013-44DC-9E99-B47492058C36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9482-B1D1-4760-AF0E-7D58931592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3EDF5-40D4-4C5F-BD3B-FD037B2C5A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61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73837" cy="36988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63EDF5-40D4-4C5F-BD3B-FD037B2C5AB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1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5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3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09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874" y="6453467"/>
            <a:ext cx="11430785" cy="404534"/>
          </a:xfrm>
          <a:prstGeom prst="rect">
            <a:avLst/>
          </a:prstGeom>
          <a:solidFill>
            <a:srgbClr val="023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B46342D-227E-4E32-97B5-2D005F9F4DAF}"/>
              </a:ext>
            </a:extLst>
          </p:cNvPr>
          <p:cNvCxnSpPr/>
          <p:nvPr userDrawn="1"/>
        </p:nvCxnSpPr>
        <p:spPr>
          <a:xfrm>
            <a:off x="456812" y="609362"/>
            <a:ext cx="11430786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6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00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3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2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12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3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00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196B4-558A-45D1-96E0-AC5269DFD4B9}" type="datetimeFigureOut">
              <a:rPr lang="zh-CN" altLang="en-US" smtClean="0"/>
              <a:t>2020/2/21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33F35-F408-460B-8A30-37FF737D13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3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8463" y="102850"/>
            <a:ext cx="8680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2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22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altLang="zh-CN" sz="2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" name="Text Box 6">
            <a:extLst/>
          </p:cNvPr>
          <p:cNvSpPr txBox="1">
            <a:spLocks noChangeArrowheads="1"/>
          </p:cNvSpPr>
          <p:nvPr/>
        </p:nvSpPr>
        <p:spPr bwMode="auto">
          <a:xfrm>
            <a:off x="407988" y="4460587"/>
            <a:ext cx="1651687" cy="241168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54000" tIns="36000" rIns="54000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itchFamily="2" charset="2"/>
              <a:buNone/>
              <a:defRPr kumimoji="1" sz="1400" b="1">
                <a:solidFill>
                  <a:srgbClr val="FFFFFF"/>
                </a:solidFill>
                <a:latin typeface="宋体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1" name="矩形 30">
            <a:extLst/>
          </p:cNvPr>
          <p:cNvSpPr/>
          <p:nvPr/>
        </p:nvSpPr>
        <p:spPr>
          <a:xfrm>
            <a:off x="398461" y="4747104"/>
            <a:ext cx="113595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2" name="矩形 31">
            <a:extLst/>
          </p:cNvPr>
          <p:cNvSpPr/>
          <p:nvPr/>
        </p:nvSpPr>
        <p:spPr>
          <a:xfrm>
            <a:off x="407988" y="6145946"/>
            <a:ext cx="11350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3" name="矩形 32">
            <a:extLst/>
          </p:cNvPr>
          <p:cNvSpPr/>
          <p:nvPr/>
        </p:nvSpPr>
        <p:spPr>
          <a:xfrm>
            <a:off x="407988" y="5446525"/>
            <a:ext cx="11350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4" name="矩形 33">
            <a:extLst/>
          </p:cNvPr>
          <p:cNvSpPr/>
          <p:nvPr/>
        </p:nvSpPr>
        <p:spPr>
          <a:xfrm>
            <a:off x="398462" y="980938"/>
            <a:ext cx="58234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5" name="矩形 34">
            <a:extLst/>
          </p:cNvPr>
          <p:cNvSpPr/>
          <p:nvPr/>
        </p:nvSpPr>
        <p:spPr>
          <a:xfrm>
            <a:off x="6613525" y="1003500"/>
            <a:ext cx="51444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36" name="矩形 5"/>
          <p:cNvSpPr>
            <a:spLocks noChangeArrowheads="1"/>
          </p:cNvSpPr>
          <p:nvPr/>
        </p:nvSpPr>
        <p:spPr bwMode="auto">
          <a:xfrm>
            <a:off x="333375" y="657088"/>
            <a:ext cx="1422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1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>
            <a:off x="2961564" y="2429301"/>
            <a:ext cx="1160060" cy="12965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/>
          <p:cNvCxnSpPr>
            <a:stCxn id="2" idx="3"/>
          </p:cNvCxnSpPr>
          <p:nvPr/>
        </p:nvCxnSpPr>
        <p:spPr>
          <a:xfrm flipV="1">
            <a:off x="4121624" y="2511188"/>
            <a:ext cx="1310185" cy="56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390866" y="2074460"/>
            <a:ext cx="1222659" cy="136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明天下雨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28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9"/>
          <p:cNvSpPr txBox="1"/>
          <p:nvPr/>
        </p:nvSpPr>
        <p:spPr>
          <a:xfrm>
            <a:off x="623888" y="1406794"/>
            <a:ext cx="11203677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8" name="TextBox 103">
            <a:extLst/>
          </p:cNvPr>
          <p:cNvSpPr txBox="1">
            <a:spLocks noChangeArrowheads="1"/>
          </p:cNvSpPr>
          <p:nvPr/>
        </p:nvSpPr>
        <p:spPr bwMode="auto">
          <a:xfrm>
            <a:off x="623888" y="2543175"/>
            <a:ext cx="11203677" cy="313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r>
              <a:rPr lang="en-US" altLang="zh-CN" sz="1800" dirty="0" err="1"/>
              <a:t>Asdjflkjdsakf</a:t>
            </a:r>
            <a:r>
              <a:rPr lang="en-US" altLang="zh-CN" sz="1800" dirty="0"/>
              <a:t>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35848" y="913232"/>
            <a:ext cx="1080120" cy="310679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>
              <a:defRPr/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algn="l" defTabSz="914608">
              <a:defRPr/>
            </a:pPr>
            <a:r>
              <a:rPr lang="zh-CN" altLang="en-US" sz="1800" kern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性</a:t>
            </a:r>
            <a:endParaRPr lang="zh-CN" altLang="en-US" sz="1800" kern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635848" y="2087850"/>
            <a:ext cx="1080120" cy="310679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>
              <a:spcBef>
                <a:spcPct val="0"/>
              </a:spcBef>
            </a:pPr>
            <a:r>
              <a:rPr lang="en-US" altLang="zh-CN" sz="1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p:sp>
        <p:nvSpPr>
          <p:cNvPr id="11" name="TextBox 1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8463" y="102850"/>
            <a:ext cx="86804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2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Asdjflkjdsakf</a:t>
            </a:r>
            <a:r>
              <a:rPr lang="en-US" altLang="zh-CN" sz="2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937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0uAOm5n0KwY1CL9jf60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L0uAOm5n0KwY1CL9jf60g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宽屏</PresentationFormat>
  <Paragraphs>17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华文楷体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胡丹</dc:creator>
  <cp:lastModifiedBy>Yuan Jie</cp:lastModifiedBy>
  <cp:revision>12</cp:revision>
  <dcterms:created xsi:type="dcterms:W3CDTF">2019-12-08T10:05:14Z</dcterms:created>
  <dcterms:modified xsi:type="dcterms:W3CDTF">2020-02-21T14:15:59Z</dcterms:modified>
</cp:coreProperties>
</file>