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0488" y="1061966"/>
            <a:ext cx="1513623" cy="1715283"/>
            <a:chOff x="2630488" y="1061966"/>
            <a:chExt cx="1513623" cy="1715283"/>
          </a:xfrm>
        </p:grpSpPr>
        <p:sp>
          <p:nvSpPr>
            <p:cNvPr id="65" name="íṧļíḓé">
              <a:extLst>
                <a:ext uri="{FF2B5EF4-FFF2-40B4-BE49-F238E27FC236}">
                  <a16:creationId xmlns:a16="http://schemas.microsoft.com/office/drawing/2014/main" id="{229801FC-85B6-40CE-A97D-80723803FB27}"/>
                </a:ext>
              </a:extLst>
            </p:cNvPr>
            <p:cNvSpPr/>
            <p:nvPr/>
          </p:nvSpPr>
          <p:spPr bwMode="auto">
            <a:xfrm>
              <a:off x="2993173" y="2561349"/>
              <a:ext cx="1150938" cy="215900"/>
            </a:xfrm>
            <a:custGeom>
              <a:avLst/>
              <a:gdLst>
                <a:gd name="T0" fmla="*/ 726 w 741"/>
                <a:gd name="T1" fmla="*/ 57 h 139"/>
                <a:gd name="T2" fmla="*/ 698 w 741"/>
                <a:gd name="T3" fmla="*/ 0 h 139"/>
                <a:gd name="T4" fmla="*/ 389 w 741"/>
                <a:gd name="T5" fmla="*/ 0 h 139"/>
                <a:gd name="T6" fmla="*/ 352 w 741"/>
                <a:gd name="T7" fmla="*/ 0 h 139"/>
                <a:gd name="T8" fmla="*/ 43 w 741"/>
                <a:gd name="T9" fmla="*/ 0 h 139"/>
                <a:gd name="T10" fmla="*/ 14 w 741"/>
                <a:gd name="T11" fmla="*/ 57 h 139"/>
                <a:gd name="T12" fmla="*/ 62 w 741"/>
                <a:gd name="T13" fmla="*/ 84 h 139"/>
                <a:gd name="T14" fmla="*/ 79 w 741"/>
                <a:gd name="T15" fmla="*/ 70 h 139"/>
                <a:gd name="T16" fmla="*/ 137 w 741"/>
                <a:gd name="T17" fmla="*/ 79 h 139"/>
                <a:gd name="T18" fmla="*/ 242 w 741"/>
                <a:gd name="T19" fmla="*/ 84 h 139"/>
                <a:gd name="T20" fmla="*/ 302 w 741"/>
                <a:gd name="T21" fmla="*/ 68 h 139"/>
                <a:gd name="T22" fmla="*/ 360 w 741"/>
                <a:gd name="T23" fmla="*/ 110 h 139"/>
                <a:gd name="T24" fmla="*/ 404 w 741"/>
                <a:gd name="T25" fmla="*/ 100 h 139"/>
                <a:gd name="T26" fmla="*/ 426 w 741"/>
                <a:gd name="T27" fmla="*/ 76 h 139"/>
                <a:gd name="T28" fmla="*/ 499 w 741"/>
                <a:gd name="T29" fmla="*/ 84 h 139"/>
                <a:gd name="T30" fmla="*/ 604 w 741"/>
                <a:gd name="T31" fmla="*/ 79 h 139"/>
                <a:gd name="T32" fmla="*/ 662 w 741"/>
                <a:gd name="T33" fmla="*/ 70 h 139"/>
                <a:gd name="T34" fmla="*/ 679 w 741"/>
                <a:gd name="T35" fmla="*/ 84 h 139"/>
                <a:gd name="T36" fmla="*/ 726 w 741"/>
                <a:gd name="T37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1" h="139">
                  <a:moveTo>
                    <a:pt x="726" y="57"/>
                  </a:moveTo>
                  <a:cubicBezTo>
                    <a:pt x="698" y="0"/>
                    <a:pt x="698" y="0"/>
                    <a:pt x="698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0" y="87"/>
                    <a:pt x="47" y="93"/>
                    <a:pt x="62" y="84"/>
                  </a:cubicBezTo>
                  <a:cubicBezTo>
                    <a:pt x="68" y="80"/>
                    <a:pt x="73" y="74"/>
                    <a:pt x="79" y="70"/>
                  </a:cubicBezTo>
                  <a:cubicBezTo>
                    <a:pt x="99" y="57"/>
                    <a:pt x="120" y="64"/>
                    <a:pt x="137" y="79"/>
                  </a:cubicBezTo>
                  <a:cubicBezTo>
                    <a:pt x="137" y="79"/>
                    <a:pt x="191" y="139"/>
                    <a:pt x="242" y="84"/>
                  </a:cubicBezTo>
                  <a:cubicBezTo>
                    <a:pt x="258" y="66"/>
                    <a:pt x="279" y="56"/>
                    <a:pt x="302" y="68"/>
                  </a:cubicBezTo>
                  <a:cubicBezTo>
                    <a:pt x="322" y="80"/>
                    <a:pt x="338" y="102"/>
                    <a:pt x="360" y="110"/>
                  </a:cubicBezTo>
                  <a:cubicBezTo>
                    <a:pt x="375" y="116"/>
                    <a:pt x="392" y="111"/>
                    <a:pt x="404" y="100"/>
                  </a:cubicBezTo>
                  <a:cubicBezTo>
                    <a:pt x="413" y="93"/>
                    <a:pt x="417" y="82"/>
                    <a:pt x="426" y="76"/>
                  </a:cubicBezTo>
                  <a:cubicBezTo>
                    <a:pt x="450" y="60"/>
                    <a:pt x="479" y="63"/>
                    <a:pt x="499" y="84"/>
                  </a:cubicBezTo>
                  <a:cubicBezTo>
                    <a:pt x="550" y="139"/>
                    <a:pt x="604" y="79"/>
                    <a:pt x="604" y="79"/>
                  </a:cubicBezTo>
                  <a:cubicBezTo>
                    <a:pt x="621" y="64"/>
                    <a:pt x="642" y="57"/>
                    <a:pt x="662" y="70"/>
                  </a:cubicBezTo>
                  <a:cubicBezTo>
                    <a:pt x="668" y="74"/>
                    <a:pt x="672" y="80"/>
                    <a:pt x="679" y="84"/>
                  </a:cubicBezTo>
                  <a:cubicBezTo>
                    <a:pt x="694" y="93"/>
                    <a:pt x="741" y="87"/>
                    <a:pt x="726" y="57"/>
                  </a:cubicBezTo>
                  <a:close/>
                </a:path>
              </a:pathLst>
            </a:custGeom>
            <a:solidFill>
              <a:srgbClr val="347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ľíḋé">
              <a:extLst>
                <a:ext uri="{FF2B5EF4-FFF2-40B4-BE49-F238E27FC236}">
                  <a16:creationId xmlns:a16="http://schemas.microsoft.com/office/drawing/2014/main" id="{45174B7F-DC65-4965-9E75-E6BFBD494CA2}"/>
                </a:ext>
              </a:extLst>
            </p:cNvPr>
            <p:cNvSpPr/>
            <p:nvPr/>
          </p:nvSpPr>
          <p:spPr bwMode="auto">
            <a:xfrm>
              <a:off x="2630488" y="1061966"/>
              <a:ext cx="1057275" cy="430213"/>
            </a:xfrm>
            <a:custGeom>
              <a:avLst/>
              <a:gdLst>
                <a:gd name="T0" fmla="*/ 0 w 680"/>
                <a:gd name="T1" fmla="*/ 277 h 277"/>
                <a:gd name="T2" fmla="*/ 0 w 680"/>
                <a:gd name="T3" fmla="*/ 277 h 277"/>
                <a:gd name="T4" fmla="*/ 334 w 680"/>
                <a:gd name="T5" fmla="*/ 0 h 277"/>
                <a:gd name="T6" fmla="*/ 680 w 680"/>
                <a:gd name="T7" fmla="*/ 277 h 277"/>
                <a:gd name="T8" fmla="*/ 0 w 680"/>
                <a:gd name="T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277">
                  <a:moveTo>
                    <a:pt x="0" y="277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0" y="147"/>
                    <a:pt x="147" y="0"/>
                    <a:pt x="334" y="0"/>
                  </a:cubicBezTo>
                  <a:cubicBezTo>
                    <a:pt x="521" y="0"/>
                    <a:pt x="680" y="147"/>
                    <a:pt x="680" y="277"/>
                  </a:cubicBezTo>
                  <a:lnTo>
                    <a:pt x="0" y="277"/>
                  </a:lnTo>
                  <a:close/>
                </a:path>
              </a:pathLst>
            </a:custGeom>
            <a:solidFill>
              <a:srgbClr val="F9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ḷïḓé">
              <a:extLst>
                <a:ext uri="{FF2B5EF4-FFF2-40B4-BE49-F238E27FC236}">
                  <a16:creationId xmlns:a16="http://schemas.microsoft.com/office/drawing/2014/main" id="{D6BF894D-A411-4224-A9EC-4EE42C8300B6}"/>
                </a:ext>
              </a:extLst>
            </p:cNvPr>
            <p:cNvSpPr/>
            <p:nvPr/>
          </p:nvSpPr>
          <p:spPr bwMode="auto">
            <a:xfrm>
              <a:off x="3050323" y="1847906"/>
              <a:ext cx="1036638" cy="152400"/>
            </a:xfrm>
            <a:custGeom>
              <a:avLst/>
              <a:gdLst>
                <a:gd name="T0" fmla="*/ 659 w 667"/>
                <a:gd name="T1" fmla="*/ 98 h 98"/>
                <a:gd name="T2" fmla="*/ 8 w 667"/>
                <a:gd name="T3" fmla="*/ 98 h 98"/>
                <a:gd name="T4" fmla="*/ 0 w 667"/>
                <a:gd name="T5" fmla="*/ 90 h 98"/>
                <a:gd name="T6" fmla="*/ 0 w 667"/>
                <a:gd name="T7" fmla="*/ 8 h 98"/>
                <a:gd name="T8" fmla="*/ 8 w 667"/>
                <a:gd name="T9" fmla="*/ 0 h 98"/>
                <a:gd name="T10" fmla="*/ 659 w 667"/>
                <a:gd name="T11" fmla="*/ 0 h 98"/>
                <a:gd name="T12" fmla="*/ 667 w 667"/>
                <a:gd name="T13" fmla="*/ 8 h 98"/>
                <a:gd name="T14" fmla="*/ 667 w 667"/>
                <a:gd name="T15" fmla="*/ 90 h 98"/>
                <a:gd name="T16" fmla="*/ 659 w 66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98">
                  <a:moveTo>
                    <a:pt x="659" y="98"/>
                  </a:moveTo>
                  <a:cubicBezTo>
                    <a:pt x="8" y="98"/>
                    <a:pt x="8" y="98"/>
                    <a:pt x="8" y="98"/>
                  </a:cubicBezTo>
                  <a:cubicBezTo>
                    <a:pt x="4" y="98"/>
                    <a:pt x="0" y="94"/>
                    <a:pt x="0" y="9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63" y="0"/>
                    <a:pt x="667" y="4"/>
                    <a:pt x="667" y="8"/>
                  </a:cubicBezTo>
                  <a:cubicBezTo>
                    <a:pt x="667" y="90"/>
                    <a:pt x="667" y="90"/>
                    <a:pt x="667" y="90"/>
                  </a:cubicBezTo>
                  <a:cubicBezTo>
                    <a:pt x="667" y="94"/>
                    <a:pt x="663" y="98"/>
                    <a:pt x="659" y="98"/>
                  </a:cubicBezTo>
                  <a:close/>
                </a:path>
              </a:pathLst>
            </a:custGeom>
            <a:solidFill>
              <a:srgbClr val="954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5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Yuan Jie</cp:lastModifiedBy>
  <cp:revision>4</cp:revision>
  <dcterms:created xsi:type="dcterms:W3CDTF">2020-02-14T06:24:21Z</dcterms:created>
  <dcterms:modified xsi:type="dcterms:W3CDTF">2020-02-19T11:23:03Z</dcterms:modified>
</cp:coreProperties>
</file>