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F6EF3-6013-44DC-9E99-B47492058C36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9482-B1D1-4760-AF0E-7D5893159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1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5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874" y="6453467"/>
            <a:ext cx="11430785" cy="404534"/>
          </a:xfrm>
          <a:prstGeom prst="rect">
            <a:avLst/>
          </a:prstGeom>
          <a:solidFill>
            <a:srgbClr val="023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8B46342D-227E-4E32-97B5-2D005F9F4DAF}"/>
              </a:ext>
            </a:extLst>
          </p:cNvPr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3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2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56" y="1949676"/>
            <a:ext cx="3897313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0" y="1939590"/>
            <a:ext cx="42941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8463" y="102850"/>
            <a:ext cx="868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07988" y="4460587"/>
            <a:ext cx="1651687" cy="241168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36000" rIns="54000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itchFamily="2" charset="2"/>
              <a:buNone/>
              <a:defRPr kumimoji="1" sz="1400" b="1">
                <a:solidFill>
                  <a:srgbClr val="FFFFFF"/>
                </a:solidFill>
                <a:latin typeface="宋体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1" name="矩形 30">
            <a:extLst>
              <a:ext uri="{FF2B5EF4-FFF2-40B4-BE49-F238E27FC236}"/>
            </a:extLst>
          </p:cNvPr>
          <p:cNvSpPr/>
          <p:nvPr/>
        </p:nvSpPr>
        <p:spPr>
          <a:xfrm>
            <a:off x="398461" y="4747104"/>
            <a:ext cx="113595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2" name="矩形 31">
            <a:extLst>
              <a:ext uri="{FF2B5EF4-FFF2-40B4-BE49-F238E27FC236}"/>
            </a:extLst>
          </p:cNvPr>
          <p:cNvSpPr/>
          <p:nvPr/>
        </p:nvSpPr>
        <p:spPr>
          <a:xfrm>
            <a:off x="407988" y="6145946"/>
            <a:ext cx="11350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3" name="矩形 32">
            <a:extLst>
              <a:ext uri="{FF2B5EF4-FFF2-40B4-BE49-F238E27FC236}"/>
            </a:extLst>
          </p:cNvPr>
          <p:cNvSpPr/>
          <p:nvPr/>
        </p:nvSpPr>
        <p:spPr>
          <a:xfrm>
            <a:off x="407988" y="5446525"/>
            <a:ext cx="11350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4" name="矩形 33">
            <a:extLst>
              <a:ext uri="{FF2B5EF4-FFF2-40B4-BE49-F238E27FC236}"/>
            </a:extLst>
          </p:cNvPr>
          <p:cNvSpPr/>
          <p:nvPr/>
        </p:nvSpPr>
        <p:spPr>
          <a:xfrm>
            <a:off x="398462" y="980938"/>
            <a:ext cx="58234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5" name="矩形 34">
            <a:extLst>
              <a:ext uri="{FF2B5EF4-FFF2-40B4-BE49-F238E27FC236}"/>
            </a:extLst>
          </p:cNvPr>
          <p:cNvSpPr/>
          <p:nvPr/>
        </p:nvSpPr>
        <p:spPr>
          <a:xfrm>
            <a:off x="6613525" y="1003500"/>
            <a:ext cx="51444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6" name="矩形 5"/>
          <p:cNvSpPr>
            <a:spLocks noChangeArrowheads="1"/>
          </p:cNvSpPr>
          <p:nvPr/>
        </p:nvSpPr>
        <p:spPr bwMode="auto">
          <a:xfrm>
            <a:off x="333375" y="657088"/>
            <a:ext cx="1422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2961564" y="2429301"/>
            <a:ext cx="1160060" cy="1296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 flipV="1">
            <a:off x="4121624" y="2511188"/>
            <a:ext cx="1310185" cy="56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390866" y="2074460"/>
            <a:ext cx="1222659" cy="13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明天下雨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9"/>
          <p:cNvSpPr txBox="1"/>
          <p:nvPr/>
        </p:nvSpPr>
        <p:spPr>
          <a:xfrm>
            <a:off x="623888" y="1406794"/>
            <a:ext cx="1120367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8" name="TextBox 10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623888" y="2543175"/>
            <a:ext cx="11203677" cy="313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r>
              <a:rPr lang="en-US" altLang="zh-CN" sz="1800" dirty="0" err="1"/>
              <a:t>Asdjflkjdsakf</a:t>
            </a:r>
            <a:r>
              <a:rPr lang="en-US" altLang="zh-CN" sz="1800" dirty="0"/>
              <a:t>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5848" y="913232"/>
            <a:ext cx="1080120" cy="310679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 defTabSz="914608">
              <a:defRPr/>
            </a:pPr>
            <a:r>
              <a:rPr lang="zh-CN" altLang="en-US" sz="18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35848" y="2087850"/>
            <a:ext cx="1080120" cy="310679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1" name="Text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8463" y="102850"/>
            <a:ext cx="868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3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0uAOm5n0KwY1CL9jf60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0uAOm5n0KwY1CL9jf60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宽屏</PresentationFormat>
  <Paragraphs>17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华文楷体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胡丹</dc:creator>
  <cp:lastModifiedBy>孙志强-集团总部</cp:lastModifiedBy>
  <cp:revision>9</cp:revision>
  <dcterms:created xsi:type="dcterms:W3CDTF">2019-12-08T10:05:14Z</dcterms:created>
  <dcterms:modified xsi:type="dcterms:W3CDTF">2020-02-21T13:04:36Z</dcterms:modified>
</cp:coreProperties>
</file>