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DC2E2-6E65-4F07-B3DE-366852F15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DF56DE-BBE2-43C3-813E-144E0540C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1408C-0AA8-4364-A0BC-AC626A95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325B1-1D87-4797-AF77-124566F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458D0-9833-4B92-BAA8-A53BA1F1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3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D5BE5-B098-4BC7-AC43-7C988B4A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51E13-1614-403F-94E7-335C9E33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F34A4-A863-4F5F-A65C-14845245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33776-7ACF-4A01-81CC-23EBC1AD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502DF-6AEB-4939-8C94-9B3D7043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5FF103-32F2-41A0-8614-C23DA4E2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77977-5921-46EE-AF20-3ECEC1A43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E8627-8944-45B9-AE1A-9DBCD6B2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4FC61-EB33-4691-A947-F39ABA1F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D7BDE-B64B-4FB3-B5E2-61BAB5FB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5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D8018-A5AD-432B-B8F9-1943AD5E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E3315-6D02-4EED-BCEE-89C67C59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35C53-B7C4-4BC2-ACE2-1F7AEE49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A9882-2BBF-4573-BF5F-EE204914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3BD7B-A46C-41B2-951A-99575BDB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EE67C-45E1-4FD9-825F-9701C31E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09E9E-F1BE-4EB3-9D4D-B7509CCA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F03F8-ACE7-41AD-9C61-26634B7E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585DC-7C24-4704-945E-BCAFF002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B5A8A-A0A0-427B-BC13-48F8B2EC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73640-CBE4-4D67-B4B6-A93922CC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9F96B-8B71-407D-9FC5-6031AAA1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F2890D-D6F5-49D1-B58E-FAF7024BC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5BD08-6F82-4B5D-9A5A-8966E99A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A90E6-E72D-4A55-A764-25E76C32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1EA2E-77AE-4F29-9305-63B9EA7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4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7D32D-5618-4873-BD0F-021581E9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9B946-18D0-4DF9-BC59-6068E3B85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00BB5-4781-4CA8-B532-AF6EF5135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E3C8AA-BC51-4977-AE2A-987D58DDB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7BA3C5-611D-449D-A07C-231A64365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082C94-1342-40B0-B343-6713BD8B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527EAE-09A4-4957-952F-C50714E8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622141-0115-4644-A4C7-B040CE03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7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1B4CF-BF1B-4971-92AB-4F8B4789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48CB0-2A1A-4F05-A038-3C856BF0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E64FB3-4A8F-4C61-B596-6C883288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C14366-1D23-4F9B-B572-10EF62F6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4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EE7DCC-B966-494E-A0F8-39A922A7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CB09B-0823-4975-B795-D662F5DF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190FF-1944-461E-B9CE-C8EBE898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6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237C-89DE-4BE3-983A-81D9B879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56CB8-72CD-46C1-975B-6760B75D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546B-1255-4389-B146-38314A74E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1CE7E-BC13-43D9-81FF-5D20A8C9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DE2E3-A689-42F1-97F6-3D0E0C5F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92F07-8DF0-4412-96A5-1DB17EFC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2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A6F0-F55C-486F-BB1E-1E542629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977C8D-E365-4F99-AEFB-02E9ABDBA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07D81-55AC-4749-964D-4988B67B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9DEFAF-B876-468D-B97F-01736E89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FBED40-61FD-472D-B300-256E3D07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D5348-B3A8-40A4-8F36-1B7CCE6B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8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192E9B-6C82-48C2-8A88-82B53048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6EA3-10E3-46DB-AB87-3083CFD1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FC255-442A-4878-B111-62759CC6E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EE83-3D7B-4B67-AF76-F49862FB8A70}" type="datetimeFigureOut">
              <a:rPr lang="zh-CN" altLang="en-US" smtClean="0"/>
              <a:t>2020/2/18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5F14C-FED4-46EC-872A-13A75090D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627EF-3899-49D0-AF47-8CEE3D32F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F6D74-6013-48BA-9D46-F12284E6A8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8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A112B-DE8A-4A21-B4B8-180CE54A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版</a:t>
            </a:r>
            <a:r>
              <a:rPr lang="en-US" altLang="zh-CN" dirty="0"/>
              <a:t>ppt</a:t>
            </a:r>
            <a:r>
              <a:rPr lang="zh-CN" altLang="en-US" dirty="0"/>
              <a:t>测试</a:t>
            </a:r>
            <a:r>
              <a:rPr lang="en-US" altLang="zh-CN" dirty="0"/>
              <a:t>_</a:t>
            </a:r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3E612-66E2-44D3-ABEA-E9DD2244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5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727FBB-2614-41E1-82E5-C9A62821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05" y="2112886"/>
            <a:ext cx="2501479" cy="3440096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314F4AED-1EF5-4A1A-B204-AA9183E792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2016</a:t>
            </a:r>
            <a:r>
              <a:rPr lang="zh-CN" altLang="en-US" dirty="0"/>
              <a:t>版</a:t>
            </a:r>
            <a:r>
              <a:rPr lang="en-US" altLang="zh-CN" dirty="0"/>
              <a:t>ppt</a:t>
            </a:r>
            <a:r>
              <a:rPr lang="zh-CN" altLang="en-US" dirty="0"/>
              <a:t>测试</a:t>
            </a:r>
            <a:r>
              <a:rPr lang="en-US" altLang="zh-CN" dirty="0"/>
              <a:t>_</a:t>
            </a:r>
            <a:r>
              <a:rPr lang="zh-CN" altLang="en-US" dirty="0"/>
              <a:t>第二页</a:t>
            </a:r>
          </a:p>
        </p:txBody>
      </p:sp>
    </p:spTree>
    <p:extLst>
      <p:ext uri="{BB962C8B-B14F-4D97-AF65-F5344CB8AC3E}">
        <p14:creationId xmlns:p14="http://schemas.microsoft.com/office/powerpoint/2010/main" val="46364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2016版ppt测试_第一页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2016版ppt测试</dc:title>
  <dc:creator>张 洋</dc:creator>
  <cp:lastModifiedBy>张 洋</cp:lastModifiedBy>
  <cp:revision>4</cp:revision>
  <dcterms:created xsi:type="dcterms:W3CDTF">2020-02-18T10:59:36Z</dcterms:created>
  <dcterms:modified xsi:type="dcterms:W3CDTF">2020-02-18T11:01:06Z</dcterms:modified>
</cp:coreProperties>
</file>