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12996-2E87-41FC-AAAF-5D6261B1F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8C7589-080A-486C-A047-550A909EB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E1F78-1626-42DA-A524-ED198AC6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CF46-6363-4E9F-88FC-03C9F74D6A27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3D3B6C-B79E-478A-819C-4D6FF21B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21398-CB12-4051-9272-86EB734A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FF4A-8BB3-4D10-9FAF-AF3D77EDB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3BCBE-631C-4201-8602-79FCDEBB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75C096-DDE1-4405-BAFA-3D70DB73E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CE837-4BA5-4F31-8C1D-0107A7D0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CF46-6363-4E9F-88FC-03C9F74D6A27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EBE14-0587-4C5E-8FDF-A5FFC56D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3AC31-7EA0-41B7-ABCA-476BEFE6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FF4A-8BB3-4D10-9FAF-AF3D77EDB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6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7F75DB-444C-42E0-8B71-B3AE65648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C57E07-1BCB-4208-A7E2-750069D50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F7AF3-F706-4360-A40B-1A2A6A30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CF46-6363-4E9F-88FC-03C9F74D6A27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05C2A5-36A9-402A-94DE-DF2ED11C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7E58A-4846-4E09-A7A2-10C3C4F7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FF4A-8BB3-4D10-9FAF-AF3D77EDB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0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2BC33-7545-4323-A4E7-0F9133B4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D06E9-F426-42B0-9FD4-310D12A6A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63177-2F70-4ED5-9C86-CDFB0A08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CF46-6363-4E9F-88FC-03C9F74D6A27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F7E024-D129-49E3-B8E7-C4199745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09243-071E-4E03-915B-66A8D684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FF4A-8BB3-4D10-9FAF-AF3D77EDB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62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20F16-DED7-4CB3-A3C9-A57602AA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B3548-0C19-43A2-9858-B4E6B40B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D9253-F44C-4315-B668-671C4EFF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CF46-6363-4E9F-88FC-03C9F74D6A27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F0A43-A100-462E-9A90-09A79D96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FAAE7F-6D99-42AC-8798-871439EA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FF4A-8BB3-4D10-9FAF-AF3D77EDB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88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1C773-F687-4F01-8522-7AA7E78D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AE9E4-5511-4129-8B67-92D559B91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6F3216-A54E-4418-A21B-94BC774E0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E04C7C-D090-481C-ABE7-CE9AB682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CF46-6363-4E9F-88FC-03C9F74D6A27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3E2678-1DE0-43AF-91FB-4E1D14F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5636D-9AB9-4E38-AF9A-9FA38C32A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FF4A-8BB3-4D10-9FAF-AF3D77EDB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5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2DF13-3812-4D0F-8EF5-5614C8DD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13F20A-0A94-4D94-855D-EC52C3AD5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9DF284-7658-40F8-A732-448CE83B2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0F2C00-2E44-4E93-A7BD-26D3D96E4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8F49B4-AA3F-4224-9756-0C4032831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A7C81C-6CAC-4A29-AA32-6C630B82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CF46-6363-4E9F-88FC-03C9F74D6A27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3F56B3-833E-4F2D-A32C-8115E06E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39AC12-753F-4B60-ADE7-1B4449D5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FF4A-8BB3-4D10-9FAF-AF3D77EDB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D5F57-FBB8-4192-B0F7-56308FC6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6BD62-ED57-477A-ADA5-5934E4B7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CF46-6363-4E9F-88FC-03C9F74D6A27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064FBD-D7D4-4153-B75A-028D1549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39CA08-8D1F-43B6-A8EE-A20598CB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FF4A-8BB3-4D10-9FAF-AF3D77EDB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47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8BDD27-5F8F-4008-9420-37783DE7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CF46-6363-4E9F-88FC-03C9F74D6A27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4BE4D1-D144-447A-9787-E5DA2133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61F813-EAF3-4621-9B43-82094D14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FF4A-8BB3-4D10-9FAF-AF3D77EDB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4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3FF16-FA3B-4206-B654-B269C330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1DA09-BE99-4705-B811-EF5BB637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81698D-0D66-4303-ABFB-12D9911DE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6C9138-8699-41A3-8CFD-F653880C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CF46-6363-4E9F-88FC-03C9F74D6A27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5F04D6-4921-48F5-B2F9-C72E8DCA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BB8B9-992C-45C7-9A8E-634B3E72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FF4A-8BB3-4D10-9FAF-AF3D77EDB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07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40CB5-3674-4F81-BD1C-9BFBDEFE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76B3C7-4019-4D63-BC47-052DD6698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8B19B-054A-45A8-8DA1-83DFF96AE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36810E-9A12-48E5-AACE-96201A19B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CCF46-6363-4E9F-88FC-03C9F74D6A27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321C1-C6F3-44E8-A437-C62E162A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1B49B1-182E-4331-9765-6D675BBA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FF4A-8BB3-4D10-9FAF-AF3D77EDB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0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EB7495-B000-41F3-9549-F9433085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4C0E4C-FECE-4163-A90E-C399FC8FE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99396-F240-4B0E-8BE2-D3C9B20FE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CCF46-6363-4E9F-88FC-03C9F74D6A27}" type="datetimeFigureOut">
              <a:rPr lang="zh-CN" altLang="en-US" smtClean="0"/>
              <a:t>2020/2/19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FAF58-75A8-489E-B2CE-3260F5E95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52A88-6E82-483E-B8BD-7705C5CC5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FF4A-8BB3-4D10-9FAF-AF3D77EDB7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53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D03B6-9551-496B-B0F0-FFAECFCBF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测试</a:t>
            </a:r>
            <a:r>
              <a:rPr lang="en-US" altLang="zh-CN"/>
              <a:t>ppt2</a:t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C00826-FA6C-4BF1-86B6-44749018D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60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2016测试ppt2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2016测试ppt2 </dc:title>
  <dc:creator>张 洋</dc:creator>
  <cp:lastModifiedBy>张 洋</cp:lastModifiedBy>
  <cp:revision>1</cp:revision>
  <dcterms:created xsi:type="dcterms:W3CDTF">2020-02-19T03:12:17Z</dcterms:created>
  <dcterms:modified xsi:type="dcterms:W3CDTF">2020-02-19T03:12:49Z</dcterms:modified>
</cp:coreProperties>
</file>