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9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8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3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3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1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51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3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2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ṣľîďe">
            <a:extLst>
              <a:ext uri="{FF2B5EF4-FFF2-40B4-BE49-F238E27FC236}">
                <a16:creationId xmlns:a16="http://schemas.microsoft.com/office/drawing/2014/main" id="{59B9444F-8151-4EF0-9476-A9A4F80EE029}"/>
              </a:ext>
            </a:extLst>
          </p:cNvPr>
          <p:cNvSpPr/>
          <p:nvPr/>
        </p:nvSpPr>
        <p:spPr bwMode="auto">
          <a:xfrm>
            <a:off x="2871788" y="4700588"/>
            <a:ext cx="6448425" cy="781050"/>
          </a:xfrm>
          <a:custGeom>
            <a:avLst/>
            <a:gdLst>
              <a:gd name="T0" fmla="*/ 3954 w 4148"/>
              <a:gd name="T1" fmla="*/ 0 h 503"/>
              <a:gd name="T2" fmla="*/ 582 w 4148"/>
              <a:gd name="T3" fmla="*/ 0 h 503"/>
              <a:gd name="T4" fmla="*/ 388 w 4148"/>
              <a:gd name="T5" fmla="*/ 85 h 503"/>
              <a:gd name="T6" fmla="*/ 491 w 4148"/>
              <a:gd name="T7" fmla="*/ 159 h 503"/>
              <a:gd name="T8" fmla="*/ 194 w 4148"/>
              <a:gd name="T9" fmla="*/ 159 h 503"/>
              <a:gd name="T10" fmla="*/ 0 w 4148"/>
              <a:gd name="T11" fmla="*/ 244 h 503"/>
              <a:gd name="T12" fmla="*/ 194 w 4148"/>
              <a:gd name="T13" fmla="*/ 329 h 503"/>
              <a:gd name="T14" fmla="*/ 298 w 4148"/>
              <a:gd name="T15" fmla="*/ 329 h 503"/>
              <a:gd name="T16" fmla="*/ 251 w 4148"/>
              <a:gd name="T17" fmla="*/ 384 h 503"/>
              <a:gd name="T18" fmla="*/ 251 w 4148"/>
              <a:gd name="T19" fmla="*/ 418 h 503"/>
              <a:gd name="T20" fmla="*/ 445 w 4148"/>
              <a:gd name="T21" fmla="*/ 503 h 503"/>
              <a:gd name="T22" fmla="*/ 3767 w 4148"/>
              <a:gd name="T23" fmla="*/ 503 h 503"/>
              <a:gd name="T24" fmla="*/ 3961 w 4148"/>
              <a:gd name="T25" fmla="*/ 418 h 503"/>
              <a:gd name="T26" fmla="*/ 3961 w 4148"/>
              <a:gd name="T27" fmla="*/ 384 h 503"/>
              <a:gd name="T28" fmla="*/ 3767 w 4148"/>
              <a:gd name="T29" fmla="*/ 299 h 503"/>
              <a:gd name="T30" fmla="*/ 3542 w 4148"/>
              <a:gd name="T31" fmla="*/ 301 h 503"/>
              <a:gd name="T32" fmla="*/ 3605 w 4148"/>
              <a:gd name="T33" fmla="*/ 283 h 503"/>
              <a:gd name="T34" fmla="*/ 3623 w 4148"/>
              <a:gd name="T35" fmla="*/ 204 h 503"/>
              <a:gd name="T36" fmla="*/ 3555 w 4148"/>
              <a:gd name="T37" fmla="*/ 168 h 503"/>
              <a:gd name="T38" fmla="*/ 3954 w 4148"/>
              <a:gd name="T39" fmla="*/ 169 h 503"/>
              <a:gd name="T40" fmla="*/ 4148 w 4148"/>
              <a:gd name="T41" fmla="*/ 85 h 503"/>
              <a:gd name="T42" fmla="*/ 3954 w 4148"/>
              <a:gd name="T43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48" h="503">
                <a:moveTo>
                  <a:pt x="3954" y="0"/>
                </a:moveTo>
                <a:cubicBezTo>
                  <a:pt x="582" y="0"/>
                  <a:pt x="582" y="0"/>
                  <a:pt x="582" y="0"/>
                </a:cubicBezTo>
                <a:cubicBezTo>
                  <a:pt x="475" y="0"/>
                  <a:pt x="388" y="38"/>
                  <a:pt x="388" y="85"/>
                </a:cubicBezTo>
                <a:cubicBezTo>
                  <a:pt x="388" y="117"/>
                  <a:pt x="430" y="145"/>
                  <a:pt x="491" y="159"/>
                </a:cubicBezTo>
                <a:cubicBezTo>
                  <a:pt x="194" y="159"/>
                  <a:pt x="194" y="159"/>
                  <a:pt x="194" y="159"/>
                </a:cubicBezTo>
                <a:cubicBezTo>
                  <a:pt x="88" y="159"/>
                  <a:pt x="0" y="198"/>
                  <a:pt x="0" y="244"/>
                </a:cubicBezTo>
                <a:cubicBezTo>
                  <a:pt x="0" y="291"/>
                  <a:pt x="88" y="329"/>
                  <a:pt x="194" y="329"/>
                </a:cubicBezTo>
                <a:cubicBezTo>
                  <a:pt x="298" y="329"/>
                  <a:pt x="298" y="329"/>
                  <a:pt x="298" y="329"/>
                </a:cubicBezTo>
                <a:cubicBezTo>
                  <a:pt x="269" y="344"/>
                  <a:pt x="251" y="363"/>
                  <a:pt x="251" y="384"/>
                </a:cubicBezTo>
                <a:cubicBezTo>
                  <a:pt x="251" y="418"/>
                  <a:pt x="251" y="418"/>
                  <a:pt x="251" y="418"/>
                </a:cubicBezTo>
                <a:cubicBezTo>
                  <a:pt x="251" y="465"/>
                  <a:pt x="339" y="503"/>
                  <a:pt x="445" y="503"/>
                </a:cubicBezTo>
                <a:cubicBezTo>
                  <a:pt x="3767" y="503"/>
                  <a:pt x="3767" y="503"/>
                  <a:pt x="3767" y="503"/>
                </a:cubicBezTo>
                <a:cubicBezTo>
                  <a:pt x="3873" y="503"/>
                  <a:pt x="3961" y="465"/>
                  <a:pt x="3961" y="418"/>
                </a:cubicBezTo>
                <a:cubicBezTo>
                  <a:pt x="3961" y="384"/>
                  <a:pt x="3961" y="384"/>
                  <a:pt x="3961" y="384"/>
                </a:cubicBezTo>
                <a:cubicBezTo>
                  <a:pt x="3961" y="337"/>
                  <a:pt x="3873" y="299"/>
                  <a:pt x="3767" y="299"/>
                </a:cubicBezTo>
                <a:cubicBezTo>
                  <a:pt x="3542" y="301"/>
                  <a:pt x="3542" y="301"/>
                  <a:pt x="3542" y="301"/>
                </a:cubicBezTo>
                <a:cubicBezTo>
                  <a:pt x="3559" y="301"/>
                  <a:pt x="3586" y="295"/>
                  <a:pt x="3605" y="283"/>
                </a:cubicBezTo>
                <a:cubicBezTo>
                  <a:pt x="3638" y="262"/>
                  <a:pt x="3639" y="230"/>
                  <a:pt x="3623" y="204"/>
                </a:cubicBezTo>
                <a:cubicBezTo>
                  <a:pt x="3613" y="187"/>
                  <a:pt x="3596" y="173"/>
                  <a:pt x="3555" y="168"/>
                </a:cubicBezTo>
                <a:cubicBezTo>
                  <a:pt x="3954" y="169"/>
                  <a:pt x="3954" y="169"/>
                  <a:pt x="3954" y="169"/>
                </a:cubicBezTo>
                <a:cubicBezTo>
                  <a:pt x="4060" y="169"/>
                  <a:pt x="4148" y="131"/>
                  <a:pt x="4148" y="85"/>
                </a:cubicBezTo>
                <a:cubicBezTo>
                  <a:pt x="4148" y="38"/>
                  <a:pt x="4060" y="0"/>
                  <a:pt x="3954" y="0"/>
                </a:cubicBezTo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îśḻíḋe">
            <a:extLst>
              <a:ext uri="{FF2B5EF4-FFF2-40B4-BE49-F238E27FC236}">
                <a16:creationId xmlns:a16="http://schemas.microsoft.com/office/drawing/2014/main" id="{AABE54B2-2955-4C8A-9CB3-9B97282F5207}"/>
              </a:ext>
            </a:extLst>
          </p:cNvPr>
          <p:cNvSpPr/>
          <p:nvPr/>
        </p:nvSpPr>
        <p:spPr bwMode="auto">
          <a:xfrm>
            <a:off x="4032250" y="4597400"/>
            <a:ext cx="296863" cy="482600"/>
          </a:xfrm>
          <a:custGeom>
            <a:avLst/>
            <a:gdLst>
              <a:gd name="T0" fmla="*/ 0 w 191"/>
              <a:gd name="T1" fmla="*/ 17 h 311"/>
              <a:gd name="T2" fmla="*/ 0 w 191"/>
              <a:gd name="T3" fmla="*/ 295 h 311"/>
              <a:gd name="T4" fmla="*/ 17 w 191"/>
              <a:gd name="T5" fmla="*/ 311 h 311"/>
              <a:gd name="T6" fmla="*/ 44 w 191"/>
              <a:gd name="T7" fmla="*/ 311 h 311"/>
              <a:gd name="T8" fmla="*/ 60 w 191"/>
              <a:gd name="T9" fmla="*/ 298 h 311"/>
              <a:gd name="T10" fmla="*/ 180 w 191"/>
              <a:gd name="T11" fmla="*/ 28 h 311"/>
              <a:gd name="T12" fmla="*/ 169 w 191"/>
              <a:gd name="T13" fmla="*/ 0 h 311"/>
              <a:gd name="T14" fmla="*/ 17 w 191"/>
              <a:gd name="T15" fmla="*/ 0 h 311"/>
              <a:gd name="T16" fmla="*/ 0 w 191"/>
              <a:gd name="T17" fmla="*/ 17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311">
                <a:moveTo>
                  <a:pt x="0" y="17"/>
                </a:moveTo>
                <a:cubicBezTo>
                  <a:pt x="0" y="295"/>
                  <a:pt x="0" y="295"/>
                  <a:pt x="0" y="295"/>
                </a:cubicBezTo>
                <a:cubicBezTo>
                  <a:pt x="0" y="304"/>
                  <a:pt x="8" y="311"/>
                  <a:pt x="17" y="311"/>
                </a:cubicBezTo>
                <a:cubicBezTo>
                  <a:pt x="44" y="311"/>
                  <a:pt x="44" y="311"/>
                  <a:pt x="44" y="311"/>
                </a:cubicBezTo>
                <a:cubicBezTo>
                  <a:pt x="52" y="311"/>
                  <a:pt x="59" y="305"/>
                  <a:pt x="60" y="298"/>
                </a:cubicBezTo>
                <a:cubicBezTo>
                  <a:pt x="70" y="252"/>
                  <a:pt x="106" y="96"/>
                  <a:pt x="180" y="28"/>
                </a:cubicBezTo>
                <a:cubicBezTo>
                  <a:pt x="191" y="19"/>
                  <a:pt x="184" y="0"/>
                  <a:pt x="16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lose/>
              </a:path>
            </a:pathLst>
          </a:custGeom>
          <a:solidFill>
            <a:srgbClr val="9986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iṣliḋè">
            <a:extLst>
              <a:ext uri="{FF2B5EF4-FFF2-40B4-BE49-F238E27FC236}">
                <a16:creationId xmlns:a16="http://schemas.microsoft.com/office/drawing/2014/main" id="{C72D5DEB-9272-46DE-A2C4-5BFA4639D0D6}"/>
              </a:ext>
            </a:extLst>
          </p:cNvPr>
          <p:cNvSpPr/>
          <p:nvPr/>
        </p:nvSpPr>
        <p:spPr bwMode="auto">
          <a:xfrm>
            <a:off x="7932738" y="4597400"/>
            <a:ext cx="280988" cy="482600"/>
          </a:xfrm>
          <a:custGeom>
            <a:avLst/>
            <a:gdLst>
              <a:gd name="T0" fmla="*/ 180 w 180"/>
              <a:gd name="T1" fmla="*/ 26 h 311"/>
              <a:gd name="T2" fmla="*/ 180 w 180"/>
              <a:gd name="T3" fmla="*/ 286 h 311"/>
              <a:gd name="T4" fmla="*/ 155 w 180"/>
              <a:gd name="T5" fmla="*/ 311 h 311"/>
              <a:gd name="T6" fmla="*/ 144 w 180"/>
              <a:gd name="T7" fmla="*/ 311 h 311"/>
              <a:gd name="T8" fmla="*/ 119 w 180"/>
              <a:gd name="T9" fmla="*/ 291 h 311"/>
              <a:gd name="T10" fmla="*/ 14 w 180"/>
              <a:gd name="T11" fmla="*/ 43 h 311"/>
              <a:gd name="T12" fmla="*/ 33 w 180"/>
              <a:gd name="T13" fmla="*/ 0 h 311"/>
              <a:gd name="T14" fmla="*/ 155 w 180"/>
              <a:gd name="T15" fmla="*/ 0 h 311"/>
              <a:gd name="T16" fmla="*/ 180 w 180"/>
              <a:gd name="T17" fmla="*/ 26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311">
                <a:moveTo>
                  <a:pt x="180" y="26"/>
                </a:moveTo>
                <a:cubicBezTo>
                  <a:pt x="180" y="286"/>
                  <a:pt x="180" y="286"/>
                  <a:pt x="180" y="286"/>
                </a:cubicBezTo>
                <a:cubicBezTo>
                  <a:pt x="180" y="299"/>
                  <a:pt x="169" y="311"/>
                  <a:pt x="155" y="311"/>
                </a:cubicBezTo>
                <a:cubicBezTo>
                  <a:pt x="144" y="311"/>
                  <a:pt x="144" y="311"/>
                  <a:pt x="144" y="311"/>
                </a:cubicBezTo>
                <a:cubicBezTo>
                  <a:pt x="132" y="311"/>
                  <a:pt x="122" y="302"/>
                  <a:pt x="119" y="291"/>
                </a:cubicBezTo>
                <a:cubicBezTo>
                  <a:pt x="109" y="241"/>
                  <a:pt x="77" y="112"/>
                  <a:pt x="14" y="43"/>
                </a:cubicBezTo>
                <a:cubicBezTo>
                  <a:pt x="0" y="26"/>
                  <a:pt x="11" y="0"/>
                  <a:pt x="33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9" y="0"/>
                  <a:pt x="180" y="12"/>
                  <a:pt x="180" y="26"/>
                </a:cubicBezTo>
                <a:close/>
              </a:path>
            </a:pathLst>
          </a:custGeom>
          <a:solidFill>
            <a:srgbClr val="9986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ïŝļide">
            <a:extLst>
              <a:ext uri="{FF2B5EF4-FFF2-40B4-BE49-F238E27FC236}">
                <a16:creationId xmlns:a16="http://schemas.microsoft.com/office/drawing/2014/main" id="{160AC36F-F95E-48FC-9D3F-7E48BE3D819F}"/>
              </a:ext>
            </a:extLst>
          </p:cNvPr>
          <p:cNvSpPr/>
          <p:nvPr/>
        </p:nvSpPr>
        <p:spPr bwMode="auto">
          <a:xfrm>
            <a:off x="706437" y="4471278"/>
            <a:ext cx="4576763" cy="1466850"/>
          </a:xfrm>
          <a:custGeom>
            <a:avLst/>
            <a:gdLst>
              <a:gd name="T0" fmla="*/ 2878 w 2944"/>
              <a:gd name="T1" fmla="*/ 945 h 945"/>
              <a:gd name="T2" fmla="*/ 66 w 2944"/>
              <a:gd name="T3" fmla="*/ 945 h 945"/>
              <a:gd name="T4" fmla="*/ 0 w 2944"/>
              <a:gd name="T5" fmla="*/ 879 h 945"/>
              <a:gd name="T6" fmla="*/ 0 w 2944"/>
              <a:gd name="T7" fmla="*/ 66 h 945"/>
              <a:gd name="T8" fmla="*/ 66 w 2944"/>
              <a:gd name="T9" fmla="*/ 0 h 945"/>
              <a:gd name="T10" fmla="*/ 2878 w 2944"/>
              <a:gd name="T11" fmla="*/ 0 h 945"/>
              <a:gd name="T12" fmla="*/ 2944 w 2944"/>
              <a:gd name="T13" fmla="*/ 66 h 945"/>
              <a:gd name="T14" fmla="*/ 2944 w 2944"/>
              <a:gd name="T15" fmla="*/ 879 h 945"/>
              <a:gd name="T16" fmla="*/ 2878 w 2944"/>
              <a:gd name="T17" fmla="*/ 945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44" h="945">
                <a:moveTo>
                  <a:pt x="2878" y="945"/>
                </a:moveTo>
                <a:cubicBezTo>
                  <a:pt x="66" y="945"/>
                  <a:pt x="66" y="945"/>
                  <a:pt x="66" y="945"/>
                </a:cubicBezTo>
                <a:cubicBezTo>
                  <a:pt x="30" y="945"/>
                  <a:pt x="0" y="916"/>
                  <a:pt x="0" y="879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6" y="0"/>
                </a:cubicBezTo>
                <a:cubicBezTo>
                  <a:pt x="2878" y="0"/>
                  <a:pt x="2878" y="0"/>
                  <a:pt x="2878" y="0"/>
                </a:cubicBezTo>
                <a:cubicBezTo>
                  <a:pt x="2915" y="0"/>
                  <a:pt x="2944" y="30"/>
                  <a:pt x="2944" y="66"/>
                </a:cubicBezTo>
                <a:cubicBezTo>
                  <a:pt x="2944" y="879"/>
                  <a:pt x="2944" y="879"/>
                  <a:pt x="2944" y="879"/>
                </a:cubicBezTo>
                <a:cubicBezTo>
                  <a:pt x="2944" y="916"/>
                  <a:pt x="2915" y="945"/>
                  <a:pt x="2878" y="945"/>
                </a:cubicBezTo>
              </a:path>
            </a:pathLst>
          </a:custGeom>
          <a:solidFill>
            <a:srgbClr val="BD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íSlíďé">
            <a:extLst>
              <a:ext uri="{FF2B5EF4-FFF2-40B4-BE49-F238E27FC236}">
                <a16:creationId xmlns:a16="http://schemas.microsoft.com/office/drawing/2014/main" id="{F1D6B4FB-FA77-4531-A54B-DDB255A5589E}"/>
              </a:ext>
            </a:extLst>
          </p:cNvPr>
          <p:cNvSpPr/>
          <p:nvPr/>
        </p:nvSpPr>
        <p:spPr bwMode="auto">
          <a:xfrm>
            <a:off x="3159125" y="4283028"/>
            <a:ext cx="4576763" cy="346075"/>
          </a:xfrm>
          <a:prstGeom prst="rect">
            <a:avLst/>
          </a:prstGeom>
          <a:solidFill>
            <a:srgbClr val="AEC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íśḷîḓe">
            <a:extLst>
              <a:ext uri="{FF2B5EF4-FFF2-40B4-BE49-F238E27FC236}">
                <a16:creationId xmlns:a16="http://schemas.microsoft.com/office/drawing/2014/main" id="{AE94BF7B-FF06-478C-9AA8-19BD8F9E4873}"/>
              </a:ext>
            </a:extLst>
          </p:cNvPr>
          <p:cNvSpPr/>
          <p:nvPr/>
        </p:nvSpPr>
        <p:spPr bwMode="auto">
          <a:xfrm>
            <a:off x="3748088" y="4505325"/>
            <a:ext cx="4683125" cy="184150"/>
          </a:xfrm>
          <a:custGeom>
            <a:avLst/>
            <a:gdLst>
              <a:gd name="T0" fmla="*/ 2982 w 3012"/>
              <a:gd name="T1" fmla="*/ 119 h 119"/>
              <a:gd name="T2" fmla="*/ 30 w 3012"/>
              <a:gd name="T3" fmla="*/ 119 h 119"/>
              <a:gd name="T4" fmla="*/ 0 w 3012"/>
              <a:gd name="T5" fmla="*/ 89 h 119"/>
              <a:gd name="T6" fmla="*/ 0 w 3012"/>
              <a:gd name="T7" fmla="*/ 30 h 119"/>
              <a:gd name="T8" fmla="*/ 30 w 3012"/>
              <a:gd name="T9" fmla="*/ 0 h 119"/>
              <a:gd name="T10" fmla="*/ 2982 w 3012"/>
              <a:gd name="T11" fmla="*/ 0 h 119"/>
              <a:gd name="T12" fmla="*/ 3012 w 3012"/>
              <a:gd name="T13" fmla="*/ 30 h 119"/>
              <a:gd name="T14" fmla="*/ 3012 w 3012"/>
              <a:gd name="T15" fmla="*/ 89 h 119"/>
              <a:gd name="T16" fmla="*/ 2982 w 3012"/>
              <a:gd name="T17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2" h="119">
                <a:moveTo>
                  <a:pt x="2982" y="119"/>
                </a:moveTo>
                <a:cubicBezTo>
                  <a:pt x="30" y="119"/>
                  <a:pt x="30" y="119"/>
                  <a:pt x="30" y="119"/>
                </a:cubicBezTo>
                <a:cubicBezTo>
                  <a:pt x="14" y="119"/>
                  <a:pt x="0" y="105"/>
                  <a:pt x="0" y="8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4" y="0"/>
                  <a:pt x="30" y="0"/>
                </a:cubicBezTo>
                <a:cubicBezTo>
                  <a:pt x="2982" y="0"/>
                  <a:pt x="2982" y="0"/>
                  <a:pt x="2982" y="0"/>
                </a:cubicBezTo>
                <a:cubicBezTo>
                  <a:pt x="2998" y="0"/>
                  <a:pt x="3012" y="13"/>
                  <a:pt x="3012" y="30"/>
                </a:cubicBezTo>
                <a:cubicBezTo>
                  <a:pt x="3012" y="89"/>
                  <a:pt x="3012" y="89"/>
                  <a:pt x="3012" y="89"/>
                </a:cubicBezTo>
                <a:cubicBezTo>
                  <a:pt x="3012" y="105"/>
                  <a:pt x="2998" y="119"/>
                  <a:pt x="2982" y="119"/>
                </a:cubicBezTo>
                <a:close/>
              </a:path>
            </a:pathLst>
          </a:custGeom>
          <a:solidFill>
            <a:srgbClr val="BD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ïṥļíďé">
            <a:extLst>
              <a:ext uri="{FF2B5EF4-FFF2-40B4-BE49-F238E27FC236}">
                <a16:creationId xmlns:a16="http://schemas.microsoft.com/office/drawing/2014/main" id="{3E0AD935-B1B7-4523-A861-0EB04649AECF}"/>
              </a:ext>
            </a:extLst>
          </p:cNvPr>
          <p:cNvSpPr/>
          <p:nvPr/>
        </p:nvSpPr>
        <p:spPr bwMode="auto">
          <a:xfrm>
            <a:off x="5764213" y="5099002"/>
            <a:ext cx="4683125" cy="550863"/>
          </a:xfrm>
          <a:custGeom>
            <a:avLst/>
            <a:gdLst>
              <a:gd name="T0" fmla="*/ 2966 w 3012"/>
              <a:gd name="T1" fmla="*/ 354 h 354"/>
              <a:gd name="T2" fmla="*/ 46 w 3012"/>
              <a:gd name="T3" fmla="*/ 354 h 354"/>
              <a:gd name="T4" fmla="*/ 0 w 3012"/>
              <a:gd name="T5" fmla="*/ 309 h 354"/>
              <a:gd name="T6" fmla="*/ 0 w 3012"/>
              <a:gd name="T7" fmla="*/ 45 h 354"/>
              <a:gd name="T8" fmla="*/ 46 w 3012"/>
              <a:gd name="T9" fmla="*/ 0 h 354"/>
              <a:gd name="T10" fmla="*/ 2966 w 3012"/>
              <a:gd name="T11" fmla="*/ 0 h 354"/>
              <a:gd name="T12" fmla="*/ 3012 w 3012"/>
              <a:gd name="T13" fmla="*/ 45 h 354"/>
              <a:gd name="T14" fmla="*/ 3012 w 3012"/>
              <a:gd name="T15" fmla="*/ 309 h 354"/>
              <a:gd name="T16" fmla="*/ 2966 w 3012"/>
              <a:gd name="T17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2" h="354">
                <a:moveTo>
                  <a:pt x="2966" y="354"/>
                </a:moveTo>
                <a:cubicBezTo>
                  <a:pt x="46" y="354"/>
                  <a:pt x="46" y="354"/>
                  <a:pt x="46" y="354"/>
                </a:cubicBezTo>
                <a:cubicBezTo>
                  <a:pt x="21" y="354"/>
                  <a:pt x="0" y="334"/>
                  <a:pt x="0" y="30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0"/>
                  <a:pt x="21" y="0"/>
                  <a:pt x="46" y="0"/>
                </a:cubicBezTo>
                <a:cubicBezTo>
                  <a:pt x="2966" y="0"/>
                  <a:pt x="2966" y="0"/>
                  <a:pt x="2966" y="0"/>
                </a:cubicBezTo>
                <a:cubicBezTo>
                  <a:pt x="2991" y="0"/>
                  <a:pt x="3012" y="20"/>
                  <a:pt x="3012" y="45"/>
                </a:cubicBezTo>
                <a:cubicBezTo>
                  <a:pt x="3012" y="309"/>
                  <a:pt x="3012" y="309"/>
                  <a:pt x="3012" y="309"/>
                </a:cubicBezTo>
                <a:cubicBezTo>
                  <a:pt x="3012" y="334"/>
                  <a:pt x="2991" y="354"/>
                  <a:pt x="2966" y="354"/>
                </a:cubicBezTo>
              </a:path>
            </a:pathLst>
          </a:custGeom>
          <a:solidFill>
            <a:srgbClr val="AEC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iṡḻîďé">
            <a:extLst>
              <a:ext uri="{FF2B5EF4-FFF2-40B4-BE49-F238E27FC236}">
                <a16:creationId xmlns:a16="http://schemas.microsoft.com/office/drawing/2014/main" id="{D090D133-39DF-4074-8D41-2174D8F4A8B1}"/>
              </a:ext>
            </a:extLst>
          </p:cNvPr>
          <p:cNvSpPr/>
          <p:nvPr/>
        </p:nvSpPr>
        <p:spPr bwMode="auto">
          <a:xfrm>
            <a:off x="8310563" y="3125788"/>
            <a:ext cx="239713" cy="939800"/>
          </a:xfrm>
          <a:custGeom>
            <a:avLst/>
            <a:gdLst>
              <a:gd name="T0" fmla="*/ 106 w 154"/>
              <a:gd name="T1" fmla="*/ 605 h 605"/>
              <a:gd name="T2" fmla="*/ 48 w 154"/>
              <a:gd name="T3" fmla="*/ 605 h 605"/>
              <a:gd name="T4" fmla="*/ 0 w 154"/>
              <a:gd name="T5" fmla="*/ 557 h 605"/>
              <a:gd name="T6" fmla="*/ 0 w 154"/>
              <a:gd name="T7" fmla="*/ 48 h 605"/>
              <a:gd name="T8" fmla="*/ 48 w 154"/>
              <a:gd name="T9" fmla="*/ 0 h 605"/>
              <a:gd name="T10" fmla="*/ 106 w 154"/>
              <a:gd name="T11" fmla="*/ 0 h 605"/>
              <a:gd name="T12" fmla="*/ 154 w 154"/>
              <a:gd name="T13" fmla="*/ 48 h 605"/>
              <a:gd name="T14" fmla="*/ 154 w 154"/>
              <a:gd name="T15" fmla="*/ 557 h 605"/>
              <a:gd name="T16" fmla="*/ 106 w 154"/>
              <a:gd name="T17" fmla="*/ 60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605">
                <a:moveTo>
                  <a:pt x="106" y="605"/>
                </a:moveTo>
                <a:cubicBezTo>
                  <a:pt x="48" y="605"/>
                  <a:pt x="48" y="605"/>
                  <a:pt x="48" y="605"/>
                </a:cubicBezTo>
                <a:cubicBezTo>
                  <a:pt x="21" y="605"/>
                  <a:pt x="0" y="583"/>
                  <a:pt x="0" y="55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1"/>
                  <a:pt x="21" y="0"/>
                  <a:pt x="4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32" y="0"/>
                  <a:pt x="154" y="21"/>
                  <a:pt x="154" y="48"/>
                </a:cubicBezTo>
                <a:cubicBezTo>
                  <a:pt x="154" y="557"/>
                  <a:pt x="154" y="557"/>
                  <a:pt x="154" y="557"/>
                </a:cubicBezTo>
                <a:cubicBezTo>
                  <a:pt x="154" y="583"/>
                  <a:pt x="132" y="605"/>
                  <a:pt x="106" y="605"/>
                </a:cubicBezTo>
                <a:close/>
              </a:path>
            </a:pathLst>
          </a:custGeom>
          <a:solidFill>
            <a:srgbClr val="BD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işļiḑé">
            <a:extLst>
              <a:ext uri="{FF2B5EF4-FFF2-40B4-BE49-F238E27FC236}">
                <a16:creationId xmlns:a16="http://schemas.microsoft.com/office/drawing/2014/main" id="{F741CF48-9D24-4FA9-8D6D-48614175A8E3}"/>
              </a:ext>
            </a:extLst>
          </p:cNvPr>
          <p:cNvSpPr/>
          <p:nvPr/>
        </p:nvSpPr>
        <p:spPr bwMode="auto">
          <a:xfrm>
            <a:off x="3549650" y="3251200"/>
            <a:ext cx="239713" cy="938213"/>
          </a:xfrm>
          <a:custGeom>
            <a:avLst/>
            <a:gdLst>
              <a:gd name="T0" fmla="*/ 106 w 154"/>
              <a:gd name="T1" fmla="*/ 605 h 605"/>
              <a:gd name="T2" fmla="*/ 48 w 154"/>
              <a:gd name="T3" fmla="*/ 605 h 605"/>
              <a:gd name="T4" fmla="*/ 0 w 154"/>
              <a:gd name="T5" fmla="*/ 557 h 605"/>
              <a:gd name="T6" fmla="*/ 0 w 154"/>
              <a:gd name="T7" fmla="*/ 48 h 605"/>
              <a:gd name="T8" fmla="*/ 48 w 154"/>
              <a:gd name="T9" fmla="*/ 0 h 605"/>
              <a:gd name="T10" fmla="*/ 106 w 154"/>
              <a:gd name="T11" fmla="*/ 0 h 605"/>
              <a:gd name="T12" fmla="*/ 154 w 154"/>
              <a:gd name="T13" fmla="*/ 48 h 605"/>
              <a:gd name="T14" fmla="*/ 154 w 154"/>
              <a:gd name="T15" fmla="*/ 557 h 605"/>
              <a:gd name="T16" fmla="*/ 106 w 154"/>
              <a:gd name="T17" fmla="*/ 60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605">
                <a:moveTo>
                  <a:pt x="106" y="605"/>
                </a:moveTo>
                <a:cubicBezTo>
                  <a:pt x="48" y="605"/>
                  <a:pt x="48" y="605"/>
                  <a:pt x="48" y="605"/>
                </a:cubicBezTo>
                <a:cubicBezTo>
                  <a:pt x="22" y="605"/>
                  <a:pt x="0" y="584"/>
                  <a:pt x="0" y="55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33" y="0"/>
                  <a:pt x="154" y="22"/>
                  <a:pt x="154" y="48"/>
                </a:cubicBezTo>
                <a:cubicBezTo>
                  <a:pt x="154" y="557"/>
                  <a:pt x="154" y="557"/>
                  <a:pt x="154" y="557"/>
                </a:cubicBezTo>
                <a:cubicBezTo>
                  <a:pt x="154" y="584"/>
                  <a:pt x="133" y="605"/>
                  <a:pt x="106" y="605"/>
                </a:cubicBezTo>
                <a:close/>
              </a:path>
            </a:pathLst>
          </a:custGeom>
          <a:solidFill>
            <a:srgbClr val="BD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ïṩļíḍê">
            <a:extLst>
              <a:ext uri="{FF2B5EF4-FFF2-40B4-BE49-F238E27FC236}">
                <a16:creationId xmlns:a16="http://schemas.microsoft.com/office/drawing/2014/main" id="{C0091DC6-8715-48D1-B61E-0F4F68DE566E}"/>
              </a:ext>
            </a:extLst>
          </p:cNvPr>
          <p:cNvSpPr/>
          <p:nvPr/>
        </p:nvSpPr>
        <p:spPr bwMode="auto">
          <a:xfrm>
            <a:off x="2219325" y="2520294"/>
            <a:ext cx="1827213" cy="1236663"/>
          </a:xfrm>
          <a:custGeom>
            <a:avLst/>
            <a:gdLst>
              <a:gd name="T0" fmla="*/ 1172 w 1175"/>
              <a:gd name="T1" fmla="*/ 713 h 797"/>
              <a:gd name="T2" fmla="*/ 1156 w 1175"/>
              <a:gd name="T3" fmla="*/ 604 h 797"/>
              <a:gd name="T4" fmla="*/ 1140 w 1175"/>
              <a:gd name="T5" fmla="*/ 401 h 797"/>
              <a:gd name="T6" fmla="*/ 1151 w 1175"/>
              <a:gd name="T7" fmla="*/ 105 h 797"/>
              <a:gd name="T8" fmla="*/ 1102 w 1175"/>
              <a:gd name="T9" fmla="*/ 7 h 797"/>
              <a:gd name="T10" fmla="*/ 950 w 1175"/>
              <a:gd name="T11" fmla="*/ 15 h 797"/>
              <a:gd name="T12" fmla="*/ 707 w 1175"/>
              <a:gd name="T13" fmla="*/ 28 h 797"/>
              <a:gd name="T14" fmla="*/ 361 w 1175"/>
              <a:gd name="T15" fmla="*/ 20 h 797"/>
              <a:gd name="T16" fmla="*/ 184 w 1175"/>
              <a:gd name="T17" fmla="*/ 14 h 797"/>
              <a:gd name="T18" fmla="*/ 65 w 1175"/>
              <a:gd name="T19" fmla="*/ 9 h 797"/>
              <a:gd name="T20" fmla="*/ 33 w 1175"/>
              <a:gd name="T21" fmla="*/ 128 h 797"/>
              <a:gd name="T22" fmla="*/ 67 w 1175"/>
              <a:gd name="T23" fmla="*/ 533 h 797"/>
              <a:gd name="T24" fmla="*/ 68 w 1175"/>
              <a:gd name="T25" fmla="*/ 649 h 797"/>
              <a:gd name="T26" fmla="*/ 60 w 1175"/>
              <a:gd name="T27" fmla="*/ 759 h 797"/>
              <a:gd name="T28" fmla="*/ 195 w 1175"/>
              <a:gd name="T29" fmla="*/ 788 h 797"/>
              <a:gd name="T30" fmla="*/ 457 w 1175"/>
              <a:gd name="T31" fmla="*/ 795 h 797"/>
              <a:gd name="T32" fmla="*/ 853 w 1175"/>
              <a:gd name="T33" fmla="*/ 787 h 797"/>
              <a:gd name="T34" fmla="*/ 1154 w 1175"/>
              <a:gd name="T35" fmla="*/ 778 h 797"/>
              <a:gd name="T36" fmla="*/ 1172 w 1175"/>
              <a:gd name="T37" fmla="*/ 713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75" h="797">
                <a:moveTo>
                  <a:pt x="1172" y="713"/>
                </a:moveTo>
                <a:cubicBezTo>
                  <a:pt x="1169" y="670"/>
                  <a:pt x="1157" y="621"/>
                  <a:pt x="1156" y="604"/>
                </a:cubicBezTo>
                <a:cubicBezTo>
                  <a:pt x="1151" y="536"/>
                  <a:pt x="1143" y="470"/>
                  <a:pt x="1140" y="401"/>
                </a:cubicBezTo>
                <a:cubicBezTo>
                  <a:pt x="1137" y="304"/>
                  <a:pt x="1143" y="203"/>
                  <a:pt x="1151" y="105"/>
                </a:cubicBezTo>
                <a:cubicBezTo>
                  <a:pt x="1155" y="48"/>
                  <a:pt x="1167" y="17"/>
                  <a:pt x="1102" y="7"/>
                </a:cubicBezTo>
                <a:cubicBezTo>
                  <a:pt x="1051" y="0"/>
                  <a:pt x="1000" y="12"/>
                  <a:pt x="950" y="15"/>
                </a:cubicBezTo>
                <a:cubicBezTo>
                  <a:pt x="869" y="18"/>
                  <a:pt x="788" y="25"/>
                  <a:pt x="707" y="28"/>
                </a:cubicBezTo>
                <a:cubicBezTo>
                  <a:pt x="591" y="32"/>
                  <a:pt x="476" y="26"/>
                  <a:pt x="361" y="20"/>
                </a:cubicBezTo>
                <a:cubicBezTo>
                  <a:pt x="302" y="17"/>
                  <a:pt x="243" y="14"/>
                  <a:pt x="184" y="14"/>
                </a:cubicBezTo>
                <a:cubicBezTo>
                  <a:pt x="144" y="13"/>
                  <a:pt x="105" y="3"/>
                  <a:pt x="65" y="9"/>
                </a:cubicBezTo>
                <a:cubicBezTo>
                  <a:pt x="0" y="18"/>
                  <a:pt x="26" y="74"/>
                  <a:pt x="33" y="128"/>
                </a:cubicBezTo>
                <a:cubicBezTo>
                  <a:pt x="49" y="263"/>
                  <a:pt x="61" y="398"/>
                  <a:pt x="67" y="533"/>
                </a:cubicBezTo>
                <a:cubicBezTo>
                  <a:pt x="69" y="572"/>
                  <a:pt x="70" y="610"/>
                  <a:pt x="68" y="649"/>
                </a:cubicBezTo>
                <a:cubicBezTo>
                  <a:pt x="67" y="678"/>
                  <a:pt x="47" y="733"/>
                  <a:pt x="60" y="759"/>
                </a:cubicBezTo>
                <a:cubicBezTo>
                  <a:pt x="78" y="797"/>
                  <a:pt x="161" y="787"/>
                  <a:pt x="195" y="788"/>
                </a:cubicBezTo>
                <a:cubicBezTo>
                  <a:pt x="282" y="792"/>
                  <a:pt x="370" y="794"/>
                  <a:pt x="457" y="795"/>
                </a:cubicBezTo>
                <a:cubicBezTo>
                  <a:pt x="589" y="797"/>
                  <a:pt x="721" y="794"/>
                  <a:pt x="853" y="787"/>
                </a:cubicBezTo>
                <a:cubicBezTo>
                  <a:pt x="953" y="781"/>
                  <a:pt x="1055" y="773"/>
                  <a:pt x="1154" y="778"/>
                </a:cubicBezTo>
                <a:cubicBezTo>
                  <a:pt x="1173" y="779"/>
                  <a:pt x="1175" y="749"/>
                  <a:pt x="1172" y="713"/>
                </a:cubicBezTo>
                <a:close/>
              </a:path>
            </a:pathLst>
          </a:custGeom>
          <a:solidFill>
            <a:srgbClr val="D1E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ï$ľiďê">
            <a:extLst>
              <a:ext uri="{FF2B5EF4-FFF2-40B4-BE49-F238E27FC236}">
                <a16:creationId xmlns:a16="http://schemas.microsoft.com/office/drawing/2014/main" id="{2CF6D8E6-C767-426B-B507-0DF675B1D975}"/>
              </a:ext>
            </a:extLst>
          </p:cNvPr>
          <p:cNvSpPr/>
          <p:nvPr/>
        </p:nvSpPr>
        <p:spPr bwMode="auto">
          <a:xfrm>
            <a:off x="9568657" y="3284536"/>
            <a:ext cx="1903413" cy="1236663"/>
          </a:xfrm>
          <a:custGeom>
            <a:avLst/>
            <a:gdLst>
              <a:gd name="T0" fmla="*/ 1222 w 1225"/>
              <a:gd name="T1" fmla="*/ 713 h 797"/>
              <a:gd name="T2" fmla="*/ 1205 w 1225"/>
              <a:gd name="T3" fmla="*/ 604 h 797"/>
              <a:gd name="T4" fmla="*/ 1188 w 1225"/>
              <a:gd name="T5" fmla="*/ 401 h 797"/>
              <a:gd name="T6" fmla="*/ 1199 w 1225"/>
              <a:gd name="T7" fmla="*/ 105 h 797"/>
              <a:gd name="T8" fmla="*/ 1149 w 1225"/>
              <a:gd name="T9" fmla="*/ 7 h 797"/>
              <a:gd name="T10" fmla="*/ 989 w 1225"/>
              <a:gd name="T11" fmla="*/ 15 h 797"/>
              <a:gd name="T12" fmla="*/ 737 w 1225"/>
              <a:gd name="T13" fmla="*/ 28 h 797"/>
              <a:gd name="T14" fmla="*/ 376 w 1225"/>
              <a:gd name="T15" fmla="*/ 20 h 797"/>
              <a:gd name="T16" fmla="*/ 192 w 1225"/>
              <a:gd name="T17" fmla="*/ 14 h 797"/>
              <a:gd name="T18" fmla="*/ 68 w 1225"/>
              <a:gd name="T19" fmla="*/ 9 h 797"/>
              <a:gd name="T20" fmla="*/ 34 w 1225"/>
              <a:gd name="T21" fmla="*/ 128 h 797"/>
              <a:gd name="T22" fmla="*/ 70 w 1225"/>
              <a:gd name="T23" fmla="*/ 533 h 797"/>
              <a:gd name="T24" fmla="*/ 71 w 1225"/>
              <a:gd name="T25" fmla="*/ 649 h 797"/>
              <a:gd name="T26" fmla="*/ 62 w 1225"/>
              <a:gd name="T27" fmla="*/ 759 h 797"/>
              <a:gd name="T28" fmla="*/ 203 w 1225"/>
              <a:gd name="T29" fmla="*/ 788 h 797"/>
              <a:gd name="T30" fmla="*/ 476 w 1225"/>
              <a:gd name="T31" fmla="*/ 795 h 797"/>
              <a:gd name="T32" fmla="*/ 889 w 1225"/>
              <a:gd name="T33" fmla="*/ 787 h 797"/>
              <a:gd name="T34" fmla="*/ 1202 w 1225"/>
              <a:gd name="T35" fmla="*/ 778 h 797"/>
              <a:gd name="T36" fmla="*/ 1222 w 1225"/>
              <a:gd name="T37" fmla="*/ 713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25" h="797">
                <a:moveTo>
                  <a:pt x="1222" y="713"/>
                </a:moveTo>
                <a:cubicBezTo>
                  <a:pt x="1218" y="670"/>
                  <a:pt x="1206" y="621"/>
                  <a:pt x="1205" y="604"/>
                </a:cubicBezTo>
                <a:cubicBezTo>
                  <a:pt x="1199" y="536"/>
                  <a:pt x="1191" y="470"/>
                  <a:pt x="1188" y="401"/>
                </a:cubicBezTo>
                <a:cubicBezTo>
                  <a:pt x="1184" y="304"/>
                  <a:pt x="1191" y="203"/>
                  <a:pt x="1199" y="105"/>
                </a:cubicBezTo>
                <a:cubicBezTo>
                  <a:pt x="1204" y="48"/>
                  <a:pt x="1216" y="17"/>
                  <a:pt x="1149" y="7"/>
                </a:cubicBezTo>
                <a:cubicBezTo>
                  <a:pt x="1096" y="0"/>
                  <a:pt x="1042" y="12"/>
                  <a:pt x="989" y="15"/>
                </a:cubicBezTo>
                <a:cubicBezTo>
                  <a:pt x="905" y="18"/>
                  <a:pt x="821" y="25"/>
                  <a:pt x="737" y="28"/>
                </a:cubicBezTo>
                <a:cubicBezTo>
                  <a:pt x="616" y="32"/>
                  <a:pt x="496" y="26"/>
                  <a:pt x="376" y="20"/>
                </a:cubicBezTo>
                <a:cubicBezTo>
                  <a:pt x="315" y="17"/>
                  <a:pt x="253" y="14"/>
                  <a:pt x="192" y="14"/>
                </a:cubicBezTo>
                <a:cubicBezTo>
                  <a:pt x="151" y="13"/>
                  <a:pt x="109" y="3"/>
                  <a:pt x="68" y="9"/>
                </a:cubicBezTo>
                <a:cubicBezTo>
                  <a:pt x="0" y="18"/>
                  <a:pt x="27" y="74"/>
                  <a:pt x="34" y="128"/>
                </a:cubicBezTo>
                <a:cubicBezTo>
                  <a:pt x="51" y="263"/>
                  <a:pt x="63" y="398"/>
                  <a:pt x="70" y="533"/>
                </a:cubicBezTo>
                <a:cubicBezTo>
                  <a:pt x="72" y="572"/>
                  <a:pt x="73" y="610"/>
                  <a:pt x="71" y="649"/>
                </a:cubicBezTo>
                <a:cubicBezTo>
                  <a:pt x="70" y="678"/>
                  <a:pt x="49" y="733"/>
                  <a:pt x="62" y="759"/>
                </a:cubicBezTo>
                <a:cubicBezTo>
                  <a:pt x="82" y="797"/>
                  <a:pt x="168" y="787"/>
                  <a:pt x="203" y="788"/>
                </a:cubicBezTo>
                <a:cubicBezTo>
                  <a:pt x="294" y="792"/>
                  <a:pt x="385" y="794"/>
                  <a:pt x="476" y="795"/>
                </a:cubicBezTo>
                <a:cubicBezTo>
                  <a:pt x="614" y="797"/>
                  <a:pt x="752" y="794"/>
                  <a:pt x="889" y="787"/>
                </a:cubicBezTo>
                <a:cubicBezTo>
                  <a:pt x="993" y="781"/>
                  <a:pt x="1099" y="773"/>
                  <a:pt x="1202" y="778"/>
                </a:cubicBezTo>
                <a:cubicBezTo>
                  <a:pt x="1222" y="779"/>
                  <a:pt x="1225" y="749"/>
                  <a:pt x="1222" y="713"/>
                </a:cubicBezTo>
                <a:close/>
              </a:path>
            </a:pathLst>
          </a:custGeom>
          <a:solidFill>
            <a:srgbClr val="D1E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íṣḻiḋé">
            <a:extLst>
              <a:ext uri="{FF2B5EF4-FFF2-40B4-BE49-F238E27FC236}">
                <a16:creationId xmlns:a16="http://schemas.microsoft.com/office/drawing/2014/main" id="{17767CC3-9CA5-4951-9311-98A612453DFA}"/>
              </a:ext>
            </a:extLst>
          </p:cNvPr>
          <p:cNvSpPr/>
          <p:nvPr/>
        </p:nvSpPr>
        <p:spPr bwMode="auto">
          <a:xfrm>
            <a:off x="2342683" y="3546537"/>
            <a:ext cx="3388193" cy="518526"/>
          </a:xfrm>
          <a:custGeom>
            <a:avLst/>
            <a:gdLst>
              <a:gd name="T0" fmla="*/ 1506 w 1554"/>
              <a:gd name="T1" fmla="*/ 350 h 350"/>
              <a:gd name="T2" fmla="*/ 48 w 1554"/>
              <a:gd name="T3" fmla="*/ 350 h 350"/>
              <a:gd name="T4" fmla="*/ 0 w 1554"/>
              <a:gd name="T5" fmla="*/ 302 h 350"/>
              <a:gd name="T6" fmla="*/ 0 w 1554"/>
              <a:gd name="T7" fmla="*/ 48 h 350"/>
              <a:gd name="T8" fmla="*/ 48 w 1554"/>
              <a:gd name="T9" fmla="*/ 0 h 350"/>
              <a:gd name="T10" fmla="*/ 1506 w 1554"/>
              <a:gd name="T11" fmla="*/ 0 h 350"/>
              <a:gd name="T12" fmla="*/ 1554 w 1554"/>
              <a:gd name="T13" fmla="*/ 48 h 350"/>
              <a:gd name="T14" fmla="*/ 1554 w 1554"/>
              <a:gd name="T15" fmla="*/ 302 h 350"/>
              <a:gd name="T16" fmla="*/ 1506 w 1554"/>
              <a:gd name="T17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4" h="350">
                <a:moveTo>
                  <a:pt x="1506" y="350"/>
                </a:moveTo>
                <a:cubicBezTo>
                  <a:pt x="48" y="350"/>
                  <a:pt x="48" y="350"/>
                  <a:pt x="48" y="350"/>
                </a:cubicBezTo>
                <a:cubicBezTo>
                  <a:pt x="22" y="350"/>
                  <a:pt x="0" y="328"/>
                  <a:pt x="0" y="30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1506" y="0"/>
                  <a:pt x="1506" y="0"/>
                  <a:pt x="1506" y="0"/>
                </a:cubicBezTo>
                <a:cubicBezTo>
                  <a:pt x="1532" y="0"/>
                  <a:pt x="1554" y="22"/>
                  <a:pt x="1554" y="48"/>
                </a:cubicBezTo>
                <a:cubicBezTo>
                  <a:pt x="1554" y="302"/>
                  <a:pt x="1554" y="302"/>
                  <a:pt x="1554" y="302"/>
                </a:cubicBezTo>
                <a:cubicBezTo>
                  <a:pt x="1554" y="328"/>
                  <a:pt x="1532" y="350"/>
                  <a:pt x="1506" y="350"/>
                </a:cubicBezTo>
              </a:path>
            </a:pathLst>
          </a:custGeom>
          <a:solidFill>
            <a:srgbClr val="CAD8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ïṡḷïdé">
            <a:extLst>
              <a:ext uri="{FF2B5EF4-FFF2-40B4-BE49-F238E27FC236}">
                <a16:creationId xmlns:a16="http://schemas.microsoft.com/office/drawing/2014/main" id="{DBB12A03-D4EF-4278-9444-0C34AA6CA444}"/>
              </a:ext>
            </a:extLst>
          </p:cNvPr>
          <p:cNvSpPr/>
          <p:nvPr/>
        </p:nvSpPr>
        <p:spPr bwMode="auto">
          <a:xfrm>
            <a:off x="6502566" y="5053463"/>
            <a:ext cx="2428875" cy="635000"/>
          </a:xfrm>
          <a:custGeom>
            <a:avLst/>
            <a:gdLst>
              <a:gd name="T0" fmla="*/ 1507 w 1563"/>
              <a:gd name="T1" fmla="*/ 409 h 409"/>
              <a:gd name="T2" fmla="*/ 65 w 1563"/>
              <a:gd name="T3" fmla="*/ 409 h 409"/>
              <a:gd name="T4" fmla="*/ 9 w 1563"/>
              <a:gd name="T5" fmla="*/ 353 h 409"/>
              <a:gd name="T6" fmla="*/ 9 w 1563"/>
              <a:gd name="T7" fmla="*/ 210 h 409"/>
              <a:gd name="T8" fmla="*/ 25 w 1563"/>
              <a:gd name="T9" fmla="*/ 94 h 409"/>
              <a:gd name="T10" fmla="*/ 138 w 1563"/>
              <a:gd name="T11" fmla="*/ 72 h 409"/>
              <a:gd name="T12" fmla="*/ 431 w 1563"/>
              <a:gd name="T13" fmla="*/ 90 h 409"/>
              <a:gd name="T14" fmla="*/ 649 w 1563"/>
              <a:gd name="T15" fmla="*/ 98 h 409"/>
              <a:gd name="T16" fmla="*/ 1021 w 1563"/>
              <a:gd name="T17" fmla="*/ 102 h 409"/>
              <a:gd name="T18" fmla="*/ 1321 w 1563"/>
              <a:gd name="T19" fmla="*/ 84 h 409"/>
              <a:gd name="T20" fmla="*/ 1563 w 1563"/>
              <a:gd name="T21" fmla="*/ 116 h 409"/>
              <a:gd name="T22" fmla="*/ 1563 w 1563"/>
              <a:gd name="T23" fmla="*/ 353 h 409"/>
              <a:gd name="T24" fmla="*/ 1507 w 1563"/>
              <a:gd name="T25" fmla="*/ 409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3" h="409">
                <a:moveTo>
                  <a:pt x="1507" y="409"/>
                </a:moveTo>
                <a:cubicBezTo>
                  <a:pt x="65" y="409"/>
                  <a:pt x="65" y="409"/>
                  <a:pt x="65" y="409"/>
                </a:cubicBezTo>
                <a:cubicBezTo>
                  <a:pt x="34" y="409"/>
                  <a:pt x="9" y="384"/>
                  <a:pt x="9" y="353"/>
                </a:cubicBezTo>
                <a:cubicBezTo>
                  <a:pt x="9" y="305"/>
                  <a:pt x="8" y="257"/>
                  <a:pt x="9" y="210"/>
                </a:cubicBezTo>
                <a:cubicBezTo>
                  <a:pt x="10" y="179"/>
                  <a:pt x="0" y="117"/>
                  <a:pt x="25" y="94"/>
                </a:cubicBezTo>
                <a:cubicBezTo>
                  <a:pt x="47" y="73"/>
                  <a:pt x="110" y="74"/>
                  <a:pt x="138" y="72"/>
                </a:cubicBezTo>
                <a:cubicBezTo>
                  <a:pt x="236" y="65"/>
                  <a:pt x="333" y="82"/>
                  <a:pt x="431" y="90"/>
                </a:cubicBezTo>
                <a:cubicBezTo>
                  <a:pt x="503" y="96"/>
                  <a:pt x="576" y="97"/>
                  <a:pt x="649" y="98"/>
                </a:cubicBezTo>
                <a:cubicBezTo>
                  <a:pt x="773" y="99"/>
                  <a:pt x="897" y="101"/>
                  <a:pt x="1021" y="102"/>
                </a:cubicBezTo>
                <a:cubicBezTo>
                  <a:pt x="1122" y="104"/>
                  <a:pt x="1223" y="105"/>
                  <a:pt x="1321" y="84"/>
                </a:cubicBezTo>
                <a:cubicBezTo>
                  <a:pt x="1376" y="73"/>
                  <a:pt x="1563" y="0"/>
                  <a:pt x="1563" y="116"/>
                </a:cubicBezTo>
                <a:cubicBezTo>
                  <a:pt x="1563" y="353"/>
                  <a:pt x="1563" y="353"/>
                  <a:pt x="1563" y="353"/>
                </a:cubicBezTo>
                <a:cubicBezTo>
                  <a:pt x="1563" y="384"/>
                  <a:pt x="1538" y="409"/>
                  <a:pt x="1507" y="409"/>
                </a:cubicBezTo>
              </a:path>
            </a:pathLst>
          </a:custGeom>
          <a:solidFill>
            <a:srgbClr val="CAD8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iṣ1íḋê">
            <a:extLst>
              <a:ext uri="{FF2B5EF4-FFF2-40B4-BE49-F238E27FC236}">
                <a16:creationId xmlns:a16="http://schemas.microsoft.com/office/drawing/2014/main" id="{ED6BAAFB-0F34-4D4F-9EB4-424CB215788A}"/>
              </a:ext>
            </a:extLst>
          </p:cNvPr>
          <p:cNvSpPr/>
          <p:nvPr/>
        </p:nvSpPr>
        <p:spPr bwMode="auto">
          <a:xfrm>
            <a:off x="6494463" y="2039938"/>
            <a:ext cx="125413" cy="273050"/>
          </a:xfrm>
          <a:custGeom>
            <a:avLst/>
            <a:gdLst>
              <a:gd name="T0" fmla="*/ 20 w 79"/>
              <a:gd name="T1" fmla="*/ 152 h 172"/>
              <a:gd name="T2" fmla="*/ 0 w 79"/>
              <a:gd name="T3" fmla="*/ 127 h 172"/>
              <a:gd name="T4" fmla="*/ 4 w 79"/>
              <a:gd name="T5" fmla="*/ 24 h 172"/>
              <a:gd name="T6" fmla="*/ 33 w 79"/>
              <a:gd name="T7" fmla="*/ 0 h 172"/>
              <a:gd name="T8" fmla="*/ 70 w 79"/>
              <a:gd name="T9" fmla="*/ 20 h 172"/>
              <a:gd name="T10" fmla="*/ 79 w 79"/>
              <a:gd name="T11" fmla="*/ 100 h 172"/>
              <a:gd name="T12" fmla="*/ 57 w 79"/>
              <a:gd name="T13" fmla="*/ 172 h 172"/>
              <a:gd name="T14" fmla="*/ 20 w 79"/>
              <a:gd name="T15" fmla="*/ 15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" h="172">
                <a:moveTo>
                  <a:pt x="20" y="152"/>
                </a:moveTo>
                <a:lnTo>
                  <a:pt x="0" y="127"/>
                </a:lnTo>
                <a:lnTo>
                  <a:pt x="4" y="24"/>
                </a:lnTo>
                <a:lnTo>
                  <a:pt x="33" y="0"/>
                </a:lnTo>
                <a:lnTo>
                  <a:pt x="70" y="20"/>
                </a:lnTo>
                <a:lnTo>
                  <a:pt x="79" y="100"/>
                </a:lnTo>
                <a:lnTo>
                  <a:pt x="57" y="172"/>
                </a:lnTo>
                <a:lnTo>
                  <a:pt x="20" y="152"/>
                </a:lnTo>
                <a:close/>
              </a:path>
            </a:pathLst>
          </a:custGeom>
          <a:solidFill>
            <a:srgbClr val="EACD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iṡļiḑe">
            <a:extLst>
              <a:ext uri="{FF2B5EF4-FFF2-40B4-BE49-F238E27FC236}">
                <a16:creationId xmlns:a16="http://schemas.microsoft.com/office/drawing/2014/main" id="{B6F8C72F-48F9-472F-AA53-2264B4538139}"/>
              </a:ext>
            </a:extLst>
          </p:cNvPr>
          <p:cNvSpPr/>
          <p:nvPr/>
        </p:nvSpPr>
        <p:spPr bwMode="auto">
          <a:xfrm>
            <a:off x="6153150" y="2117725"/>
            <a:ext cx="130175" cy="285750"/>
          </a:xfrm>
          <a:custGeom>
            <a:avLst/>
            <a:gdLst>
              <a:gd name="T0" fmla="*/ 19 w 82"/>
              <a:gd name="T1" fmla="*/ 156 h 180"/>
              <a:gd name="T2" fmla="*/ 0 w 82"/>
              <a:gd name="T3" fmla="*/ 129 h 180"/>
              <a:gd name="T4" fmla="*/ 10 w 82"/>
              <a:gd name="T5" fmla="*/ 23 h 180"/>
              <a:gd name="T6" fmla="*/ 42 w 82"/>
              <a:gd name="T7" fmla="*/ 0 h 180"/>
              <a:gd name="T8" fmla="*/ 80 w 82"/>
              <a:gd name="T9" fmla="*/ 22 h 180"/>
              <a:gd name="T10" fmla="*/ 82 w 82"/>
              <a:gd name="T11" fmla="*/ 106 h 180"/>
              <a:gd name="T12" fmla="*/ 56 w 82"/>
              <a:gd name="T13" fmla="*/ 180 h 180"/>
              <a:gd name="T14" fmla="*/ 19 w 82"/>
              <a:gd name="T15" fmla="*/ 156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180">
                <a:moveTo>
                  <a:pt x="19" y="156"/>
                </a:moveTo>
                <a:lnTo>
                  <a:pt x="0" y="129"/>
                </a:lnTo>
                <a:lnTo>
                  <a:pt x="10" y="23"/>
                </a:lnTo>
                <a:lnTo>
                  <a:pt x="42" y="0"/>
                </a:lnTo>
                <a:lnTo>
                  <a:pt x="80" y="22"/>
                </a:lnTo>
                <a:lnTo>
                  <a:pt x="82" y="106"/>
                </a:lnTo>
                <a:lnTo>
                  <a:pt x="56" y="180"/>
                </a:lnTo>
                <a:lnTo>
                  <a:pt x="19" y="156"/>
                </a:lnTo>
                <a:close/>
              </a:path>
            </a:pathLst>
          </a:custGeom>
          <a:solidFill>
            <a:srgbClr val="EACD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íṩlîḓé">
            <a:extLst>
              <a:ext uri="{FF2B5EF4-FFF2-40B4-BE49-F238E27FC236}">
                <a16:creationId xmlns:a16="http://schemas.microsoft.com/office/drawing/2014/main" id="{591430A4-7997-4B62-98F8-C60826235DA1}"/>
              </a:ext>
            </a:extLst>
          </p:cNvPr>
          <p:cNvSpPr/>
          <p:nvPr/>
        </p:nvSpPr>
        <p:spPr bwMode="auto">
          <a:xfrm>
            <a:off x="6164263" y="2309813"/>
            <a:ext cx="844550" cy="1500188"/>
          </a:xfrm>
          <a:custGeom>
            <a:avLst/>
            <a:gdLst>
              <a:gd name="T0" fmla="*/ 247 w 543"/>
              <a:gd name="T1" fmla="*/ 966 h 966"/>
              <a:gd name="T2" fmla="*/ 172 w 543"/>
              <a:gd name="T3" fmla="*/ 710 h 966"/>
              <a:gd name="T4" fmla="*/ 216 w 543"/>
              <a:gd name="T5" fmla="*/ 408 h 966"/>
              <a:gd name="T6" fmla="*/ 0 w 543"/>
              <a:gd name="T7" fmla="*/ 43 h 966"/>
              <a:gd name="T8" fmla="*/ 71 w 543"/>
              <a:gd name="T9" fmla="*/ 0 h 966"/>
              <a:gd name="T10" fmla="*/ 514 w 543"/>
              <a:gd name="T11" fmla="*/ 447 h 966"/>
              <a:gd name="T12" fmla="*/ 543 w 543"/>
              <a:gd name="T13" fmla="*/ 865 h 966"/>
              <a:gd name="T14" fmla="*/ 247 w 543"/>
              <a:gd name="T15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3" h="966">
                <a:moveTo>
                  <a:pt x="247" y="966"/>
                </a:moveTo>
                <a:cubicBezTo>
                  <a:pt x="247" y="966"/>
                  <a:pt x="127" y="831"/>
                  <a:pt x="172" y="710"/>
                </a:cubicBezTo>
                <a:cubicBezTo>
                  <a:pt x="217" y="590"/>
                  <a:pt x="216" y="408"/>
                  <a:pt x="216" y="408"/>
                </a:cubicBezTo>
                <a:cubicBezTo>
                  <a:pt x="0" y="43"/>
                  <a:pt x="0" y="43"/>
                  <a:pt x="0" y="43"/>
                </a:cubicBezTo>
                <a:cubicBezTo>
                  <a:pt x="71" y="0"/>
                  <a:pt x="71" y="0"/>
                  <a:pt x="71" y="0"/>
                </a:cubicBezTo>
                <a:cubicBezTo>
                  <a:pt x="514" y="447"/>
                  <a:pt x="514" y="447"/>
                  <a:pt x="514" y="447"/>
                </a:cubicBezTo>
                <a:cubicBezTo>
                  <a:pt x="543" y="865"/>
                  <a:pt x="543" y="865"/>
                  <a:pt x="543" y="865"/>
                </a:cubicBezTo>
                <a:lnTo>
                  <a:pt x="247" y="966"/>
                </a:lnTo>
                <a:close/>
              </a:path>
            </a:pathLst>
          </a:custGeom>
          <a:solidFill>
            <a:srgbClr val="484F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íšľïḋè">
            <a:extLst>
              <a:ext uri="{FF2B5EF4-FFF2-40B4-BE49-F238E27FC236}">
                <a16:creationId xmlns:a16="http://schemas.microsoft.com/office/drawing/2014/main" id="{0D92AE89-3261-4839-BA45-3FCB891E0857}"/>
              </a:ext>
            </a:extLst>
          </p:cNvPr>
          <p:cNvSpPr/>
          <p:nvPr/>
        </p:nvSpPr>
        <p:spPr bwMode="auto">
          <a:xfrm>
            <a:off x="6480175" y="2192338"/>
            <a:ext cx="722313" cy="1417638"/>
          </a:xfrm>
          <a:custGeom>
            <a:avLst/>
            <a:gdLst>
              <a:gd name="T0" fmla="*/ 90 w 465"/>
              <a:gd name="T1" fmla="*/ 913 h 913"/>
              <a:gd name="T2" fmla="*/ 69 w 465"/>
              <a:gd name="T3" fmla="*/ 648 h 913"/>
              <a:gd name="T4" fmla="*/ 169 w 465"/>
              <a:gd name="T5" fmla="*/ 354 h 913"/>
              <a:gd name="T6" fmla="*/ 19 w 465"/>
              <a:gd name="T7" fmla="*/ 58 h 913"/>
              <a:gd name="T8" fmla="*/ 102 w 465"/>
              <a:gd name="T9" fmla="*/ 0 h 913"/>
              <a:gd name="T10" fmla="*/ 196 w 465"/>
              <a:gd name="T11" fmla="*/ 118 h 913"/>
              <a:gd name="T12" fmla="*/ 328 w 465"/>
              <a:gd name="T13" fmla="*/ 284 h 913"/>
              <a:gd name="T14" fmla="*/ 451 w 465"/>
              <a:gd name="T15" fmla="*/ 513 h 913"/>
              <a:gd name="T16" fmla="*/ 400 w 465"/>
              <a:gd name="T17" fmla="*/ 876 h 913"/>
              <a:gd name="T18" fmla="*/ 90 w 465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5" h="913">
                <a:moveTo>
                  <a:pt x="90" y="913"/>
                </a:moveTo>
                <a:cubicBezTo>
                  <a:pt x="90" y="913"/>
                  <a:pt x="0" y="757"/>
                  <a:pt x="69" y="648"/>
                </a:cubicBezTo>
                <a:cubicBezTo>
                  <a:pt x="120" y="568"/>
                  <a:pt x="188" y="452"/>
                  <a:pt x="169" y="354"/>
                </a:cubicBezTo>
                <a:cubicBezTo>
                  <a:pt x="146" y="240"/>
                  <a:pt x="78" y="148"/>
                  <a:pt x="19" y="58"/>
                </a:cubicBezTo>
                <a:cubicBezTo>
                  <a:pt x="69" y="23"/>
                  <a:pt x="102" y="0"/>
                  <a:pt x="102" y="0"/>
                </a:cubicBezTo>
                <a:cubicBezTo>
                  <a:pt x="130" y="25"/>
                  <a:pt x="172" y="89"/>
                  <a:pt x="196" y="118"/>
                </a:cubicBezTo>
                <a:cubicBezTo>
                  <a:pt x="240" y="173"/>
                  <a:pt x="282" y="231"/>
                  <a:pt x="328" y="284"/>
                </a:cubicBezTo>
                <a:cubicBezTo>
                  <a:pt x="387" y="350"/>
                  <a:pt x="465" y="415"/>
                  <a:pt x="451" y="513"/>
                </a:cubicBezTo>
                <a:cubicBezTo>
                  <a:pt x="434" y="634"/>
                  <a:pt x="417" y="755"/>
                  <a:pt x="400" y="876"/>
                </a:cubicBezTo>
                <a:lnTo>
                  <a:pt x="90" y="913"/>
                </a:lnTo>
                <a:close/>
              </a:path>
            </a:pathLst>
          </a:custGeom>
          <a:solidFill>
            <a:srgbClr val="484F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ïşļïde">
            <a:extLst>
              <a:ext uri="{FF2B5EF4-FFF2-40B4-BE49-F238E27FC236}">
                <a16:creationId xmlns:a16="http://schemas.microsoft.com/office/drawing/2014/main" id="{6E693AC7-8FA4-45E4-A547-9D848794FE58}"/>
              </a:ext>
            </a:extLst>
          </p:cNvPr>
          <p:cNvSpPr/>
          <p:nvPr/>
        </p:nvSpPr>
        <p:spPr bwMode="auto">
          <a:xfrm>
            <a:off x="7494588" y="2965450"/>
            <a:ext cx="115888" cy="146050"/>
          </a:xfrm>
          <a:custGeom>
            <a:avLst/>
            <a:gdLst>
              <a:gd name="T0" fmla="*/ 31 w 73"/>
              <a:gd name="T1" fmla="*/ 92 h 92"/>
              <a:gd name="T2" fmla="*/ 0 w 73"/>
              <a:gd name="T3" fmla="*/ 80 h 92"/>
              <a:gd name="T4" fmla="*/ 2 w 73"/>
              <a:gd name="T5" fmla="*/ 20 h 92"/>
              <a:gd name="T6" fmla="*/ 38 w 73"/>
              <a:gd name="T7" fmla="*/ 0 h 92"/>
              <a:gd name="T8" fmla="*/ 73 w 73"/>
              <a:gd name="T9" fmla="*/ 14 h 92"/>
              <a:gd name="T10" fmla="*/ 62 w 73"/>
              <a:gd name="T11" fmla="*/ 44 h 92"/>
              <a:gd name="T12" fmla="*/ 70 w 73"/>
              <a:gd name="T13" fmla="*/ 48 h 92"/>
              <a:gd name="T14" fmla="*/ 72 w 73"/>
              <a:gd name="T15" fmla="*/ 60 h 92"/>
              <a:gd name="T16" fmla="*/ 31 w 73"/>
              <a:gd name="T17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92">
                <a:moveTo>
                  <a:pt x="31" y="92"/>
                </a:moveTo>
                <a:lnTo>
                  <a:pt x="0" y="80"/>
                </a:lnTo>
                <a:lnTo>
                  <a:pt x="2" y="20"/>
                </a:lnTo>
                <a:lnTo>
                  <a:pt x="38" y="0"/>
                </a:lnTo>
                <a:lnTo>
                  <a:pt x="73" y="14"/>
                </a:lnTo>
                <a:lnTo>
                  <a:pt x="62" y="44"/>
                </a:lnTo>
                <a:lnTo>
                  <a:pt x="70" y="48"/>
                </a:lnTo>
                <a:lnTo>
                  <a:pt x="72" y="60"/>
                </a:lnTo>
                <a:lnTo>
                  <a:pt x="31" y="92"/>
                </a:lnTo>
                <a:close/>
              </a:path>
            </a:pathLst>
          </a:custGeom>
          <a:solidFill>
            <a:srgbClr val="EDD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ïSľïdé">
            <a:extLst>
              <a:ext uri="{FF2B5EF4-FFF2-40B4-BE49-F238E27FC236}">
                <a16:creationId xmlns:a16="http://schemas.microsoft.com/office/drawing/2014/main" id="{2687304B-0FB3-4D08-BCAC-075A7E0A9626}"/>
              </a:ext>
            </a:extLst>
          </p:cNvPr>
          <p:cNvSpPr/>
          <p:nvPr/>
        </p:nvSpPr>
        <p:spPr bwMode="auto">
          <a:xfrm>
            <a:off x="7342188" y="3046413"/>
            <a:ext cx="511175" cy="831850"/>
          </a:xfrm>
          <a:custGeom>
            <a:avLst/>
            <a:gdLst>
              <a:gd name="T0" fmla="*/ 207 w 322"/>
              <a:gd name="T1" fmla="*/ 524 h 524"/>
              <a:gd name="T2" fmla="*/ 0 w 322"/>
              <a:gd name="T3" fmla="*/ 366 h 524"/>
              <a:gd name="T4" fmla="*/ 0 w 322"/>
              <a:gd name="T5" fmla="*/ 278 h 524"/>
              <a:gd name="T6" fmla="*/ 83 w 322"/>
              <a:gd name="T7" fmla="*/ 0 h 524"/>
              <a:gd name="T8" fmla="*/ 141 w 322"/>
              <a:gd name="T9" fmla="*/ 39 h 524"/>
              <a:gd name="T10" fmla="*/ 127 w 322"/>
              <a:gd name="T11" fmla="*/ 284 h 524"/>
              <a:gd name="T12" fmla="*/ 322 w 322"/>
              <a:gd name="T13" fmla="*/ 410 h 524"/>
              <a:gd name="T14" fmla="*/ 207 w 322"/>
              <a:gd name="T15" fmla="*/ 524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" h="524">
                <a:moveTo>
                  <a:pt x="207" y="524"/>
                </a:moveTo>
                <a:lnTo>
                  <a:pt x="0" y="366"/>
                </a:lnTo>
                <a:lnTo>
                  <a:pt x="0" y="278"/>
                </a:lnTo>
                <a:lnTo>
                  <a:pt x="83" y="0"/>
                </a:lnTo>
                <a:lnTo>
                  <a:pt x="141" y="39"/>
                </a:lnTo>
                <a:lnTo>
                  <a:pt x="127" y="284"/>
                </a:lnTo>
                <a:lnTo>
                  <a:pt x="322" y="410"/>
                </a:lnTo>
                <a:lnTo>
                  <a:pt x="207" y="524"/>
                </a:lnTo>
                <a:close/>
              </a:path>
            </a:pathLst>
          </a:custGeom>
          <a:solidFill>
            <a:srgbClr val="8C94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îś1ídé">
            <a:extLst>
              <a:ext uri="{FF2B5EF4-FFF2-40B4-BE49-F238E27FC236}">
                <a16:creationId xmlns:a16="http://schemas.microsoft.com/office/drawing/2014/main" id="{C9123560-A6C2-45EC-BC66-2B75FB005DBC}"/>
              </a:ext>
            </a:extLst>
          </p:cNvPr>
          <p:cNvSpPr/>
          <p:nvPr/>
        </p:nvSpPr>
        <p:spPr bwMode="auto">
          <a:xfrm>
            <a:off x="8179594" y="3667125"/>
            <a:ext cx="1389063" cy="687388"/>
          </a:xfrm>
          <a:custGeom>
            <a:avLst/>
            <a:gdLst>
              <a:gd name="T0" fmla="*/ 523 w 893"/>
              <a:gd name="T1" fmla="*/ 28 h 443"/>
              <a:gd name="T2" fmla="*/ 741 w 893"/>
              <a:gd name="T3" fmla="*/ 114 h 443"/>
              <a:gd name="T4" fmla="*/ 856 w 893"/>
              <a:gd name="T5" fmla="*/ 170 h 443"/>
              <a:gd name="T6" fmla="*/ 890 w 893"/>
              <a:gd name="T7" fmla="*/ 211 h 443"/>
              <a:gd name="T8" fmla="*/ 681 w 893"/>
              <a:gd name="T9" fmla="*/ 391 h 443"/>
              <a:gd name="T10" fmla="*/ 482 w 893"/>
              <a:gd name="T11" fmla="*/ 418 h 443"/>
              <a:gd name="T12" fmla="*/ 160 w 893"/>
              <a:gd name="T13" fmla="*/ 348 h 443"/>
              <a:gd name="T14" fmla="*/ 131 w 893"/>
              <a:gd name="T15" fmla="*/ 318 h 443"/>
              <a:gd name="T16" fmla="*/ 96 w 893"/>
              <a:gd name="T17" fmla="*/ 312 h 443"/>
              <a:gd name="T18" fmla="*/ 26 w 893"/>
              <a:gd name="T19" fmla="*/ 279 h 443"/>
              <a:gd name="T20" fmla="*/ 9 w 893"/>
              <a:gd name="T21" fmla="*/ 204 h 443"/>
              <a:gd name="T22" fmla="*/ 164 w 893"/>
              <a:gd name="T23" fmla="*/ 82 h 443"/>
              <a:gd name="T24" fmla="*/ 523 w 893"/>
              <a:gd name="T25" fmla="*/ 28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93" h="443">
                <a:moveTo>
                  <a:pt x="523" y="28"/>
                </a:moveTo>
                <a:cubicBezTo>
                  <a:pt x="599" y="45"/>
                  <a:pt x="670" y="80"/>
                  <a:pt x="741" y="114"/>
                </a:cubicBezTo>
                <a:cubicBezTo>
                  <a:pt x="779" y="133"/>
                  <a:pt x="818" y="151"/>
                  <a:pt x="856" y="170"/>
                </a:cubicBezTo>
                <a:cubicBezTo>
                  <a:pt x="873" y="178"/>
                  <a:pt x="893" y="192"/>
                  <a:pt x="890" y="211"/>
                </a:cubicBezTo>
                <a:cubicBezTo>
                  <a:pt x="880" y="281"/>
                  <a:pt x="737" y="368"/>
                  <a:pt x="681" y="391"/>
                </a:cubicBezTo>
                <a:cubicBezTo>
                  <a:pt x="618" y="417"/>
                  <a:pt x="550" y="419"/>
                  <a:pt x="482" y="418"/>
                </a:cubicBezTo>
                <a:cubicBezTo>
                  <a:pt x="379" y="417"/>
                  <a:pt x="237" y="443"/>
                  <a:pt x="160" y="348"/>
                </a:cubicBezTo>
                <a:cubicBezTo>
                  <a:pt x="151" y="337"/>
                  <a:pt x="143" y="324"/>
                  <a:pt x="131" y="318"/>
                </a:cubicBezTo>
                <a:cubicBezTo>
                  <a:pt x="121" y="312"/>
                  <a:pt x="108" y="313"/>
                  <a:pt x="96" y="312"/>
                </a:cubicBezTo>
                <a:cubicBezTo>
                  <a:pt x="70" y="310"/>
                  <a:pt x="44" y="299"/>
                  <a:pt x="26" y="279"/>
                </a:cubicBezTo>
                <a:cubicBezTo>
                  <a:pt x="9" y="259"/>
                  <a:pt x="0" y="230"/>
                  <a:pt x="9" y="204"/>
                </a:cubicBezTo>
                <a:cubicBezTo>
                  <a:pt x="23" y="159"/>
                  <a:pt x="125" y="103"/>
                  <a:pt x="164" y="82"/>
                </a:cubicBezTo>
                <a:cubicBezTo>
                  <a:pt x="273" y="22"/>
                  <a:pt x="402" y="0"/>
                  <a:pt x="523" y="28"/>
                </a:cubicBezTo>
                <a:close/>
              </a:path>
            </a:pathLst>
          </a:custGeom>
          <a:solidFill>
            <a:srgbClr val="8C94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íṩḻîḓê">
            <a:extLst>
              <a:ext uri="{FF2B5EF4-FFF2-40B4-BE49-F238E27FC236}">
                <a16:creationId xmlns:a16="http://schemas.microsoft.com/office/drawing/2014/main" id="{2E848415-6BAB-4EA5-A7DB-71038E2BF0E3}"/>
              </a:ext>
            </a:extLst>
          </p:cNvPr>
          <p:cNvSpPr/>
          <p:nvPr/>
        </p:nvSpPr>
        <p:spPr bwMode="auto">
          <a:xfrm>
            <a:off x="7664450" y="3629025"/>
            <a:ext cx="484188" cy="373063"/>
          </a:xfrm>
          <a:custGeom>
            <a:avLst/>
            <a:gdLst>
              <a:gd name="T0" fmla="*/ 207 w 311"/>
              <a:gd name="T1" fmla="*/ 6 h 240"/>
              <a:gd name="T2" fmla="*/ 295 w 311"/>
              <a:gd name="T3" fmla="*/ 76 h 240"/>
              <a:gd name="T4" fmla="*/ 215 w 311"/>
              <a:gd name="T5" fmla="*/ 215 h 240"/>
              <a:gd name="T6" fmla="*/ 48 w 311"/>
              <a:gd name="T7" fmla="*/ 184 h 240"/>
              <a:gd name="T8" fmla="*/ 8 w 311"/>
              <a:gd name="T9" fmla="*/ 116 h 240"/>
              <a:gd name="T10" fmla="*/ 54 w 311"/>
              <a:gd name="T11" fmla="*/ 64 h 240"/>
              <a:gd name="T12" fmla="*/ 66 w 311"/>
              <a:gd name="T13" fmla="*/ 45 h 240"/>
              <a:gd name="T14" fmla="*/ 128 w 311"/>
              <a:gd name="T15" fmla="*/ 6 h 240"/>
              <a:gd name="T16" fmla="*/ 207 w 311"/>
              <a:gd name="T17" fmla="*/ 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" h="240">
                <a:moveTo>
                  <a:pt x="207" y="6"/>
                </a:moveTo>
                <a:cubicBezTo>
                  <a:pt x="247" y="14"/>
                  <a:pt x="284" y="36"/>
                  <a:pt x="295" y="76"/>
                </a:cubicBezTo>
                <a:cubicBezTo>
                  <a:pt x="311" y="135"/>
                  <a:pt x="267" y="193"/>
                  <a:pt x="215" y="215"/>
                </a:cubicBezTo>
                <a:cubicBezTo>
                  <a:pt x="159" y="240"/>
                  <a:pt x="92" y="226"/>
                  <a:pt x="48" y="184"/>
                </a:cubicBezTo>
                <a:cubicBezTo>
                  <a:pt x="29" y="166"/>
                  <a:pt x="13" y="142"/>
                  <a:pt x="8" y="116"/>
                </a:cubicBezTo>
                <a:cubicBezTo>
                  <a:pt x="0" y="68"/>
                  <a:pt x="31" y="93"/>
                  <a:pt x="54" y="64"/>
                </a:cubicBezTo>
                <a:cubicBezTo>
                  <a:pt x="58" y="59"/>
                  <a:pt x="61" y="52"/>
                  <a:pt x="66" y="45"/>
                </a:cubicBezTo>
                <a:cubicBezTo>
                  <a:pt x="79" y="24"/>
                  <a:pt x="103" y="11"/>
                  <a:pt x="128" y="6"/>
                </a:cubicBezTo>
                <a:cubicBezTo>
                  <a:pt x="152" y="0"/>
                  <a:pt x="180" y="0"/>
                  <a:pt x="207" y="6"/>
                </a:cubicBezTo>
                <a:close/>
              </a:path>
            </a:pathLst>
          </a:custGeom>
          <a:solidFill>
            <a:srgbClr val="EDD3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îśḷiḑe">
            <a:extLst>
              <a:ext uri="{FF2B5EF4-FFF2-40B4-BE49-F238E27FC236}">
                <a16:creationId xmlns:a16="http://schemas.microsoft.com/office/drawing/2014/main" id="{5C989887-0911-4509-A2E8-E04486A73CC7}"/>
              </a:ext>
            </a:extLst>
          </p:cNvPr>
          <p:cNvSpPr/>
          <p:nvPr/>
        </p:nvSpPr>
        <p:spPr bwMode="auto">
          <a:xfrm>
            <a:off x="7720013" y="3627438"/>
            <a:ext cx="895350" cy="1624013"/>
          </a:xfrm>
          <a:custGeom>
            <a:avLst/>
            <a:gdLst>
              <a:gd name="T0" fmla="*/ 85 w 576"/>
              <a:gd name="T1" fmla="*/ 85 h 1046"/>
              <a:gd name="T2" fmla="*/ 30 w 576"/>
              <a:gd name="T3" fmla="*/ 136 h 1046"/>
              <a:gd name="T4" fmla="*/ 46 w 576"/>
              <a:gd name="T5" fmla="*/ 292 h 1046"/>
              <a:gd name="T6" fmla="*/ 141 w 576"/>
              <a:gd name="T7" fmla="*/ 638 h 1046"/>
              <a:gd name="T8" fmla="*/ 109 w 576"/>
              <a:gd name="T9" fmla="*/ 756 h 1046"/>
              <a:gd name="T10" fmla="*/ 162 w 576"/>
              <a:gd name="T11" fmla="*/ 944 h 1046"/>
              <a:gd name="T12" fmla="*/ 335 w 576"/>
              <a:gd name="T13" fmla="*/ 1039 h 1046"/>
              <a:gd name="T14" fmla="*/ 483 w 576"/>
              <a:gd name="T15" fmla="*/ 1015 h 1046"/>
              <a:gd name="T16" fmla="*/ 574 w 576"/>
              <a:gd name="T17" fmla="*/ 872 h 1046"/>
              <a:gd name="T18" fmla="*/ 555 w 576"/>
              <a:gd name="T19" fmla="*/ 813 h 1046"/>
              <a:gd name="T20" fmla="*/ 500 w 576"/>
              <a:gd name="T21" fmla="*/ 799 h 1046"/>
              <a:gd name="T22" fmla="*/ 479 w 576"/>
              <a:gd name="T23" fmla="*/ 840 h 1046"/>
              <a:gd name="T24" fmla="*/ 409 w 576"/>
              <a:gd name="T25" fmla="*/ 850 h 1046"/>
              <a:gd name="T26" fmla="*/ 350 w 576"/>
              <a:gd name="T27" fmla="*/ 803 h 1046"/>
              <a:gd name="T28" fmla="*/ 360 w 576"/>
              <a:gd name="T29" fmla="*/ 728 h 1046"/>
              <a:gd name="T30" fmla="*/ 489 w 576"/>
              <a:gd name="T31" fmla="*/ 495 h 1046"/>
              <a:gd name="T32" fmla="*/ 478 w 576"/>
              <a:gd name="T33" fmla="*/ 330 h 1046"/>
              <a:gd name="T34" fmla="*/ 397 w 576"/>
              <a:gd name="T35" fmla="*/ 185 h 1046"/>
              <a:gd name="T36" fmla="*/ 395 w 576"/>
              <a:gd name="T37" fmla="*/ 135 h 1046"/>
              <a:gd name="T38" fmla="*/ 373 w 576"/>
              <a:gd name="T39" fmla="*/ 86 h 1046"/>
              <a:gd name="T40" fmla="*/ 235 w 576"/>
              <a:gd name="T41" fmla="*/ 7 h 1046"/>
              <a:gd name="T42" fmla="*/ 158 w 576"/>
              <a:gd name="T43" fmla="*/ 41 h 1046"/>
              <a:gd name="T44" fmla="*/ 85 w 576"/>
              <a:gd name="T45" fmla="*/ 85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6" h="1046">
                <a:moveTo>
                  <a:pt x="85" y="85"/>
                </a:moveTo>
                <a:cubicBezTo>
                  <a:pt x="63" y="100"/>
                  <a:pt x="43" y="116"/>
                  <a:pt x="30" y="136"/>
                </a:cubicBezTo>
                <a:cubicBezTo>
                  <a:pt x="0" y="182"/>
                  <a:pt x="18" y="244"/>
                  <a:pt x="46" y="292"/>
                </a:cubicBezTo>
                <a:cubicBezTo>
                  <a:pt x="111" y="400"/>
                  <a:pt x="170" y="505"/>
                  <a:pt x="141" y="638"/>
                </a:cubicBezTo>
                <a:cubicBezTo>
                  <a:pt x="132" y="678"/>
                  <a:pt x="115" y="716"/>
                  <a:pt x="109" y="756"/>
                </a:cubicBezTo>
                <a:cubicBezTo>
                  <a:pt x="99" y="822"/>
                  <a:pt x="120" y="892"/>
                  <a:pt x="162" y="944"/>
                </a:cubicBezTo>
                <a:cubicBezTo>
                  <a:pt x="205" y="996"/>
                  <a:pt x="268" y="1029"/>
                  <a:pt x="335" y="1039"/>
                </a:cubicBezTo>
                <a:cubicBezTo>
                  <a:pt x="385" y="1046"/>
                  <a:pt x="438" y="1040"/>
                  <a:pt x="483" y="1015"/>
                </a:cubicBezTo>
                <a:cubicBezTo>
                  <a:pt x="535" y="986"/>
                  <a:pt x="569" y="931"/>
                  <a:pt x="574" y="872"/>
                </a:cubicBezTo>
                <a:cubicBezTo>
                  <a:pt x="576" y="846"/>
                  <a:pt x="573" y="832"/>
                  <a:pt x="555" y="813"/>
                </a:cubicBezTo>
                <a:cubicBezTo>
                  <a:pt x="547" y="805"/>
                  <a:pt x="499" y="769"/>
                  <a:pt x="500" y="799"/>
                </a:cubicBezTo>
                <a:cubicBezTo>
                  <a:pt x="501" y="815"/>
                  <a:pt x="492" y="831"/>
                  <a:pt x="479" y="840"/>
                </a:cubicBezTo>
                <a:cubicBezTo>
                  <a:pt x="464" y="850"/>
                  <a:pt x="427" y="853"/>
                  <a:pt x="409" y="850"/>
                </a:cubicBezTo>
                <a:cubicBezTo>
                  <a:pt x="383" y="846"/>
                  <a:pt x="360" y="828"/>
                  <a:pt x="350" y="803"/>
                </a:cubicBezTo>
                <a:cubicBezTo>
                  <a:pt x="340" y="779"/>
                  <a:pt x="344" y="749"/>
                  <a:pt x="360" y="728"/>
                </a:cubicBezTo>
                <a:cubicBezTo>
                  <a:pt x="420" y="650"/>
                  <a:pt x="513" y="612"/>
                  <a:pt x="489" y="495"/>
                </a:cubicBezTo>
                <a:cubicBezTo>
                  <a:pt x="477" y="440"/>
                  <a:pt x="494" y="384"/>
                  <a:pt x="478" y="330"/>
                </a:cubicBezTo>
                <a:cubicBezTo>
                  <a:pt x="461" y="276"/>
                  <a:pt x="406" y="238"/>
                  <a:pt x="397" y="185"/>
                </a:cubicBezTo>
                <a:cubicBezTo>
                  <a:pt x="394" y="168"/>
                  <a:pt x="397" y="152"/>
                  <a:pt x="395" y="135"/>
                </a:cubicBezTo>
                <a:cubicBezTo>
                  <a:pt x="393" y="117"/>
                  <a:pt x="384" y="101"/>
                  <a:pt x="373" y="86"/>
                </a:cubicBezTo>
                <a:cubicBezTo>
                  <a:pt x="342" y="39"/>
                  <a:pt x="291" y="0"/>
                  <a:pt x="235" y="7"/>
                </a:cubicBezTo>
                <a:cubicBezTo>
                  <a:pt x="207" y="11"/>
                  <a:pt x="182" y="26"/>
                  <a:pt x="158" y="41"/>
                </a:cubicBezTo>
                <a:cubicBezTo>
                  <a:pt x="136" y="55"/>
                  <a:pt x="109" y="69"/>
                  <a:pt x="85" y="85"/>
                </a:cubicBezTo>
                <a:close/>
              </a:path>
            </a:pathLst>
          </a:custGeom>
          <a:solidFill>
            <a:srgbClr val="7F63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íśľïḑe">
            <a:extLst>
              <a:ext uri="{FF2B5EF4-FFF2-40B4-BE49-F238E27FC236}">
                <a16:creationId xmlns:a16="http://schemas.microsoft.com/office/drawing/2014/main" id="{5C7B6628-63F9-4930-B2C6-0236263ABB06}"/>
              </a:ext>
            </a:extLst>
          </p:cNvPr>
          <p:cNvSpPr/>
          <p:nvPr/>
        </p:nvSpPr>
        <p:spPr bwMode="auto">
          <a:xfrm>
            <a:off x="8868557" y="1021159"/>
            <a:ext cx="1239838" cy="1185863"/>
          </a:xfrm>
          <a:custGeom>
            <a:avLst/>
            <a:gdLst>
              <a:gd name="T0" fmla="*/ 785 w 797"/>
              <a:gd name="T1" fmla="*/ 322 h 763"/>
              <a:gd name="T2" fmla="*/ 784 w 797"/>
              <a:gd name="T3" fmla="*/ 317 h 763"/>
              <a:gd name="T4" fmla="*/ 778 w 797"/>
              <a:gd name="T5" fmla="*/ 319 h 763"/>
              <a:gd name="T6" fmla="*/ 743 w 797"/>
              <a:gd name="T7" fmla="*/ 316 h 763"/>
              <a:gd name="T8" fmla="*/ 680 w 797"/>
              <a:gd name="T9" fmla="*/ 225 h 763"/>
              <a:gd name="T10" fmla="*/ 679 w 797"/>
              <a:gd name="T11" fmla="*/ 210 h 763"/>
              <a:gd name="T12" fmla="*/ 650 w 797"/>
              <a:gd name="T13" fmla="*/ 206 h 763"/>
              <a:gd name="T14" fmla="*/ 603 w 797"/>
              <a:gd name="T15" fmla="*/ 160 h 763"/>
              <a:gd name="T16" fmla="*/ 600 w 797"/>
              <a:gd name="T17" fmla="*/ 130 h 763"/>
              <a:gd name="T18" fmla="*/ 567 w 797"/>
              <a:gd name="T19" fmla="*/ 156 h 763"/>
              <a:gd name="T20" fmla="*/ 531 w 797"/>
              <a:gd name="T21" fmla="*/ 152 h 763"/>
              <a:gd name="T22" fmla="*/ 481 w 797"/>
              <a:gd name="T23" fmla="*/ 46 h 763"/>
              <a:gd name="T24" fmla="*/ 484 w 797"/>
              <a:gd name="T25" fmla="*/ 36 h 763"/>
              <a:gd name="T26" fmla="*/ 485 w 797"/>
              <a:gd name="T27" fmla="*/ 36 h 763"/>
              <a:gd name="T28" fmla="*/ 66 w 797"/>
              <a:gd name="T29" fmla="*/ 274 h 763"/>
              <a:gd name="T30" fmla="*/ 300 w 797"/>
              <a:gd name="T31" fmla="*/ 731 h 763"/>
              <a:gd name="T32" fmla="*/ 386 w 797"/>
              <a:gd name="T33" fmla="*/ 749 h 763"/>
              <a:gd name="T34" fmla="*/ 772 w 797"/>
              <a:gd name="T35" fmla="*/ 505 h 763"/>
              <a:gd name="T36" fmla="*/ 785 w 797"/>
              <a:gd name="T37" fmla="*/ 322 h 763"/>
              <a:gd name="T38" fmla="*/ 537 w 797"/>
              <a:gd name="T39" fmla="*/ 428 h 763"/>
              <a:gd name="T40" fmla="*/ 423 w 797"/>
              <a:gd name="T41" fmla="*/ 510 h 763"/>
              <a:gd name="T42" fmla="*/ 379 w 797"/>
              <a:gd name="T43" fmla="*/ 503 h 763"/>
              <a:gd name="T44" fmla="*/ 302 w 797"/>
              <a:gd name="T45" fmla="*/ 351 h 763"/>
              <a:gd name="T46" fmla="*/ 459 w 797"/>
              <a:gd name="T47" fmla="*/ 276 h 763"/>
              <a:gd name="T48" fmla="*/ 459 w 797"/>
              <a:gd name="T49" fmla="*/ 276 h 763"/>
              <a:gd name="T50" fmla="*/ 537 w 797"/>
              <a:gd name="T51" fmla="*/ 428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7" h="763">
                <a:moveTo>
                  <a:pt x="785" y="322"/>
                </a:moveTo>
                <a:cubicBezTo>
                  <a:pt x="785" y="320"/>
                  <a:pt x="785" y="319"/>
                  <a:pt x="784" y="317"/>
                </a:cubicBezTo>
                <a:cubicBezTo>
                  <a:pt x="782" y="318"/>
                  <a:pt x="780" y="318"/>
                  <a:pt x="778" y="319"/>
                </a:cubicBezTo>
                <a:cubicBezTo>
                  <a:pt x="767" y="320"/>
                  <a:pt x="755" y="320"/>
                  <a:pt x="743" y="316"/>
                </a:cubicBezTo>
                <a:cubicBezTo>
                  <a:pt x="704" y="303"/>
                  <a:pt x="667" y="262"/>
                  <a:pt x="680" y="225"/>
                </a:cubicBezTo>
                <a:cubicBezTo>
                  <a:pt x="682" y="219"/>
                  <a:pt x="676" y="214"/>
                  <a:pt x="679" y="210"/>
                </a:cubicBezTo>
                <a:cubicBezTo>
                  <a:pt x="670" y="210"/>
                  <a:pt x="660" y="209"/>
                  <a:pt x="650" y="206"/>
                </a:cubicBezTo>
                <a:cubicBezTo>
                  <a:pt x="627" y="199"/>
                  <a:pt x="610" y="181"/>
                  <a:pt x="603" y="160"/>
                </a:cubicBezTo>
                <a:cubicBezTo>
                  <a:pt x="600" y="151"/>
                  <a:pt x="599" y="141"/>
                  <a:pt x="600" y="130"/>
                </a:cubicBezTo>
                <a:cubicBezTo>
                  <a:pt x="587" y="144"/>
                  <a:pt x="586" y="153"/>
                  <a:pt x="567" y="156"/>
                </a:cubicBezTo>
                <a:cubicBezTo>
                  <a:pt x="555" y="157"/>
                  <a:pt x="543" y="156"/>
                  <a:pt x="531" y="152"/>
                </a:cubicBezTo>
                <a:cubicBezTo>
                  <a:pt x="487" y="138"/>
                  <a:pt x="465" y="90"/>
                  <a:pt x="481" y="46"/>
                </a:cubicBezTo>
                <a:cubicBezTo>
                  <a:pt x="482" y="43"/>
                  <a:pt x="483" y="39"/>
                  <a:pt x="484" y="36"/>
                </a:cubicBezTo>
                <a:cubicBezTo>
                  <a:pt x="485" y="36"/>
                  <a:pt x="485" y="36"/>
                  <a:pt x="485" y="36"/>
                </a:cubicBezTo>
                <a:cubicBezTo>
                  <a:pt x="304" y="0"/>
                  <a:pt x="127" y="100"/>
                  <a:pt x="66" y="274"/>
                </a:cubicBezTo>
                <a:cubicBezTo>
                  <a:pt x="0" y="462"/>
                  <a:pt x="105" y="667"/>
                  <a:pt x="300" y="731"/>
                </a:cubicBezTo>
                <a:cubicBezTo>
                  <a:pt x="328" y="740"/>
                  <a:pt x="357" y="746"/>
                  <a:pt x="386" y="749"/>
                </a:cubicBezTo>
                <a:cubicBezTo>
                  <a:pt x="553" y="763"/>
                  <a:pt x="716" y="666"/>
                  <a:pt x="772" y="505"/>
                </a:cubicBezTo>
                <a:cubicBezTo>
                  <a:pt x="794" y="444"/>
                  <a:pt x="797" y="381"/>
                  <a:pt x="785" y="322"/>
                </a:cubicBezTo>
                <a:close/>
                <a:moveTo>
                  <a:pt x="537" y="428"/>
                </a:moveTo>
                <a:cubicBezTo>
                  <a:pt x="520" y="477"/>
                  <a:pt x="473" y="508"/>
                  <a:pt x="423" y="510"/>
                </a:cubicBezTo>
                <a:cubicBezTo>
                  <a:pt x="409" y="510"/>
                  <a:pt x="394" y="508"/>
                  <a:pt x="379" y="503"/>
                </a:cubicBezTo>
                <a:cubicBezTo>
                  <a:pt x="314" y="482"/>
                  <a:pt x="280" y="414"/>
                  <a:pt x="302" y="351"/>
                </a:cubicBezTo>
                <a:cubicBezTo>
                  <a:pt x="324" y="288"/>
                  <a:pt x="394" y="254"/>
                  <a:pt x="459" y="276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524" y="297"/>
                  <a:pt x="559" y="365"/>
                  <a:pt x="537" y="428"/>
                </a:cubicBezTo>
                <a:close/>
              </a:path>
            </a:pathLst>
          </a:custGeom>
          <a:solidFill>
            <a:srgbClr val="F4B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í$lídé">
            <a:extLst>
              <a:ext uri="{FF2B5EF4-FFF2-40B4-BE49-F238E27FC236}">
                <a16:creationId xmlns:a16="http://schemas.microsoft.com/office/drawing/2014/main" id="{3C88CA65-1249-499A-8B75-2250050F8FB3}"/>
              </a:ext>
            </a:extLst>
          </p:cNvPr>
          <p:cNvSpPr/>
          <p:nvPr/>
        </p:nvSpPr>
        <p:spPr bwMode="auto">
          <a:xfrm>
            <a:off x="7221228" y="3577431"/>
            <a:ext cx="846138" cy="650875"/>
          </a:xfrm>
          <a:custGeom>
            <a:avLst/>
            <a:gdLst>
              <a:gd name="T0" fmla="*/ 537 w 544"/>
              <a:gd name="T1" fmla="*/ 0 h 419"/>
              <a:gd name="T2" fmla="*/ 0 w 544"/>
              <a:gd name="T3" fmla="*/ 367 h 419"/>
              <a:gd name="T4" fmla="*/ 48 w 544"/>
              <a:gd name="T5" fmla="*/ 387 h 419"/>
              <a:gd name="T6" fmla="*/ 134 w 544"/>
              <a:gd name="T7" fmla="*/ 405 h 419"/>
              <a:gd name="T8" fmla="*/ 520 w 544"/>
              <a:gd name="T9" fmla="*/ 161 h 419"/>
              <a:gd name="T10" fmla="*/ 537 w 544"/>
              <a:gd name="T11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4" h="419">
                <a:moveTo>
                  <a:pt x="537" y="0"/>
                </a:moveTo>
                <a:cubicBezTo>
                  <a:pt x="431" y="154"/>
                  <a:pt x="259" y="326"/>
                  <a:pt x="0" y="367"/>
                </a:cubicBezTo>
                <a:cubicBezTo>
                  <a:pt x="15" y="375"/>
                  <a:pt x="31" y="381"/>
                  <a:pt x="48" y="387"/>
                </a:cubicBezTo>
                <a:cubicBezTo>
                  <a:pt x="76" y="396"/>
                  <a:pt x="105" y="402"/>
                  <a:pt x="134" y="405"/>
                </a:cubicBezTo>
                <a:cubicBezTo>
                  <a:pt x="301" y="419"/>
                  <a:pt x="464" y="322"/>
                  <a:pt x="520" y="161"/>
                </a:cubicBezTo>
                <a:cubicBezTo>
                  <a:pt x="539" y="107"/>
                  <a:pt x="544" y="52"/>
                  <a:pt x="537" y="0"/>
                </a:cubicBezTo>
                <a:close/>
              </a:path>
            </a:pathLst>
          </a:custGeom>
          <a:solidFill>
            <a:srgbClr val="ECA6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ïṣľíďè">
            <a:extLst>
              <a:ext uri="{FF2B5EF4-FFF2-40B4-BE49-F238E27FC236}">
                <a16:creationId xmlns:a16="http://schemas.microsoft.com/office/drawing/2014/main" id="{74687B39-249C-4CA3-91AD-54FEDBB49F3F}"/>
              </a:ext>
            </a:extLst>
          </p:cNvPr>
          <p:cNvSpPr/>
          <p:nvPr/>
        </p:nvSpPr>
        <p:spPr bwMode="auto">
          <a:xfrm>
            <a:off x="8029575" y="2346325"/>
            <a:ext cx="11113" cy="6350"/>
          </a:xfrm>
          <a:custGeom>
            <a:avLst/>
            <a:gdLst>
              <a:gd name="T0" fmla="*/ 6 w 7"/>
              <a:gd name="T1" fmla="*/ 0 h 4"/>
              <a:gd name="T2" fmla="*/ 0 w 7"/>
              <a:gd name="T3" fmla="*/ 1 h 4"/>
              <a:gd name="T4" fmla="*/ 7 w 7"/>
              <a:gd name="T5" fmla="*/ 4 h 4"/>
              <a:gd name="T6" fmla="*/ 6 w 7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4">
                <a:moveTo>
                  <a:pt x="6" y="0"/>
                </a:moveTo>
                <a:cubicBezTo>
                  <a:pt x="4" y="0"/>
                  <a:pt x="2" y="1"/>
                  <a:pt x="0" y="1"/>
                </a:cubicBezTo>
                <a:cubicBezTo>
                  <a:pt x="2" y="2"/>
                  <a:pt x="5" y="3"/>
                  <a:pt x="7" y="4"/>
                </a:cubicBezTo>
                <a:cubicBezTo>
                  <a:pt x="7" y="3"/>
                  <a:pt x="6" y="1"/>
                  <a:pt x="6" y="0"/>
                </a:cubicBezTo>
                <a:close/>
              </a:path>
            </a:pathLst>
          </a:custGeom>
          <a:solidFill>
            <a:srgbClr val="F17D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îṧḷïḑê">
            <a:extLst>
              <a:ext uri="{FF2B5EF4-FFF2-40B4-BE49-F238E27FC236}">
                <a16:creationId xmlns:a16="http://schemas.microsoft.com/office/drawing/2014/main" id="{15DD16BB-FF7A-4F25-B461-35D410335373}"/>
              </a:ext>
            </a:extLst>
          </p:cNvPr>
          <p:cNvSpPr/>
          <p:nvPr/>
        </p:nvSpPr>
        <p:spPr bwMode="auto">
          <a:xfrm>
            <a:off x="8578851" y="2164557"/>
            <a:ext cx="1171575" cy="1222375"/>
          </a:xfrm>
          <a:custGeom>
            <a:avLst/>
            <a:gdLst>
              <a:gd name="T0" fmla="*/ 741 w 753"/>
              <a:gd name="T1" fmla="*/ 298 h 787"/>
              <a:gd name="T2" fmla="*/ 734 w 753"/>
              <a:gd name="T3" fmla="*/ 295 h 787"/>
              <a:gd name="T4" fmla="*/ 699 w 753"/>
              <a:gd name="T5" fmla="*/ 292 h 787"/>
              <a:gd name="T6" fmla="*/ 653 w 753"/>
              <a:gd name="T7" fmla="*/ 201 h 787"/>
              <a:gd name="T8" fmla="*/ 660 w 753"/>
              <a:gd name="T9" fmla="*/ 186 h 787"/>
              <a:gd name="T10" fmla="*/ 631 w 753"/>
              <a:gd name="T11" fmla="*/ 183 h 787"/>
              <a:gd name="T12" fmla="*/ 584 w 753"/>
              <a:gd name="T13" fmla="*/ 137 h 787"/>
              <a:gd name="T14" fmla="*/ 581 w 753"/>
              <a:gd name="T15" fmla="*/ 107 h 787"/>
              <a:gd name="T16" fmla="*/ 531 w 753"/>
              <a:gd name="T17" fmla="*/ 132 h 787"/>
              <a:gd name="T18" fmla="*/ 495 w 753"/>
              <a:gd name="T19" fmla="*/ 129 h 787"/>
              <a:gd name="T20" fmla="*/ 445 w 753"/>
              <a:gd name="T21" fmla="*/ 22 h 787"/>
              <a:gd name="T22" fmla="*/ 449 w 753"/>
              <a:gd name="T23" fmla="*/ 13 h 787"/>
              <a:gd name="T24" fmla="*/ 66 w 753"/>
              <a:gd name="T25" fmla="*/ 257 h 787"/>
              <a:gd name="T26" fmla="*/ 299 w 753"/>
              <a:gd name="T27" fmla="*/ 714 h 787"/>
              <a:gd name="T28" fmla="*/ 728 w 753"/>
              <a:gd name="T29" fmla="*/ 482 h 787"/>
              <a:gd name="T30" fmla="*/ 741 w 753"/>
              <a:gd name="T31" fmla="*/ 298 h 787"/>
              <a:gd name="T32" fmla="*/ 493 w 753"/>
              <a:gd name="T33" fmla="*/ 404 h 787"/>
              <a:gd name="T34" fmla="*/ 379 w 753"/>
              <a:gd name="T35" fmla="*/ 486 h 787"/>
              <a:gd name="T36" fmla="*/ 335 w 753"/>
              <a:gd name="T37" fmla="*/ 480 h 787"/>
              <a:gd name="T38" fmla="*/ 257 w 753"/>
              <a:gd name="T39" fmla="*/ 327 h 787"/>
              <a:gd name="T40" fmla="*/ 415 w 753"/>
              <a:gd name="T41" fmla="*/ 252 h 787"/>
              <a:gd name="T42" fmla="*/ 415 w 753"/>
              <a:gd name="T43" fmla="*/ 252 h 787"/>
              <a:gd name="T44" fmla="*/ 493 w 753"/>
              <a:gd name="T45" fmla="*/ 40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53" h="787">
                <a:moveTo>
                  <a:pt x="741" y="298"/>
                </a:moveTo>
                <a:cubicBezTo>
                  <a:pt x="739" y="297"/>
                  <a:pt x="736" y="296"/>
                  <a:pt x="734" y="295"/>
                </a:cubicBezTo>
                <a:cubicBezTo>
                  <a:pt x="722" y="297"/>
                  <a:pt x="710" y="296"/>
                  <a:pt x="699" y="292"/>
                </a:cubicBezTo>
                <a:cubicBezTo>
                  <a:pt x="660" y="280"/>
                  <a:pt x="640" y="239"/>
                  <a:pt x="653" y="201"/>
                </a:cubicBezTo>
                <a:cubicBezTo>
                  <a:pt x="655" y="196"/>
                  <a:pt x="657" y="191"/>
                  <a:pt x="660" y="186"/>
                </a:cubicBezTo>
                <a:cubicBezTo>
                  <a:pt x="650" y="187"/>
                  <a:pt x="640" y="186"/>
                  <a:pt x="631" y="183"/>
                </a:cubicBezTo>
                <a:cubicBezTo>
                  <a:pt x="608" y="175"/>
                  <a:pt x="591" y="158"/>
                  <a:pt x="584" y="137"/>
                </a:cubicBezTo>
                <a:cubicBezTo>
                  <a:pt x="581" y="127"/>
                  <a:pt x="580" y="117"/>
                  <a:pt x="581" y="107"/>
                </a:cubicBezTo>
                <a:cubicBezTo>
                  <a:pt x="567" y="121"/>
                  <a:pt x="550" y="130"/>
                  <a:pt x="531" y="132"/>
                </a:cubicBezTo>
                <a:cubicBezTo>
                  <a:pt x="519" y="134"/>
                  <a:pt x="507" y="133"/>
                  <a:pt x="495" y="129"/>
                </a:cubicBezTo>
                <a:cubicBezTo>
                  <a:pt x="451" y="114"/>
                  <a:pt x="429" y="67"/>
                  <a:pt x="445" y="22"/>
                </a:cubicBezTo>
                <a:cubicBezTo>
                  <a:pt x="446" y="19"/>
                  <a:pt x="447" y="16"/>
                  <a:pt x="449" y="13"/>
                </a:cubicBezTo>
                <a:cubicBezTo>
                  <a:pt x="282" y="0"/>
                  <a:pt x="122" y="97"/>
                  <a:pt x="66" y="257"/>
                </a:cubicBezTo>
                <a:cubicBezTo>
                  <a:pt x="0" y="445"/>
                  <a:pt x="104" y="650"/>
                  <a:pt x="299" y="714"/>
                </a:cubicBezTo>
                <a:cubicBezTo>
                  <a:pt x="313" y="718"/>
                  <a:pt x="632" y="787"/>
                  <a:pt x="728" y="482"/>
                </a:cubicBezTo>
                <a:cubicBezTo>
                  <a:pt x="747" y="420"/>
                  <a:pt x="753" y="357"/>
                  <a:pt x="741" y="298"/>
                </a:cubicBezTo>
                <a:close/>
                <a:moveTo>
                  <a:pt x="493" y="404"/>
                </a:moveTo>
                <a:cubicBezTo>
                  <a:pt x="476" y="453"/>
                  <a:pt x="429" y="485"/>
                  <a:pt x="379" y="486"/>
                </a:cubicBezTo>
                <a:cubicBezTo>
                  <a:pt x="364" y="486"/>
                  <a:pt x="350" y="484"/>
                  <a:pt x="335" y="480"/>
                </a:cubicBezTo>
                <a:cubicBezTo>
                  <a:pt x="270" y="458"/>
                  <a:pt x="235" y="390"/>
                  <a:pt x="257" y="327"/>
                </a:cubicBezTo>
                <a:cubicBezTo>
                  <a:pt x="279" y="264"/>
                  <a:pt x="350" y="231"/>
                  <a:pt x="415" y="252"/>
                </a:cubicBezTo>
                <a:cubicBezTo>
                  <a:pt x="415" y="252"/>
                  <a:pt x="415" y="252"/>
                  <a:pt x="415" y="252"/>
                </a:cubicBezTo>
                <a:cubicBezTo>
                  <a:pt x="480" y="274"/>
                  <a:pt x="515" y="342"/>
                  <a:pt x="493" y="404"/>
                </a:cubicBezTo>
                <a:close/>
              </a:path>
            </a:pathLst>
          </a:custGeom>
          <a:solidFill>
            <a:srgbClr val="EE51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íslïḍê">
            <a:extLst>
              <a:ext uri="{FF2B5EF4-FFF2-40B4-BE49-F238E27FC236}">
                <a16:creationId xmlns:a16="http://schemas.microsoft.com/office/drawing/2014/main" id="{667E6E6D-C0C3-4F0D-9B2B-47C21559E244}"/>
              </a:ext>
            </a:extLst>
          </p:cNvPr>
          <p:cNvSpPr/>
          <p:nvPr/>
        </p:nvSpPr>
        <p:spPr bwMode="auto">
          <a:xfrm>
            <a:off x="8029575" y="2346325"/>
            <a:ext cx="11113" cy="6350"/>
          </a:xfrm>
          <a:custGeom>
            <a:avLst/>
            <a:gdLst>
              <a:gd name="T0" fmla="*/ 6 w 7"/>
              <a:gd name="T1" fmla="*/ 0 h 4"/>
              <a:gd name="T2" fmla="*/ 0 w 7"/>
              <a:gd name="T3" fmla="*/ 1 h 4"/>
              <a:gd name="T4" fmla="*/ 7 w 7"/>
              <a:gd name="T5" fmla="*/ 4 h 4"/>
              <a:gd name="T6" fmla="*/ 6 w 7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4">
                <a:moveTo>
                  <a:pt x="6" y="0"/>
                </a:moveTo>
                <a:cubicBezTo>
                  <a:pt x="4" y="0"/>
                  <a:pt x="2" y="1"/>
                  <a:pt x="0" y="1"/>
                </a:cubicBezTo>
                <a:cubicBezTo>
                  <a:pt x="2" y="2"/>
                  <a:pt x="5" y="3"/>
                  <a:pt x="7" y="4"/>
                </a:cubicBezTo>
                <a:cubicBezTo>
                  <a:pt x="7" y="3"/>
                  <a:pt x="6" y="1"/>
                  <a:pt x="6" y="0"/>
                </a:cubicBezTo>
                <a:close/>
              </a:path>
            </a:pathLst>
          </a:custGeom>
          <a:solidFill>
            <a:srgbClr val="F17D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îšľíḑê">
            <a:extLst>
              <a:ext uri="{FF2B5EF4-FFF2-40B4-BE49-F238E27FC236}">
                <a16:creationId xmlns:a16="http://schemas.microsoft.com/office/drawing/2014/main" id="{78F0900C-0C81-4567-824C-344CFEC38B3A}"/>
              </a:ext>
            </a:extLst>
          </p:cNvPr>
          <p:cNvSpPr/>
          <p:nvPr/>
        </p:nvSpPr>
        <p:spPr bwMode="auto">
          <a:xfrm>
            <a:off x="8229460" y="1641475"/>
            <a:ext cx="727075" cy="682625"/>
          </a:xfrm>
          <a:custGeom>
            <a:avLst/>
            <a:gdLst>
              <a:gd name="T0" fmla="*/ 466 w 468"/>
              <a:gd name="T1" fmla="*/ 0 h 439"/>
              <a:gd name="T2" fmla="*/ 0 w 468"/>
              <a:gd name="T3" fmla="*/ 359 h 439"/>
              <a:gd name="T4" fmla="*/ 18 w 468"/>
              <a:gd name="T5" fmla="*/ 366 h 439"/>
              <a:gd name="T6" fmla="*/ 447 w 468"/>
              <a:gd name="T7" fmla="*/ 134 h 439"/>
              <a:gd name="T8" fmla="*/ 466 w 468"/>
              <a:gd name="T9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439">
                <a:moveTo>
                  <a:pt x="466" y="0"/>
                </a:moveTo>
                <a:cubicBezTo>
                  <a:pt x="372" y="141"/>
                  <a:pt x="221" y="298"/>
                  <a:pt x="0" y="359"/>
                </a:cubicBezTo>
                <a:cubicBezTo>
                  <a:pt x="6" y="362"/>
                  <a:pt x="12" y="364"/>
                  <a:pt x="18" y="366"/>
                </a:cubicBezTo>
                <a:cubicBezTo>
                  <a:pt x="32" y="370"/>
                  <a:pt x="351" y="439"/>
                  <a:pt x="447" y="134"/>
                </a:cubicBezTo>
                <a:cubicBezTo>
                  <a:pt x="461" y="89"/>
                  <a:pt x="468" y="44"/>
                  <a:pt x="466" y="0"/>
                </a:cubicBezTo>
                <a:close/>
              </a:path>
            </a:pathLst>
          </a:custGeom>
          <a:solidFill>
            <a:srgbClr val="ED3F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íṧļïdê">
            <a:extLst>
              <a:ext uri="{FF2B5EF4-FFF2-40B4-BE49-F238E27FC236}">
                <a16:creationId xmlns:a16="http://schemas.microsoft.com/office/drawing/2014/main" id="{979A8530-FD03-45BE-BA35-DDE972B5FEAA}"/>
              </a:ext>
            </a:extLst>
          </p:cNvPr>
          <p:cNvSpPr/>
          <p:nvPr/>
        </p:nvSpPr>
        <p:spPr bwMode="auto">
          <a:xfrm>
            <a:off x="7015163" y="1965325"/>
            <a:ext cx="519113" cy="787400"/>
          </a:xfrm>
          <a:custGeom>
            <a:avLst/>
            <a:gdLst>
              <a:gd name="T0" fmla="*/ 334 w 334"/>
              <a:gd name="T1" fmla="*/ 35 h 507"/>
              <a:gd name="T2" fmla="*/ 334 w 334"/>
              <a:gd name="T3" fmla="*/ 0 h 507"/>
              <a:gd name="T4" fmla="*/ 326 w 334"/>
              <a:gd name="T5" fmla="*/ 0 h 507"/>
              <a:gd name="T6" fmla="*/ 0 w 334"/>
              <a:gd name="T7" fmla="*/ 315 h 507"/>
              <a:gd name="T8" fmla="*/ 68 w 334"/>
              <a:gd name="T9" fmla="*/ 507 h 507"/>
              <a:gd name="T10" fmla="*/ 24 w 334"/>
              <a:gd name="T11" fmla="*/ 350 h 507"/>
              <a:gd name="T12" fmla="*/ 334 w 334"/>
              <a:gd name="T13" fmla="*/ 35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" h="507">
                <a:moveTo>
                  <a:pt x="334" y="35"/>
                </a:moveTo>
                <a:cubicBezTo>
                  <a:pt x="334" y="0"/>
                  <a:pt x="334" y="0"/>
                  <a:pt x="334" y="0"/>
                </a:cubicBezTo>
                <a:cubicBezTo>
                  <a:pt x="331" y="0"/>
                  <a:pt x="328" y="0"/>
                  <a:pt x="326" y="0"/>
                </a:cubicBezTo>
                <a:cubicBezTo>
                  <a:pt x="146" y="0"/>
                  <a:pt x="0" y="141"/>
                  <a:pt x="0" y="315"/>
                </a:cubicBezTo>
                <a:cubicBezTo>
                  <a:pt x="0" y="388"/>
                  <a:pt x="25" y="454"/>
                  <a:pt x="68" y="507"/>
                </a:cubicBezTo>
                <a:cubicBezTo>
                  <a:pt x="40" y="461"/>
                  <a:pt x="24" y="407"/>
                  <a:pt x="24" y="350"/>
                </a:cubicBezTo>
                <a:cubicBezTo>
                  <a:pt x="24" y="181"/>
                  <a:pt x="161" y="44"/>
                  <a:pt x="334" y="35"/>
                </a:cubicBezTo>
                <a:close/>
              </a:path>
            </a:pathLst>
          </a:custGeom>
          <a:solidFill>
            <a:srgbClr val="F06B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íšlíďe">
            <a:extLst>
              <a:ext uri="{FF2B5EF4-FFF2-40B4-BE49-F238E27FC236}">
                <a16:creationId xmlns:a16="http://schemas.microsoft.com/office/drawing/2014/main" id="{3FBC89B8-8125-436E-B698-45566A1864C7}"/>
              </a:ext>
            </a:extLst>
          </p:cNvPr>
          <p:cNvSpPr/>
          <p:nvPr/>
        </p:nvSpPr>
        <p:spPr bwMode="auto">
          <a:xfrm>
            <a:off x="7156450" y="2589213"/>
            <a:ext cx="66675" cy="98425"/>
          </a:xfrm>
          <a:custGeom>
            <a:avLst/>
            <a:gdLst>
              <a:gd name="T0" fmla="*/ 42 w 42"/>
              <a:gd name="T1" fmla="*/ 55 h 62"/>
              <a:gd name="T2" fmla="*/ 23 w 42"/>
              <a:gd name="T3" fmla="*/ 62 h 62"/>
              <a:gd name="T4" fmla="*/ 0 w 42"/>
              <a:gd name="T5" fmla="*/ 8 h 62"/>
              <a:gd name="T6" fmla="*/ 18 w 42"/>
              <a:gd name="T7" fmla="*/ 0 h 62"/>
              <a:gd name="T8" fmla="*/ 42 w 42"/>
              <a:gd name="T9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62">
                <a:moveTo>
                  <a:pt x="42" y="55"/>
                </a:moveTo>
                <a:lnTo>
                  <a:pt x="23" y="62"/>
                </a:lnTo>
                <a:lnTo>
                  <a:pt x="0" y="8"/>
                </a:lnTo>
                <a:lnTo>
                  <a:pt x="18" y="0"/>
                </a:lnTo>
                <a:lnTo>
                  <a:pt x="42" y="55"/>
                </a:lnTo>
                <a:close/>
              </a:path>
            </a:pathLst>
          </a:custGeom>
          <a:solidFill>
            <a:srgbClr val="90C8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íslíḍê">
            <a:extLst>
              <a:ext uri="{FF2B5EF4-FFF2-40B4-BE49-F238E27FC236}">
                <a16:creationId xmlns:a16="http://schemas.microsoft.com/office/drawing/2014/main" id="{FA01EDC8-52EF-479F-8B1C-D3373039083D}"/>
              </a:ext>
            </a:extLst>
          </p:cNvPr>
          <p:cNvSpPr/>
          <p:nvPr/>
        </p:nvSpPr>
        <p:spPr bwMode="auto">
          <a:xfrm>
            <a:off x="7664450" y="2152650"/>
            <a:ext cx="100013" cy="39688"/>
          </a:xfrm>
          <a:custGeom>
            <a:avLst/>
            <a:gdLst>
              <a:gd name="T0" fmla="*/ 63 w 63"/>
              <a:gd name="T1" fmla="*/ 5 h 25"/>
              <a:gd name="T2" fmla="*/ 61 w 63"/>
              <a:gd name="T3" fmla="*/ 25 h 25"/>
              <a:gd name="T4" fmla="*/ 0 w 63"/>
              <a:gd name="T5" fmla="*/ 19 h 25"/>
              <a:gd name="T6" fmla="*/ 2 w 63"/>
              <a:gd name="T7" fmla="*/ 0 h 25"/>
              <a:gd name="T8" fmla="*/ 63 w 63"/>
              <a:gd name="T9" fmla="*/ 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25">
                <a:moveTo>
                  <a:pt x="63" y="5"/>
                </a:moveTo>
                <a:lnTo>
                  <a:pt x="61" y="25"/>
                </a:lnTo>
                <a:lnTo>
                  <a:pt x="0" y="19"/>
                </a:lnTo>
                <a:lnTo>
                  <a:pt x="2" y="0"/>
                </a:lnTo>
                <a:lnTo>
                  <a:pt x="63" y="5"/>
                </a:lnTo>
                <a:close/>
              </a:path>
            </a:pathLst>
          </a:custGeom>
          <a:solidFill>
            <a:srgbClr val="90C8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íśļîḑé">
            <a:extLst>
              <a:ext uri="{FF2B5EF4-FFF2-40B4-BE49-F238E27FC236}">
                <a16:creationId xmlns:a16="http://schemas.microsoft.com/office/drawing/2014/main" id="{60E977C7-09D3-4708-9316-7C02E1B1B3CA}"/>
              </a:ext>
            </a:extLst>
          </p:cNvPr>
          <p:cNvSpPr/>
          <p:nvPr/>
        </p:nvSpPr>
        <p:spPr bwMode="auto">
          <a:xfrm>
            <a:off x="7091363" y="2324100"/>
            <a:ext cx="98425" cy="74613"/>
          </a:xfrm>
          <a:custGeom>
            <a:avLst/>
            <a:gdLst>
              <a:gd name="T0" fmla="*/ 10 w 62"/>
              <a:gd name="T1" fmla="*/ 47 h 47"/>
              <a:gd name="T2" fmla="*/ 0 w 62"/>
              <a:gd name="T3" fmla="*/ 31 h 47"/>
              <a:gd name="T4" fmla="*/ 52 w 62"/>
              <a:gd name="T5" fmla="*/ 0 h 47"/>
              <a:gd name="T6" fmla="*/ 62 w 62"/>
              <a:gd name="T7" fmla="*/ 15 h 47"/>
              <a:gd name="T8" fmla="*/ 10 w 62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47">
                <a:moveTo>
                  <a:pt x="10" y="47"/>
                </a:moveTo>
                <a:lnTo>
                  <a:pt x="0" y="31"/>
                </a:lnTo>
                <a:lnTo>
                  <a:pt x="52" y="0"/>
                </a:lnTo>
                <a:lnTo>
                  <a:pt x="62" y="15"/>
                </a:lnTo>
                <a:lnTo>
                  <a:pt x="10" y="47"/>
                </a:lnTo>
                <a:close/>
              </a:path>
            </a:pathLst>
          </a:custGeom>
          <a:solidFill>
            <a:srgbClr val="FFD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ïṩḻíďè">
            <a:extLst>
              <a:ext uri="{FF2B5EF4-FFF2-40B4-BE49-F238E27FC236}">
                <a16:creationId xmlns:a16="http://schemas.microsoft.com/office/drawing/2014/main" id="{E53B00DA-3BEC-4F5E-AD09-D93FE3633CE7}"/>
              </a:ext>
            </a:extLst>
          </p:cNvPr>
          <p:cNvSpPr/>
          <p:nvPr/>
        </p:nvSpPr>
        <p:spPr bwMode="auto">
          <a:xfrm>
            <a:off x="7936104" y="2733675"/>
            <a:ext cx="101600" cy="63500"/>
          </a:xfrm>
          <a:custGeom>
            <a:avLst/>
            <a:gdLst>
              <a:gd name="T0" fmla="*/ 0 w 64"/>
              <a:gd name="T1" fmla="*/ 17 h 40"/>
              <a:gd name="T2" fmla="*/ 8 w 64"/>
              <a:gd name="T3" fmla="*/ 0 h 40"/>
              <a:gd name="T4" fmla="*/ 64 w 64"/>
              <a:gd name="T5" fmla="*/ 22 h 40"/>
              <a:gd name="T6" fmla="*/ 56 w 64"/>
              <a:gd name="T7" fmla="*/ 40 h 40"/>
              <a:gd name="T8" fmla="*/ 0 w 64"/>
              <a:gd name="T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0">
                <a:moveTo>
                  <a:pt x="0" y="17"/>
                </a:moveTo>
                <a:lnTo>
                  <a:pt x="8" y="0"/>
                </a:lnTo>
                <a:lnTo>
                  <a:pt x="64" y="22"/>
                </a:lnTo>
                <a:lnTo>
                  <a:pt x="56" y="40"/>
                </a:lnTo>
                <a:lnTo>
                  <a:pt x="0" y="17"/>
                </a:lnTo>
                <a:close/>
              </a:path>
            </a:pathLst>
          </a:custGeom>
          <a:solidFill>
            <a:srgbClr val="90C8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iṩ1îde">
            <a:extLst>
              <a:ext uri="{FF2B5EF4-FFF2-40B4-BE49-F238E27FC236}">
                <a16:creationId xmlns:a16="http://schemas.microsoft.com/office/drawing/2014/main" id="{A0534EC2-087A-4706-9984-8B34A5CB0E2B}"/>
              </a:ext>
            </a:extLst>
          </p:cNvPr>
          <p:cNvSpPr/>
          <p:nvPr/>
        </p:nvSpPr>
        <p:spPr bwMode="auto">
          <a:xfrm>
            <a:off x="7340600" y="2081213"/>
            <a:ext cx="100013" cy="71438"/>
          </a:xfrm>
          <a:custGeom>
            <a:avLst/>
            <a:gdLst>
              <a:gd name="T0" fmla="*/ 0 w 63"/>
              <a:gd name="T1" fmla="*/ 17 h 45"/>
              <a:gd name="T2" fmla="*/ 10 w 63"/>
              <a:gd name="T3" fmla="*/ 0 h 45"/>
              <a:gd name="T4" fmla="*/ 63 w 63"/>
              <a:gd name="T5" fmla="*/ 28 h 45"/>
              <a:gd name="T6" fmla="*/ 53 w 63"/>
              <a:gd name="T7" fmla="*/ 45 h 45"/>
              <a:gd name="T8" fmla="*/ 0 w 63"/>
              <a:gd name="T9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45">
                <a:moveTo>
                  <a:pt x="0" y="17"/>
                </a:moveTo>
                <a:lnTo>
                  <a:pt x="10" y="0"/>
                </a:lnTo>
                <a:lnTo>
                  <a:pt x="63" y="28"/>
                </a:lnTo>
                <a:lnTo>
                  <a:pt x="53" y="45"/>
                </a:lnTo>
                <a:lnTo>
                  <a:pt x="0" y="17"/>
                </a:lnTo>
                <a:close/>
              </a:path>
            </a:pathLst>
          </a:custGeom>
          <a:solidFill>
            <a:srgbClr val="E826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îṧļïḑé">
            <a:extLst>
              <a:ext uri="{FF2B5EF4-FFF2-40B4-BE49-F238E27FC236}">
                <a16:creationId xmlns:a16="http://schemas.microsoft.com/office/drawing/2014/main" id="{02226F7E-7A89-4553-9562-A064F8B40E13}"/>
              </a:ext>
            </a:extLst>
          </p:cNvPr>
          <p:cNvSpPr/>
          <p:nvPr/>
        </p:nvSpPr>
        <p:spPr bwMode="auto">
          <a:xfrm>
            <a:off x="7658100" y="2765425"/>
            <a:ext cx="88900" cy="88900"/>
          </a:xfrm>
          <a:custGeom>
            <a:avLst/>
            <a:gdLst>
              <a:gd name="T0" fmla="*/ 0 w 56"/>
              <a:gd name="T1" fmla="*/ 14 h 56"/>
              <a:gd name="T2" fmla="*/ 15 w 56"/>
              <a:gd name="T3" fmla="*/ 0 h 56"/>
              <a:gd name="T4" fmla="*/ 56 w 56"/>
              <a:gd name="T5" fmla="*/ 43 h 56"/>
              <a:gd name="T6" fmla="*/ 42 w 56"/>
              <a:gd name="T7" fmla="*/ 56 h 56"/>
              <a:gd name="T8" fmla="*/ 0 w 56"/>
              <a:gd name="T9" fmla="*/ 1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0" y="14"/>
                </a:moveTo>
                <a:lnTo>
                  <a:pt x="15" y="0"/>
                </a:lnTo>
                <a:lnTo>
                  <a:pt x="56" y="43"/>
                </a:lnTo>
                <a:lnTo>
                  <a:pt x="42" y="56"/>
                </a:lnTo>
                <a:lnTo>
                  <a:pt x="0" y="14"/>
                </a:lnTo>
                <a:close/>
              </a:path>
            </a:pathLst>
          </a:custGeom>
          <a:solidFill>
            <a:srgbClr val="FFD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îšliḍe">
            <a:extLst>
              <a:ext uri="{FF2B5EF4-FFF2-40B4-BE49-F238E27FC236}">
                <a16:creationId xmlns:a16="http://schemas.microsoft.com/office/drawing/2014/main" id="{344598C6-2774-47E1-B81A-0857CC8BDAA6}"/>
              </a:ext>
            </a:extLst>
          </p:cNvPr>
          <p:cNvSpPr/>
          <p:nvPr/>
        </p:nvSpPr>
        <p:spPr bwMode="auto">
          <a:xfrm>
            <a:off x="7340600" y="2779713"/>
            <a:ext cx="100013" cy="74613"/>
          </a:xfrm>
          <a:custGeom>
            <a:avLst/>
            <a:gdLst>
              <a:gd name="T0" fmla="*/ 11 w 63"/>
              <a:gd name="T1" fmla="*/ 47 h 47"/>
              <a:gd name="T2" fmla="*/ 0 w 63"/>
              <a:gd name="T3" fmla="*/ 31 h 47"/>
              <a:gd name="T4" fmla="*/ 52 w 63"/>
              <a:gd name="T5" fmla="*/ 0 h 47"/>
              <a:gd name="T6" fmla="*/ 63 w 63"/>
              <a:gd name="T7" fmla="*/ 16 h 47"/>
              <a:gd name="T8" fmla="*/ 11 w 63"/>
              <a:gd name="T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47">
                <a:moveTo>
                  <a:pt x="11" y="47"/>
                </a:moveTo>
                <a:lnTo>
                  <a:pt x="0" y="31"/>
                </a:lnTo>
                <a:lnTo>
                  <a:pt x="52" y="0"/>
                </a:lnTo>
                <a:lnTo>
                  <a:pt x="63" y="16"/>
                </a:lnTo>
                <a:lnTo>
                  <a:pt x="11" y="47"/>
                </a:lnTo>
                <a:close/>
              </a:path>
            </a:pathLst>
          </a:custGeom>
          <a:solidFill>
            <a:srgbClr val="E826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î$ľîďè">
            <a:extLst>
              <a:ext uri="{FF2B5EF4-FFF2-40B4-BE49-F238E27FC236}">
                <a16:creationId xmlns:a16="http://schemas.microsoft.com/office/drawing/2014/main" id="{A3F00B3E-2E7B-4877-8503-BAA6A96E0678}"/>
              </a:ext>
            </a:extLst>
          </p:cNvPr>
          <p:cNvSpPr/>
          <p:nvPr/>
        </p:nvSpPr>
        <p:spPr bwMode="auto">
          <a:xfrm>
            <a:off x="8466366" y="2482849"/>
            <a:ext cx="98425" cy="76200"/>
          </a:xfrm>
          <a:custGeom>
            <a:avLst/>
            <a:gdLst>
              <a:gd name="T0" fmla="*/ 11 w 62"/>
              <a:gd name="T1" fmla="*/ 48 h 48"/>
              <a:gd name="T2" fmla="*/ 0 w 62"/>
              <a:gd name="T3" fmla="*/ 31 h 48"/>
              <a:gd name="T4" fmla="*/ 51 w 62"/>
              <a:gd name="T5" fmla="*/ 0 h 48"/>
              <a:gd name="T6" fmla="*/ 62 w 62"/>
              <a:gd name="T7" fmla="*/ 16 h 48"/>
              <a:gd name="T8" fmla="*/ 11 w 62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48">
                <a:moveTo>
                  <a:pt x="11" y="48"/>
                </a:moveTo>
                <a:lnTo>
                  <a:pt x="0" y="31"/>
                </a:lnTo>
                <a:lnTo>
                  <a:pt x="51" y="0"/>
                </a:lnTo>
                <a:lnTo>
                  <a:pt x="62" y="16"/>
                </a:lnTo>
                <a:lnTo>
                  <a:pt x="11" y="48"/>
                </a:lnTo>
                <a:close/>
              </a:path>
            </a:pathLst>
          </a:custGeom>
          <a:solidFill>
            <a:srgbClr val="FFD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iŝliďé">
            <a:extLst>
              <a:ext uri="{FF2B5EF4-FFF2-40B4-BE49-F238E27FC236}">
                <a16:creationId xmlns:a16="http://schemas.microsoft.com/office/drawing/2014/main" id="{B42E835D-6A83-4F93-85BC-0F51913D89E2}"/>
              </a:ext>
            </a:extLst>
          </p:cNvPr>
          <p:cNvSpPr/>
          <p:nvPr/>
        </p:nvSpPr>
        <p:spPr bwMode="auto">
          <a:xfrm>
            <a:off x="7239000" y="3014663"/>
            <a:ext cx="115888" cy="146050"/>
          </a:xfrm>
          <a:custGeom>
            <a:avLst/>
            <a:gdLst>
              <a:gd name="T0" fmla="*/ 30 w 73"/>
              <a:gd name="T1" fmla="*/ 92 h 92"/>
              <a:gd name="T2" fmla="*/ 0 w 73"/>
              <a:gd name="T3" fmla="*/ 80 h 92"/>
              <a:gd name="T4" fmla="*/ 3 w 73"/>
              <a:gd name="T5" fmla="*/ 20 h 92"/>
              <a:gd name="T6" fmla="*/ 38 w 73"/>
              <a:gd name="T7" fmla="*/ 0 h 92"/>
              <a:gd name="T8" fmla="*/ 73 w 73"/>
              <a:gd name="T9" fmla="*/ 15 h 92"/>
              <a:gd name="T10" fmla="*/ 62 w 73"/>
              <a:gd name="T11" fmla="*/ 44 h 92"/>
              <a:gd name="T12" fmla="*/ 70 w 73"/>
              <a:gd name="T13" fmla="*/ 49 h 92"/>
              <a:gd name="T14" fmla="*/ 72 w 73"/>
              <a:gd name="T15" fmla="*/ 61 h 92"/>
              <a:gd name="T16" fmla="*/ 30 w 73"/>
              <a:gd name="T17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92">
                <a:moveTo>
                  <a:pt x="30" y="92"/>
                </a:moveTo>
                <a:lnTo>
                  <a:pt x="0" y="80"/>
                </a:lnTo>
                <a:lnTo>
                  <a:pt x="3" y="20"/>
                </a:lnTo>
                <a:lnTo>
                  <a:pt x="38" y="0"/>
                </a:lnTo>
                <a:lnTo>
                  <a:pt x="73" y="15"/>
                </a:lnTo>
                <a:lnTo>
                  <a:pt x="62" y="44"/>
                </a:lnTo>
                <a:lnTo>
                  <a:pt x="70" y="49"/>
                </a:lnTo>
                <a:lnTo>
                  <a:pt x="72" y="61"/>
                </a:lnTo>
                <a:lnTo>
                  <a:pt x="30" y="92"/>
                </a:lnTo>
                <a:close/>
              </a:path>
            </a:pathLst>
          </a:custGeom>
          <a:solidFill>
            <a:srgbClr val="EDD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ïş1ïḋè">
            <a:extLst>
              <a:ext uri="{FF2B5EF4-FFF2-40B4-BE49-F238E27FC236}">
                <a16:creationId xmlns:a16="http://schemas.microsoft.com/office/drawing/2014/main" id="{4956CE44-7FF8-4BE6-95F7-DFF18CD0EDBE}"/>
              </a:ext>
            </a:extLst>
          </p:cNvPr>
          <p:cNvSpPr/>
          <p:nvPr/>
        </p:nvSpPr>
        <p:spPr bwMode="auto">
          <a:xfrm>
            <a:off x="7086600" y="3097213"/>
            <a:ext cx="511175" cy="830263"/>
          </a:xfrm>
          <a:custGeom>
            <a:avLst/>
            <a:gdLst>
              <a:gd name="T0" fmla="*/ 207 w 322"/>
              <a:gd name="T1" fmla="*/ 523 h 523"/>
              <a:gd name="T2" fmla="*/ 0 w 322"/>
              <a:gd name="T3" fmla="*/ 366 h 523"/>
              <a:gd name="T4" fmla="*/ 0 w 322"/>
              <a:gd name="T5" fmla="*/ 277 h 523"/>
              <a:gd name="T6" fmla="*/ 83 w 322"/>
              <a:gd name="T7" fmla="*/ 0 h 523"/>
              <a:gd name="T8" fmla="*/ 141 w 322"/>
              <a:gd name="T9" fmla="*/ 39 h 523"/>
              <a:gd name="T10" fmla="*/ 127 w 322"/>
              <a:gd name="T11" fmla="*/ 283 h 523"/>
              <a:gd name="T12" fmla="*/ 322 w 322"/>
              <a:gd name="T13" fmla="*/ 411 h 523"/>
              <a:gd name="T14" fmla="*/ 207 w 322"/>
              <a:gd name="T15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" h="523">
                <a:moveTo>
                  <a:pt x="207" y="523"/>
                </a:moveTo>
                <a:lnTo>
                  <a:pt x="0" y="366"/>
                </a:lnTo>
                <a:lnTo>
                  <a:pt x="0" y="277"/>
                </a:lnTo>
                <a:lnTo>
                  <a:pt x="83" y="0"/>
                </a:lnTo>
                <a:lnTo>
                  <a:pt x="141" y="39"/>
                </a:lnTo>
                <a:lnTo>
                  <a:pt x="127" y="283"/>
                </a:lnTo>
                <a:lnTo>
                  <a:pt x="322" y="411"/>
                </a:lnTo>
                <a:lnTo>
                  <a:pt x="207" y="523"/>
                </a:lnTo>
                <a:close/>
              </a:path>
            </a:pathLst>
          </a:custGeom>
          <a:solidFill>
            <a:srgbClr val="8C94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iş1iḑé">
            <a:extLst>
              <a:ext uri="{FF2B5EF4-FFF2-40B4-BE49-F238E27FC236}">
                <a16:creationId xmlns:a16="http://schemas.microsoft.com/office/drawing/2014/main" id="{81CA1411-032F-42D7-B18C-AB1680923DE5}"/>
              </a:ext>
            </a:extLst>
          </p:cNvPr>
          <p:cNvSpPr/>
          <p:nvPr/>
        </p:nvSpPr>
        <p:spPr bwMode="auto">
          <a:xfrm>
            <a:off x="4267200" y="3536950"/>
            <a:ext cx="1150938" cy="595313"/>
          </a:xfrm>
          <a:custGeom>
            <a:avLst/>
            <a:gdLst>
              <a:gd name="T0" fmla="*/ 734 w 740"/>
              <a:gd name="T1" fmla="*/ 185 h 383"/>
              <a:gd name="T2" fmla="*/ 646 w 740"/>
              <a:gd name="T3" fmla="*/ 58 h 383"/>
              <a:gd name="T4" fmla="*/ 509 w 740"/>
              <a:gd name="T5" fmla="*/ 27 h 383"/>
              <a:gd name="T6" fmla="*/ 200 w 740"/>
              <a:gd name="T7" fmla="*/ 5 h 383"/>
              <a:gd name="T8" fmla="*/ 25 w 740"/>
              <a:gd name="T9" fmla="*/ 150 h 383"/>
              <a:gd name="T10" fmla="*/ 38 w 740"/>
              <a:gd name="T11" fmla="*/ 253 h 383"/>
              <a:gd name="T12" fmla="*/ 141 w 740"/>
              <a:gd name="T13" fmla="*/ 339 h 383"/>
              <a:gd name="T14" fmla="*/ 422 w 740"/>
              <a:gd name="T15" fmla="*/ 363 h 383"/>
              <a:gd name="T16" fmla="*/ 653 w 740"/>
              <a:gd name="T17" fmla="*/ 292 h 383"/>
              <a:gd name="T18" fmla="*/ 734 w 740"/>
              <a:gd name="T19" fmla="*/ 18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0" h="383">
                <a:moveTo>
                  <a:pt x="734" y="185"/>
                </a:moveTo>
                <a:cubicBezTo>
                  <a:pt x="727" y="128"/>
                  <a:pt x="699" y="83"/>
                  <a:pt x="646" y="58"/>
                </a:cubicBezTo>
                <a:cubicBezTo>
                  <a:pt x="604" y="38"/>
                  <a:pt x="556" y="33"/>
                  <a:pt x="509" y="27"/>
                </a:cubicBezTo>
                <a:cubicBezTo>
                  <a:pt x="405" y="14"/>
                  <a:pt x="305" y="0"/>
                  <a:pt x="200" y="5"/>
                </a:cubicBezTo>
                <a:cubicBezTo>
                  <a:pt x="116" y="8"/>
                  <a:pt x="64" y="80"/>
                  <a:pt x="25" y="150"/>
                </a:cubicBezTo>
                <a:cubicBezTo>
                  <a:pt x="0" y="195"/>
                  <a:pt x="7" y="216"/>
                  <a:pt x="38" y="253"/>
                </a:cubicBezTo>
                <a:cubicBezTo>
                  <a:pt x="67" y="288"/>
                  <a:pt x="102" y="317"/>
                  <a:pt x="141" y="339"/>
                </a:cubicBezTo>
                <a:cubicBezTo>
                  <a:pt x="218" y="383"/>
                  <a:pt x="337" y="372"/>
                  <a:pt x="422" y="363"/>
                </a:cubicBezTo>
                <a:cubicBezTo>
                  <a:pt x="502" y="354"/>
                  <a:pt x="581" y="330"/>
                  <a:pt x="653" y="292"/>
                </a:cubicBezTo>
                <a:cubicBezTo>
                  <a:pt x="699" y="268"/>
                  <a:pt x="740" y="240"/>
                  <a:pt x="734" y="185"/>
                </a:cubicBezTo>
                <a:close/>
              </a:path>
            </a:pathLst>
          </a:custGeom>
          <a:solidFill>
            <a:srgbClr val="443C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iṩḷïdê">
            <a:extLst>
              <a:ext uri="{FF2B5EF4-FFF2-40B4-BE49-F238E27FC236}">
                <a16:creationId xmlns:a16="http://schemas.microsoft.com/office/drawing/2014/main" id="{4A45B9EA-C550-4F28-A353-1D80267F85F2}"/>
              </a:ext>
            </a:extLst>
          </p:cNvPr>
          <p:cNvSpPr/>
          <p:nvPr/>
        </p:nvSpPr>
        <p:spPr bwMode="auto">
          <a:xfrm>
            <a:off x="4524375" y="4029075"/>
            <a:ext cx="198438" cy="423863"/>
          </a:xfrm>
          <a:custGeom>
            <a:avLst/>
            <a:gdLst>
              <a:gd name="T0" fmla="*/ 47 w 128"/>
              <a:gd name="T1" fmla="*/ 41 h 273"/>
              <a:gd name="T2" fmla="*/ 11 w 128"/>
              <a:gd name="T3" fmla="*/ 141 h 273"/>
              <a:gd name="T4" fmla="*/ 1 w 128"/>
              <a:gd name="T5" fmla="*/ 197 h 273"/>
              <a:gd name="T6" fmla="*/ 83 w 128"/>
              <a:gd name="T7" fmla="*/ 232 h 273"/>
              <a:gd name="T8" fmla="*/ 117 w 128"/>
              <a:gd name="T9" fmla="*/ 173 h 273"/>
              <a:gd name="T10" fmla="*/ 83 w 128"/>
              <a:gd name="T11" fmla="*/ 150 h 273"/>
              <a:gd name="T12" fmla="*/ 69 w 128"/>
              <a:gd name="T13" fmla="*/ 108 h 273"/>
              <a:gd name="T14" fmla="*/ 96 w 128"/>
              <a:gd name="T15" fmla="*/ 26 h 273"/>
              <a:gd name="T16" fmla="*/ 85 w 128"/>
              <a:gd name="T17" fmla="*/ 3 h 273"/>
              <a:gd name="T18" fmla="*/ 65 w 128"/>
              <a:gd name="T19" fmla="*/ 8 h 273"/>
              <a:gd name="T20" fmla="*/ 54 w 128"/>
              <a:gd name="T21" fmla="*/ 25 h 273"/>
              <a:gd name="T22" fmla="*/ 47 w 128"/>
              <a:gd name="T23" fmla="*/ 41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273">
                <a:moveTo>
                  <a:pt x="47" y="41"/>
                </a:moveTo>
                <a:cubicBezTo>
                  <a:pt x="33" y="74"/>
                  <a:pt x="21" y="107"/>
                  <a:pt x="11" y="141"/>
                </a:cubicBezTo>
                <a:cubicBezTo>
                  <a:pt x="5" y="159"/>
                  <a:pt x="0" y="178"/>
                  <a:pt x="1" y="197"/>
                </a:cubicBezTo>
                <a:cubicBezTo>
                  <a:pt x="2" y="241"/>
                  <a:pt x="51" y="273"/>
                  <a:pt x="83" y="232"/>
                </a:cubicBezTo>
                <a:cubicBezTo>
                  <a:pt x="97" y="214"/>
                  <a:pt x="109" y="194"/>
                  <a:pt x="117" y="173"/>
                </a:cubicBezTo>
                <a:cubicBezTo>
                  <a:pt x="128" y="142"/>
                  <a:pt x="104" y="160"/>
                  <a:pt x="83" y="150"/>
                </a:cubicBezTo>
                <a:cubicBezTo>
                  <a:pt x="59" y="139"/>
                  <a:pt x="59" y="131"/>
                  <a:pt x="69" y="108"/>
                </a:cubicBezTo>
                <a:cubicBezTo>
                  <a:pt x="83" y="79"/>
                  <a:pt x="98" y="60"/>
                  <a:pt x="96" y="26"/>
                </a:cubicBezTo>
                <a:cubicBezTo>
                  <a:pt x="96" y="17"/>
                  <a:pt x="93" y="6"/>
                  <a:pt x="85" y="3"/>
                </a:cubicBezTo>
                <a:cubicBezTo>
                  <a:pt x="78" y="0"/>
                  <a:pt x="70" y="3"/>
                  <a:pt x="65" y="8"/>
                </a:cubicBezTo>
                <a:cubicBezTo>
                  <a:pt x="60" y="12"/>
                  <a:pt x="57" y="19"/>
                  <a:pt x="54" y="25"/>
                </a:cubicBezTo>
                <a:cubicBezTo>
                  <a:pt x="52" y="31"/>
                  <a:pt x="49" y="36"/>
                  <a:pt x="47" y="41"/>
                </a:cubicBezTo>
                <a:close/>
              </a:path>
            </a:pathLst>
          </a:custGeom>
          <a:solidFill>
            <a:srgbClr val="DD74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ş1îďé">
            <a:extLst>
              <a:ext uri="{FF2B5EF4-FFF2-40B4-BE49-F238E27FC236}">
                <a16:creationId xmlns:a16="http://schemas.microsoft.com/office/drawing/2014/main" id="{B2637A92-653D-4BF3-8962-111E0B8B9EB6}"/>
              </a:ext>
            </a:extLst>
          </p:cNvPr>
          <p:cNvSpPr/>
          <p:nvPr/>
        </p:nvSpPr>
        <p:spPr bwMode="auto">
          <a:xfrm>
            <a:off x="6121210" y="1879624"/>
            <a:ext cx="398463" cy="590550"/>
          </a:xfrm>
          <a:custGeom>
            <a:avLst/>
            <a:gdLst>
              <a:gd name="T0" fmla="*/ 83 w 256"/>
              <a:gd name="T1" fmla="*/ 371 h 380"/>
              <a:gd name="T2" fmla="*/ 176 w 256"/>
              <a:gd name="T3" fmla="*/ 380 h 380"/>
              <a:gd name="T4" fmla="*/ 184 w 256"/>
              <a:gd name="T5" fmla="*/ 298 h 380"/>
              <a:gd name="T6" fmla="*/ 252 w 256"/>
              <a:gd name="T7" fmla="*/ 255 h 380"/>
              <a:gd name="T8" fmla="*/ 255 w 256"/>
              <a:gd name="T9" fmla="*/ 227 h 380"/>
              <a:gd name="T10" fmla="*/ 256 w 256"/>
              <a:gd name="T11" fmla="*/ 107 h 380"/>
              <a:gd name="T12" fmla="*/ 252 w 256"/>
              <a:gd name="T13" fmla="*/ 66 h 380"/>
              <a:gd name="T14" fmla="*/ 203 w 256"/>
              <a:gd name="T15" fmla="*/ 22 h 380"/>
              <a:gd name="T16" fmla="*/ 43 w 256"/>
              <a:gd name="T17" fmla="*/ 32 h 380"/>
              <a:gd name="T18" fmla="*/ 11 w 256"/>
              <a:gd name="T19" fmla="*/ 64 h 380"/>
              <a:gd name="T20" fmla="*/ 3 w 256"/>
              <a:gd name="T21" fmla="*/ 139 h 380"/>
              <a:gd name="T22" fmla="*/ 8 w 256"/>
              <a:gd name="T23" fmla="*/ 209 h 380"/>
              <a:gd name="T24" fmla="*/ 34 w 256"/>
              <a:gd name="T25" fmla="*/ 281 h 380"/>
              <a:gd name="T26" fmla="*/ 68 w 256"/>
              <a:gd name="T27" fmla="*/ 299 h 380"/>
              <a:gd name="T28" fmla="*/ 83 w 256"/>
              <a:gd name="T29" fmla="*/ 371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6" h="380">
                <a:moveTo>
                  <a:pt x="83" y="371"/>
                </a:moveTo>
                <a:cubicBezTo>
                  <a:pt x="114" y="374"/>
                  <a:pt x="145" y="377"/>
                  <a:pt x="176" y="380"/>
                </a:cubicBezTo>
                <a:cubicBezTo>
                  <a:pt x="181" y="353"/>
                  <a:pt x="183" y="325"/>
                  <a:pt x="184" y="298"/>
                </a:cubicBezTo>
                <a:cubicBezTo>
                  <a:pt x="211" y="293"/>
                  <a:pt x="243" y="284"/>
                  <a:pt x="252" y="255"/>
                </a:cubicBezTo>
                <a:cubicBezTo>
                  <a:pt x="255" y="246"/>
                  <a:pt x="255" y="236"/>
                  <a:pt x="255" y="227"/>
                </a:cubicBezTo>
                <a:cubicBezTo>
                  <a:pt x="255" y="187"/>
                  <a:pt x="256" y="147"/>
                  <a:pt x="256" y="107"/>
                </a:cubicBezTo>
                <a:cubicBezTo>
                  <a:pt x="256" y="93"/>
                  <a:pt x="256" y="79"/>
                  <a:pt x="252" y="66"/>
                </a:cubicBezTo>
                <a:cubicBezTo>
                  <a:pt x="244" y="44"/>
                  <a:pt x="223" y="30"/>
                  <a:pt x="203" y="22"/>
                </a:cubicBezTo>
                <a:cubicBezTo>
                  <a:pt x="151" y="0"/>
                  <a:pt x="91" y="1"/>
                  <a:pt x="43" y="32"/>
                </a:cubicBezTo>
                <a:cubicBezTo>
                  <a:pt x="31" y="40"/>
                  <a:pt x="19" y="50"/>
                  <a:pt x="11" y="64"/>
                </a:cubicBezTo>
                <a:cubicBezTo>
                  <a:pt x="0" y="86"/>
                  <a:pt x="2" y="113"/>
                  <a:pt x="3" y="139"/>
                </a:cubicBezTo>
                <a:cubicBezTo>
                  <a:pt x="5" y="162"/>
                  <a:pt x="6" y="185"/>
                  <a:pt x="8" y="209"/>
                </a:cubicBezTo>
                <a:cubicBezTo>
                  <a:pt x="10" y="235"/>
                  <a:pt x="14" y="266"/>
                  <a:pt x="34" y="281"/>
                </a:cubicBezTo>
                <a:cubicBezTo>
                  <a:pt x="45" y="288"/>
                  <a:pt x="59" y="289"/>
                  <a:pt x="68" y="299"/>
                </a:cubicBezTo>
                <a:cubicBezTo>
                  <a:pt x="85" y="316"/>
                  <a:pt x="77" y="347"/>
                  <a:pt x="83" y="371"/>
                </a:cubicBezTo>
                <a:close/>
              </a:path>
            </a:pathLst>
          </a:custGeom>
          <a:solidFill>
            <a:srgbClr val="EACD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ïṩľïḋè">
            <a:extLst>
              <a:ext uri="{FF2B5EF4-FFF2-40B4-BE49-F238E27FC236}">
                <a16:creationId xmlns:a16="http://schemas.microsoft.com/office/drawing/2014/main" id="{D6B06274-FBCD-4FDF-BFB7-1DCBAFFEF55F}"/>
              </a:ext>
            </a:extLst>
          </p:cNvPr>
          <p:cNvSpPr/>
          <p:nvPr/>
        </p:nvSpPr>
        <p:spPr bwMode="auto">
          <a:xfrm>
            <a:off x="5072063" y="2529527"/>
            <a:ext cx="341313" cy="604838"/>
          </a:xfrm>
          <a:custGeom>
            <a:avLst/>
            <a:gdLst>
              <a:gd name="T0" fmla="*/ 95 w 219"/>
              <a:gd name="T1" fmla="*/ 138 h 390"/>
              <a:gd name="T2" fmla="*/ 98 w 219"/>
              <a:gd name="T3" fmla="*/ 145 h 390"/>
              <a:gd name="T4" fmla="*/ 104 w 219"/>
              <a:gd name="T5" fmla="*/ 184 h 390"/>
              <a:gd name="T6" fmla="*/ 138 w 219"/>
              <a:gd name="T7" fmla="*/ 235 h 390"/>
              <a:gd name="T8" fmla="*/ 130 w 219"/>
              <a:gd name="T9" fmla="*/ 285 h 390"/>
              <a:gd name="T10" fmla="*/ 139 w 219"/>
              <a:gd name="T11" fmla="*/ 339 h 390"/>
              <a:gd name="T12" fmla="*/ 119 w 219"/>
              <a:gd name="T13" fmla="*/ 390 h 390"/>
              <a:gd name="T14" fmla="*/ 155 w 219"/>
              <a:gd name="T15" fmla="*/ 383 h 390"/>
              <a:gd name="T16" fmla="*/ 170 w 219"/>
              <a:gd name="T17" fmla="*/ 361 h 390"/>
              <a:gd name="T18" fmla="*/ 175 w 219"/>
              <a:gd name="T19" fmla="*/ 328 h 390"/>
              <a:gd name="T20" fmla="*/ 197 w 219"/>
              <a:gd name="T21" fmla="*/ 289 h 390"/>
              <a:gd name="T22" fmla="*/ 192 w 219"/>
              <a:gd name="T23" fmla="*/ 227 h 390"/>
              <a:gd name="T24" fmla="*/ 209 w 219"/>
              <a:gd name="T25" fmla="*/ 136 h 390"/>
              <a:gd name="T26" fmla="*/ 176 w 219"/>
              <a:gd name="T27" fmla="*/ 92 h 390"/>
              <a:gd name="T28" fmla="*/ 160 w 219"/>
              <a:gd name="T29" fmla="*/ 53 h 390"/>
              <a:gd name="T30" fmla="*/ 132 w 219"/>
              <a:gd name="T31" fmla="*/ 23 h 390"/>
              <a:gd name="T32" fmla="*/ 109 w 219"/>
              <a:gd name="T33" fmla="*/ 21 h 390"/>
              <a:gd name="T34" fmla="*/ 71 w 219"/>
              <a:gd name="T35" fmla="*/ 6 h 390"/>
              <a:gd name="T36" fmla="*/ 11 w 219"/>
              <a:gd name="T37" fmla="*/ 34 h 390"/>
              <a:gd name="T38" fmla="*/ 17 w 219"/>
              <a:gd name="T39" fmla="*/ 76 h 390"/>
              <a:gd name="T40" fmla="*/ 95 w 219"/>
              <a:gd name="T41" fmla="*/ 138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9" h="390">
                <a:moveTo>
                  <a:pt x="95" y="138"/>
                </a:moveTo>
                <a:cubicBezTo>
                  <a:pt x="96" y="140"/>
                  <a:pt x="97" y="143"/>
                  <a:pt x="98" y="145"/>
                </a:cubicBezTo>
                <a:cubicBezTo>
                  <a:pt x="102" y="157"/>
                  <a:pt x="100" y="171"/>
                  <a:pt x="104" y="184"/>
                </a:cubicBezTo>
                <a:cubicBezTo>
                  <a:pt x="111" y="203"/>
                  <a:pt x="134" y="215"/>
                  <a:pt x="138" y="235"/>
                </a:cubicBezTo>
                <a:cubicBezTo>
                  <a:pt x="141" y="252"/>
                  <a:pt x="130" y="268"/>
                  <a:pt x="130" y="285"/>
                </a:cubicBezTo>
                <a:cubicBezTo>
                  <a:pt x="129" y="303"/>
                  <a:pt x="141" y="321"/>
                  <a:pt x="139" y="339"/>
                </a:cubicBezTo>
                <a:cubicBezTo>
                  <a:pt x="138" y="355"/>
                  <a:pt x="128" y="378"/>
                  <a:pt x="119" y="390"/>
                </a:cubicBezTo>
                <a:cubicBezTo>
                  <a:pt x="122" y="386"/>
                  <a:pt x="149" y="387"/>
                  <a:pt x="155" y="383"/>
                </a:cubicBezTo>
                <a:cubicBezTo>
                  <a:pt x="166" y="376"/>
                  <a:pt x="167" y="372"/>
                  <a:pt x="170" y="361"/>
                </a:cubicBezTo>
                <a:cubicBezTo>
                  <a:pt x="173" y="350"/>
                  <a:pt x="170" y="339"/>
                  <a:pt x="175" y="328"/>
                </a:cubicBezTo>
                <a:cubicBezTo>
                  <a:pt x="181" y="314"/>
                  <a:pt x="193" y="304"/>
                  <a:pt x="197" y="289"/>
                </a:cubicBezTo>
                <a:cubicBezTo>
                  <a:pt x="202" y="269"/>
                  <a:pt x="191" y="248"/>
                  <a:pt x="192" y="227"/>
                </a:cubicBezTo>
                <a:cubicBezTo>
                  <a:pt x="193" y="196"/>
                  <a:pt x="219" y="166"/>
                  <a:pt x="209" y="136"/>
                </a:cubicBezTo>
                <a:cubicBezTo>
                  <a:pt x="203" y="118"/>
                  <a:pt x="185" y="108"/>
                  <a:pt x="176" y="92"/>
                </a:cubicBezTo>
                <a:cubicBezTo>
                  <a:pt x="168" y="80"/>
                  <a:pt x="165" y="66"/>
                  <a:pt x="160" y="53"/>
                </a:cubicBezTo>
                <a:cubicBezTo>
                  <a:pt x="155" y="40"/>
                  <a:pt x="146" y="27"/>
                  <a:pt x="132" y="23"/>
                </a:cubicBezTo>
                <a:cubicBezTo>
                  <a:pt x="125" y="21"/>
                  <a:pt x="116" y="22"/>
                  <a:pt x="109" y="21"/>
                </a:cubicBezTo>
                <a:cubicBezTo>
                  <a:pt x="95" y="19"/>
                  <a:pt x="84" y="10"/>
                  <a:pt x="71" y="6"/>
                </a:cubicBezTo>
                <a:cubicBezTo>
                  <a:pt x="53" y="0"/>
                  <a:pt x="21" y="19"/>
                  <a:pt x="11" y="34"/>
                </a:cubicBezTo>
                <a:cubicBezTo>
                  <a:pt x="0" y="50"/>
                  <a:pt x="6" y="63"/>
                  <a:pt x="17" y="76"/>
                </a:cubicBezTo>
                <a:cubicBezTo>
                  <a:pt x="35" y="99"/>
                  <a:pt x="79" y="113"/>
                  <a:pt x="95" y="138"/>
                </a:cubicBezTo>
                <a:close/>
              </a:path>
            </a:pathLst>
          </a:custGeom>
          <a:solidFill>
            <a:srgbClr val="534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ïṥḻïďé">
            <a:extLst>
              <a:ext uri="{FF2B5EF4-FFF2-40B4-BE49-F238E27FC236}">
                <a16:creationId xmlns:a16="http://schemas.microsoft.com/office/drawing/2014/main" id="{74AE337F-CF6E-46B7-833C-D781E9B73A27}"/>
              </a:ext>
            </a:extLst>
          </p:cNvPr>
          <p:cNvSpPr/>
          <p:nvPr/>
        </p:nvSpPr>
        <p:spPr bwMode="auto">
          <a:xfrm>
            <a:off x="5099844" y="980637"/>
            <a:ext cx="484188" cy="711200"/>
          </a:xfrm>
          <a:custGeom>
            <a:avLst/>
            <a:gdLst>
              <a:gd name="T0" fmla="*/ 67 w 311"/>
              <a:gd name="T1" fmla="*/ 73 h 458"/>
              <a:gd name="T2" fmla="*/ 33 w 311"/>
              <a:gd name="T3" fmla="*/ 97 h 458"/>
              <a:gd name="T4" fmla="*/ 11 w 311"/>
              <a:gd name="T5" fmla="*/ 172 h 458"/>
              <a:gd name="T6" fmla="*/ 3 w 311"/>
              <a:gd name="T7" fmla="*/ 242 h 458"/>
              <a:gd name="T8" fmla="*/ 26 w 311"/>
              <a:gd name="T9" fmla="*/ 285 h 458"/>
              <a:gd name="T10" fmla="*/ 78 w 311"/>
              <a:gd name="T11" fmla="*/ 317 h 458"/>
              <a:gd name="T12" fmla="*/ 79 w 311"/>
              <a:gd name="T13" fmla="*/ 384 h 458"/>
              <a:gd name="T14" fmla="*/ 111 w 311"/>
              <a:gd name="T15" fmla="*/ 402 h 458"/>
              <a:gd name="T16" fmla="*/ 137 w 311"/>
              <a:gd name="T17" fmla="*/ 434 h 458"/>
              <a:gd name="T18" fmla="*/ 169 w 311"/>
              <a:gd name="T19" fmla="*/ 458 h 458"/>
              <a:gd name="T20" fmla="*/ 160 w 311"/>
              <a:gd name="T21" fmla="*/ 401 h 458"/>
              <a:gd name="T22" fmla="*/ 150 w 311"/>
              <a:gd name="T23" fmla="*/ 356 h 458"/>
              <a:gd name="T24" fmla="*/ 176 w 311"/>
              <a:gd name="T25" fmla="*/ 330 h 458"/>
              <a:gd name="T26" fmla="*/ 168 w 311"/>
              <a:gd name="T27" fmla="*/ 314 h 458"/>
              <a:gd name="T28" fmla="*/ 162 w 311"/>
              <a:gd name="T29" fmla="*/ 248 h 458"/>
              <a:gd name="T30" fmla="*/ 208 w 311"/>
              <a:gd name="T31" fmla="*/ 199 h 458"/>
              <a:gd name="T32" fmla="*/ 235 w 311"/>
              <a:gd name="T33" fmla="*/ 157 h 458"/>
              <a:gd name="T34" fmla="*/ 272 w 311"/>
              <a:gd name="T35" fmla="*/ 122 h 458"/>
              <a:gd name="T36" fmla="*/ 301 w 311"/>
              <a:gd name="T37" fmla="*/ 94 h 458"/>
              <a:gd name="T38" fmla="*/ 304 w 311"/>
              <a:gd name="T39" fmla="*/ 55 h 458"/>
              <a:gd name="T40" fmla="*/ 279 w 311"/>
              <a:gd name="T41" fmla="*/ 30 h 458"/>
              <a:gd name="T42" fmla="*/ 212 w 311"/>
              <a:gd name="T43" fmla="*/ 2 h 458"/>
              <a:gd name="T44" fmla="*/ 172 w 311"/>
              <a:gd name="T45" fmla="*/ 11 h 458"/>
              <a:gd name="T46" fmla="*/ 145 w 311"/>
              <a:gd name="T47" fmla="*/ 10 h 458"/>
              <a:gd name="T48" fmla="*/ 100 w 311"/>
              <a:gd name="T49" fmla="*/ 24 h 458"/>
              <a:gd name="T50" fmla="*/ 81 w 311"/>
              <a:gd name="T51" fmla="*/ 57 h 458"/>
              <a:gd name="T52" fmla="*/ 67 w 311"/>
              <a:gd name="T53" fmla="*/ 73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11" h="458">
                <a:moveTo>
                  <a:pt x="67" y="73"/>
                </a:moveTo>
                <a:cubicBezTo>
                  <a:pt x="56" y="81"/>
                  <a:pt x="43" y="87"/>
                  <a:pt x="33" y="97"/>
                </a:cubicBezTo>
                <a:cubicBezTo>
                  <a:pt x="14" y="116"/>
                  <a:pt x="11" y="145"/>
                  <a:pt x="11" y="172"/>
                </a:cubicBezTo>
                <a:cubicBezTo>
                  <a:pt x="10" y="196"/>
                  <a:pt x="0" y="217"/>
                  <a:pt x="3" y="242"/>
                </a:cubicBezTo>
                <a:cubicBezTo>
                  <a:pt x="5" y="258"/>
                  <a:pt x="13" y="275"/>
                  <a:pt x="26" y="285"/>
                </a:cubicBezTo>
                <a:cubicBezTo>
                  <a:pt x="44" y="297"/>
                  <a:pt x="70" y="298"/>
                  <a:pt x="78" y="317"/>
                </a:cubicBezTo>
                <a:cubicBezTo>
                  <a:pt x="87" y="339"/>
                  <a:pt x="65" y="366"/>
                  <a:pt x="79" y="384"/>
                </a:cubicBezTo>
                <a:cubicBezTo>
                  <a:pt x="86" y="394"/>
                  <a:pt x="101" y="395"/>
                  <a:pt x="111" y="402"/>
                </a:cubicBezTo>
                <a:cubicBezTo>
                  <a:pt x="123" y="409"/>
                  <a:pt x="129" y="422"/>
                  <a:pt x="137" y="434"/>
                </a:cubicBezTo>
                <a:cubicBezTo>
                  <a:pt x="144" y="446"/>
                  <a:pt x="155" y="458"/>
                  <a:pt x="169" y="458"/>
                </a:cubicBezTo>
                <a:cubicBezTo>
                  <a:pt x="169" y="437"/>
                  <a:pt x="170" y="420"/>
                  <a:pt x="160" y="401"/>
                </a:cubicBezTo>
                <a:cubicBezTo>
                  <a:pt x="155" y="389"/>
                  <a:pt x="139" y="369"/>
                  <a:pt x="150" y="356"/>
                </a:cubicBezTo>
                <a:cubicBezTo>
                  <a:pt x="158" y="346"/>
                  <a:pt x="176" y="342"/>
                  <a:pt x="176" y="330"/>
                </a:cubicBezTo>
                <a:cubicBezTo>
                  <a:pt x="176" y="324"/>
                  <a:pt x="172" y="319"/>
                  <a:pt x="168" y="314"/>
                </a:cubicBezTo>
                <a:cubicBezTo>
                  <a:pt x="155" y="295"/>
                  <a:pt x="154" y="269"/>
                  <a:pt x="162" y="248"/>
                </a:cubicBezTo>
                <a:cubicBezTo>
                  <a:pt x="170" y="226"/>
                  <a:pt x="187" y="209"/>
                  <a:pt x="208" y="199"/>
                </a:cubicBezTo>
                <a:cubicBezTo>
                  <a:pt x="232" y="186"/>
                  <a:pt x="228" y="181"/>
                  <a:pt x="235" y="157"/>
                </a:cubicBezTo>
                <a:cubicBezTo>
                  <a:pt x="241" y="136"/>
                  <a:pt x="253" y="130"/>
                  <a:pt x="272" y="122"/>
                </a:cubicBezTo>
                <a:cubicBezTo>
                  <a:pt x="289" y="115"/>
                  <a:pt x="295" y="111"/>
                  <a:pt x="301" y="94"/>
                </a:cubicBezTo>
                <a:cubicBezTo>
                  <a:pt x="305" y="82"/>
                  <a:pt x="311" y="68"/>
                  <a:pt x="304" y="55"/>
                </a:cubicBezTo>
                <a:cubicBezTo>
                  <a:pt x="298" y="45"/>
                  <a:pt x="288" y="37"/>
                  <a:pt x="279" y="30"/>
                </a:cubicBezTo>
                <a:cubicBezTo>
                  <a:pt x="259" y="16"/>
                  <a:pt x="236" y="0"/>
                  <a:pt x="212" y="2"/>
                </a:cubicBezTo>
                <a:cubicBezTo>
                  <a:pt x="198" y="4"/>
                  <a:pt x="186" y="10"/>
                  <a:pt x="172" y="11"/>
                </a:cubicBezTo>
                <a:cubicBezTo>
                  <a:pt x="163" y="12"/>
                  <a:pt x="154" y="10"/>
                  <a:pt x="145" y="10"/>
                </a:cubicBezTo>
                <a:cubicBezTo>
                  <a:pt x="129" y="10"/>
                  <a:pt x="113" y="15"/>
                  <a:pt x="100" y="24"/>
                </a:cubicBezTo>
                <a:cubicBezTo>
                  <a:pt x="88" y="34"/>
                  <a:pt x="88" y="44"/>
                  <a:pt x="81" y="57"/>
                </a:cubicBezTo>
                <a:cubicBezTo>
                  <a:pt x="78" y="64"/>
                  <a:pt x="73" y="69"/>
                  <a:pt x="67" y="73"/>
                </a:cubicBezTo>
                <a:close/>
              </a:path>
            </a:pathLst>
          </a:custGeom>
          <a:solidFill>
            <a:srgbClr val="534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îṥļïďè">
            <a:extLst>
              <a:ext uri="{FF2B5EF4-FFF2-40B4-BE49-F238E27FC236}">
                <a16:creationId xmlns:a16="http://schemas.microsoft.com/office/drawing/2014/main" id="{A797377D-8827-4DF1-B899-4E1E2B55CC06}"/>
              </a:ext>
            </a:extLst>
          </p:cNvPr>
          <p:cNvSpPr/>
          <p:nvPr/>
        </p:nvSpPr>
        <p:spPr bwMode="auto">
          <a:xfrm>
            <a:off x="4359275" y="1536700"/>
            <a:ext cx="427038" cy="417513"/>
          </a:xfrm>
          <a:custGeom>
            <a:avLst/>
            <a:gdLst>
              <a:gd name="T0" fmla="*/ 257 w 275"/>
              <a:gd name="T1" fmla="*/ 111 h 269"/>
              <a:gd name="T2" fmla="*/ 243 w 275"/>
              <a:gd name="T3" fmla="*/ 72 h 269"/>
              <a:gd name="T4" fmla="*/ 218 w 275"/>
              <a:gd name="T5" fmla="*/ 71 h 269"/>
              <a:gd name="T6" fmla="*/ 186 w 275"/>
              <a:gd name="T7" fmla="*/ 32 h 269"/>
              <a:gd name="T8" fmla="*/ 180 w 275"/>
              <a:gd name="T9" fmla="*/ 27 h 269"/>
              <a:gd name="T10" fmla="*/ 169 w 275"/>
              <a:gd name="T11" fmla="*/ 27 h 269"/>
              <a:gd name="T12" fmla="*/ 123 w 275"/>
              <a:gd name="T13" fmla="*/ 7 h 269"/>
              <a:gd name="T14" fmla="*/ 72 w 275"/>
              <a:gd name="T15" fmla="*/ 34 h 269"/>
              <a:gd name="T16" fmla="*/ 68 w 275"/>
              <a:gd name="T17" fmla="*/ 59 h 269"/>
              <a:gd name="T18" fmla="*/ 9 w 275"/>
              <a:gd name="T19" fmla="*/ 145 h 269"/>
              <a:gd name="T20" fmla="*/ 24 w 275"/>
              <a:gd name="T21" fmla="*/ 213 h 269"/>
              <a:gd name="T22" fmla="*/ 3 w 275"/>
              <a:gd name="T23" fmla="*/ 253 h 269"/>
              <a:gd name="T24" fmla="*/ 24 w 275"/>
              <a:gd name="T25" fmla="*/ 268 h 269"/>
              <a:gd name="T26" fmla="*/ 51 w 275"/>
              <a:gd name="T27" fmla="*/ 256 h 269"/>
              <a:gd name="T28" fmla="*/ 82 w 275"/>
              <a:gd name="T29" fmla="*/ 221 h 269"/>
              <a:gd name="T30" fmla="*/ 123 w 275"/>
              <a:gd name="T31" fmla="*/ 203 h 269"/>
              <a:gd name="T32" fmla="*/ 167 w 275"/>
              <a:gd name="T33" fmla="*/ 213 h 269"/>
              <a:gd name="T34" fmla="*/ 199 w 275"/>
              <a:gd name="T35" fmla="*/ 197 h 269"/>
              <a:gd name="T36" fmla="*/ 233 w 275"/>
              <a:gd name="T37" fmla="*/ 198 h 269"/>
              <a:gd name="T38" fmla="*/ 258 w 275"/>
              <a:gd name="T39" fmla="*/ 181 h 269"/>
              <a:gd name="T40" fmla="*/ 258 w 275"/>
              <a:gd name="T41" fmla="*/ 173 h 269"/>
              <a:gd name="T42" fmla="*/ 275 w 275"/>
              <a:gd name="T43" fmla="*/ 159 h 269"/>
              <a:gd name="T44" fmla="*/ 256 w 275"/>
              <a:gd name="T45" fmla="*/ 141 h 269"/>
              <a:gd name="T46" fmla="*/ 257 w 275"/>
              <a:gd name="T47" fmla="*/ 11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5" h="269">
                <a:moveTo>
                  <a:pt x="257" y="111"/>
                </a:moveTo>
                <a:cubicBezTo>
                  <a:pt x="259" y="96"/>
                  <a:pt x="257" y="77"/>
                  <a:pt x="243" y="72"/>
                </a:cubicBezTo>
                <a:cubicBezTo>
                  <a:pt x="235" y="69"/>
                  <a:pt x="226" y="73"/>
                  <a:pt x="218" y="71"/>
                </a:cubicBezTo>
                <a:cubicBezTo>
                  <a:pt x="201" y="68"/>
                  <a:pt x="195" y="47"/>
                  <a:pt x="186" y="32"/>
                </a:cubicBezTo>
                <a:cubicBezTo>
                  <a:pt x="184" y="30"/>
                  <a:pt x="183" y="28"/>
                  <a:pt x="180" y="27"/>
                </a:cubicBezTo>
                <a:cubicBezTo>
                  <a:pt x="177" y="25"/>
                  <a:pt x="173" y="27"/>
                  <a:pt x="169" y="27"/>
                </a:cubicBezTo>
                <a:cubicBezTo>
                  <a:pt x="152" y="30"/>
                  <a:pt x="139" y="13"/>
                  <a:pt x="123" y="7"/>
                </a:cubicBezTo>
                <a:cubicBezTo>
                  <a:pt x="103" y="0"/>
                  <a:pt x="78" y="13"/>
                  <a:pt x="72" y="34"/>
                </a:cubicBezTo>
                <a:cubicBezTo>
                  <a:pt x="70" y="42"/>
                  <a:pt x="70" y="51"/>
                  <a:pt x="68" y="59"/>
                </a:cubicBezTo>
                <a:cubicBezTo>
                  <a:pt x="60" y="94"/>
                  <a:pt x="10" y="109"/>
                  <a:pt x="9" y="145"/>
                </a:cubicBezTo>
                <a:cubicBezTo>
                  <a:pt x="9" y="168"/>
                  <a:pt x="33" y="191"/>
                  <a:pt x="24" y="213"/>
                </a:cubicBezTo>
                <a:cubicBezTo>
                  <a:pt x="18" y="228"/>
                  <a:pt x="0" y="237"/>
                  <a:pt x="3" y="253"/>
                </a:cubicBezTo>
                <a:cubicBezTo>
                  <a:pt x="4" y="262"/>
                  <a:pt x="15" y="269"/>
                  <a:pt x="24" y="268"/>
                </a:cubicBezTo>
                <a:cubicBezTo>
                  <a:pt x="34" y="268"/>
                  <a:pt x="43" y="263"/>
                  <a:pt x="51" y="256"/>
                </a:cubicBezTo>
                <a:cubicBezTo>
                  <a:pt x="62" y="246"/>
                  <a:pt x="71" y="232"/>
                  <a:pt x="82" y="221"/>
                </a:cubicBezTo>
                <a:cubicBezTo>
                  <a:pt x="93" y="210"/>
                  <a:pt x="108" y="201"/>
                  <a:pt x="123" y="203"/>
                </a:cubicBezTo>
                <a:cubicBezTo>
                  <a:pt x="138" y="204"/>
                  <a:pt x="152" y="216"/>
                  <a:pt x="167" y="213"/>
                </a:cubicBezTo>
                <a:cubicBezTo>
                  <a:pt x="179" y="211"/>
                  <a:pt x="187" y="200"/>
                  <a:pt x="199" y="197"/>
                </a:cubicBezTo>
                <a:cubicBezTo>
                  <a:pt x="210" y="194"/>
                  <a:pt x="222" y="198"/>
                  <a:pt x="233" y="198"/>
                </a:cubicBezTo>
                <a:cubicBezTo>
                  <a:pt x="244" y="199"/>
                  <a:pt x="258" y="193"/>
                  <a:pt x="258" y="181"/>
                </a:cubicBezTo>
                <a:cubicBezTo>
                  <a:pt x="258" y="178"/>
                  <a:pt x="257" y="176"/>
                  <a:pt x="258" y="173"/>
                </a:cubicBezTo>
                <a:cubicBezTo>
                  <a:pt x="260" y="166"/>
                  <a:pt x="273" y="166"/>
                  <a:pt x="275" y="159"/>
                </a:cubicBezTo>
                <a:cubicBezTo>
                  <a:pt x="269" y="150"/>
                  <a:pt x="261" y="153"/>
                  <a:pt x="256" y="141"/>
                </a:cubicBezTo>
                <a:cubicBezTo>
                  <a:pt x="253" y="132"/>
                  <a:pt x="255" y="120"/>
                  <a:pt x="257" y="111"/>
                </a:cubicBezTo>
                <a:close/>
              </a:path>
            </a:pathLst>
          </a:custGeom>
          <a:solidFill>
            <a:srgbClr val="534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iṡļïḑé">
            <a:extLst>
              <a:ext uri="{FF2B5EF4-FFF2-40B4-BE49-F238E27FC236}">
                <a16:creationId xmlns:a16="http://schemas.microsoft.com/office/drawing/2014/main" id="{1928A1AF-683A-4882-9B63-96B90CB49643}"/>
              </a:ext>
            </a:extLst>
          </p:cNvPr>
          <p:cNvSpPr/>
          <p:nvPr/>
        </p:nvSpPr>
        <p:spPr bwMode="auto">
          <a:xfrm>
            <a:off x="5924219" y="3124200"/>
            <a:ext cx="2041856" cy="1317625"/>
          </a:xfrm>
          <a:custGeom>
            <a:avLst/>
            <a:gdLst>
              <a:gd name="T0" fmla="*/ 396 w 703"/>
              <a:gd name="T1" fmla="*/ 27 h 849"/>
              <a:gd name="T2" fmla="*/ 509 w 703"/>
              <a:gd name="T3" fmla="*/ 29 h 849"/>
              <a:gd name="T4" fmla="*/ 543 w 703"/>
              <a:gd name="T5" fmla="*/ 104 h 849"/>
              <a:gd name="T6" fmla="*/ 592 w 703"/>
              <a:gd name="T7" fmla="*/ 373 h 849"/>
              <a:gd name="T8" fmla="*/ 607 w 703"/>
              <a:gd name="T9" fmla="*/ 506 h 849"/>
              <a:gd name="T10" fmla="*/ 601 w 703"/>
              <a:gd name="T11" fmla="*/ 611 h 849"/>
              <a:gd name="T12" fmla="*/ 640 w 703"/>
              <a:gd name="T13" fmla="*/ 679 h 849"/>
              <a:gd name="T14" fmla="*/ 680 w 703"/>
              <a:gd name="T15" fmla="*/ 691 h 849"/>
              <a:gd name="T16" fmla="*/ 697 w 703"/>
              <a:gd name="T17" fmla="*/ 723 h 849"/>
              <a:gd name="T18" fmla="*/ 682 w 703"/>
              <a:gd name="T19" fmla="*/ 736 h 849"/>
              <a:gd name="T20" fmla="*/ 588 w 703"/>
              <a:gd name="T21" fmla="*/ 788 h 849"/>
              <a:gd name="T22" fmla="*/ 514 w 703"/>
              <a:gd name="T23" fmla="*/ 824 h 849"/>
              <a:gd name="T24" fmla="*/ 400 w 703"/>
              <a:gd name="T25" fmla="*/ 844 h 849"/>
              <a:gd name="T26" fmla="*/ 102 w 703"/>
              <a:gd name="T27" fmla="*/ 811 h 849"/>
              <a:gd name="T28" fmla="*/ 13 w 703"/>
              <a:gd name="T29" fmla="*/ 712 h 849"/>
              <a:gd name="T30" fmla="*/ 78 w 703"/>
              <a:gd name="T31" fmla="*/ 536 h 849"/>
              <a:gd name="T32" fmla="*/ 144 w 703"/>
              <a:gd name="T33" fmla="*/ 317 h 849"/>
              <a:gd name="T34" fmla="*/ 217 w 703"/>
              <a:gd name="T35" fmla="*/ 103 h 849"/>
              <a:gd name="T36" fmla="*/ 217 w 703"/>
              <a:gd name="T37" fmla="*/ 102 h 849"/>
              <a:gd name="T38" fmla="*/ 251 w 703"/>
              <a:gd name="T39" fmla="*/ 29 h 849"/>
              <a:gd name="T40" fmla="*/ 323 w 703"/>
              <a:gd name="T41" fmla="*/ 29 h 849"/>
              <a:gd name="T42" fmla="*/ 396 w 703"/>
              <a:gd name="T43" fmla="*/ 27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03" h="849">
                <a:moveTo>
                  <a:pt x="396" y="27"/>
                </a:moveTo>
                <a:cubicBezTo>
                  <a:pt x="436" y="22"/>
                  <a:pt x="476" y="15"/>
                  <a:pt x="509" y="29"/>
                </a:cubicBezTo>
                <a:cubicBezTo>
                  <a:pt x="537" y="42"/>
                  <a:pt x="537" y="77"/>
                  <a:pt x="543" y="104"/>
                </a:cubicBezTo>
                <a:cubicBezTo>
                  <a:pt x="564" y="193"/>
                  <a:pt x="579" y="283"/>
                  <a:pt x="592" y="373"/>
                </a:cubicBezTo>
                <a:cubicBezTo>
                  <a:pt x="597" y="416"/>
                  <a:pt x="607" y="462"/>
                  <a:pt x="607" y="506"/>
                </a:cubicBezTo>
                <a:cubicBezTo>
                  <a:pt x="607" y="541"/>
                  <a:pt x="598" y="575"/>
                  <a:pt x="601" y="611"/>
                </a:cubicBezTo>
                <a:cubicBezTo>
                  <a:pt x="603" y="638"/>
                  <a:pt x="615" y="668"/>
                  <a:pt x="640" y="679"/>
                </a:cubicBezTo>
                <a:cubicBezTo>
                  <a:pt x="652" y="685"/>
                  <a:pt x="667" y="685"/>
                  <a:pt x="680" y="691"/>
                </a:cubicBezTo>
                <a:cubicBezTo>
                  <a:pt x="692" y="696"/>
                  <a:pt x="703" y="711"/>
                  <a:pt x="697" y="723"/>
                </a:cubicBezTo>
                <a:cubicBezTo>
                  <a:pt x="694" y="729"/>
                  <a:pt x="688" y="733"/>
                  <a:pt x="682" y="736"/>
                </a:cubicBezTo>
                <a:cubicBezTo>
                  <a:pt x="651" y="753"/>
                  <a:pt x="619" y="771"/>
                  <a:pt x="588" y="788"/>
                </a:cubicBezTo>
                <a:cubicBezTo>
                  <a:pt x="564" y="802"/>
                  <a:pt x="540" y="815"/>
                  <a:pt x="514" y="824"/>
                </a:cubicBezTo>
                <a:cubicBezTo>
                  <a:pt x="478" y="837"/>
                  <a:pt x="439" y="842"/>
                  <a:pt x="400" y="844"/>
                </a:cubicBezTo>
                <a:cubicBezTo>
                  <a:pt x="300" y="849"/>
                  <a:pt x="199" y="838"/>
                  <a:pt x="102" y="811"/>
                </a:cubicBezTo>
                <a:cubicBezTo>
                  <a:pt x="50" y="797"/>
                  <a:pt x="0" y="771"/>
                  <a:pt x="13" y="712"/>
                </a:cubicBezTo>
                <a:cubicBezTo>
                  <a:pt x="26" y="652"/>
                  <a:pt x="51" y="592"/>
                  <a:pt x="78" y="536"/>
                </a:cubicBezTo>
                <a:cubicBezTo>
                  <a:pt x="111" y="469"/>
                  <a:pt x="121" y="388"/>
                  <a:pt x="144" y="317"/>
                </a:cubicBezTo>
                <a:cubicBezTo>
                  <a:pt x="167" y="245"/>
                  <a:pt x="192" y="174"/>
                  <a:pt x="217" y="103"/>
                </a:cubicBezTo>
                <a:cubicBezTo>
                  <a:pt x="217" y="102"/>
                  <a:pt x="217" y="102"/>
                  <a:pt x="217" y="102"/>
                </a:cubicBezTo>
                <a:cubicBezTo>
                  <a:pt x="227" y="76"/>
                  <a:pt x="230" y="50"/>
                  <a:pt x="251" y="29"/>
                </a:cubicBezTo>
                <a:cubicBezTo>
                  <a:pt x="278" y="0"/>
                  <a:pt x="292" y="23"/>
                  <a:pt x="323" y="29"/>
                </a:cubicBezTo>
                <a:cubicBezTo>
                  <a:pt x="346" y="33"/>
                  <a:pt x="371" y="31"/>
                  <a:pt x="396" y="27"/>
                </a:cubicBezTo>
                <a:close/>
              </a:path>
            </a:pathLst>
          </a:custGeom>
          <a:solidFill>
            <a:srgbClr val="4263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îṡļíďê">
            <a:extLst>
              <a:ext uri="{FF2B5EF4-FFF2-40B4-BE49-F238E27FC236}">
                <a16:creationId xmlns:a16="http://schemas.microsoft.com/office/drawing/2014/main" id="{F1C8465F-EF6F-4D76-8B14-B8F61281AA1A}"/>
              </a:ext>
            </a:extLst>
          </p:cNvPr>
          <p:cNvSpPr/>
          <p:nvPr/>
        </p:nvSpPr>
        <p:spPr bwMode="auto">
          <a:xfrm>
            <a:off x="5403850" y="2046288"/>
            <a:ext cx="115888" cy="177800"/>
          </a:xfrm>
          <a:custGeom>
            <a:avLst/>
            <a:gdLst>
              <a:gd name="T0" fmla="*/ 74 w 74"/>
              <a:gd name="T1" fmla="*/ 80 h 115"/>
              <a:gd name="T2" fmla="*/ 74 w 74"/>
              <a:gd name="T3" fmla="*/ 78 h 115"/>
              <a:gd name="T4" fmla="*/ 56 w 74"/>
              <a:gd name="T5" fmla="*/ 9 h 115"/>
              <a:gd name="T6" fmla="*/ 53 w 74"/>
              <a:gd name="T7" fmla="*/ 6 h 115"/>
              <a:gd name="T8" fmla="*/ 50 w 74"/>
              <a:gd name="T9" fmla="*/ 5 h 115"/>
              <a:gd name="T10" fmla="*/ 14 w 74"/>
              <a:gd name="T11" fmla="*/ 3 h 115"/>
              <a:gd name="T12" fmla="*/ 6 w 74"/>
              <a:gd name="T13" fmla="*/ 9 h 115"/>
              <a:gd name="T14" fmla="*/ 8 w 74"/>
              <a:gd name="T15" fmla="*/ 16 h 115"/>
              <a:gd name="T16" fmla="*/ 15 w 74"/>
              <a:gd name="T17" fmla="*/ 32 h 115"/>
              <a:gd name="T18" fmla="*/ 6 w 74"/>
              <a:gd name="T19" fmla="*/ 35 h 115"/>
              <a:gd name="T20" fmla="*/ 3 w 74"/>
              <a:gd name="T21" fmla="*/ 52 h 115"/>
              <a:gd name="T22" fmla="*/ 1 w 74"/>
              <a:gd name="T23" fmla="*/ 68 h 115"/>
              <a:gd name="T24" fmla="*/ 22 w 74"/>
              <a:gd name="T25" fmla="*/ 113 h 115"/>
              <a:gd name="T26" fmla="*/ 60 w 74"/>
              <a:gd name="T27" fmla="*/ 115 h 115"/>
              <a:gd name="T28" fmla="*/ 74 w 74"/>
              <a:gd name="T29" fmla="*/ 8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" h="115">
                <a:moveTo>
                  <a:pt x="74" y="80"/>
                </a:moveTo>
                <a:cubicBezTo>
                  <a:pt x="74" y="80"/>
                  <a:pt x="74" y="79"/>
                  <a:pt x="74" y="78"/>
                </a:cubicBezTo>
                <a:cubicBezTo>
                  <a:pt x="73" y="54"/>
                  <a:pt x="67" y="30"/>
                  <a:pt x="56" y="9"/>
                </a:cubicBezTo>
                <a:cubicBezTo>
                  <a:pt x="55" y="8"/>
                  <a:pt x="54" y="7"/>
                  <a:pt x="53" y="6"/>
                </a:cubicBezTo>
                <a:cubicBezTo>
                  <a:pt x="52" y="5"/>
                  <a:pt x="51" y="5"/>
                  <a:pt x="50" y="5"/>
                </a:cubicBezTo>
                <a:cubicBezTo>
                  <a:pt x="38" y="2"/>
                  <a:pt x="25" y="0"/>
                  <a:pt x="14" y="3"/>
                </a:cubicBezTo>
                <a:cubicBezTo>
                  <a:pt x="10" y="4"/>
                  <a:pt x="6" y="6"/>
                  <a:pt x="6" y="9"/>
                </a:cubicBezTo>
                <a:cubicBezTo>
                  <a:pt x="5" y="12"/>
                  <a:pt x="6" y="14"/>
                  <a:pt x="8" y="16"/>
                </a:cubicBezTo>
                <a:cubicBezTo>
                  <a:pt x="9" y="20"/>
                  <a:pt x="16" y="28"/>
                  <a:pt x="15" y="32"/>
                </a:cubicBezTo>
                <a:cubicBezTo>
                  <a:pt x="14" y="36"/>
                  <a:pt x="9" y="35"/>
                  <a:pt x="6" y="35"/>
                </a:cubicBezTo>
                <a:cubicBezTo>
                  <a:pt x="5" y="41"/>
                  <a:pt x="4" y="47"/>
                  <a:pt x="3" y="52"/>
                </a:cubicBezTo>
                <a:cubicBezTo>
                  <a:pt x="3" y="55"/>
                  <a:pt x="0" y="65"/>
                  <a:pt x="1" y="68"/>
                </a:cubicBezTo>
                <a:cubicBezTo>
                  <a:pt x="22" y="113"/>
                  <a:pt x="22" y="113"/>
                  <a:pt x="22" y="113"/>
                </a:cubicBezTo>
                <a:cubicBezTo>
                  <a:pt x="60" y="115"/>
                  <a:pt x="60" y="115"/>
                  <a:pt x="60" y="115"/>
                </a:cubicBezTo>
                <a:cubicBezTo>
                  <a:pt x="64" y="105"/>
                  <a:pt x="73" y="92"/>
                  <a:pt x="74" y="80"/>
                </a:cubicBezTo>
                <a:close/>
              </a:path>
            </a:pathLst>
          </a:custGeom>
          <a:solidFill>
            <a:srgbClr val="EACD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îś1ídê">
            <a:extLst>
              <a:ext uri="{FF2B5EF4-FFF2-40B4-BE49-F238E27FC236}">
                <a16:creationId xmlns:a16="http://schemas.microsoft.com/office/drawing/2014/main" id="{EE2E5896-7918-4FAC-91C2-8436A193323D}"/>
              </a:ext>
            </a:extLst>
          </p:cNvPr>
          <p:cNvSpPr/>
          <p:nvPr/>
        </p:nvSpPr>
        <p:spPr bwMode="auto">
          <a:xfrm>
            <a:off x="7146698" y="2185218"/>
            <a:ext cx="500063" cy="569913"/>
          </a:xfrm>
          <a:custGeom>
            <a:avLst/>
            <a:gdLst>
              <a:gd name="T0" fmla="*/ 155 w 322"/>
              <a:gd name="T1" fmla="*/ 366 h 367"/>
              <a:gd name="T2" fmla="*/ 214 w 322"/>
              <a:gd name="T3" fmla="*/ 355 h 367"/>
              <a:gd name="T4" fmla="*/ 259 w 322"/>
              <a:gd name="T5" fmla="*/ 327 h 367"/>
              <a:gd name="T6" fmla="*/ 299 w 322"/>
              <a:gd name="T7" fmla="*/ 292 h 367"/>
              <a:gd name="T8" fmla="*/ 300 w 322"/>
              <a:gd name="T9" fmla="*/ 178 h 367"/>
              <a:gd name="T10" fmla="*/ 295 w 322"/>
              <a:gd name="T11" fmla="*/ 62 h 367"/>
              <a:gd name="T12" fmla="*/ 294 w 322"/>
              <a:gd name="T13" fmla="*/ 20 h 367"/>
              <a:gd name="T14" fmla="*/ 222 w 322"/>
              <a:gd name="T15" fmla="*/ 0 h 367"/>
              <a:gd name="T16" fmla="*/ 204 w 322"/>
              <a:gd name="T17" fmla="*/ 137 h 367"/>
              <a:gd name="T18" fmla="*/ 149 w 322"/>
              <a:gd name="T19" fmla="*/ 198 h 367"/>
              <a:gd name="T20" fmla="*/ 22 w 322"/>
              <a:gd name="T21" fmla="*/ 185 h 367"/>
              <a:gd name="T22" fmla="*/ 40 w 322"/>
              <a:gd name="T23" fmla="*/ 336 h 367"/>
              <a:gd name="T24" fmla="*/ 51 w 322"/>
              <a:gd name="T25" fmla="*/ 355 h 367"/>
              <a:gd name="T26" fmla="*/ 98 w 322"/>
              <a:gd name="T27" fmla="*/ 366 h 367"/>
              <a:gd name="T28" fmla="*/ 155 w 322"/>
              <a:gd name="T29" fmla="*/ 36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367">
                <a:moveTo>
                  <a:pt x="155" y="366"/>
                </a:moveTo>
                <a:cubicBezTo>
                  <a:pt x="177" y="366"/>
                  <a:pt x="199" y="363"/>
                  <a:pt x="214" y="355"/>
                </a:cubicBezTo>
                <a:cubicBezTo>
                  <a:pt x="229" y="346"/>
                  <a:pt x="244" y="337"/>
                  <a:pt x="259" y="327"/>
                </a:cubicBezTo>
                <a:cubicBezTo>
                  <a:pt x="273" y="317"/>
                  <a:pt x="288" y="306"/>
                  <a:pt x="299" y="292"/>
                </a:cubicBezTo>
                <a:cubicBezTo>
                  <a:pt x="322" y="260"/>
                  <a:pt x="302" y="215"/>
                  <a:pt x="300" y="178"/>
                </a:cubicBezTo>
                <a:cubicBezTo>
                  <a:pt x="299" y="139"/>
                  <a:pt x="297" y="100"/>
                  <a:pt x="295" y="62"/>
                </a:cubicBezTo>
                <a:cubicBezTo>
                  <a:pt x="295" y="48"/>
                  <a:pt x="294" y="34"/>
                  <a:pt x="294" y="20"/>
                </a:cubicBezTo>
                <a:cubicBezTo>
                  <a:pt x="222" y="0"/>
                  <a:pt x="222" y="0"/>
                  <a:pt x="222" y="0"/>
                </a:cubicBezTo>
                <a:cubicBezTo>
                  <a:pt x="222" y="0"/>
                  <a:pt x="206" y="126"/>
                  <a:pt x="204" y="137"/>
                </a:cubicBezTo>
                <a:cubicBezTo>
                  <a:pt x="199" y="177"/>
                  <a:pt x="202" y="222"/>
                  <a:pt x="149" y="198"/>
                </a:cubicBezTo>
                <a:cubicBezTo>
                  <a:pt x="118" y="185"/>
                  <a:pt x="46" y="147"/>
                  <a:pt x="22" y="185"/>
                </a:cubicBezTo>
                <a:cubicBezTo>
                  <a:pt x="0" y="219"/>
                  <a:pt x="26" y="302"/>
                  <a:pt x="40" y="336"/>
                </a:cubicBezTo>
                <a:cubicBezTo>
                  <a:pt x="42" y="343"/>
                  <a:pt x="45" y="350"/>
                  <a:pt x="51" y="355"/>
                </a:cubicBezTo>
                <a:cubicBezTo>
                  <a:pt x="62" y="367"/>
                  <a:pt x="82" y="367"/>
                  <a:pt x="98" y="366"/>
                </a:cubicBezTo>
                <a:cubicBezTo>
                  <a:pt x="114" y="365"/>
                  <a:pt x="134" y="366"/>
                  <a:pt x="155" y="366"/>
                </a:cubicBezTo>
                <a:close/>
              </a:path>
            </a:pathLst>
          </a:custGeom>
          <a:solidFill>
            <a:srgbClr val="4263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iṡḷîḋe">
            <a:extLst>
              <a:ext uri="{FF2B5EF4-FFF2-40B4-BE49-F238E27FC236}">
                <a16:creationId xmlns:a16="http://schemas.microsoft.com/office/drawing/2014/main" id="{499D852B-B4F6-472D-82A8-58E0BE454AA9}"/>
              </a:ext>
            </a:extLst>
          </p:cNvPr>
          <p:cNvSpPr/>
          <p:nvPr/>
        </p:nvSpPr>
        <p:spPr bwMode="auto">
          <a:xfrm>
            <a:off x="4254500" y="2041525"/>
            <a:ext cx="117475" cy="190500"/>
          </a:xfrm>
          <a:custGeom>
            <a:avLst/>
            <a:gdLst>
              <a:gd name="T0" fmla="*/ 5 w 76"/>
              <a:gd name="T1" fmla="*/ 91 h 123"/>
              <a:gd name="T2" fmla="*/ 4 w 76"/>
              <a:gd name="T3" fmla="*/ 89 h 123"/>
              <a:gd name="T4" fmla="*/ 7 w 76"/>
              <a:gd name="T5" fmla="*/ 15 h 123"/>
              <a:gd name="T6" fmla="*/ 9 w 76"/>
              <a:gd name="T7" fmla="*/ 12 h 123"/>
              <a:gd name="T8" fmla="*/ 12 w 76"/>
              <a:gd name="T9" fmla="*/ 10 h 123"/>
              <a:gd name="T10" fmla="*/ 48 w 76"/>
              <a:gd name="T11" fmla="*/ 0 h 123"/>
              <a:gd name="T12" fmla="*/ 57 w 76"/>
              <a:gd name="T13" fmla="*/ 5 h 123"/>
              <a:gd name="T14" fmla="*/ 57 w 76"/>
              <a:gd name="T15" fmla="*/ 13 h 123"/>
              <a:gd name="T16" fmla="*/ 53 w 76"/>
              <a:gd name="T17" fmla="*/ 30 h 123"/>
              <a:gd name="T18" fmla="*/ 63 w 76"/>
              <a:gd name="T19" fmla="*/ 32 h 123"/>
              <a:gd name="T20" fmla="*/ 70 w 76"/>
              <a:gd name="T21" fmla="*/ 48 h 123"/>
              <a:gd name="T22" fmla="*/ 75 w 76"/>
              <a:gd name="T23" fmla="*/ 63 h 123"/>
              <a:gd name="T24" fmla="*/ 65 w 76"/>
              <a:gd name="T25" fmla="*/ 114 h 123"/>
              <a:gd name="T26" fmla="*/ 27 w 76"/>
              <a:gd name="T27" fmla="*/ 123 h 123"/>
              <a:gd name="T28" fmla="*/ 5 w 76"/>
              <a:gd name="T29" fmla="*/ 9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123">
                <a:moveTo>
                  <a:pt x="5" y="91"/>
                </a:moveTo>
                <a:cubicBezTo>
                  <a:pt x="5" y="90"/>
                  <a:pt x="4" y="89"/>
                  <a:pt x="4" y="89"/>
                </a:cubicBezTo>
                <a:cubicBezTo>
                  <a:pt x="0" y="64"/>
                  <a:pt x="0" y="39"/>
                  <a:pt x="7" y="15"/>
                </a:cubicBezTo>
                <a:cubicBezTo>
                  <a:pt x="7" y="14"/>
                  <a:pt x="8" y="13"/>
                  <a:pt x="9" y="12"/>
                </a:cubicBezTo>
                <a:cubicBezTo>
                  <a:pt x="9" y="11"/>
                  <a:pt x="11" y="10"/>
                  <a:pt x="12" y="10"/>
                </a:cubicBezTo>
                <a:cubicBezTo>
                  <a:pt x="23" y="5"/>
                  <a:pt x="35" y="0"/>
                  <a:pt x="48" y="0"/>
                </a:cubicBezTo>
                <a:cubicBezTo>
                  <a:pt x="52" y="1"/>
                  <a:pt x="56" y="2"/>
                  <a:pt x="57" y="5"/>
                </a:cubicBezTo>
                <a:cubicBezTo>
                  <a:pt x="58" y="8"/>
                  <a:pt x="58" y="10"/>
                  <a:pt x="57" y="13"/>
                </a:cubicBezTo>
                <a:cubicBezTo>
                  <a:pt x="56" y="16"/>
                  <a:pt x="51" y="26"/>
                  <a:pt x="53" y="30"/>
                </a:cubicBezTo>
                <a:cubicBezTo>
                  <a:pt x="55" y="34"/>
                  <a:pt x="60" y="32"/>
                  <a:pt x="63" y="32"/>
                </a:cubicBezTo>
                <a:cubicBezTo>
                  <a:pt x="66" y="37"/>
                  <a:pt x="68" y="43"/>
                  <a:pt x="70" y="48"/>
                </a:cubicBezTo>
                <a:cubicBezTo>
                  <a:pt x="71" y="51"/>
                  <a:pt x="76" y="60"/>
                  <a:pt x="75" y="63"/>
                </a:cubicBezTo>
                <a:cubicBezTo>
                  <a:pt x="65" y="114"/>
                  <a:pt x="65" y="114"/>
                  <a:pt x="65" y="114"/>
                </a:cubicBezTo>
                <a:cubicBezTo>
                  <a:pt x="27" y="123"/>
                  <a:pt x="27" y="123"/>
                  <a:pt x="27" y="123"/>
                </a:cubicBezTo>
                <a:cubicBezTo>
                  <a:pt x="20" y="113"/>
                  <a:pt x="8" y="102"/>
                  <a:pt x="5" y="91"/>
                </a:cubicBezTo>
                <a:close/>
              </a:path>
            </a:pathLst>
          </a:custGeom>
          <a:solidFill>
            <a:srgbClr val="EACD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îsľidé">
            <a:extLst>
              <a:ext uri="{FF2B5EF4-FFF2-40B4-BE49-F238E27FC236}">
                <a16:creationId xmlns:a16="http://schemas.microsoft.com/office/drawing/2014/main" id="{C1C13E56-6A5A-4542-B7A7-3E581D874387}"/>
              </a:ext>
            </a:extLst>
          </p:cNvPr>
          <p:cNvSpPr/>
          <p:nvPr/>
        </p:nvSpPr>
        <p:spPr bwMode="auto">
          <a:xfrm>
            <a:off x="2870923" y="3242168"/>
            <a:ext cx="587375" cy="584200"/>
          </a:xfrm>
          <a:custGeom>
            <a:avLst/>
            <a:gdLst>
              <a:gd name="T0" fmla="*/ 213 w 377"/>
              <a:gd name="T1" fmla="*/ 369 h 377"/>
              <a:gd name="T2" fmla="*/ 157 w 377"/>
              <a:gd name="T3" fmla="*/ 358 h 377"/>
              <a:gd name="T4" fmla="*/ 106 w 377"/>
              <a:gd name="T5" fmla="*/ 339 h 377"/>
              <a:gd name="T6" fmla="*/ 57 w 377"/>
              <a:gd name="T7" fmla="*/ 311 h 377"/>
              <a:gd name="T8" fmla="*/ 30 w 377"/>
              <a:gd name="T9" fmla="*/ 197 h 377"/>
              <a:gd name="T10" fmla="*/ 8 w 377"/>
              <a:gd name="T11" fmla="*/ 77 h 377"/>
              <a:gd name="T12" fmla="*/ 0 w 377"/>
              <a:gd name="T13" fmla="*/ 34 h 377"/>
              <a:gd name="T14" fmla="*/ 68 w 377"/>
              <a:gd name="T15" fmla="*/ 0 h 377"/>
              <a:gd name="T16" fmla="*/ 94 w 377"/>
              <a:gd name="T17" fmla="*/ 73 h 377"/>
              <a:gd name="T18" fmla="*/ 137 w 377"/>
              <a:gd name="T19" fmla="*/ 174 h 377"/>
              <a:gd name="T20" fmla="*/ 177 w 377"/>
              <a:gd name="T21" fmla="*/ 188 h 377"/>
              <a:gd name="T22" fmla="*/ 239 w 377"/>
              <a:gd name="T23" fmla="*/ 187 h 377"/>
              <a:gd name="T24" fmla="*/ 356 w 377"/>
              <a:gd name="T25" fmla="*/ 168 h 377"/>
              <a:gd name="T26" fmla="*/ 367 w 377"/>
              <a:gd name="T27" fmla="*/ 172 h 377"/>
              <a:gd name="T28" fmla="*/ 366 w 377"/>
              <a:gd name="T29" fmla="*/ 204 h 377"/>
              <a:gd name="T30" fmla="*/ 282 w 377"/>
              <a:gd name="T31" fmla="*/ 352 h 377"/>
              <a:gd name="T32" fmla="*/ 263 w 377"/>
              <a:gd name="T33" fmla="*/ 374 h 377"/>
              <a:gd name="T34" fmla="*/ 237 w 377"/>
              <a:gd name="T35" fmla="*/ 374 h 377"/>
              <a:gd name="T36" fmla="*/ 213 w 377"/>
              <a:gd name="T37" fmla="*/ 369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7" h="377">
                <a:moveTo>
                  <a:pt x="213" y="369"/>
                </a:moveTo>
                <a:cubicBezTo>
                  <a:pt x="194" y="366"/>
                  <a:pt x="176" y="362"/>
                  <a:pt x="157" y="358"/>
                </a:cubicBezTo>
                <a:cubicBezTo>
                  <a:pt x="140" y="352"/>
                  <a:pt x="123" y="346"/>
                  <a:pt x="106" y="339"/>
                </a:cubicBezTo>
                <a:cubicBezTo>
                  <a:pt x="88" y="332"/>
                  <a:pt x="71" y="324"/>
                  <a:pt x="57" y="311"/>
                </a:cubicBezTo>
                <a:cubicBezTo>
                  <a:pt x="26" y="284"/>
                  <a:pt x="36" y="234"/>
                  <a:pt x="30" y="197"/>
                </a:cubicBezTo>
                <a:cubicBezTo>
                  <a:pt x="22" y="157"/>
                  <a:pt x="15" y="117"/>
                  <a:pt x="8" y="77"/>
                </a:cubicBezTo>
                <a:cubicBezTo>
                  <a:pt x="5" y="63"/>
                  <a:pt x="2" y="49"/>
                  <a:pt x="0" y="34"/>
                </a:cubicBezTo>
                <a:cubicBezTo>
                  <a:pt x="68" y="0"/>
                  <a:pt x="68" y="0"/>
                  <a:pt x="68" y="0"/>
                </a:cubicBezTo>
                <a:cubicBezTo>
                  <a:pt x="63" y="8"/>
                  <a:pt x="91" y="65"/>
                  <a:pt x="94" y="73"/>
                </a:cubicBezTo>
                <a:cubicBezTo>
                  <a:pt x="104" y="100"/>
                  <a:pt x="114" y="157"/>
                  <a:pt x="137" y="174"/>
                </a:cubicBezTo>
                <a:cubicBezTo>
                  <a:pt x="149" y="183"/>
                  <a:pt x="163" y="186"/>
                  <a:pt x="177" y="188"/>
                </a:cubicBezTo>
                <a:cubicBezTo>
                  <a:pt x="198" y="190"/>
                  <a:pt x="218" y="190"/>
                  <a:pt x="239" y="187"/>
                </a:cubicBezTo>
                <a:cubicBezTo>
                  <a:pt x="278" y="181"/>
                  <a:pt x="316" y="164"/>
                  <a:pt x="356" y="168"/>
                </a:cubicBezTo>
                <a:cubicBezTo>
                  <a:pt x="360" y="169"/>
                  <a:pt x="364" y="170"/>
                  <a:pt x="367" y="172"/>
                </a:cubicBezTo>
                <a:cubicBezTo>
                  <a:pt x="377" y="179"/>
                  <a:pt x="372" y="194"/>
                  <a:pt x="366" y="204"/>
                </a:cubicBezTo>
                <a:cubicBezTo>
                  <a:pt x="338" y="253"/>
                  <a:pt x="310" y="303"/>
                  <a:pt x="282" y="352"/>
                </a:cubicBezTo>
                <a:cubicBezTo>
                  <a:pt x="277" y="361"/>
                  <a:pt x="272" y="370"/>
                  <a:pt x="263" y="374"/>
                </a:cubicBezTo>
                <a:cubicBezTo>
                  <a:pt x="255" y="377"/>
                  <a:pt x="245" y="376"/>
                  <a:pt x="237" y="374"/>
                </a:cubicBezTo>
                <a:cubicBezTo>
                  <a:pt x="229" y="373"/>
                  <a:pt x="221" y="371"/>
                  <a:pt x="213" y="369"/>
                </a:cubicBezTo>
                <a:close/>
              </a:path>
            </a:pathLst>
          </a:custGeom>
          <a:solidFill>
            <a:srgbClr val="4263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íṥ1îḍé">
            <a:extLst>
              <a:ext uri="{FF2B5EF4-FFF2-40B4-BE49-F238E27FC236}">
                <a16:creationId xmlns:a16="http://schemas.microsoft.com/office/drawing/2014/main" id="{B9EEBB59-3F3D-45CC-B2A3-0480A124C224}"/>
              </a:ext>
            </a:extLst>
          </p:cNvPr>
          <p:cNvSpPr/>
          <p:nvPr/>
        </p:nvSpPr>
        <p:spPr bwMode="auto">
          <a:xfrm>
            <a:off x="4968875" y="4014788"/>
            <a:ext cx="246063" cy="107950"/>
          </a:xfrm>
          <a:custGeom>
            <a:avLst/>
            <a:gdLst>
              <a:gd name="T0" fmla="*/ 94 w 158"/>
              <a:gd name="T1" fmla="*/ 68 h 70"/>
              <a:gd name="T2" fmla="*/ 121 w 158"/>
              <a:gd name="T3" fmla="*/ 70 h 70"/>
              <a:gd name="T4" fmla="*/ 149 w 158"/>
              <a:gd name="T5" fmla="*/ 64 h 70"/>
              <a:gd name="T6" fmla="*/ 150 w 158"/>
              <a:gd name="T7" fmla="*/ 31 h 70"/>
              <a:gd name="T8" fmla="*/ 120 w 158"/>
              <a:gd name="T9" fmla="*/ 13 h 70"/>
              <a:gd name="T10" fmla="*/ 34 w 158"/>
              <a:gd name="T11" fmla="*/ 0 h 70"/>
              <a:gd name="T12" fmla="*/ 26 w 158"/>
              <a:gd name="T13" fmla="*/ 1 h 70"/>
              <a:gd name="T14" fmla="*/ 17 w 158"/>
              <a:gd name="T15" fmla="*/ 12 h 70"/>
              <a:gd name="T16" fmla="*/ 94 w 158"/>
              <a:gd name="T17" fmla="*/ 6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" h="70">
                <a:moveTo>
                  <a:pt x="94" y="68"/>
                </a:moveTo>
                <a:cubicBezTo>
                  <a:pt x="103" y="69"/>
                  <a:pt x="112" y="69"/>
                  <a:pt x="121" y="70"/>
                </a:cubicBezTo>
                <a:cubicBezTo>
                  <a:pt x="131" y="70"/>
                  <a:pt x="142" y="70"/>
                  <a:pt x="149" y="64"/>
                </a:cubicBezTo>
                <a:cubicBezTo>
                  <a:pt x="158" y="56"/>
                  <a:pt x="157" y="41"/>
                  <a:pt x="150" y="31"/>
                </a:cubicBezTo>
                <a:cubicBezTo>
                  <a:pt x="143" y="21"/>
                  <a:pt x="131" y="16"/>
                  <a:pt x="120" y="13"/>
                </a:cubicBezTo>
                <a:cubicBezTo>
                  <a:pt x="92" y="4"/>
                  <a:pt x="63" y="1"/>
                  <a:pt x="34" y="0"/>
                </a:cubicBezTo>
                <a:cubicBezTo>
                  <a:pt x="31" y="0"/>
                  <a:pt x="28" y="0"/>
                  <a:pt x="26" y="1"/>
                </a:cubicBezTo>
                <a:cubicBezTo>
                  <a:pt x="21" y="3"/>
                  <a:pt x="18" y="8"/>
                  <a:pt x="17" y="12"/>
                </a:cubicBezTo>
                <a:cubicBezTo>
                  <a:pt x="0" y="62"/>
                  <a:pt x="59" y="66"/>
                  <a:pt x="94" y="68"/>
                </a:cubicBezTo>
                <a:close/>
              </a:path>
            </a:pathLst>
          </a:custGeom>
          <a:solidFill>
            <a:srgbClr val="EACD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işḻïḋê">
            <a:extLst>
              <a:ext uri="{FF2B5EF4-FFF2-40B4-BE49-F238E27FC236}">
                <a16:creationId xmlns:a16="http://schemas.microsoft.com/office/drawing/2014/main" id="{89F35B3B-8E7C-42FE-981E-12A4BA795092}"/>
              </a:ext>
            </a:extLst>
          </p:cNvPr>
          <p:cNvSpPr/>
          <p:nvPr/>
        </p:nvSpPr>
        <p:spPr bwMode="auto">
          <a:xfrm>
            <a:off x="4573588" y="4048125"/>
            <a:ext cx="231775" cy="250825"/>
          </a:xfrm>
          <a:custGeom>
            <a:avLst/>
            <a:gdLst>
              <a:gd name="T0" fmla="*/ 1 w 149"/>
              <a:gd name="T1" fmla="*/ 131 h 161"/>
              <a:gd name="T2" fmla="*/ 2 w 149"/>
              <a:gd name="T3" fmla="*/ 143 h 161"/>
              <a:gd name="T4" fmla="*/ 8 w 149"/>
              <a:gd name="T5" fmla="*/ 149 h 161"/>
              <a:gd name="T6" fmla="*/ 66 w 149"/>
              <a:gd name="T7" fmla="*/ 131 h 161"/>
              <a:gd name="T8" fmla="*/ 108 w 149"/>
              <a:gd name="T9" fmla="*/ 81 h 161"/>
              <a:gd name="T10" fmla="*/ 68 w 149"/>
              <a:gd name="T11" fmla="*/ 12 h 161"/>
              <a:gd name="T12" fmla="*/ 1 w 149"/>
              <a:gd name="T13" fmla="*/ 13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61">
                <a:moveTo>
                  <a:pt x="1" y="131"/>
                </a:moveTo>
                <a:cubicBezTo>
                  <a:pt x="1" y="135"/>
                  <a:pt x="0" y="139"/>
                  <a:pt x="2" y="143"/>
                </a:cubicBezTo>
                <a:cubicBezTo>
                  <a:pt x="3" y="145"/>
                  <a:pt x="5" y="147"/>
                  <a:pt x="8" y="149"/>
                </a:cubicBezTo>
                <a:cubicBezTo>
                  <a:pt x="27" y="161"/>
                  <a:pt x="52" y="148"/>
                  <a:pt x="66" y="131"/>
                </a:cubicBezTo>
                <a:cubicBezTo>
                  <a:pt x="80" y="114"/>
                  <a:pt x="90" y="93"/>
                  <a:pt x="108" y="81"/>
                </a:cubicBezTo>
                <a:cubicBezTo>
                  <a:pt x="149" y="52"/>
                  <a:pt x="111" y="0"/>
                  <a:pt x="68" y="12"/>
                </a:cubicBezTo>
                <a:cubicBezTo>
                  <a:pt x="17" y="26"/>
                  <a:pt x="7" y="87"/>
                  <a:pt x="1" y="131"/>
                </a:cubicBezTo>
                <a:close/>
              </a:path>
            </a:pathLst>
          </a:custGeom>
          <a:solidFill>
            <a:srgbClr val="EACD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îṥļiḍé">
            <a:extLst>
              <a:ext uri="{FF2B5EF4-FFF2-40B4-BE49-F238E27FC236}">
                <a16:creationId xmlns:a16="http://schemas.microsoft.com/office/drawing/2014/main" id="{100DF9CF-E3E7-4E10-AA9F-CF2DA3B6D8EB}"/>
              </a:ext>
            </a:extLst>
          </p:cNvPr>
          <p:cNvSpPr/>
          <p:nvPr/>
        </p:nvSpPr>
        <p:spPr bwMode="auto">
          <a:xfrm>
            <a:off x="5166519" y="3775644"/>
            <a:ext cx="952500" cy="790575"/>
          </a:xfrm>
          <a:custGeom>
            <a:avLst/>
            <a:gdLst>
              <a:gd name="T0" fmla="*/ 514 w 612"/>
              <a:gd name="T1" fmla="*/ 265 h 509"/>
              <a:gd name="T2" fmla="*/ 599 w 612"/>
              <a:gd name="T3" fmla="*/ 164 h 509"/>
              <a:gd name="T4" fmla="*/ 548 w 612"/>
              <a:gd name="T5" fmla="*/ 31 h 509"/>
              <a:gd name="T6" fmla="*/ 395 w 612"/>
              <a:gd name="T7" fmla="*/ 75 h 509"/>
              <a:gd name="T8" fmla="*/ 135 w 612"/>
              <a:gd name="T9" fmla="*/ 282 h 509"/>
              <a:gd name="T10" fmla="*/ 2 w 612"/>
              <a:gd name="T11" fmla="*/ 390 h 509"/>
              <a:gd name="T12" fmla="*/ 70 w 612"/>
              <a:gd name="T13" fmla="*/ 505 h 509"/>
              <a:gd name="T14" fmla="*/ 514 w 612"/>
              <a:gd name="T15" fmla="*/ 265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2" h="509">
                <a:moveTo>
                  <a:pt x="514" y="265"/>
                </a:moveTo>
                <a:cubicBezTo>
                  <a:pt x="550" y="238"/>
                  <a:pt x="586" y="209"/>
                  <a:pt x="599" y="164"/>
                </a:cubicBezTo>
                <a:cubicBezTo>
                  <a:pt x="612" y="120"/>
                  <a:pt x="594" y="57"/>
                  <a:pt x="548" y="31"/>
                </a:cubicBezTo>
                <a:cubicBezTo>
                  <a:pt x="491" y="0"/>
                  <a:pt x="436" y="39"/>
                  <a:pt x="395" y="75"/>
                </a:cubicBezTo>
                <a:cubicBezTo>
                  <a:pt x="313" y="149"/>
                  <a:pt x="223" y="214"/>
                  <a:pt x="135" y="282"/>
                </a:cubicBezTo>
                <a:cubicBezTo>
                  <a:pt x="105" y="305"/>
                  <a:pt x="2" y="390"/>
                  <a:pt x="2" y="390"/>
                </a:cubicBezTo>
                <a:cubicBezTo>
                  <a:pt x="0" y="401"/>
                  <a:pt x="55" y="509"/>
                  <a:pt x="70" y="505"/>
                </a:cubicBezTo>
                <a:cubicBezTo>
                  <a:pt x="230" y="463"/>
                  <a:pt x="386" y="359"/>
                  <a:pt x="514" y="265"/>
                </a:cubicBezTo>
                <a:close/>
              </a:path>
            </a:pathLst>
          </a:custGeom>
          <a:solidFill>
            <a:srgbClr val="5149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îṩľîḓé">
            <a:extLst>
              <a:ext uri="{FF2B5EF4-FFF2-40B4-BE49-F238E27FC236}">
                <a16:creationId xmlns:a16="http://schemas.microsoft.com/office/drawing/2014/main" id="{EBC6635C-FA0A-4655-9123-58DA568ABCF9}"/>
              </a:ext>
            </a:extLst>
          </p:cNvPr>
          <p:cNvSpPr/>
          <p:nvPr/>
        </p:nvSpPr>
        <p:spPr bwMode="auto">
          <a:xfrm>
            <a:off x="2848699" y="3531918"/>
            <a:ext cx="925513" cy="614363"/>
          </a:xfrm>
          <a:custGeom>
            <a:avLst/>
            <a:gdLst>
              <a:gd name="T0" fmla="*/ 98 w 595"/>
              <a:gd name="T1" fmla="*/ 271 h 396"/>
              <a:gd name="T2" fmla="*/ 14 w 595"/>
              <a:gd name="T3" fmla="*/ 192 h 396"/>
              <a:gd name="T4" fmla="*/ 59 w 595"/>
              <a:gd name="T5" fmla="*/ 46 h 396"/>
              <a:gd name="T6" fmla="*/ 206 w 595"/>
              <a:gd name="T7" fmla="*/ 50 h 396"/>
              <a:gd name="T8" fmla="*/ 462 w 595"/>
              <a:gd name="T9" fmla="*/ 190 h 396"/>
              <a:gd name="T10" fmla="*/ 592 w 595"/>
              <a:gd name="T11" fmla="*/ 263 h 396"/>
              <a:gd name="T12" fmla="*/ 531 w 595"/>
              <a:gd name="T13" fmla="*/ 396 h 396"/>
              <a:gd name="T14" fmla="*/ 98 w 595"/>
              <a:gd name="T15" fmla="*/ 271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5" h="396">
                <a:moveTo>
                  <a:pt x="98" y="271"/>
                </a:moveTo>
                <a:cubicBezTo>
                  <a:pt x="63" y="254"/>
                  <a:pt x="28" y="233"/>
                  <a:pt x="14" y="192"/>
                </a:cubicBezTo>
                <a:cubicBezTo>
                  <a:pt x="0" y="151"/>
                  <a:pt x="16" y="83"/>
                  <a:pt x="59" y="46"/>
                </a:cubicBezTo>
                <a:cubicBezTo>
                  <a:pt x="113" y="0"/>
                  <a:pt x="167" y="24"/>
                  <a:pt x="206" y="50"/>
                </a:cubicBezTo>
                <a:cubicBezTo>
                  <a:pt x="288" y="103"/>
                  <a:pt x="376" y="145"/>
                  <a:pt x="462" y="190"/>
                </a:cubicBezTo>
                <a:cubicBezTo>
                  <a:pt x="491" y="205"/>
                  <a:pt x="592" y="263"/>
                  <a:pt x="592" y="263"/>
                </a:cubicBezTo>
                <a:cubicBezTo>
                  <a:pt x="595" y="274"/>
                  <a:pt x="545" y="396"/>
                  <a:pt x="531" y="396"/>
                </a:cubicBezTo>
                <a:cubicBezTo>
                  <a:pt x="377" y="395"/>
                  <a:pt x="224" y="332"/>
                  <a:pt x="98" y="271"/>
                </a:cubicBezTo>
                <a:close/>
              </a:path>
            </a:pathLst>
          </a:custGeom>
          <a:solidFill>
            <a:srgbClr val="5149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ïṥ1íḋè">
            <a:extLst>
              <a:ext uri="{FF2B5EF4-FFF2-40B4-BE49-F238E27FC236}">
                <a16:creationId xmlns:a16="http://schemas.microsoft.com/office/drawing/2014/main" id="{F6B5F70F-2BB9-43FB-BB84-5B82CAC2F353}"/>
              </a:ext>
            </a:extLst>
          </p:cNvPr>
          <p:cNvSpPr/>
          <p:nvPr/>
        </p:nvSpPr>
        <p:spPr bwMode="auto">
          <a:xfrm>
            <a:off x="5056188" y="4033838"/>
            <a:ext cx="423863" cy="206375"/>
          </a:xfrm>
          <a:custGeom>
            <a:avLst/>
            <a:gdLst>
              <a:gd name="T0" fmla="*/ 40 w 273"/>
              <a:gd name="T1" fmla="*/ 77 h 132"/>
              <a:gd name="T2" fmla="*/ 139 w 273"/>
              <a:gd name="T3" fmla="*/ 119 h 132"/>
              <a:gd name="T4" fmla="*/ 194 w 273"/>
              <a:gd name="T5" fmla="*/ 131 h 132"/>
              <a:gd name="T6" fmla="*/ 234 w 273"/>
              <a:gd name="T7" fmla="*/ 50 h 132"/>
              <a:gd name="T8" fmla="*/ 176 w 273"/>
              <a:gd name="T9" fmla="*/ 13 h 132"/>
              <a:gd name="T10" fmla="*/ 151 w 273"/>
              <a:gd name="T11" fmla="*/ 46 h 132"/>
              <a:gd name="T12" fmla="*/ 108 w 273"/>
              <a:gd name="T13" fmla="*/ 58 h 132"/>
              <a:gd name="T14" fmla="*/ 27 w 273"/>
              <a:gd name="T15" fmla="*/ 27 h 132"/>
              <a:gd name="T16" fmla="*/ 3 w 273"/>
              <a:gd name="T17" fmla="*/ 37 h 132"/>
              <a:gd name="T18" fmla="*/ 7 w 273"/>
              <a:gd name="T19" fmla="*/ 57 h 132"/>
              <a:gd name="T20" fmla="*/ 24 w 273"/>
              <a:gd name="T21" fmla="*/ 69 h 132"/>
              <a:gd name="T22" fmla="*/ 40 w 273"/>
              <a:gd name="T23" fmla="*/ 7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3" h="132">
                <a:moveTo>
                  <a:pt x="40" y="77"/>
                </a:moveTo>
                <a:cubicBezTo>
                  <a:pt x="72" y="93"/>
                  <a:pt x="105" y="107"/>
                  <a:pt x="139" y="119"/>
                </a:cubicBezTo>
                <a:cubicBezTo>
                  <a:pt x="157" y="125"/>
                  <a:pt x="175" y="131"/>
                  <a:pt x="194" y="131"/>
                </a:cubicBezTo>
                <a:cubicBezTo>
                  <a:pt x="239" y="132"/>
                  <a:pt x="273" y="84"/>
                  <a:pt x="234" y="50"/>
                </a:cubicBezTo>
                <a:cubicBezTo>
                  <a:pt x="217" y="35"/>
                  <a:pt x="197" y="22"/>
                  <a:pt x="176" y="13"/>
                </a:cubicBezTo>
                <a:cubicBezTo>
                  <a:pt x="145" y="0"/>
                  <a:pt x="162" y="26"/>
                  <a:pt x="151" y="46"/>
                </a:cubicBezTo>
                <a:cubicBezTo>
                  <a:pt x="139" y="70"/>
                  <a:pt x="130" y="69"/>
                  <a:pt x="108" y="58"/>
                </a:cubicBezTo>
                <a:cubicBezTo>
                  <a:pt x="79" y="43"/>
                  <a:pt x="61" y="26"/>
                  <a:pt x="27" y="27"/>
                </a:cubicBezTo>
                <a:cubicBezTo>
                  <a:pt x="18" y="27"/>
                  <a:pt x="7" y="29"/>
                  <a:pt x="3" y="37"/>
                </a:cubicBezTo>
                <a:cubicBezTo>
                  <a:pt x="0" y="43"/>
                  <a:pt x="2" y="51"/>
                  <a:pt x="7" y="57"/>
                </a:cubicBezTo>
                <a:cubicBezTo>
                  <a:pt x="11" y="62"/>
                  <a:pt x="18" y="66"/>
                  <a:pt x="24" y="69"/>
                </a:cubicBezTo>
                <a:cubicBezTo>
                  <a:pt x="29" y="72"/>
                  <a:pt x="34" y="74"/>
                  <a:pt x="40" y="77"/>
                </a:cubicBezTo>
                <a:close/>
              </a:path>
            </a:pathLst>
          </a:custGeom>
          <a:solidFill>
            <a:srgbClr val="DD74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iṩliḋè">
            <a:extLst>
              <a:ext uri="{FF2B5EF4-FFF2-40B4-BE49-F238E27FC236}">
                <a16:creationId xmlns:a16="http://schemas.microsoft.com/office/drawing/2014/main" id="{FE68AEDD-4A8C-4244-B56A-84888F7950D6}"/>
              </a:ext>
            </a:extLst>
          </p:cNvPr>
          <p:cNvSpPr/>
          <p:nvPr/>
        </p:nvSpPr>
        <p:spPr bwMode="auto">
          <a:xfrm>
            <a:off x="4362450" y="3106738"/>
            <a:ext cx="1077913" cy="201613"/>
          </a:xfrm>
          <a:custGeom>
            <a:avLst/>
            <a:gdLst>
              <a:gd name="T0" fmla="*/ 597 w 693"/>
              <a:gd name="T1" fmla="*/ 130 h 130"/>
              <a:gd name="T2" fmla="*/ 96 w 693"/>
              <a:gd name="T3" fmla="*/ 130 h 130"/>
              <a:gd name="T4" fmla="*/ 0 w 693"/>
              <a:gd name="T5" fmla="*/ 34 h 130"/>
              <a:gd name="T6" fmla="*/ 0 w 693"/>
              <a:gd name="T7" fmla="*/ 4 h 130"/>
              <a:gd name="T8" fmla="*/ 4 w 693"/>
              <a:gd name="T9" fmla="*/ 0 h 130"/>
              <a:gd name="T10" fmla="*/ 689 w 693"/>
              <a:gd name="T11" fmla="*/ 0 h 130"/>
              <a:gd name="T12" fmla="*/ 693 w 693"/>
              <a:gd name="T13" fmla="*/ 4 h 130"/>
              <a:gd name="T14" fmla="*/ 693 w 693"/>
              <a:gd name="T15" fmla="*/ 34 h 130"/>
              <a:gd name="T16" fmla="*/ 597 w 693"/>
              <a:gd name="T1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3" h="130">
                <a:moveTo>
                  <a:pt x="597" y="130"/>
                </a:moveTo>
                <a:cubicBezTo>
                  <a:pt x="96" y="130"/>
                  <a:pt x="96" y="130"/>
                  <a:pt x="96" y="130"/>
                </a:cubicBezTo>
                <a:cubicBezTo>
                  <a:pt x="43" y="130"/>
                  <a:pt x="0" y="87"/>
                  <a:pt x="0" y="3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89" y="0"/>
                  <a:pt x="689" y="0"/>
                  <a:pt x="689" y="0"/>
                </a:cubicBezTo>
                <a:cubicBezTo>
                  <a:pt x="691" y="0"/>
                  <a:pt x="693" y="2"/>
                  <a:pt x="693" y="4"/>
                </a:cubicBezTo>
                <a:cubicBezTo>
                  <a:pt x="693" y="34"/>
                  <a:pt x="693" y="34"/>
                  <a:pt x="693" y="34"/>
                </a:cubicBezTo>
                <a:cubicBezTo>
                  <a:pt x="693" y="87"/>
                  <a:pt x="650" y="130"/>
                  <a:pt x="597" y="130"/>
                </a:cubicBezTo>
                <a:close/>
              </a:path>
            </a:pathLst>
          </a:custGeom>
          <a:solidFill>
            <a:srgbClr val="F9A4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ïšḻîde">
            <a:extLst>
              <a:ext uri="{FF2B5EF4-FFF2-40B4-BE49-F238E27FC236}">
                <a16:creationId xmlns:a16="http://schemas.microsoft.com/office/drawing/2014/main" id="{2BCD0BC9-8B0A-477C-BE8F-2E3D80D3F140}"/>
              </a:ext>
            </a:extLst>
          </p:cNvPr>
          <p:cNvSpPr/>
          <p:nvPr/>
        </p:nvSpPr>
        <p:spPr bwMode="auto">
          <a:xfrm>
            <a:off x="5607442" y="2628983"/>
            <a:ext cx="623888" cy="201613"/>
          </a:xfrm>
          <a:custGeom>
            <a:avLst/>
            <a:gdLst>
              <a:gd name="T0" fmla="*/ 401 w 401"/>
              <a:gd name="T1" fmla="*/ 65 h 130"/>
              <a:gd name="T2" fmla="*/ 401 w 401"/>
              <a:gd name="T3" fmla="*/ 11 h 130"/>
              <a:gd name="T4" fmla="*/ 389 w 401"/>
              <a:gd name="T5" fmla="*/ 0 h 130"/>
              <a:gd name="T6" fmla="*/ 354 w 401"/>
              <a:gd name="T7" fmla="*/ 0 h 130"/>
              <a:gd name="T8" fmla="*/ 0 w 401"/>
              <a:gd name="T9" fmla="*/ 130 h 130"/>
              <a:gd name="T10" fmla="*/ 337 w 401"/>
              <a:gd name="T11" fmla="*/ 130 h 130"/>
              <a:gd name="T12" fmla="*/ 401 w 401"/>
              <a:gd name="T13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1" h="130">
                <a:moveTo>
                  <a:pt x="401" y="65"/>
                </a:moveTo>
                <a:cubicBezTo>
                  <a:pt x="401" y="11"/>
                  <a:pt x="401" y="11"/>
                  <a:pt x="401" y="11"/>
                </a:cubicBezTo>
                <a:cubicBezTo>
                  <a:pt x="401" y="5"/>
                  <a:pt x="396" y="0"/>
                  <a:pt x="389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272" y="65"/>
                  <a:pt x="127" y="104"/>
                  <a:pt x="0" y="130"/>
                </a:cubicBezTo>
                <a:cubicBezTo>
                  <a:pt x="337" y="130"/>
                  <a:pt x="337" y="130"/>
                  <a:pt x="337" y="130"/>
                </a:cubicBezTo>
                <a:cubicBezTo>
                  <a:pt x="372" y="130"/>
                  <a:pt x="401" y="101"/>
                  <a:pt x="401" y="65"/>
                </a:cubicBezTo>
                <a:close/>
              </a:path>
            </a:pathLst>
          </a:custGeom>
          <a:solidFill>
            <a:srgbClr val="F798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is1ïďé">
            <a:extLst>
              <a:ext uri="{FF2B5EF4-FFF2-40B4-BE49-F238E27FC236}">
                <a16:creationId xmlns:a16="http://schemas.microsoft.com/office/drawing/2014/main" id="{0DA4DFC0-BED2-4B0F-85C8-344015AEB23D}"/>
              </a:ext>
            </a:extLst>
          </p:cNvPr>
          <p:cNvSpPr/>
          <p:nvPr/>
        </p:nvSpPr>
        <p:spPr bwMode="auto">
          <a:xfrm>
            <a:off x="4391025" y="1987550"/>
            <a:ext cx="1020763" cy="79375"/>
          </a:xfrm>
          <a:custGeom>
            <a:avLst/>
            <a:gdLst>
              <a:gd name="T0" fmla="*/ 652 w 657"/>
              <a:gd name="T1" fmla="*/ 0 h 51"/>
              <a:gd name="T2" fmla="*/ 5 w 657"/>
              <a:gd name="T3" fmla="*/ 0 h 51"/>
              <a:gd name="T4" fmla="*/ 0 w 657"/>
              <a:gd name="T5" fmla="*/ 5 h 51"/>
              <a:gd name="T6" fmla="*/ 0 w 657"/>
              <a:gd name="T7" fmla="*/ 46 h 51"/>
              <a:gd name="T8" fmla="*/ 5 w 657"/>
              <a:gd name="T9" fmla="*/ 51 h 51"/>
              <a:gd name="T10" fmla="*/ 652 w 657"/>
              <a:gd name="T11" fmla="*/ 51 h 51"/>
              <a:gd name="T12" fmla="*/ 657 w 657"/>
              <a:gd name="T13" fmla="*/ 46 h 51"/>
              <a:gd name="T14" fmla="*/ 657 w 657"/>
              <a:gd name="T15" fmla="*/ 5 h 51"/>
              <a:gd name="T16" fmla="*/ 652 w 657"/>
              <a:gd name="T1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7" h="51">
                <a:moveTo>
                  <a:pt x="652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9"/>
                  <a:pt x="2" y="51"/>
                  <a:pt x="5" y="51"/>
                </a:cubicBezTo>
                <a:cubicBezTo>
                  <a:pt x="652" y="51"/>
                  <a:pt x="652" y="51"/>
                  <a:pt x="652" y="51"/>
                </a:cubicBezTo>
                <a:cubicBezTo>
                  <a:pt x="655" y="51"/>
                  <a:pt x="657" y="49"/>
                  <a:pt x="657" y="46"/>
                </a:cubicBezTo>
                <a:cubicBezTo>
                  <a:pt x="657" y="5"/>
                  <a:pt x="657" y="5"/>
                  <a:pt x="657" y="5"/>
                </a:cubicBezTo>
                <a:cubicBezTo>
                  <a:pt x="657" y="2"/>
                  <a:pt x="655" y="0"/>
                  <a:pt x="652" y="0"/>
                </a:cubicBezTo>
                <a:close/>
              </a:path>
            </a:pathLst>
          </a:custGeom>
          <a:solidFill>
            <a:srgbClr val="E826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íṥḷïḍé">
            <a:extLst>
              <a:ext uri="{FF2B5EF4-FFF2-40B4-BE49-F238E27FC236}">
                <a16:creationId xmlns:a16="http://schemas.microsoft.com/office/drawing/2014/main" id="{2940FEA0-2F1E-4688-A50D-0B93FD74B073}"/>
              </a:ext>
            </a:extLst>
          </p:cNvPr>
          <p:cNvSpPr/>
          <p:nvPr/>
        </p:nvSpPr>
        <p:spPr bwMode="auto">
          <a:xfrm>
            <a:off x="5251450" y="2076450"/>
            <a:ext cx="158750" cy="142875"/>
          </a:xfrm>
          <a:custGeom>
            <a:avLst/>
            <a:gdLst>
              <a:gd name="T0" fmla="*/ 0 w 102"/>
              <a:gd name="T1" fmla="*/ 92 h 92"/>
              <a:gd name="T2" fmla="*/ 61 w 102"/>
              <a:gd name="T3" fmla="*/ 92 h 92"/>
              <a:gd name="T4" fmla="*/ 102 w 102"/>
              <a:gd name="T5" fmla="*/ 51 h 92"/>
              <a:gd name="T6" fmla="*/ 102 w 102"/>
              <a:gd name="T7" fmla="*/ 35 h 92"/>
              <a:gd name="T8" fmla="*/ 83 w 102"/>
              <a:gd name="T9" fmla="*/ 0 h 92"/>
              <a:gd name="T10" fmla="*/ 0 w 102"/>
              <a:gd name="T11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" h="92">
                <a:moveTo>
                  <a:pt x="0" y="92"/>
                </a:moveTo>
                <a:cubicBezTo>
                  <a:pt x="61" y="92"/>
                  <a:pt x="61" y="92"/>
                  <a:pt x="61" y="92"/>
                </a:cubicBezTo>
                <a:cubicBezTo>
                  <a:pt x="83" y="92"/>
                  <a:pt x="102" y="73"/>
                  <a:pt x="102" y="51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2" y="21"/>
                  <a:pt x="94" y="8"/>
                  <a:pt x="83" y="0"/>
                </a:cubicBezTo>
                <a:cubicBezTo>
                  <a:pt x="70" y="43"/>
                  <a:pt x="29" y="74"/>
                  <a:pt x="0" y="92"/>
                </a:cubicBezTo>
                <a:close/>
              </a:path>
            </a:pathLst>
          </a:custGeom>
          <a:solidFill>
            <a:srgbClr val="8C40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iṣḷîďê">
            <a:extLst>
              <a:ext uri="{FF2B5EF4-FFF2-40B4-BE49-F238E27FC236}">
                <a16:creationId xmlns:a16="http://schemas.microsoft.com/office/drawing/2014/main" id="{C2F1E2D0-0AD1-41A8-8169-8F66E1C438C1}"/>
              </a:ext>
            </a:extLst>
          </p:cNvPr>
          <p:cNvSpPr/>
          <p:nvPr/>
        </p:nvSpPr>
        <p:spPr bwMode="auto">
          <a:xfrm>
            <a:off x="3313112" y="2436812"/>
            <a:ext cx="1020763" cy="168275"/>
          </a:xfrm>
          <a:custGeom>
            <a:avLst/>
            <a:gdLst>
              <a:gd name="T0" fmla="*/ 644 w 657"/>
              <a:gd name="T1" fmla="*/ 109 h 109"/>
              <a:gd name="T2" fmla="*/ 19 w 657"/>
              <a:gd name="T3" fmla="*/ 109 h 109"/>
              <a:gd name="T4" fmla="*/ 0 w 657"/>
              <a:gd name="T5" fmla="*/ 83 h 109"/>
              <a:gd name="T6" fmla="*/ 0 w 657"/>
              <a:gd name="T7" fmla="*/ 16 h 109"/>
              <a:gd name="T8" fmla="*/ 16 w 657"/>
              <a:gd name="T9" fmla="*/ 0 h 109"/>
              <a:gd name="T10" fmla="*/ 641 w 657"/>
              <a:gd name="T11" fmla="*/ 0 h 109"/>
              <a:gd name="T12" fmla="*/ 657 w 657"/>
              <a:gd name="T13" fmla="*/ 16 h 109"/>
              <a:gd name="T14" fmla="*/ 657 w 657"/>
              <a:gd name="T15" fmla="*/ 83 h 109"/>
              <a:gd name="T16" fmla="*/ 644 w 657"/>
              <a:gd name="T17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7" h="109">
                <a:moveTo>
                  <a:pt x="644" y="109"/>
                </a:moveTo>
                <a:cubicBezTo>
                  <a:pt x="19" y="109"/>
                  <a:pt x="19" y="109"/>
                  <a:pt x="19" y="109"/>
                </a:cubicBezTo>
                <a:cubicBezTo>
                  <a:pt x="7" y="100"/>
                  <a:pt x="0" y="92"/>
                  <a:pt x="0" y="8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50" y="0"/>
                  <a:pt x="657" y="7"/>
                  <a:pt x="657" y="16"/>
                </a:cubicBezTo>
                <a:cubicBezTo>
                  <a:pt x="657" y="83"/>
                  <a:pt x="657" y="83"/>
                  <a:pt x="657" y="83"/>
                </a:cubicBezTo>
                <a:cubicBezTo>
                  <a:pt x="657" y="92"/>
                  <a:pt x="650" y="100"/>
                  <a:pt x="644" y="109"/>
                </a:cubicBezTo>
                <a:close/>
              </a:path>
            </a:pathLst>
          </a:custGeom>
          <a:solidFill>
            <a:srgbClr val="B85F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íṧļíḓé">
            <a:extLst>
              <a:ext uri="{FF2B5EF4-FFF2-40B4-BE49-F238E27FC236}">
                <a16:creationId xmlns:a16="http://schemas.microsoft.com/office/drawing/2014/main" id="{229801FC-85B6-40CE-A97D-80723803FB27}"/>
              </a:ext>
            </a:extLst>
          </p:cNvPr>
          <p:cNvSpPr/>
          <p:nvPr/>
        </p:nvSpPr>
        <p:spPr bwMode="auto">
          <a:xfrm>
            <a:off x="1608138" y="1865313"/>
            <a:ext cx="1150938" cy="215900"/>
          </a:xfrm>
          <a:custGeom>
            <a:avLst/>
            <a:gdLst>
              <a:gd name="T0" fmla="*/ 726 w 741"/>
              <a:gd name="T1" fmla="*/ 57 h 139"/>
              <a:gd name="T2" fmla="*/ 698 w 741"/>
              <a:gd name="T3" fmla="*/ 0 h 139"/>
              <a:gd name="T4" fmla="*/ 389 w 741"/>
              <a:gd name="T5" fmla="*/ 0 h 139"/>
              <a:gd name="T6" fmla="*/ 352 w 741"/>
              <a:gd name="T7" fmla="*/ 0 h 139"/>
              <a:gd name="T8" fmla="*/ 43 w 741"/>
              <a:gd name="T9" fmla="*/ 0 h 139"/>
              <a:gd name="T10" fmla="*/ 14 w 741"/>
              <a:gd name="T11" fmla="*/ 57 h 139"/>
              <a:gd name="T12" fmla="*/ 62 w 741"/>
              <a:gd name="T13" fmla="*/ 84 h 139"/>
              <a:gd name="T14" fmla="*/ 79 w 741"/>
              <a:gd name="T15" fmla="*/ 70 h 139"/>
              <a:gd name="T16" fmla="*/ 137 w 741"/>
              <a:gd name="T17" fmla="*/ 79 h 139"/>
              <a:gd name="T18" fmla="*/ 242 w 741"/>
              <a:gd name="T19" fmla="*/ 84 h 139"/>
              <a:gd name="T20" fmla="*/ 302 w 741"/>
              <a:gd name="T21" fmla="*/ 68 h 139"/>
              <a:gd name="T22" fmla="*/ 360 w 741"/>
              <a:gd name="T23" fmla="*/ 110 h 139"/>
              <a:gd name="T24" fmla="*/ 404 w 741"/>
              <a:gd name="T25" fmla="*/ 100 h 139"/>
              <a:gd name="T26" fmla="*/ 426 w 741"/>
              <a:gd name="T27" fmla="*/ 76 h 139"/>
              <a:gd name="T28" fmla="*/ 499 w 741"/>
              <a:gd name="T29" fmla="*/ 84 h 139"/>
              <a:gd name="T30" fmla="*/ 604 w 741"/>
              <a:gd name="T31" fmla="*/ 79 h 139"/>
              <a:gd name="T32" fmla="*/ 662 w 741"/>
              <a:gd name="T33" fmla="*/ 70 h 139"/>
              <a:gd name="T34" fmla="*/ 679 w 741"/>
              <a:gd name="T35" fmla="*/ 84 h 139"/>
              <a:gd name="T36" fmla="*/ 726 w 741"/>
              <a:gd name="T37" fmla="*/ 57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41" h="139">
                <a:moveTo>
                  <a:pt x="726" y="57"/>
                </a:moveTo>
                <a:cubicBezTo>
                  <a:pt x="698" y="0"/>
                  <a:pt x="698" y="0"/>
                  <a:pt x="698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4" y="57"/>
                  <a:pt x="14" y="57"/>
                  <a:pt x="14" y="57"/>
                </a:cubicBezTo>
                <a:cubicBezTo>
                  <a:pt x="0" y="87"/>
                  <a:pt x="47" y="93"/>
                  <a:pt x="62" y="84"/>
                </a:cubicBezTo>
                <a:cubicBezTo>
                  <a:pt x="68" y="80"/>
                  <a:pt x="73" y="74"/>
                  <a:pt x="79" y="70"/>
                </a:cubicBezTo>
                <a:cubicBezTo>
                  <a:pt x="99" y="57"/>
                  <a:pt x="120" y="64"/>
                  <a:pt x="137" y="79"/>
                </a:cubicBezTo>
                <a:cubicBezTo>
                  <a:pt x="137" y="79"/>
                  <a:pt x="191" y="139"/>
                  <a:pt x="242" y="84"/>
                </a:cubicBezTo>
                <a:cubicBezTo>
                  <a:pt x="258" y="66"/>
                  <a:pt x="279" y="56"/>
                  <a:pt x="302" y="68"/>
                </a:cubicBezTo>
                <a:cubicBezTo>
                  <a:pt x="322" y="80"/>
                  <a:pt x="338" y="102"/>
                  <a:pt x="360" y="110"/>
                </a:cubicBezTo>
                <a:cubicBezTo>
                  <a:pt x="375" y="116"/>
                  <a:pt x="392" y="111"/>
                  <a:pt x="404" y="100"/>
                </a:cubicBezTo>
                <a:cubicBezTo>
                  <a:pt x="413" y="93"/>
                  <a:pt x="417" y="82"/>
                  <a:pt x="426" y="76"/>
                </a:cubicBezTo>
                <a:cubicBezTo>
                  <a:pt x="450" y="60"/>
                  <a:pt x="479" y="63"/>
                  <a:pt x="499" y="84"/>
                </a:cubicBezTo>
                <a:cubicBezTo>
                  <a:pt x="550" y="139"/>
                  <a:pt x="604" y="79"/>
                  <a:pt x="604" y="79"/>
                </a:cubicBezTo>
                <a:cubicBezTo>
                  <a:pt x="621" y="64"/>
                  <a:pt x="642" y="57"/>
                  <a:pt x="662" y="70"/>
                </a:cubicBezTo>
                <a:cubicBezTo>
                  <a:pt x="668" y="74"/>
                  <a:pt x="672" y="80"/>
                  <a:pt x="679" y="84"/>
                </a:cubicBezTo>
                <a:cubicBezTo>
                  <a:pt x="694" y="93"/>
                  <a:pt x="741" y="87"/>
                  <a:pt x="726" y="57"/>
                </a:cubicBezTo>
                <a:close/>
              </a:path>
            </a:pathLst>
          </a:custGeom>
          <a:solidFill>
            <a:srgbClr val="3471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îṣľíḋé">
            <a:extLst>
              <a:ext uri="{FF2B5EF4-FFF2-40B4-BE49-F238E27FC236}">
                <a16:creationId xmlns:a16="http://schemas.microsoft.com/office/drawing/2014/main" id="{45174B7F-DC65-4965-9E75-E6BFBD494CA2}"/>
              </a:ext>
            </a:extLst>
          </p:cNvPr>
          <p:cNvSpPr/>
          <p:nvPr/>
        </p:nvSpPr>
        <p:spPr bwMode="auto">
          <a:xfrm>
            <a:off x="2630488" y="1061966"/>
            <a:ext cx="1057275" cy="430213"/>
          </a:xfrm>
          <a:custGeom>
            <a:avLst/>
            <a:gdLst>
              <a:gd name="T0" fmla="*/ 0 w 680"/>
              <a:gd name="T1" fmla="*/ 277 h 277"/>
              <a:gd name="T2" fmla="*/ 0 w 680"/>
              <a:gd name="T3" fmla="*/ 277 h 277"/>
              <a:gd name="T4" fmla="*/ 334 w 680"/>
              <a:gd name="T5" fmla="*/ 0 h 277"/>
              <a:gd name="T6" fmla="*/ 680 w 680"/>
              <a:gd name="T7" fmla="*/ 277 h 277"/>
              <a:gd name="T8" fmla="*/ 0 w 680"/>
              <a:gd name="T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0" h="277">
                <a:moveTo>
                  <a:pt x="0" y="277"/>
                </a:moveTo>
                <a:cubicBezTo>
                  <a:pt x="0" y="277"/>
                  <a:pt x="0" y="277"/>
                  <a:pt x="0" y="277"/>
                </a:cubicBezTo>
                <a:cubicBezTo>
                  <a:pt x="0" y="147"/>
                  <a:pt x="147" y="0"/>
                  <a:pt x="334" y="0"/>
                </a:cubicBezTo>
                <a:cubicBezTo>
                  <a:pt x="521" y="0"/>
                  <a:pt x="680" y="147"/>
                  <a:pt x="680" y="277"/>
                </a:cubicBezTo>
                <a:lnTo>
                  <a:pt x="0" y="277"/>
                </a:lnTo>
                <a:close/>
              </a:path>
            </a:pathLst>
          </a:custGeom>
          <a:solidFill>
            <a:srgbClr val="F9A4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ïSliḑé">
            <a:extLst>
              <a:ext uri="{FF2B5EF4-FFF2-40B4-BE49-F238E27FC236}">
                <a16:creationId xmlns:a16="http://schemas.microsoft.com/office/drawing/2014/main" id="{F65A8E09-9294-4D60-B34E-4CA0F743CF51}"/>
              </a:ext>
            </a:extLst>
          </p:cNvPr>
          <p:cNvSpPr/>
          <p:nvPr/>
        </p:nvSpPr>
        <p:spPr bwMode="auto">
          <a:xfrm>
            <a:off x="5384800" y="1452166"/>
            <a:ext cx="549275" cy="323850"/>
          </a:xfrm>
          <a:custGeom>
            <a:avLst/>
            <a:gdLst>
              <a:gd name="T0" fmla="*/ 214 w 353"/>
              <a:gd name="T1" fmla="*/ 0 h 209"/>
              <a:gd name="T2" fmla="*/ 0 w 353"/>
              <a:gd name="T3" fmla="*/ 209 h 209"/>
              <a:gd name="T4" fmla="*/ 353 w 353"/>
              <a:gd name="T5" fmla="*/ 209 h 209"/>
              <a:gd name="T6" fmla="*/ 214 w 353"/>
              <a:gd name="T7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3" h="209">
                <a:moveTo>
                  <a:pt x="214" y="0"/>
                </a:moveTo>
                <a:cubicBezTo>
                  <a:pt x="173" y="109"/>
                  <a:pt x="80" y="173"/>
                  <a:pt x="0" y="209"/>
                </a:cubicBezTo>
                <a:cubicBezTo>
                  <a:pt x="353" y="209"/>
                  <a:pt x="353" y="209"/>
                  <a:pt x="353" y="209"/>
                </a:cubicBezTo>
                <a:cubicBezTo>
                  <a:pt x="351" y="125"/>
                  <a:pt x="283" y="38"/>
                  <a:pt x="214" y="0"/>
                </a:cubicBezTo>
                <a:close/>
              </a:path>
            </a:pathLst>
          </a:custGeom>
          <a:solidFill>
            <a:srgbClr val="F798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íSļíďé">
            <a:extLst>
              <a:ext uri="{FF2B5EF4-FFF2-40B4-BE49-F238E27FC236}">
                <a16:creationId xmlns:a16="http://schemas.microsoft.com/office/drawing/2014/main" id="{2FA5C24D-6178-4B3E-9C7E-3DCD659ACBDF}"/>
              </a:ext>
            </a:extLst>
          </p:cNvPr>
          <p:cNvSpPr/>
          <p:nvPr/>
        </p:nvSpPr>
        <p:spPr bwMode="auto">
          <a:xfrm>
            <a:off x="4667250" y="1485900"/>
            <a:ext cx="49213" cy="58738"/>
          </a:xfrm>
          <a:custGeom>
            <a:avLst/>
            <a:gdLst>
              <a:gd name="T0" fmla="*/ 23 w 32"/>
              <a:gd name="T1" fmla="*/ 24 h 37"/>
              <a:gd name="T2" fmla="*/ 4 w 32"/>
              <a:gd name="T3" fmla="*/ 33 h 37"/>
              <a:gd name="T4" fmla="*/ 9 w 32"/>
              <a:gd name="T5" fmla="*/ 13 h 37"/>
              <a:gd name="T6" fmla="*/ 28 w 32"/>
              <a:gd name="T7" fmla="*/ 4 h 37"/>
              <a:gd name="T8" fmla="*/ 23 w 32"/>
              <a:gd name="T9" fmla="*/ 2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7">
                <a:moveTo>
                  <a:pt x="23" y="24"/>
                </a:moveTo>
                <a:cubicBezTo>
                  <a:pt x="16" y="32"/>
                  <a:pt x="7" y="37"/>
                  <a:pt x="4" y="33"/>
                </a:cubicBezTo>
                <a:cubicBezTo>
                  <a:pt x="0" y="30"/>
                  <a:pt x="3" y="21"/>
                  <a:pt x="9" y="13"/>
                </a:cubicBezTo>
                <a:cubicBezTo>
                  <a:pt x="16" y="5"/>
                  <a:pt x="25" y="0"/>
                  <a:pt x="28" y="4"/>
                </a:cubicBezTo>
                <a:cubicBezTo>
                  <a:pt x="32" y="7"/>
                  <a:pt x="30" y="16"/>
                  <a:pt x="23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î$1îdé">
            <a:extLst>
              <a:ext uri="{FF2B5EF4-FFF2-40B4-BE49-F238E27FC236}">
                <a16:creationId xmlns:a16="http://schemas.microsoft.com/office/drawing/2014/main" id="{CE50E15B-3599-4839-9ED1-734F916B923A}"/>
              </a:ext>
            </a:extLst>
          </p:cNvPr>
          <p:cNvSpPr/>
          <p:nvPr/>
        </p:nvSpPr>
        <p:spPr bwMode="auto">
          <a:xfrm>
            <a:off x="5048250" y="1493838"/>
            <a:ext cx="58738" cy="44450"/>
          </a:xfrm>
          <a:custGeom>
            <a:avLst/>
            <a:gdLst>
              <a:gd name="T0" fmla="*/ 23 w 38"/>
              <a:gd name="T1" fmla="*/ 21 h 28"/>
              <a:gd name="T2" fmla="*/ 2 w 38"/>
              <a:gd name="T3" fmla="*/ 23 h 28"/>
              <a:gd name="T4" fmla="*/ 14 w 38"/>
              <a:gd name="T5" fmla="*/ 6 h 28"/>
              <a:gd name="T6" fmla="*/ 35 w 38"/>
              <a:gd name="T7" fmla="*/ 4 h 28"/>
              <a:gd name="T8" fmla="*/ 23 w 38"/>
              <a:gd name="T9" fmla="*/ 2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28">
                <a:moveTo>
                  <a:pt x="23" y="21"/>
                </a:moveTo>
                <a:cubicBezTo>
                  <a:pt x="14" y="27"/>
                  <a:pt x="4" y="28"/>
                  <a:pt x="2" y="23"/>
                </a:cubicBezTo>
                <a:cubicBezTo>
                  <a:pt x="0" y="19"/>
                  <a:pt x="5" y="11"/>
                  <a:pt x="14" y="6"/>
                </a:cubicBezTo>
                <a:cubicBezTo>
                  <a:pt x="23" y="1"/>
                  <a:pt x="33" y="0"/>
                  <a:pt x="35" y="4"/>
                </a:cubicBezTo>
                <a:cubicBezTo>
                  <a:pt x="38" y="8"/>
                  <a:pt x="32" y="16"/>
                  <a:pt x="23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îṡ1ïdè">
            <a:extLst>
              <a:ext uri="{FF2B5EF4-FFF2-40B4-BE49-F238E27FC236}">
                <a16:creationId xmlns:a16="http://schemas.microsoft.com/office/drawing/2014/main" id="{F17BCE4F-EDC8-4682-95D1-36377110FC81}"/>
              </a:ext>
            </a:extLst>
          </p:cNvPr>
          <p:cNvSpPr/>
          <p:nvPr/>
        </p:nvSpPr>
        <p:spPr bwMode="auto">
          <a:xfrm>
            <a:off x="4865688" y="1489075"/>
            <a:ext cx="34925" cy="65088"/>
          </a:xfrm>
          <a:custGeom>
            <a:avLst/>
            <a:gdLst>
              <a:gd name="T0" fmla="*/ 20 w 22"/>
              <a:gd name="T1" fmla="*/ 22 h 41"/>
              <a:gd name="T2" fmla="*/ 7 w 22"/>
              <a:gd name="T3" fmla="*/ 40 h 41"/>
              <a:gd name="T4" fmla="*/ 3 w 22"/>
              <a:gd name="T5" fmla="*/ 19 h 41"/>
              <a:gd name="T6" fmla="*/ 15 w 22"/>
              <a:gd name="T7" fmla="*/ 1 h 41"/>
              <a:gd name="T8" fmla="*/ 20 w 22"/>
              <a:gd name="T9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41">
                <a:moveTo>
                  <a:pt x="20" y="22"/>
                </a:moveTo>
                <a:cubicBezTo>
                  <a:pt x="17" y="33"/>
                  <a:pt x="12" y="41"/>
                  <a:pt x="7" y="40"/>
                </a:cubicBezTo>
                <a:cubicBezTo>
                  <a:pt x="2" y="38"/>
                  <a:pt x="0" y="29"/>
                  <a:pt x="3" y="19"/>
                </a:cubicBezTo>
                <a:cubicBezTo>
                  <a:pt x="5" y="8"/>
                  <a:pt x="10" y="0"/>
                  <a:pt x="15" y="1"/>
                </a:cubicBezTo>
                <a:cubicBezTo>
                  <a:pt x="20" y="2"/>
                  <a:pt x="22" y="12"/>
                  <a:pt x="2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îṥlídè">
            <a:extLst>
              <a:ext uri="{FF2B5EF4-FFF2-40B4-BE49-F238E27FC236}">
                <a16:creationId xmlns:a16="http://schemas.microsoft.com/office/drawing/2014/main" id="{D626FC52-09D3-447B-BB7B-A406E96D21B5}"/>
              </a:ext>
            </a:extLst>
          </p:cNvPr>
          <p:cNvSpPr/>
          <p:nvPr/>
        </p:nvSpPr>
        <p:spPr bwMode="auto">
          <a:xfrm>
            <a:off x="4773613" y="1444625"/>
            <a:ext cx="49213" cy="53975"/>
          </a:xfrm>
          <a:custGeom>
            <a:avLst/>
            <a:gdLst>
              <a:gd name="T0" fmla="*/ 23 w 32"/>
              <a:gd name="T1" fmla="*/ 12 h 35"/>
              <a:gd name="T2" fmla="*/ 29 w 32"/>
              <a:gd name="T3" fmla="*/ 32 h 35"/>
              <a:gd name="T4" fmla="*/ 10 w 32"/>
              <a:gd name="T5" fmla="*/ 23 h 35"/>
              <a:gd name="T6" fmla="*/ 3 w 32"/>
              <a:gd name="T7" fmla="*/ 3 h 35"/>
              <a:gd name="T8" fmla="*/ 23 w 32"/>
              <a:gd name="T9" fmla="*/ 1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5">
                <a:moveTo>
                  <a:pt x="23" y="12"/>
                </a:moveTo>
                <a:cubicBezTo>
                  <a:pt x="30" y="20"/>
                  <a:pt x="32" y="29"/>
                  <a:pt x="29" y="32"/>
                </a:cubicBezTo>
                <a:cubicBezTo>
                  <a:pt x="25" y="35"/>
                  <a:pt x="17" y="32"/>
                  <a:pt x="10" y="23"/>
                </a:cubicBezTo>
                <a:cubicBezTo>
                  <a:pt x="3" y="15"/>
                  <a:pt x="0" y="6"/>
                  <a:pt x="3" y="3"/>
                </a:cubicBezTo>
                <a:cubicBezTo>
                  <a:pt x="7" y="0"/>
                  <a:pt x="16" y="4"/>
                  <a:pt x="23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í$ľidè">
            <a:extLst>
              <a:ext uri="{FF2B5EF4-FFF2-40B4-BE49-F238E27FC236}">
                <a16:creationId xmlns:a16="http://schemas.microsoft.com/office/drawing/2014/main" id="{D247F762-2395-475A-9117-8941464838E3}"/>
              </a:ext>
            </a:extLst>
          </p:cNvPr>
          <p:cNvSpPr/>
          <p:nvPr/>
        </p:nvSpPr>
        <p:spPr bwMode="auto">
          <a:xfrm>
            <a:off x="4957763" y="1460500"/>
            <a:ext cx="60325" cy="38100"/>
          </a:xfrm>
          <a:custGeom>
            <a:avLst/>
            <a:gdLst>
              <a:gd name="T0" fmla="*/ 23 w 39"/>
              <a:gd name="T1" fmla="*/ 4 h 25"/>
              <a:gd name="T2" fmla="*/ 37 w 39"/>
              <a:gd name="T3" fmla="*/ 20 h 25"/>
              <a:gd name="T4" fmla="*/ 16 w 39"/>
              <a:gd name="T5" fmla="*/ 21 h 25"/>
              <a:gd name="T6" fmla="*/ 2 w 39"/>
              <a:gd name="T7" fmla="*/ 5 h 25"/>
              <a:gd name="T8" fmla="*/ 23 w 39"/>
              <a:gd name="T9" fmla="*/ 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25">
                <a:moveTo>
                  <a:pt x="23" y="4"/>
                </a:moveTo>
                <a:cubicBezTo>
                  <a:pt x="33" y="8"/>
                  <a:pt x="39" y="15"/>
                  <a:pt x="37" y="20"/>
                </a:cubicBezTo>
                <a:cubicBezTo>
                  <a:pt x="36" y="24"/>
                  <a:pt x="26" y="25"/>
                  <a:pt x="16" y="21"/>
                </a:cubicBezTo>
                <a:cubicBezTo>
                  <a:pt x="6" y="17"/>
                  <a:pt x="0" y="10"/>
                  <a:pt x="2" y="5"/>
                </a:cubicBezTo>
                <a:cubicBezTo>
                  <a:pt x="3" y="1"/>
                  <a:pt x="13" y="0"/>
                  <a:pt x="2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íş1iḋê">
            <a:extLst>
              <a:ext uri="{FF2B5EF4-FFF2-40B4-BE49-F238E27FC236}">
                <a16:creationId xmlns:a16="http://schemas.microsoft.com/office/drawing/2014/main" id="{D1D99428-F52E-49E5-9D5C-A531769FBABE}"/>
              </a:ext>
            </a:extLst>
          </p:cNvPr>
          <p:cNvSpPr/>
          <p:nvPr/>
        </p:nvSpPr>
        <p:spPr bwMode="auto">
          <a:xfrm>
            <a:off x="4576763" y="1995488"/>
            <a:ext cx="433388" cy="76200"/>
          </a:xfrm>
          <a:custGeom>
            <a:avLst/>
            <a:gdLst>
              <a:gd name="T0" fmla="*/ 0 w 279"/>
              <a:gd name="T1" fmla="*/ 0 h 49"/>
              <a:gd name="T2" fmla="*/ 172 w 279"/>
              <a:gd name="T3" fmla="*/ 49 h 49"/>
              <a:gd name="T4" fmla="*/ 279 w 279"/>
              <a:gd name="T5" fmla="*/ 49 h 49"/>
              <a:gd name="T6" fmla="*/ 0 w 279"/>
              <a:gd name="T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" h="49">
                <a:moveTo>
                  <a:pt x="0" y="0"/>
                </a:moveTo>
                <a:cubicBezTo>
                  <a:pt x="172" y="49"/>
                  <a:pt x="172" y="49"/>
                  <a:pt x="172" y="49"/>
                </a:cubicBezTo>
                <a:cubicBezTo>
                  <a:pt x="279" y="49"/>
                  <a:pt x="279" y="49"/>
                  <a:pt x="279" y="49"/>
                </a:cubicBezTo>
                <a:cubicBezTo>
                  <a:pt x="279" y="49"/>
                  <a:pt x="175" y="1"/>
                  <a:pt x="0" y="0"/>
                </a:cubicBezTo>
                <a:close/>
              </a:path>
            </a:pathLst>
          </a:custGeom>
          <a:solidFill>
            <a:srgbClr val="CA2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işḷïḓé">
            <a:extLst>
              <a:ext uri="{FF2B5EF4-FFF2-40B4-BE49-F238E27FC236}">
                <a16:creationId xmlns:a16="http://schemas.microsoft.com/office/drawing/2014/main" id="{D6BF894D-A411-4224-A9EC-4EE42C8300B6}"/>
              </a:ext>
            </a:extLst>
          </p:cNvPr>
          <p:cNvSpPr/>
          <p:nvPr/>
        </p:nvSpPr>
        <p:spPr bwMode="auto">
          <a:xfrm>
            <a:off x="3050323" y="1847906"/>
            <a:ext cx="1036638" cy="152400"/>
          </a:xfrm>
          <a:custGeom>
            <a:avLst/>
            <a:gdLst>
              <a:gd name="T0" fmla="*/ 659 w 667"/>
              <a:gd name="T1" fmla="*/ 98 h 98"/>
              <a:gd name="T2" fmla="*/ 8 w 667"/>
              <a:gd name="T3" fmla="*/ 98 h 98"/>
              <a:gd name="T4" fmla="*/ 0 w 667"/>
              <a:gd name="T5" fmla="*/ 90 h 98"/>
              <a:gd name="T6" fmla="*/ 0 w 667"/>
              <a:gd name="T7" fmla="*/ 8 h 98"/>
              <a:gd name="T8" fmla="*/ 8 w 667"/>
              <a:gd name="T9" fmla="*/ 0 h 98"/>
              <a:gd name="T10" fmla="*/ 659 w 667"/>
              <a:gd name="T11" fmla="*/ 0 h 98"/>
              <a:gd name="T12" fmla="*/ 667 w 667"/>
              <a:gd name="T13" fmla="*/ 8 h 98"/>
              <a:gd name="T14" fmla="*/ 667 w 667"/>
              <a:gd name="T15" fmla="*/ 90 h 98"/>
              <a:gd name="T16" fmla="*/ 659 w 667"/>
              <a:gd name="T1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7" h="98">
                <a:moveTo>
                  <a:pt x="659" y="98"/>
                </a:move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4"/>
                  <a:pt x="0" y="90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9" y="0"/>
                  <a:pt x="659" y="0"/>
                  <a:pt x="659" y="0"/>
                </a:cubicBezTo>
                <a:cubicBezTo>
                  <a:pt x="663" y="0"/>
                  <a:pt x="667" y="4"/>
                  <a:pt x="667" y="8"/>
                </a:cubicBezTo>
                <a:cubicBezTo>
                  <a:pt x="667" y="90"/>
                  <a:pt x="667" y="90"/>
                  <a:pt x="667" y="90"/>
                </a:cubicBezTo>
                <a:cubicBezTo>
                  <a:pt x="667" y="94"/>
                  <a:pt x="663" y="98"/>
                  <a:pt x="659" y="98"/>
                </a:cubicBezTo>
                <a:close/>
              </a:path>
            </a:pathLst>
          </a:custGeom>
          <a:solidFill>
            <a:srgbClr val="954B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îsļïḑê">
            <a:extLst>
              <a:ext uri="{FF2B5EF4-FFF2-40B4-BE49-F238E27FC236}">
                <a16:creationId xmlns:a16="http://schemas.microsoft.com/office/drawing/2014/main" id="{9982E967-108F-4608-9CFB-714501459638}"/>
              </a:ext>
            </a:extLst>
          </p:cNvPr>
          <p:cNvSpPr/>
          <p:nvPr/>
        </p:nvSpPr>
        <p:spPr bwMode="auto">
          <a:xfrm>
            <a:off x="4867548" y="2530475"/>
            <a:ext cx="473075" cy="134938"/>
          </a:xfrm>
          <a:custGeom>
            <a:avLst/>
            <a:gdLst>
              <a:gd name="T0" fmla="*/ 0 w 304"/>
              <a:gd name="T1" fmla="*/ 0 h 87"/>
              <a:gd name="T2" fmla="*/ 214 w 304"/>
              <a:gd name="T3" fmla="*/ 87 h 87"/>
              <a:gd name="T4" fmla="*/ 304 w 304"/>
              <a:gd name="T5" fmla="*/ 1 h 87"/>
              <a:gd name="T6" fmla="*/ 0 w 304"/>
              <a:gd name="T7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4" h="87">
                <a:moveTo>
                  <a:pt x="0" y="0"/>
                </a:moveTo>
                <a:cubicBezTo>
                  <a:pt x="0" y="0"/>
                  <a:pt x="164" y="49"/>
                  <a:pt x="214" y="87"/>
                </a:cubicBezTo>
                <a:cubicBezTo>
                  <a:pt x="304" y="1"/>
                  <a:pt x="304" y="1"/>
                  <a:pt x="304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8C40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îṧḻïḑe">
            <a:extLst>
              <a:ext uri="{FF2B5EF4-FFF2-40B4-BE49-F238E27FC236}">
                <a16:creationId xmlns:a16="http://schemas.microsoft.com/office/drawing/2014/main" id="{F9690EB1-307E-482C-956E-20CFDEE07A4E}"/>
              </a:ext>
            </a:extLst>
          </p:cNvPr>
          <p:cNvSpPr/>
          <p:nvPr/>
        </p:nvSpPr>
        <p:spPr bwMode="auto">
          <a:xfrm>
            <a:off x="2886869" y="2278994"/>
            <a:ext cx="774700" cy="168275"/>
          </a:xfrm>
          <a:custGeom>
            <a:avLst/>
            <a:gdLst>
              <a:gd name="T0" fmla="*/ 396 w 499"/>
              <a:gd name="T1" fmla="*/ 108 h 108"/>
              <a:gd name="T2" fmla="*/ 499 w 499"/>
              <a:gd name="T3" fmla="*/ 0 h 108"/>
              <a:gd name="T4" fmla="*/ 0 w 499"/>
              <a:gd name="T5" fmla="*/ 0 h 108"/>
              <a:gd name="T6" fmla="*/ 396 w 499"/>
              <a:gd name="T7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9" h="108">
                <a:moveTo>
                  <a:pt x="396" y="108"/>
                </a:moveTo>
                <a:cubicBezTo>
                  <a:pt x="499" y="0"/>
                  <a:pt x="499" y="0"/>
                  <a:pt x="49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227" y="16"/>
                  <a:pt x="396" y="108"/>
                </a:cubicBezTo>
                <a:close/>
              </a:path>
            </a:pathLst>
          </a:custGeom>
          <a:solidFill>
            <a:srgbClr val="FFC2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íşḻídê">
            <a:extLst>
              <a:ext uri="{FF2B5EF4-FFF2-40B4-BE49-F238E27FC236}">
                <a16:creationId xmlns:a16="http://schemas.microsoft.com/office/drawing/2014/main" id="{F1131C11-C238-4885-B47E-55916908A144}"/>
              </a:ext>
            </a:extLst>
          </p:cNvPr>
          <p:cNvSpPr/>
          <p:nvPr/>
        </p:nvSpPr>
        <p:spPr bwMode="auto">
          <a:xfrm>
            <a:off x="4402138" y="1422400"/>
            <a:ext cx="381000" cy="350838"/>
          </a:xfrm>
          <a:custGeom>
            <a:avLst/>
            <a:gdLst>
              <a:gd name="T0" fmla="*/ 0 w 245"/>
              <a:gd name="T1" fmla="*/ 226 h 226"/>
              <a:gd name="T2" fmla="*/ 245 w 245"/>
              <a:gd name="T3" fmla="*/ 0 h 226"/>
              <a:gd name="T4" fmla="*/ 0 w 245"/>
              <a:gd name="T5" fmla="*/ 22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" h="226">
                <a:moveTo>
                  <a:pt x="0" y="226"/>
                </a:moveTo>
                <a:cubicBezTo>
                  <a:pt x="0" y="226"/>
                  <a:pt x="41" y="41"/>
                  <a:pt x="245" y="0"/>
                </a:cubicBezTo>
                <a:cubicBezTo>
                  <a:pt x="245" y="0"/>
                  <a:pt x="92" y="87"/>
                  <a:pt x="0" y="226"/>
                </a:cubicBezTo>
                <a:close/>
              </a:path>
            </a:pathLst>
          </a:custGeom>
          <a:solidFill>
            <a:srgbClr val="FCBB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íṣ1îḋe">
            <a:extLst>
              <a:ext uri="{FF2B5EF4-FFF2-40B4-BE49-F238E27FC236}">
                <a16:creationId xmlns:a16="http://schemas.microsoft.com/office/drawing/2014/main" id="{8D4AC533-2F11-43FB-9086-DAA887EAB21D}"/>
              </a:ext>
            </a:extLst>
          </p:cNvPr>
          <p:cNvSpPr/>
          <p:nvPr/>
        </p:nvSpPr>
        <p:spPr bwMode="auto">
          <a:xfrm>
            <a:off x="5537200" y="4157663"/>
            <a:ext cx="554038" cy="307975"/>
          </a:xfrm>
          <a:custGeom>
            <a:avLst/>
            <a:gdLst>
              <a:gd name="T0" fmla="*/ 21 w 356"/>
              <a:gd name="T1" fmla="*/ 199 h 199"/>
              <a:gd name="T2" fmla="*/ 0 w 356"/>
              <a:gd name="T3" fmla="*/ 177 h 199"/>
              <a:gd name="T4" fmla="*/ 153 w 356"/>
              <a:gd name="T5" fmla="*/ 29 h 199"/>
              <a:gd name="T6" fmla="*/ 244 w 356"/>
              <a:gd name="T7" fmla="*/ 29 h 199"/>
              <a:gd name="T8" fmla="*/ 356 w 356"/>
              <a:gd name="T9" fmla="*/ 96 h 199"/>
              <a:gd name="T10" fmla="*/ 341 w 356"/>
              <a:gd name="T11" fmla="*/ 122 h 199"/>
              <a:gd name="T12" fmla="*/ 228 w 356"/>
              <a:gd name="T13" fmla="*/ 54 h 199"/>
              <a:gd name="T14" fmla="*/ 176 w 356"/>
              <a:gd name="T15" fmla="*/ 50 h 199"/>
              <a:gd name="T16" fmla="*/ 175 w 356"/>
              <a:gd name="T17" fmla="*/ 51 h 199"/>
              <a:gd name="T18" fmla="*/ 21 w 356"/>
              <a:gd name="T19" fmla="*/ 1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6" h="199">
                <a:moveTo>
                  <a:pt x="21" y="199"/>
                </a:moveTo>
                <a:cubicBezTo>
                  <a:pt x="0" y="177"/>
                  <a:pt x="0" y="177"/>
                  <a:pt x="0" y="177"/>
                </a:cubicBezTo>
                <a:cubicBezTo>
                  <a:pt x="153" y="29"/>
                  <a:pt x="153" y="29"/>
                  <a:pt x="153" y="29"/>
                </a:cubicBezTo>
                <a:cubicBezTo>
                  <a:pt x="166" y="16"/>
                  <a:pt x="200" y="0"/>
                  <a:pt x="244" y="29"/>
                </a:cubicBezTo>
                <a:cubicBezTo>
                  <a:pt x="356" y="96"/>
                  <a:pt x="356" y="96"/>
                  <a:pt x="356" y="96"/>
                </a:cubicBezTo>
                <a:cubicBezTo>
                  <a:pt x="341" y="122"/>
                  <a:pt x="341" y="122"/>
                  <a:pt x="341" y="122"/>
                </a:cubicBezTo>
                <a:cubicBezTo>
                  <a:pt x="228" y="54"/>
                  <a:pt x="228" y="54"/>
                  <a:pt x="228" y="54"/>
                </a:cubicBezTo>
                <a:cubicBezTo>
                  <a:pt x="193" y="32"/>
                  <a:pt x="176" y="50"/>
                  <a:pt x="176" y="50"/>
                </a:cubicBezTo>
                <a:cubicBezTo>
                  <a:pt x="175" y="51"/>
                  <a:pt x="175" y="51"/>
                  <a:pt x="175" y="51"/>
                </a:cubicBezTo>
                <a:lnTo>
                  <a:pt x="21" y="199"/>
                </a:lnTo>
                <a:close/>
              </a:path>
            </a:pathLst>
          </a:custGeom>
          <a:solidFill>
            <a:srgbClr val="DE1F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îṥliḓe">
            <a:extLst>
              <a:ext uri="{FF2B5EF4-FFF2-40B4-BE49-F238E27FC236}">
                <a16:creationId xmlns:a16="http://schemas.microsoft.com/office/drawing/2014/main" id="{7B68B06A-32F8-4F58-BBE1-B41557ECF1CF}"/>
              </a:ext>
            </a:extLst>
          </p:cNvPr>
          <p:cNvSpPr/>
          <p:nvPr/>
        </p:nvSpPr>
        <p:spPr bwMode="auto">
          <a:xfrm>
            <a:off x="5765800" y="4205288"/>
            <a:ext cx="42863" cy="39688"/>
          </a:xfrm>
          <a:custGeom>
            <a:avLst/>
            <a:gdLst>
              <a:gd name="T0" fmla="*/ 5 w 27"/>
              <a:gd name="T1" fmla="*/ 0 h 25"/>
              <a:gd name="T2" fmla="*/ 0 w 27"/>
              <a:gd name="T3" fmla="*/ 4 h 25"/>
              <a:gd name="T4" fmla="*/ 23 w 27"/>
              <a:gd name="T5" fmla="*/ 25 h 25"/>
              <a:gd name="T6" fmla="*/ 27 w 27"/>
              <a:gd name="T7" fmla="*/ 21 h 25"/>
              <a:gd name="T8" fmla="*/ 5 w 27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5">
                <a:moveTo>
                  <a:pt x="5" y="0"/>
                </a:moveTo>
                <a:lnTo>
                  <a:pt x="0" y="4"/>
                </a:lnTo>
                <a:lnTo>
                  <a:pt x="23" y="25"/>
                </a:lnTo>
                <a:lnTo>
                  <a:pt x="27" y="21"/>
                </a:lnTo>
                <a:lnTo>
                  <a:pt x="5" y="0"/>
                </a:lnTo>
                <a:close/>
              </a:path>
            </a:pathLst>
          </a:custGeom>
          <a:solidFill>
            <a:srgbClr val="EE3E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îṣḷîḓe">
            <a:extLst>
              <a:ext uri="{FF2B5EF4-FFF2-40B4-BE49-F238E27FC236}">
                <a16:creationId xmlns:a16="http://schemas.microsoft.com/office/drawing/2014/main" id="{54DE40A7-500A-4761-A70D-03423F0921A7}"/>
              </a:ext>
            </a:extLst>
          </p:cNvPr>
          <p:cNvSpPr/>
          <p:nvPr/>
        </p:nvSpPr>
        <p:spPr bwMode="auto">
          <a:xfrm>
            <a:off x="5789613" y="4186238"/>
            <a:ext cx="30163" cy="49213"/>
          </a:xfrm>
          <a:custGeom>
            <a:avLst/>
            <a:gdLst>
              <a:gd name="T0" fmla="*/ 19 w 19"/>
              <a:gd name="T1" fmla="*/ 27 h 31"/>
              <a:gd name="T2" fmla="*/ 5 w 19"/>
              <a:gd name="T3" fmla="*/ 0 h 31"/>
              <a:gd name="T4" fmla="*/ 0 w 19"/>
              <a:gd name="T5" fmla="*/ 3 h 31"/>
              <a:gd name="T6" fmla="*/ 14 w 19"/>
              <a:gd name="T7" fmla="*/ 31 h 31"/>
              <a:gd name="T8" fmla="*/ 19 w 19"/>
              <a:gd name="T9" fmla="*/ 2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1">
                <a:moveTo>
                  <a:pt x="19" y="27"/>
                </a:moveTo>
                <a:cubicBezTo>
                  <a:pt x="5" y="0"/>
                  <a:pt x="5" y="0"/>
                  <a:pt x="5" y="0"/>
                </a:cubicBezTo>
                <a:cubicBezTo>
                  <a:pt x="4" y="1"/>
                  <a:pt x="2" y="2"/>
                  <a:pt x="0" y="3"/>
                </a:cubicBezTo>
                <a:cubicBezTo>
                  <a:pt x="14" y="31"/>
                  <a:pt x="14" y="31"/>
                  <a:pt x="14" y="31"/>
                </a:cubicBezTo>
                <a:cubicBezTo>
                  <a:pt x="15" y="30"/>
                  <a:pt x="17" y="29"/>
                  <a:pt x="19" y="27"/>
                </a:cubicBezTo>
                <a:close/>
              </a:path>
            </a:pathLst>
          </a:custGeom>
          <a:solidFill>
            <a:srgbClr val="EE3E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îṥļîḑè">
            <a:extLst>
              <a:ext uri="{FF2B5EF4-FFF2-40B4-BE49-F238E27FC236}">
                <a16:creationId xmlns:a16="http://schemas.microsoft.com/office/drawing/2014/main" id="{2E99E247-F1B9-4176-8857-40A8341A96F6}"/>
              </a:ext>
            </a:extLst>
          </p:cNvPr>
          <p:cNvSpPr/>
          <p:nvPr/>
        </p:nvSpPr>
        <p:spPr bwMode="auto">
          <a:xfrm>
            <a:off x="5819775" y="4176713"/>
            <a:ext cx="14288" cy="50800"/>
          </a:xfrm>
          <a:custGeom>
            <a:avLst/>
            <a:gdLst>
              <a:gd name="T0" fmla="*/ 9 w 9"/>
              <a:gd name="T1" fmla="*/ 31 h 32"/>
              <a:gd name="T2" fmla="*/ 6 w 9"/>
              <a:gd name="T3" fmla="*/ 0 h 32"/>
              <a:gd name="T4" fmla="*/ 0 w 9"/>
              <a:gd name="T5" fmla="*/ 1 h 32"/>
              <a:gd name="T6" fmla="*/ 4 w 9"/>
              <a:gd name="T7" fmla="*/ 32 h 32"/>
              <a:gd name="T8" fmla="*/ 9 w 9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32">
                <a:moveTo>
                  <a:pt x="9" y="31"/>
                </a:moveTo>
                <a:cubicBezTo>
                  <a:pt x="6" y="0"/>
                  <a:pt x="6" y="0"/>
                  <a:pt x="6" y="0"/>
                </a:cubicBezTo>
                <a:cubicBezTo>
                  <a:pt x="4" y="1"/>
                  <a:pt x="2" y="1"/>
                  <a:pt x="0" y="1"/>
                </a:cubicBezTo>
                <a:cubicBezTo>
                  <a:pt x="4" y="32"/>
                  <a:pt x="4" y="32"/>
                  <a:pt x="4" y="32"/>
                </a:cubicBezTo>
                <a:cubicBezTo>
                  <a:pt x="5" y="31"/>
                  <a:pt x="7" y="31"/>
                  <a:pt x="9" y="31"/>
                </a:cubicBezTo>
                <a:close/>
              </a:path>
            </a:pathLst>
          </a:custGeom>
          <a:solidFill>
            <a:srgbClr val="EE3E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íṡľïḓe">
            <a:extLst>
              <a:ext uri="{FF2B5EF4-FFF2-40B4-BE49-F238E27FC236}">
                <a16:creationId xmlns:a16="http://schemas.microsoft.com/office/drawing/2014/main" id="{4FC275F9-42BC-4683-A3A6-0F4C13761BB1}"/>
              </a:ext>
            </a:extLst>
          </p:cNvPr>
          <p:cNvSpPr/>
          <p:nvPr/>
        </p:nvSpPr>
        <p:spPr bwMode="auto">
          <a:xfrm>
            <a:off x="5838825" y="4176713"/>
            <a:ext cx="20638" cy="47625"/>
          </a:xfrm>
          <a:custGeom>
            <a:avLst/>
            <a:gdLst>
              <a:gd name="T0" fmla="*/ 7 w 13"/>
              <a:gd name="T1" fmla="*/ 30 h 30"/>
              <a:gd name="T2" fmla="*/ 13 w 13"/>
              <a:gd name="T3" fmla="*/ 1 h 30"/>
              <a:gd name="T4" fmla="*/ 7 w 13"/>
              <a:gd name="T5" fmla="*/ 0 h 30"/>
              <a:gd name="T6" fmla="*/ 0 w 13"/>
              <a:gd name="T7" fmla="*/ 30 h 30"/>
              <a:gd name="T8" fmla="*/ 7 w 13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30">
                <a:moveTo>
                  <a:pt x="7" y="30"/>
                </a:moveTo>
                <a:cubicBezTo>
                  <a:pt x="13" y="1"/>
                  <a:pt x="13" y="1"/>
                  <a:pt x="13" y="1"/>
                </a:cubicBezTo>
                <a:cubicBezTo>
                  <a:pt x="11" y="1"/>
                  <a:pt x="9" y="0"/>
                  <a:pt x="7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2" y="30"/>
                  <a:pt x="4" y="30"/>
                  <a:pt x="7" y="30"/>
                </a:cubicBezTo>
                <a:close/>
              </a:path>
            </a:pathLst>
          </a:custGeom>
          <a:solidFill>
            <a:srgbClr val="EE3E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išḻïḑe">
            <a:extLst>
              <a:ext uri="{FF2B5EF4-FFF2-40B4-BE49-F238E27FC236}">
                <a16:creationId xmlns:a16="http://schemas.microsoft.com/office/drawing/2014/main" id="{0FB9FC3E-B716-4C69-8CCC-C7165F35D60C}"/>
              </a:ext>
            </a:extLst>
          </p:cNvPr>
          <p:cNvSpPr/>
          <p:nvPr/>
        </p:nvSpPr>
        <p:spPr bwMode="auto">
          <a:xfrm>
            <a:off x="5856288" y="4184650"/>
            <a:ext cx="36513" cy="44450"/>
          </a:xfrm>
          <a:custGeom>
            <a:avLst/>
            <a:gdLst>
              <a:gd name="T0" fmla="*/ 18 w 23"/>
              <a:gd name="T1" fmla="*/ 0 h 28"/>
              <a:gd name="T2" fmla="*/ 0 w 23"/>
              <a:gd name="T3" fmla="*/ 26 h 28"/>
              <a:gd name="T4" fmla="*/ 7 w 23"/>
              <a:gd name="T5" fmla="*/ 28 h 28"/>
              <a:gd name="T6" fmla="*/ 23 w 23"/>
              <a:gd name="T7" fmla="*/ 2 h 28"/>
              <a:gd name="T8" fmla="*/ 18 w 23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28">
                <a:moveTo>
                  <a:pt x="18" y="0"/>
                </a:moveTo>
                <a:cubicBezTo>
                  <a:pt x="0" y="26"/>
                  <a:pt x="0" y="26"/>
                  <a:pt x="0" y="26"/>
                </a:cubicBezTo>
                <a:cubicBezTo>
                  <a:pt x="2" y="27"/>
                  <a:pt x="4" y="27"/>
                  <a:pt x="7" y="28"/>
                </a:cubicBezTo>
                <a:cubicBezTo>
                  <a:pt x="23" y="2"/>
                  <a:pt x="23" y="2"/>
                  <a:pt x="23" y="2"/>
                </a:cubicBezTo>
                <a:cubicBezTo>
                  <a:pt x="21" y="1"/>
                  <a:pt x="20" y="1"/>
                  <a:pt x="18" y="0"/>
                </a:cubicBezTo>
                <a:close/>
              </a:path>
            </a:pathLst>
          </a:custGeom>
          <a:solidFill>
            <a:srgbClr val="EE3E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îSḻîḋe">
            <a:extLst>
              <a:ext uri="{FF2B5EF4-FFF2-40B4-BE49-F238E27FC236}">
                <a16:creationId xmlns:a16="http://schemas.microsoft.com/office/drawing/2014/main" id="{9FD3BF29-329D-4E47-9331-2C7BD9C022A4}"/>
              </a:ext>
            </a:extLst>
          </p:cNvPr>
          <p:cNvSpPr/>
          <p:nvPr/>
        </p:nvSpPr>
        <p:spPr bwMode="auto">
          <a:xfrm>
            <a:off x="3355312" y="5237909"/>
            <a:ext cx="1035050" cy="1023938"/>
          </a:xfrm>
          <a:custGeom>
            <a:avLst/>
            <a:gdLst>
              <a:gd name="T0" fmla="*/ 211 w 665"/>
              <a:gd name="T1" fmla="*/ 659 h 659"/>
              <a:gd name="T2" fmla="*/ 665 w 665"/>
              <a:gd name="T3" fmla="*/ 273 h 659"/>
              <a:gd name="T4" fmla="*/ 402 w 665"/>
              <a:gd name="T5" fmla="*/ 0 h 659"/>
              <a:gd name="T6" fmla="*/ 0 w 665"/>
              <a:gd name="T7" fmla="*/ 440 h 659"/>
              <a:gd name="T8" fmla="*/ 211 w 665"/>
              <a:gd name="T9" fmla="*/ 659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659">
                <a:moveTo>
                  <a:pt x="211" y="659"/>
                </a:moveTo>
                <a:cubicBezTo>
                  <a:pt x="665" y="273"/>
                  <a:pt x="665" y="273"/>
                  <a:pt x="665" y="273"/>
                </a:cubicBezTo>
                <a:cubicBezTo>
                  <a:pt x="402" y="0"/>
                  <a:pt x="402" y="0"/>
                  <a:pt x="402" y="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440"/>
                  <a:pt x="65" y="570"/>
                  <a:pt x="211" y="659"/>
                </a:cubicBezTo>
                <a:close/>
              </a:path>
            </a:pathLst>
          </a:custGeom>
          <a:solidFill>
            <a:srgbClr val="E826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îṡ1ïḍê">
            <a:extLst>
              <a:ext uri="{FF2B5EF4-FFF2-40B4-BE49-F238E27FC236}">
                <a16:creationId xmlns:a16="http://schemas.microsoft.com/office/drawing/2014/main" id="{7840B4CA-22E8-4519-9BEC-F7B406C5FA5F}"/>
              </a:ext>
            </a:extLst>
          </p:cNvPr>
          <p:cNvSpPr/>
          <p:nvPr/>
        </p:nvSpPr>
        <p:spPr bwMode="auto">
          <a:xfrm>
            <a:off x="5314950" y="4184650"/>
            <a:ext cx="509588" cy="525463"/>
          </a:xfrm>
          <a:custGeom>
            <a:avLst/>
            <a:gdLst>
              <a:gd name="T0" fmla="*/ 321 w 321"/>
              <a:gd name="T1" fmla="*/ 304 h 331"/>
              <a:gd name="T2" fmla="*/ 29 w 321"/>
              <a:gd name="T3" fmla="*/ 0 h 331"/>
              <a:gd name="T4" fmla="*/ 0 w 321"/>
              <a:gd name="T5" fmla="*/ 28 h 331"/>
              <a:gd name="T6" fmla="*/ 291 w 321"/>
              <a:gd name="T7" fmla="*/ 331 h 331"/>
              <a:gd name="T8" fmla="*/ 321 w 321"/>
              <a:gd name="T9" fmla="*/ 304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1" h="331">
                <a:moveTo>
                  <a:pt x="321" y="304"/>
                </a:moveTo>
                <a:lnTo>
                  <a:pt x="29" y="0"/>
                </a:lnTo>
                <a:lnTo>
                  <a:pt x="0" y="28"/>
                </a:lnTo>
                <a:lnTo>
                  <a:pt x="291" y="331"/>
                </a:lnTo>
                <a:lnTo>
                  <a:pt x="321" y="304"/>
                </a:lnTo>
                <a:close/>
              </a:path>
            </a:pathLst>
          </a:custGeom>
          <a:solidFill>
            <a:srgbClr val="E1E0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iṣlïḑè">
            <a:extLst>
              <a:ext uri="{FF2B5EF4-FFF2-40B4-BE49-F238E27FC236}">
                <a16:creationId xmlns:a16="http://schemas.microsoft.com/office/drawing/2014/main" id="{5CBE41AF-DA5B-4C79-A988-B60BEE05AAFF}"/>
              </a:ext>
            </a:extLst>
          </p:cNvPr>
          <p:cNvSpPr/>
          <p:nvPr/>
        </p:nvSpPr>
        <p:spPr bwMode="auto">
          <a:xfrm>
            <a:off x="5378450" y="4173538"/>
            <a:ext cx="457200" cy="476250"/>
          </a:xfrm>
          <a:custGeom>
            <a:avLst/>
            <a:gdLst>
              <a:gd name="T0" fmla="*/ 288 w 288"/>
              <a:gd name="T1" fmla="*/ 282 h 300"/>
              <a:gd name="T2" fmla="*/ 17 w 288"/>
              <a:gd name="T3" fmla="*/ 0 h 300"/>
              <a:gd name="T4" fmla="*/ 0 w 288"/>
              <a:gd name="T5" fmla="*/ 18 h 300"/>
              <a:gd name="T6" fmla="*/ 270 w 288"/>
              <a:gd name="T7" fmla="*/ 300 h 300"/>
              <a:gd name="T8" fmla="*/ 288 w 288"/>
              <a:gd name="T9" fmla="*/ 282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300">
                <a:moveTo>
                  <a:pt x="288" y="282"/>
                </a:moveTo>
                <a:lnTo>
                  <a:pt x="17" y="0"/>
                </a:lnTo>
                <a:lnTo>
                  <a:pt x="0" y="18"/>
                </a:lnTo>
                <a:lnTo>
                  <a:pt x="270" y="300"/>
                </a:lnTo>
                <a:lnTo>
                  <a:pt x="288" y="282"/>
                </a:lnTo>
                <a:close/>
              </a:path>
            </a:pathLst>
          </a:custGeom>
          <a:solidFill>
            <a:srgbClr val="F1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íṧḻïdê">
            <a:extLst>
              <a:ext uri="{FF2B5EF4-FFF2-40B4-BE49-F238E27FC236}">
                <a16:creationId xmlns:a16="http://schemas.microsoft.com/office/drawing/2014/main" id="{73BD632A-506E-4FDD-A11A-09F8908188D9}"/>
              </a:ext>
            </a:extLst>
          </p:cNvPr>
          <p:cNvSpPr/>
          <p:nvPr/>
        </p:nvSpPr>
        <p:spPr bwMode="auto">
          <a:xfrm>
            <a:off x="5341938" y="4257675"/>
            <a:ext cx="409575" cy="474663"/>
          </a:xfrm>
          <a:custGeom>
            <a:avLst/>
            <a:gdLst>
              <a:gd name="T0" fmla="*/ 0 w 263"/>
              <a:gd name="T1" fmla="*/ 0 h 305"/>
              <a:gd name="T2" fmla="*/ 224 w 263"/>
              <a:gd name="T3" fmla="*/ 305 h 305"/>
              <a:gd name="T4" fmla="*/ 263 w 263"/>
              <a:gd name="T5" fmla="*/ 273 h 305"/>
              <a:gd name="T6" fmla="*/ 0 w 263"/>
              <a:gd name="T7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3" h="305">
                <a:moveTo>
                  <a:pt x="0" y="0"/>
                </a:moveTo>
                <a:cubicBezTo>
                  <a:pt x="0" y="0"/>
                  <a:pt x="195" y="219"/>
                  <a:pt x="224" y="305"/>
                </a:cubicBezTo>
                <a:cubicBezTo>
                  <a:pt x="263" y="273"/>
                  <a:pt x="263" y="273"/>
                  <a:pt x="263" y="273"/>
                </a:cubicBezTo>
                <a:lnTo>
                  <a:pt x="0" y="0"/>
                </a:lnTo>
                <a:close/>
              </a:path>
            </a:pathLst>
          </a:custGeom>
          <a:solidFill>
            <a:srgbClr val="D61F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îṥḷïdê">
            <a:extLst>
              <a:ext uri="{FF2B5EF4-FFF2-40B4-BE49-F238E27FC236}">
                <a16:creationId xmlns:a16="http://schemas.microsoft.com/office/drawing/2014/main" id="{3CE04130-59E5-4F8D-B21F-1DC70FF9FE12}"/>
              </a:ext>
            </a:extLst>
          </p:cNvPr>
          <p:cNvSpPr/>
          <p:nvPr/>
        </p:nvSpPr>
        <p:spPr bwMode="auto">
          <a:xfrm>
            <a:off x="4716463" y="4826000"/>
            <a:ext cx="863600" cy="455613"/>
          </a:xfrm>
          <a:custGeom>
            <a:avLst/>
            <a:gdLst>
              <a:gd name="T0" fmla="*/ 0 w 555"/>
              <a:gd name="T1" fmla="*/ 74 h 293"/>
              <a:gd name="T2" fmla="*/ 211 w 555"/>
              <a:gd name="T3" fmla="*/ 293 h 293"/>
              <a:gd name="T4" fmla="*/ 555 w 555"/>
              <a:gd name="T5" fmla="*/ 0 h 293"/>
              <a:gd name="T6" fmla="*/ 0 w 555"/>
              <a:gd name="T7" fmla="*/ 74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293">
                <a:moveTo>
                  <a:pt x="0" y="74"/>
                </a:moveTo>
                <a:cubicBezTo>
                  <a:pt x="0" y="74"/>
                  <a:pt x="65" y="204"/>
                  <a:pt x="211" y="293"/>
                </a:cubicBezTo>
                <a:cubicBezTo>
                  <a:pt x="555" y="0"/>
                  <a:pt x="555" y="0"/>
                  <a:pt x="555" y="0"/>
                </a:cubicBezTo>
                <a:cubicBezTo>
                  <a:pt x="178" y="195"/>
                  <a:pt x="0" y="74"/>
                  <a:pt x="0" y="74"/>
                </a:cubicBezTo>
                <a:close/>
              </a:path>
            </a:pathLst>
          </a:custGeom>
          <a:solidFill>
            <a:srgbClr val="BC2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iṣ1îdé">
            <a:extLst>
              <a:ext uri="{FF2B5EF4-FFF2-40B4-BE49-F238E27FC236}">
                <a16:creationId xmlns:a16="http://schemas.microsoft.com/office/drawing/2014/main" id="{FBC17AF9-BDFC-4E58-A4CC-F93985AB7A2E}"/>
              </a:ext>
            </a:extLst>
          </p:cNvPr>
          <p:cNvSpPr/>
          <p:nvPr/>
        </p:nvSpPr>
        <p:spPr bwMode="auto">
          <a:xfrm>
            <a:off x="4903788" y="4432300"/>
            <a:ext cx="665163" cy="669925"/>
          </a:xfrm>
          <a:custGeom>
            <a:avLst/>
            <a:gdLst>
              <a:gd name="T0" fmla="*/ 231 w 419"/>
              <a:gd name="T1" fmla="*/ 422 h 422"/>
              <a:gd name="T2" fmla="*/ 419 w 419"/>
              <a:gd name="T3" fmla="*/ 263 h 422"/>
              <a:gd name="T4" fmla="*/ 165 w 419"/>
              <a:gd name="T5" fmla="*/ 0 h 422"/>
              <a:gd name="T6" fmla="*/ 0 w 419"/>
              <a:gd name="T7" fmla="*/ 182 h 422"/>
              <a:gd name="T8" fmla="*/ 231 w 419"/>
              <a:gd name="T9" fmla="*/ 422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" h="422">
                <a:moveTo>
                  <a:pt x="231" y="422"/>
                </a:moveTo>
                <a:lnTo>
                  <a:pt x="419" y="263"/>
                </a:lnTo>
                <a:lnTo>
                  <a:pt x="165" y="0"/>
                </a:lnTo>
                <a:lnTo>
                  <a:pt x="0" y="182"/>
                </a:lnTo>
                <a:lnTo>
                  <a:pt x="231" y="422"/>
                </a:lnTo>
                <a:close/>
              </a:path>
            </a:pathLst>
          </a:custGeom>
          <a:solidFill>
            <a:srgbClr val="9ED4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i$líďè">
            <a:extLst>
              <a:ext uri="{FF2B5EF4-FFF2-40B4-BE49-F238E27FC236}">
                <a16:creationId xmlns:a16="http://schemas.microsoft.com/office/drawing/2014/main" id="{48C873AD-FBEC-4BAE-87F4-DC647CA18259}"/>
              </a:ext>
            </a:extLst>
          </p:cNvPr>
          <p:cNvSpPr/>
          <p:nvPr/>
        </p:nvSpPr>
        <p:spPr bwMode="auto">
          <a:xfrm>
            <a:off x="5133975" y="4849813"/>
            <a:ext cx="434975" cy="252413"/>
          </a:xfrm>
          <a:custGeom>
            <a:avLst/>
            <a:gdLst>
              <a:gd name="T0" fmla="*/ 280 w 280"/>
              <a:gd name="T1" fmla="*/ 0 h 163"/>
              <a:gd name="T2" fmla="*/ 0 w 280"/>
              <a:gd name="T3" fmla="*/ 71 h 163"/>
              <a:gd name="T4" fmla="*/ 88 w 280"/>
              <a:gd name="T5" fmla="*/ 163 h 163"/>
              <a:gd name="T6" fmla="*/ 280 w 280"/>
              <a:gd name="T7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" h="163">
                <a:moveTo>
                  <a:pt x="280" y="0"/>
                </a:moveTo>
                <a:cubicBezTo>
                  <a:pt x="280" y="0"/>
                  <a:pt x="142" y="84"/>
                  <a:pt x="0" y="71"/>
                </a:cubicBezTo>
                <a:cubicBezTo>
                  <a:pt x="88" y="163"/>
                  <a:pt x="88" y="163"/>
                  <a:pt x="88" y="163"/>
                </a:cubicBezTo>
                <a:lnTo>
                  <a:pt x="280" y="0"/>
                </a:lnTo>
                <a:close/>
              </a:path>
            </a:pathLst>
          </a:custGeom>
          <a:solidFill>
            <a:srgbClr val="77C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iŝḻíḓe">
            <a:extLst>
              <a:ext uri="{FF2B5EF4-FFF2-40B4-BE49-F238E27FC236}">
                <a16:creationId xmlns:a16="http://schemas.microsoft.com/office/drawing/2014/main" id="{47A63809-9DF9-4796-A117-E0502174E782}"/>
              </a:ext>
            </a:extLst>
          </p:cNvPr>
          <p:cNvSpPr/>
          <p:nvPr/>
        </p:nvSpPr>
        <p:spPr bwMode="auto">
          <a:xfrm>
            <a:off x="4911725" y="4730750"/>
            <a:ext cx="352425" cy="390525"/>
          </a:xfrm>
          <a:custGeom>
            <a:avLst/>
            <a:gdLst>
              <a:gd name="T0" fmla="*/ 0 w 222"/>
              <a:gd name="T1" fmla="*/ 0 h 246"/>
              <a:gd name="T2" fmla="*/ 222 w 222"/>
              <a:gd name="T3" fmla="*/ 229 h 246"/>
              <a:gd name="T4" fmla="*/ 202 w 222"/>
              <a:gd name="T5" fmla="*/ 246 h 246"/>
              <a:gd name="T6" fmla="*/ 0 w 222"/>
              <a:gd name="T7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2" h="246">
                <a:moveTo>
                  <a:pt x="0" y="0"/>
                </a:moveTo>
                <a:lnTo>
                  <a:pt x="222" y="229"/>
                </a:lnTo>
                <a:lnTo>
                  <a:pt x="202" y="246"/>
                </a:lnTo>
                <a:lnTo>
                  <a:pt x="0" y="0"/>
                </a:lnTo>
                <a:close/>
              </a:path>
            </a:pathLst>
          </a:custGeom>
          <a:solidFill>
            <a:srgbClr val="CA2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i$líḓê">
            <a:extLst>
              <a:ext uri="{FF2B5EF4-FFF2-40B4-BE49-F238E27FC236}">
                <a16:creationId xmlns:a16="http://schemas.microsoft.com/office/drawing/2014/main" id="{C9867983-CCA6-4DA5-A05E-ACFA59382095}"/>
              </a:ext>
            </a:extLst>
          </p:cNvPr>
          <p:cNvSpPr/>
          <p:nvPr/>
        </p:nvSpPr>
        <p:spPr bwMode="auto">
          <a:xfrm>
            <a:off x="5605463" y="4438650"/>
            <a:ext cx="230188" cy="211138"/>
          </a:xfrm>
          <a:custGeom>
            <a:avLst/>
            <a:gdLst>
              <a:gd name="T0" fmla="*/ 149 w 149"/>
              <a:gd name="T1" fmla="*/ 118 h 136"/>
              <a:gd name="T2" fmla="*/ 130 w 149"/>
              <a:gd name="T3" fmla="*/ 136 h 136"/>
              <a:gd name="T4" fmla="*/ 0 w 149"/>
              <a:gd name="T5" fmla="*/ 0 h 136"/>
              <a:gd name="T6" fmla="*/ 149 w 149"/>
              <a:gd name="T7" fmla="*/ 1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" h="136">
                <a:moveTo>
                  <a:pt x="149" y="118"/>
                </a:moveTo>
                <a:cubicBezTo>
                  <a:pt x="130" y="136"/>
                  <a:pt x="130" y="136"/>
                  <a:pt x="130" y="136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10" y="114"/>
                  <a:pt x="149" y="118"/>
                </a:cubicBezTo>
                <a:close/>
              </a:path>
            </a:pathLst>
          </a:custGeom>
          <a:solidFill>
            <a:srgbClr val="D8D5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iŝḻiďé">
            <a:extLst>
              <a:ext uri="{FF2B5EF4-FFF2-40B4-BE49-F238E27FC236}">
                <a16:creationId xmlns:a16="http://schemas.microsoft.com/office/drawing/2014/main" id="{72E05264-70C1-4081-94AB-6361DB04AAB6}"/>
              </a:ext>
            </a:extLst>
          </p:cNvPr>
          <p:cNvSpPr/>
          <p:nvPr/>
        </p:nvSpPr>
        <p:spPr bwMode="auto">
          <a:xfrm>
            <a:off x="7616305" y="4603750"/>
            <a:ext cx="530225" cy="687388"/>
          </a:xfrm>
          <a:custGeom>
            <a:avLst/>
            <a:gdLst>
              <a:gd name="T0" fmla="*/ 24 w 341"/>
              <a:gd name="T1" fmla="*/ 229 h 443"/>
              <a:gd name="T2" fmla="*/ 23 w 341"/>
              <a:gd name="T3" fmla="*/ 255 h 443"/>
              <a:gd name="T4" fmla="*/ 53 w 341"/>
              <a:gd name="T5" fmla="*/ 388 h 443"/>
              <a:gd name="T6" fmla="*/ 211 w 341"/>
              <a:gd name="T7" fmla="*/ 431 h 443"/>
              <a:gd name="T8" fmla="*/ 297 w 341"/>
              <a:gd name="T9" fmla="*/ 375 h 443"/>
              <a:gd name="T10" fmla="*/ 333 w 341"/>
              <a:gd name="T11" fmla="*/ 286 h 443"/>
              <a:gd name="T12" fmla="*/ 330 w 341"/>
              <a:gd name="T13" fmla="*/ 149 h 443"/>
              <a:gd name="T14" fmla="*/ 290 w 341"/>
              <a:gd name="T15" fmla="*/ 67 h 443"/>
              <a:gd name="T16" fmla="*/ 239 w 341"/>
              <a:gd name="T17" fmla="*/ 28 h 443"/>
              <a:gd name="T18" fmla="*/ 176 w 341"/>
              <a:gd name="T19" fmla="*/ 12 h 443"/>
              <a:gd name="T20" fmla="*/ 80 w 341"/>
              <a:gd name="T21" fmla="*/ 3 h 443"/>
              <a:gd name="T22" fmla="*/ 3 w 341"/>
              <a:gd name="T23" fmla="*/ 35 h 443"/>
              <a:gd name="T24" fmla="*/ 3 w 341"/>
              <a:gd name="T25" fmla="*/ 69 h 443"/>
              <a:gd name="T26" fmla="*/ 24 w 341"/>
              <a:gd name="T27" fmla="*/ 229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1" h="443">
                <a:moveTo>
                  <a:pt x="24" y="229"/>
                </a:moveTo>
                <a:cubicBezTo>
                  <a:pt x="24" y="238"/>
                  <a:pt x="24" y="246"/>
                  <a:pt x="23" y="255"/>
                </a:cubicBezTo>
                <a:cubicBezTo>
                  <a:pt x="22" y="298"/>
                  <a:pt x="27" y="350"/>
                  <a:pt x="53" y="388"/>
                </a:cubicBezTo>
                <a:cubicBezTo>
                  <a:pt x="89" y="440"/>
                  <a:pt x="152" y="443"/>
                  <a:pt x="211" y="431"/>
                </a:cubicBezTo>
                <a:cubicBezTo>
                  <a:pt x="248" y="424"/>
                  <a:pt x="278" y="402"/>
                  <a:pt x="297" y="375"/>
                </a:cubicBezTo>
                <a:cubicBezTo>
                  <a:pt x="317" y="349"/>
                  <a:pt x="327" y="318"/>
                  <a:pt x="333" y="286"/>
                </a:cubicBezTo>
                <a:cubicBezTo>
                  <a:pt x="341" y="241"/>
                  <a:pt x="341" y="194"/>
                  <a:pt x="330" y="149"/>
                </a:cubicBezTo>
                <a:cubicBezTo>
                  <a:pt x="323" y="120"/>
                  <a:pt x="311" y="91"/>
                  <a:pt x="290" y="67"/>
                </a:cubicBezTo>
                <a:cubicBezTo>
                  <a:pt x="277" y="51"/>
                  <a:pt x="259" y="37"/>
                  <a:pt x="239" y="28"/>
                </a:cubicBezTo>
                <a:cubicBezTo>
                  <a:pt x="219" y="19"/>
                  <a:pt x="197" y="18"/>
                  <a:pt x="176" y="12"/>
                </a:cubicBezTo>
                <a:cubicBezTo>
                  <a:pt x="145" y="4"/>
                  <a:pt x="112" y="0"/>
                  <a:pt x="80" y="3"/>
                </a:cubicBezTo>
                <a:cubicBezTo>
                  <a:pt x="53" y="5"/>
                  <a:pt x="11" y="9"/>
                  <a:pt x="3" y="35"/>
                </a:cubicBezTo>
                <a:cubicBezTo>
                  <a:pt x="0" y="46"/>
                  <a:pt x="1" y="58"/>
                  <a:pt x="3" y="69"/>
                </a:cubicBezTo>
                <a:cubicBezTo>
                  <a:pt x="13" y="125"/>
                  <a:pt x="23" y="175"/>
                  <a:pt x="24" y="229"/>
                </a:cubicBezTo>
                <a:close/>
              </a:path>
            </a:pathLst>
          </a:custGeom>
          <a:solidFill>
            <a:srgbClr val="E0C8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íŝlíḑê">
            <a:extLst>
              <a:ext uri="{FF2B5EF4-FFF2-40B4-BE49-F238E27FC236}">
                <a16:creationId xmlns:a16="http://schemas.microsoft.com/office/drawing/2014/main" id="{6047599A-04EB-4D7A-A91E-C1E4C5BA967D}"/>
              </a:ext>
            </a:extLst>
          </p:cNvPr>
          <p:cNvSpPr/>
          <p:nvPr/>
        </p:nvSpPr>
        <p:spPr bwMode="auto">
          <a:xfrm>
            <a:off x="6176963" y="4954588"/>
            <a:ext cx="231775" cy="508000"/>
          </a:xfrm>
          <a:custGeom>
            <a:avLst/>
            <a:gdLst>
              <a:gd name="T0" fmla="*/ 21 w 149"/>
              <a:gd name="T1" fmla="*/ 74 h 327"/>
              <a:gd name="T2" fmla="*/ 13 w 149"/>
              <a:gd name="T3" fmla="*/ 88 h 327"/>
              <a:gd name="T4" fmla="*/ 14 w 149"/>
              <a:gd name="T5" fmla="*/ 163 h 327"/>
              <a:gd name="T6" fmla="*/ 66 w 149"/>
              <a:gd name="T7" fmla="*/ 239 h 327"/>
              <a:gd name="T8" fmla="*/ 67 w 149"/>
              <a:gd name="T9" fmla="*/ 270 h 327"/>
              <a:gd name="T10" fmla="*/ 62 w 149"/>
              <a:gd name="T11" fmla="*/ 300 h 327"/>
              <a:gd name="T12" fmla="*/ 60 w 149"/>
              <a:gd name="T13" fmla="*/ 309 h 327"/>
              <a:gd name="T14" fmla="*/ 78 w 149"/>
              <a:gd name="T15" fmla="*/ 327 h 327"/>
              <a:gd name="T16" fmla="*/ 111 w 149"/>
              <a:gd name="T17" fmla="*/ 240 h 327"/>
              <a:gd name="T18" fmla="*/ 100 w 149"/>
              <a:gd name="T19" fmla="*/ 193 h 327"/>
              <a:gd name="T20" fmla="*/ 117 w 149"/>
              <a:gd name="T21" fmla="*/ 138 h 327"/>
              <a:gd name="T22" fmla="*/ 132 w 149"/>
              <a:gd name="T23" fmla="*/ 104 h 327"/>
              <a:gd name="T24" fmla="*/ 146 w 149"/>
              <a:gd name="T25" fmla="*/ 56 h 327"/>
              <a:gd name="T26" fmla="*/ 144 w 149"/>
              <a:gd name="T27" fmla="*/ 23 h 327"/>
              <a:gd name="T28" fmla="*/ 89 w 149"/>
              <a:gd name="T29" fmla="*/ 20 h 327"/>
              <a:gd name="T30" fmla="*/ 21 w 149"/>
              <a:gd name="T31" fmla="*/ 74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327">
                <a:moveTo>
                  <a:pt x="21" y="74"/>
                </a:moveTo>
                <a:cubicBezTo>
                  <a:pt x="18" y="78"/>
                  <a:pt x="15" y="83"/>
                  <a:pt x="13" y="88"/>
                </a:cubicBezTo>
                <a:cubicBezTo>
                  <a:pt x="3" y="113"/>
                  <a:pt x="0" y="139"/>
                  <a:pt x="14" y="163"/>
                </a:cubicBezTo>
                <a:cubicBezTo>
                  <a:pt x="28" y="186"/>
                  <a:pt x="59" y="212"/>
                  <a:pt x="66" y="239"/>
                </a:cubicBezTo>
                <a:cubicBezTo>
                  <a:pt x="65" y="240"/>
                  <a:pt x="67" y="266"/>
                  <a:pt x="67" y="270"/>
                </a:cubicBezTo>
                <a:cubicBezTo>
                  <a:pt x="66" y="281"/>
                  <a:pt x="65" y="289"/>
                  <a:pt x="62" y="300"/>
                </a:cubicBezTo>
                <a:cubicBezTo>
                  <a:pt x="61" y="303"/>
                  <a:pt x="60" y="306"/>
                  <a:pt x="60" y="309"/>
                </a:cubicBezTo>
                <a:cubicBezTo>
                  <a:pt x="60" y="319"/>
                  <a:pt x="68" y="327"/>
                  <a:pt x="78" y="327"/>
                </a:cubicBezTo>
                <a:cubicBezTo>
                  <a:pt x="128" y="325"/>
                  <a:pt x="119" y="273"/>
                  <a:pt x="111" y="240"/>
                </a:cubicBezTo>
                <a:cubicBezTo>
                  <a:pt x="107" y="225"/>
                  <a:pt x="101" y="209"/>
                  <a:pt x="100" y="193"/>
                </a:cubicBezTo>
                <a:cubicBezTo>
                  <a:pt x="99" y="171"/>
                  <a:pt x="106" y="157"/>
                  <a:pt x="117" y="138"/>
                </a:cubicBezTo>
                <a:cubicBezTo>
                  <a:pt x="123" y="127"/>
                  <a:pt x="128" y="116"/>
                  <a:pt x="132" y="104"/>
                </a:cubicBezTo>
                <a:cubicBezTo>
                  <a:pt x="138" y="88"/>
                  <a:pt x="143" y="72"/>
                  <a:pt x="146" y="56"/>
                </a:cubicBezTo>
                <a:cubicBezTo>
                  <a:pt x="148" y="45"/>
                  <a:pt x="149" y="33"/>
                  <a:pt x="144" y="23"/>
                </a:cubicBezTo>
                <a:cubicBezTo>
                  <a:pt x="133" y="0"/>
                  <a:pt x="105" y="9"/>
                  <a:pt x="89" y="20"/>
                </a:cubicBezTo>
                <a:cubicBezTo>
                  <a:pt x="66" y="37"/>
                  <a:pt x="37" y="51"/>
                  <a:pt x="21" y="74"/>
                </a:cubicBezTo>
                <a:close/>
              </a:path>
            </a:pathLst>
          </a:custGeom>
          <a:solidFill>
            <a:srgbClr val="E0C8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ïṥľîḓè">
            <a:extLst>
              <a:ext uri="{FF2B5EF4-FFF2-40B4-BE49-F238E27FC236}">
                <a16:creationId xmlns:a16="http://schemas.microsoft.com/office/drawing/2014/main" id="{C04620B3-C995-48E1-A383-CFD5AC1884A3}"/>
              </a:ext>
            </a:extLst>
          </p:cNvPr>
          <p:cNvSpPr/>
          <p:nvPr/>
        </p:nvSpPr>
        <p:spPr bwMode="auto">
          <a:xfrm>
            <a:off x="5975350" y="4845050"/>
            <a:ext cx="280988" cy="630238"/>
          </a:xfrm>
          <a:custGeom>
            <a:avLst/>
            <a:gdLst>
              <a:gd name="T0" fmla="*/ 13 w 181"/>
              <a:gd name="T1" fmla="*/ 147 h 406"/>
              <a:gd name="T2" fmla="*/ 12 w 181"/>
              <a:gd name="T3" fmla="*/ 213 h 406"/>
              <a:gd name="T4" fmla="*/ 67 w 181"/>
              <a:gd name="T5" fmla="*/ 347 h 406"/>
              <a:gd name="T6" fmla="*/ 60 w 181"/>
              <a:gd name="T7" fmla="*/ 376 h 406"/>
              <a:gd name="T8" fmla="*/ 57 w 181"/>
              <a:gd name="T9" fmla="*/ 385 h 406"/>
              <a:gd name="T10" fmla="*/ 74 w 181"/>
              <a:gd name="T11" fmla="*/ 404 h 406"/>
              <a:gd name="T12" fmla="*/ 114 w 181"/>
              <a:gd name="T13" fmla="*/ 320 h 406"/>
              <a:gd name="T14" fmla="*/ 107 w 181"/>
              <a:gd name="T15" fmla="*/ 273 h 406"/>
              <a:gd name="T16" fmla="*/ 128 w 181"/>
              <a:gd name="T17" fmla="*/ 219 h 406"/>
              <a:gd name="T18" fmla="*/ 146 w 181"/>
              <a:gd name="T19" fmla="*/ 186 h 406"/>
              <a:gd name="T20" fmla="*/ 173 w 181"/>
              <a:gd name="T21" fmla="*/ 90 h 406"/>
              <a:gd name="T22" fmla="*/ 86 w 181"/>
              <a:gd name="T23" fmla="*/ 17 h 406"/>
              <a:gd name="T24" fmla="*/ 67 w 181"/>
              <a:gd name="T25" fmla="*/ 5 h 406"/>
              <a:gd name="T26" fmla="*/ 12 w 181"/>
              <a:gd name="T27" fmla="*/ 18 h 406"/>
              <a:gd name="T28" fmla="*/ 2 w 181"/>
              <a:gd name="T29" fmla="*/ 26 h 406"/>
              <a:gd name="T30" fmla="*/ 3 w 181"/>
              <a:gd name="T31" fmla="*/ 41 h 406"/>
              <a:gd name="T32" fmla="*/ 13 w 181"/>
              <a:gd name="T33" fmla="*/ 137 h 406"/>
              <a:gd name="T34" fmla="*/ 13 w 181"/>
              <a:gd name="T35" fmla="*/ 147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1" h="406">
                <a:moveTo>
                  <a:pt x="13" y="147"/>
                </a:moveTo>
                <a:cubicBezTo>
                  <a:pt x="12" y="169"/>
                  <a:pt x="10" y="191"/>
                  <a:pt x="12" y="213"/>
                </a:cubicBezTo>
                <a:cubicBezTo>
                  <a:pt x="17" y="273"/>
                  <a:pt x="75" y="285"/>
                  <a:pt x="67" y="347"/>
                </a:cubicBezTo>
                <a:cubicBezTo>
                  <a:pt x="66" y="357"/>
                  <a:pt x="64" y="366"/>
                  <a:pt x="60" y="376"/>
                </a:cubicBezTo>
                <a:cubicBezTo>
                  <a:pt x="59" y="379"/>
                  <a:pt x="58" y="382"/>
                  <a:pt x="57" y="385"/>
                </a:cubicBezTo>
                <a:cubicBezTo>
                  <a:pt x="57" y="394"/>
                  <a:pt x="65" y="404"/>
                  <a:pt x="74" y="404"/>
                </a:cubicBezTo>
                <a:cubicBezTo>
                  <a:pt x="125" y="406"/>
                  <a:pt x="120" y="354"/>
                  <a:pt x="114" y="320"/>
                </a:cubicBezTo>
                <a:cubicBezTo>
                  <a:pt x="111" y="305"/>
                  <a:pt x="107" y="289"/>
                  <a:pt x="107" y="273"/>
                </a:cubicBezTo>
                <a:cubicBezTo>
                  <a:pt x="107" y="250"/>
                  <a:pt x="115" y="237"/>
                  <a:pt x="128" y="219"/>
                </a:cubicBezTo>
                <a:cubicBezTo>
                  <a:pt x="135" y="209"/>
                  <a:pt x="141" y="198"/>
                  <a:pt x="146" y="186"/>
                </a:cubicBezTo>
                <a:cubicBezTo>
                  <a:pt x="156" y="163"/>
                  <a:pt x="181" y="116"/>
                  <a:pt x="173" y="90"/>
                </a:cubicBezTo>
                <a:cubicBezTo>
                  <a:pt x="164" y="60"/>
                  <a:pt x="110" y="35"/>
                  <a:pt x="86" y="17"/>
                </a:cubicBezTo>
                <a:cubicBezTo>
                  <a:pt x="80" y="13"/>
                  <a:pt x="74" y="8"/>
                  <a:pt x="67" y="5"/>
                </a:cubicBezTo>
                <a:cubicBezTo>
                  <a:pt x="48" y="0"/>
                  <a:pt x="29" y="9"/>
                  <a:pt x="12" y="18"/>
                </a:cubicBezTo>
                <a:cubicBezTo>
                  <a:pt x="8" y="20"/>
                  <a:pt x="4" y="22"/>
                  <a:pt x="2" y="26"/>
                </a:cubicBezTo>
                <a:cubicBezTo>
                  <a:pt x="0" y="30"/>
                  <a:pt x="1" y="36"/>
                  <a:pt x="3" y="41"/>
                </a:cubicBezTo>
                <a:cubicBezTo>
                  <a:pt x="10" y="72"/>
                  <a:pt x="14" y="105"/>
                  <a:pt x="13" y="137"/>
                </a:cubicBezTo>
                <a:cubicBezTo>
                  <a:pt x="13" y="141"/>
                  <a:pt x="13" y="144"/>
                  <a:pt x="13" y="147"/>
                </a:cubicBezTo>
                <a:close/>
              </a:path>
            </a:pathLst>
          </a:custGeom>
          <a:solidFill>
            <a:srgbClr val="E0C8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išḻîḑè">
            <a:extLst>
              <a:ext uri="{FF2B5EF4-FFF2-40B4-BE49-F238E27FC236}">
                <a16:creationId xmlns:a16="http://schemas.microsoft.com/office/drawing/2014/main" id="{4321B1DC-ACC1-4B1E-9E44-2491BD503826}"/>
              </a:ext>
            </a:extLst>
          </p:cNvPr>
          <p:cNvSpPr/>
          <p:nvPr/>
        </p:nvSpPr>
        <p:spPr bwMode="auto">
          <a:xfrm>
            <a:off x="5983288" y="4425950"/>
            <a:ext cx="374650" cy="144463"/>
          </a:xfrm>
          <a:custGeom>
            <a:avLst/>
            <a:gdLst>
              <a:gd name="T0" fmla="*/ 0 w 240"/>
              <a:gd name="T1" fmla="*/ 0 h 93"/>
              <a:gd name="T2" fmla="*/ 3 w 240"/>
              <a:gd name="T3" fmla="*/ 19 h 93"/>
              <a:gd name="T4" fmla="*/ 178 w 240"/>
              <a:gd name="T5" fmla="*/ 70 h 93"/>
              <a:gd name="T6" fmla="*/ 227 w 240"/>
              <a:gd name="T7" fmla="*/ 40 h 93"/>
              <a:gd name="T8" fmla="*/ 220 w 240"/>
              <a:gd name="T9" fmla="*/ 28 h 93"/>
              <a:gd name="T10" fmla="*/ 0 w 240"/>
              <a:gd name="T1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" h="93">
                <a:moveTo>
                  <a:pt x="0" y="0"/>
                </a:move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45" y="89"/>
                  <a:pt x="178" y="70"/>
                </a:cubicBezTo>
                <a:cubicBezTo>
                  <a:pt x="240" y="51"/>
                  <a:pt x="227" y="40"/>
                  <a:pt x="227" y="40"/>
                </a:cubicBezTo>
                <a:cubicBezTo>
                  <a:pt x="220" y="28"/>
                  <a:pt x="220" y="28"/>
                  <a:pt x="220" y="28"/>
                </a:cubicBezTo>
                <a:cubicBezTo>
                  <a:pt x="220" y="28"/>
                  <a:pt x="115" y="93"/>
                  <a:pt x="0" y="0"/>
                </a:cubicBezTo>
                <a:close/>
              </a:path>
            </a:pathLst>
          </a:custGeom>
          <a:solidFill>
            <a:srgbClr val="3745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ï$ḻîďê">
            <a:extLst>
              <a:ext uri="{FF2B5EF4-FFF2-40B4-BE49-F238E27FC236}">
                <a16:creationId xmlns:a16="http://schemas.microsoft.com/office/drawing/2014/main" id="{58D053A6-7D1E-49CA-AF35-1B6E7AB3E4F8}"/>
              </a:ext>
            </a:extLst>
          </p:cNvPr>
          <p:cNvSpPr/>
          <p:nvPr/>
        </p:nvSpPr>
        <p:spPr bwMode="auto">
          <a:xfrm>
            <a:off x="6106082" y="4167187"/>
            <a:ext cx="461963" cy="419100"/>
          </a:xfrm>
          <a:custGeom>
            <a:avLst/>
            <a:gdLst>
              <a:gd name="T0" fmla="*/ 5 w 297"/>
              <a:gd name="T1" fmla="*/ 145 h 270"/>
              <a:gd name="T2" fmla="*/ 2 w 297"/>
              <a:gd name="T3" fmla="*/ 165 h 270"/>
              <a:gd name="T4" fmla="*/ 1 w 297"/>
              <a:gd name="T5" fmla="*/ 181 h 270"/>
              <a:gd name="T6" fmla="*/ 7 w 297"/>
              <a:gd name="T7" fmla="*/ 194 h 270"/>
              <a:gd name="T8" fmla="*/ 48 w 297"/>
              <a:gd name="T9" fmla="*/ 230 h 270"/>
              <a:gd name="T10" fmla="*/ 95 w 297"/>
              <a:gd name="T11" fmla="*/ 259 h 270"/>
              <a:gd name="T12" fmla="*/ 182 w 297"/>
              <a:gd name="T13" fmla="*/ 265 h 270"/>
              <a:gd name="T14" fmla="*/ 265 w 297"/>
              <a:gd name="T15" fmla="*/ 232 h 270"/>
              <a:gd name="T16" fmla="*/ 278 w 297"/>
              <a:gd name="T17" fmla="*/ 222 h 270"/>
              <a:gd name="T18" fmla="*/ 285 w 297"/>
              <a:gd name="T19" fmla="*/ 205 h 270"/>
              <a:gd name="T20" fmla="*/ 279 w 297"/>
              <a:gd name="T21" fmla="*/ 53 h 270"/>
              <a:gd name="T22" fmla="*/ 266 w 297"/>
              <a:gd name="T23" fmla="*/ 32 h 270"/>
              <a:gd name="T24" fmla="*/ 251 w 297"/>
              <a:gd name="T25" fmla="*/ 28 h 270"/>
              <a:gd name="T26" fmla="*/ 147 w 297"/>
              <a:gd name="T27" fmla="*/ 13 h 270"/>
              <a:gd name="T28" fmla="*/ 72 w 297"/>
              <a:gd name="T29" fmla="*/ 4 h 270"/>
              <a:gd name="T30" fmla="*/ 5 w 297"/>
              <a:gd name="T31" fmla="*/ 14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7" h="270">
                <a:moveTo>
                  <a:pt x="5" y="145"/>
                </a:moveTo>
                <a:cubicBezTo>
                  <a:pt x="4" y="152"/>
                  <a:pt x="3" y="159"/>
                  <a:pt x="2" y="165"/>
                </a:cubicBezTo>
                <a:cubicBezTo>
                  <a:pt x="1" y="170"/>
                  <a:pt x="0" y="175"/>
                  <a:pt x="1" y="181"/>
                </a:cubicBezTo>
                <a:cubicBezTo>
                  <a:pt x="2" y="185"/>
                  <a:pt x="4" y="190"/>
                  <a:pt x="7" y="194"/>
                </a:cubicBezTo>
                <a:cubicBezTo>
                  <a:pt x="17" y="209"/>
                  <a:pt x="33" y="220"/>
                  <a:pt x="48" y="230"/>
                </a:cubicBezTo>
                <a:cubicBezTo>
                  <a:pt x="64" y="240"/>
                  <a:pt x="77" y="254"/>
                  <a:pt x="95" y="259"/>
                </a:cubicBezTo>
                <a:cubicBezTo>
                  <a:pt x="123" y="268"/>
                  <a:pt x="153" y="270"/>
                  <a:pt x="182" y="265"/>
                </a:cubicBezTo>
                <a:cubicBezTo>
                  <a:pt x="213" y="260"/>
                  <a:pt x="238" y="245"/>
                  <a:pt x="265" y="232"/>
                </a:cubicBezTo>
                <a:cubicBezTo>
                  <a:pt x="270" y="229"/>
                  <a:pt x="275" y="227"/>
                  <a:pt x="278" y="222"/>
                </a:cubicBezTo>
                <a:cubicBezTo>
                  <a:pt x="282" y="218"/>
                  <a:pt x="284" y="211"/>
                  <a:pt x="285" y="205"/>
                </a:cubicBezTo>
                <a:cubicBezTo>
                  <a:pt x="297" y="155"/>
                  <a:pt x="294" y="102"/>
                  <a:pt x="279" y="53"/>
                </a:cubicBezTo>
                <a:cubicBezTo>
                  <a:pt x="276" y="45"/>
                  <a:pt x="273" y="37"/>
                  <a:pt x="266" y="32"/>
                </a:cubicBezTo>
                <a:cubicBezTo>
                  <a:pt x="261" y="30"/>
                  <a:pt x="256" y="29"/>
                  <a:pt x="251" y="28"/>
                </a:cubicBezTo>
                <a:cubicBezTo>
                  <a:pt x="217" y="22"/>
                  <a:pt x="182" y="17"/>
                  <a:pt x="147" y="13"/>
                </a:cubicBezTo>
                <a:cubicBezTo>
                  <a:pt x="127" y="11"/>
                  <a:pt x="91" y="0"/>
                  <a:pt x="72" y="4"/>
                </a:cubicBezTo>
                <a:cubicBezTo>
                  <a:pt x="22" y="15"/>
                  <a:pt x="12" y="95"/>
                  <a:pt x="5" y="145"/>
                </a:cubicBezTo>
              </a:path>
            </a:pathLst>
          </a:custGeom>
          <a:solidFill>
            <a:srgbClr val="E0C8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îŝḻiḑè">
            <a:extLst>
              <a:ext uri="{FF2B5EF4-FFF2-40B4-BE49-F238E27FC236}">
                <a16:creationId xmlns:a16="http://schemas.microsoft.com/office/drawing/2014/main" id="{F04C67E7-DF59-4103-B737-B0179AF070B5}"/>
              </a:ext>
            </a:extLst>
          </p:cNvPr>
          <p:cNvSpPr/>
          <p:nvPr/>
        </p:nvSpPr>
        <p:spPr bwMode="auto">
          <a:xfrm>
            <a:off x="5942013" y="4071938"/>
            <a:ext cx="182563" cy="147638"/>
          </a:xfrm>
          <a:custGeom>
            <a:avLst/>
            <a:gdLst>
              <a:gd name="T0" fmla="*/ 10 w 117"/>
              <a:gd name="T1" fmla="*/ 10 h 95"/>
              <a:gd name="T2" fmla="*/ 0 w 117"/>
              <a:gd name="T3" fmla="*/ 95 h 95"/>
              <a:gd name="T4" fmla="*/ 51 w 117"/>
              <a:gd name="T5" fmla="*/ 72 h 95"/>
              <a:gd name="T6" fmla="*/ 107 w 117"/>
              <a:gd name="T7" fmla="*/ 20 h 95"/>
              <a:gd name="T8" fmla="*/ 69 w 117"/>
              <a:gd name="T9" fmla="*/ 6 h 95"/>
              <a:gd name="T10" fmla="*/ 10 w 117"/>
              <a:gd name="T11" fmla="*/ 1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95">
                <a:moveTo>
                  <a:pt x="10" y="10"/>
                </a:moveTo>
                <a:cubicBezTo>
                  <a:pt x="2" y="42"/>
                  <a:pt x="3" y="62"/>
                  <a:pt x="0" y="95"/>
                </a:cubicBezTo>
                <a:cubicBezTo>
                  <a:pt x="18" y="92"/>
                  <a:pt x="35" y="82"/>
                  <a:pt x="51" y="72"/>
                </a:cubicBezTo>
                <a:cubicBezTo>
                  <a:pt x="63" y="64"/>
                  <a:pt x="117" y="34"/>
                  <a:pt x="107" y="20"/>
                </a:cubicBezTo>
                <a:cubicBezTo>
                  <a:pt x="104" y="15"/>
                  <a:pt x="75" y="8"/>
                  <a:pt x="69" y="6"/>
                </a:cubicBezTo>
                <a:cubicBezTo>
                  <a:pt x="52" y="0"/>
                  <a:pt x="28" y="9"/>
                  <a:pt x="10" y="10"/>
                </a:cubicBezTo>
                <a:close/>
              </a:path>
            </a:pathLst>
          </a:custGeom>
          <a:solidFill>
            <a:srgbClr val="4F3C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îslîde">
            <a:extLst>
              <a:ext uri="{FF2B5EF4-FFF2-40B4-BE49-F238E27FC236}">
                <a16:creationId xmlns:a16="http://schemas.microsoft.com/office/drawing/2014/main" id="{917D1827-100E-412C-B4EB-3627004AD949}"/>
              </a:ext>
            </a:extLst>
          </p:cNvPr>
          <p:cNvSpPr/>
          <p:nvPr/>
        </p:nvSpPr>
        <p:spPr bwMode="auto">
          <a:xfrm>
            <a:off x="6319838" y="4106863"/>
            <a:ext cx="147638" cy="212725"/>
          </a:xfrm>
          <a:custGeom>
            <a:avLst/>
            <a:gdLst>
              <a:gd name="T0" fmla="*/ 41 w 95"/>
              <a:gd name="T1" fmla="*/ 130 h 137"/>
              <a:gd name="T2" fmla="*/ 56 w 95"/>
              <a:gd name="T3" fmla="*/ 120 h 137"/>
              <a:gd name="T4" fmla="*/ 70 w 95"/>
              <a:gd name="T5" fmla="*/ 99 h 137"/>
              <a:gd name="T6" fmla="*/ 94 w 95"/>
              <a:gd name="T7" fmla="*/ 50 h 137"/>
              <a:gd name="T8" fmla="*/ 94 w 95"/>
              <a:gd name="T9" fmla="*/ 46 h 137"/>
              <a:gd name="T10" fmla="*/ 92 w 95"/>
              <a:gd name="T11" fmla="*/ 41 h 137"/>
              <a:gd name="T12" fmla="*/ 12 w 95"/>
              <a:gd name="T13" fmla="*/ 17 h 137"/>
              <a:gd name="T14" fmla="*/ 0 w 95"/>
              <a:gd name="T15" fmla="*/ 28 h 137"/>
              <a:gd name="T16" fmla="*/ 28 w 95"/>
              <a:gd name="T17" fmla="*/ 63 h 137"/>
              <a:gd name="T18" fmla="*/ 41 w 95"/>
              <a:gd name="T19" fmla="*/ 13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137">
                <a:moveTo>
                  <a:pt x="41" y="130"/>
                </a:moveTo>
                <a:cubicBezTo>
                  <a:pt x="42" y="137"/>
                  <a:pt x="56" y="120"/>
                  <a:pt x="56" y="120"/>
                </a:cubicBezTo>
                <a:cubicBezTo>
                  <a:pt x="61" y="113"/>
                  <a:pt x="66" y="106"/>
                  <a:pt x="70" y="99"/>
                </a:cubicBezTo>
                <a:cubicBezTo>
                  <a:pt x="80" y="83"/>
                  <a:pt x="88" y="67"/>
                  <a:pt x="94" y="50"/>
                </a:cubicBezTo>
                <a:cubicBezTo>
                  <a:pt x="94" y="48"/>
                  <a:pt x="95" y="47"/>
                  <a:pt x="94" y="46"/>
                </a:cubicBezTo>
                <a:cubicBezTo>
                  <a:pt x="94" y="44"/>
                  <a:pt x="93" y="42"/>
                  <a:pt x="92" y="41"/>
                </a:cubicBezTo>
                <a:cubicBezTo>
                  <a:pt x="79" y="27"/>
                  <a:pt x="30" y="0"/>
                  <a:pt x="12" y="17"/>
                </a:cubicBezTo>
                <a:cubicBezTo>
                  <a:pt x="7" y="21"/>
                  <a:pt x="6" y="26"/>
                  <a:pt x="0" y="28"/>
                </a:cubicBezTo>
                <a:cubicBezTo>
                  <a:pt x="17" y="38"/>
                  <a:pt x="21" y="44"/>
                  <a:pt x="28" y="63"/>
                </a:cubicBezTo>
                <a:cubicBezTo>
                  <a:pt x="35" y="85"/>
                  <a:pt x="40" y="108"/>
                  <a:pt x="41" y="130"/>
                </a:cubicBezTo>
                <a:close/>
              </a:path>
            </a:pathLst>
          </a:custGeom>
          <a:solidFill>
            <a:srgbClr val="4F3C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iš1iḑe">
            <a:extLst>
              <a:ext uri="{FF2B5EF4-FFF2-40B4-BE49-F238E27FC236}">
                <a16:creationId xmlns:a16="http://schemas.microsoft.com/office/drawing/2014/main" id="{8F2728FB-A92A-4069-A3DE-9C3D3E7D7B97}"/>
              </a:ext>
            </a:extLst>
          </p:cNvPr>
          <p:cNvSpPr/>
          <p:nvPr/>
        </p:nvSpPr>
        <p:spPr bwMode="auto">
          <a:xfrm>
            <a:off x="6216650" y="4159250"/>
            <a:ext cx="34925" cy="79375"/>
          </a:xfrm>
          <a:custGeom>
            <a:avLst/>
            <a:gdLst>
              <a:gd name="T0" fmla="*/ 16 w 22"/>
              <a:gd name="T1" fmla="*/ 0 h 51"/>
              <a:gd name="T2" fmla="*/ 13 w 22"/>
              <a:gd name="T3" fmla="*/ 2 h 51"/>
              <a:gd name="T4" fmla="*/ 5 w 22"/>
              <a:gd name="T5" fmla="*/ 49 h 51"/>
              <a:gd name="T6" fmla="*/ 9 w 22"/>
              <a:gd name="T7" fmla="*/ 51 h 51"/>
              <a:gd name="T8" fmla="*/ 14 w 22"/>
              <a:gd name="T9" fmla="*/ 45 h 51"/>
              <a:gd name="T10" fmla="*/ 20 w 22"/>
              <a:gd name="T11" fmla="*/ 7 h 51"/>
              <a:gd name="T12" fmla="*/ 16 w 22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1">
                <a:moveTo>
                  <a:pt x="16" y="0"/>
                </a:moveTo>
                <a:cubicBezTo>
                  <a:pt x="15" y="0"/>
                  <a:pt x="14" y="1"/>
                  <a:pt x="13" y="2"/>
                </a:cubicBezTo>
                <a:cubicBezTo>
                  <a:pt x="3" y="16"/>
                  <a:pt x="0" y="32"/>
                  <a:pt x="5" y="49"/>
                </a:cubicBezTo>
                <a:cubicBezTo>
                  <a:pt x="6" y="51"/>
                  <a:pt x="8" y="51"/>
                  <a:pt x="9" y="51"/>
                </a:cubicBezTo>
                <a:cubicBezTo>
                  <a:pt x="12" y="51"/>
                  <a:pt x="15" y="49"/>
                  <a:pt x="14" y="45"/>
                </a:cubicBezTo>
                <a:cubicBezTo>
                  <a:pt x="9" y="32"/>
                  <a:pt x="12" y="18"/>
                  <a:pt x="20" y="7"/>
                </a:cubicBezTo>
                <a:cubicBezTo>
                  <a:pt x="22" y="4"/>
                  <a:pt x="19" y="0"/>
                  <a:pt x="16" y="0"/>
                </a:cubicBezTo>
              </a:path>
            </a:pathLst>
          </a:custGeom>
          <a:solidFill>
            <a:srgbClr val="D6BE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îṩľïḋê">
            <a:extLst>
              <a:ext uri="{FF2B5EF4-FFF2-40B4-BE49-F238E27FC236}">
                <a16:creationId xmlns:a16="http://schemas.microsoft.com/office/drawing/2014/main" id="{F1E6186A-6348-4D5F-BA46-51BFA5A4A722}"/>
              </a:ext>
            </a:extLst>
          </p:cNvPr>
          <p:cNvSpPr/>
          <p:nvPr/>
        </p:nvSpPr>
        <p:spPr bwMode="auto">
          <a:xfrm>
            <a:off x="6146800" y="4141788"/>
            <a:ext cx="38100" cy="80963"/>
          </a:xfrm>
          <a:custGeom>
            <a:avLst/>
            <a:gdLst>
              <a:gd name="T0" fmla="*/ 6 w 24"/>
              <a:gd name="T1" fmla="*/ 0 h 52"/>
              <a:gd name="T2" fmla="*/ 3 w 24"/>
              <a:gd name="T3" fmla="*/ 7 h 52"/>
              <a:gd name="T4" fmla="*/ 11 w 24"/>
              <a:gd name="T5" fmla="*/ 46 h 52"/>
              <a:gd name="T6" fmla="*/ 16 w 24"/>
              <a:gd name="T7" fmla="*/ 52 h 52"/>
              <a:gd name="T8" fmla="*/ 19 w 24"/>
              <a:gd name="T9" fmla="*/ 50 h 52"/>
              <a:gd name="T10" fmla="*/ 10 w 24"/>
              <a:gd name="T11" fmla="*/ 2 h 52"/>
              <a:gd name="T12" fmla="*/ 6 w 24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52">
                <a:moveTo>
                  <a:pt x="6" y="0"/>
                </a:moveTo>
                <a:cubicBezTo>
                  <a:pt x="3" y="0"/>
                  <a:pt x="0" y="4"/>
                  <a:pt x="3" y="7"/>
                </a:cubicBezTo>
                <a:cubicBezTo>
                  <a:pt x="12" y="18"/>
                  <a:pt x="15" y="32"/>
                  <a:pt x="11" y="46"/>
                </a:cubicBezTo>
                <a:cubicBezTo>
                  <a:pt x="10" y="50"/>
                  <a:pt x="13" y="52"/>
                  <a:pt x="16" y="52"/>
                </a:cubicBezTo>
                <a:cubicBezTo>
                  <a:pt x="17" y="52"/>
                  <a:pt x="19" y="52"/>
                  <a:pt x="19" y="50"/>
                </a:cubicBezTo>
                <a:cubicBezTo>
                  <a:pt x="24" y="33"/>
                  <a:pt x="21" y="15"/>
                  <a:pt x="10" y="2"/>
                </a:cubicBezTo>
                <a:cubicBezTo>
                  <a:pt x="9" y="1"/>
                  <a:pt x="7" y="0"/>
                  <a:pt x="6" y="0"/>
                </a:cubicBezTo>
              </a:path>
            </a:pathLst>
          </a:custGeom>
          <a:solidFill>
            <a:srgbClr val="D6BE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ïṥ1íḋé">
            <a:extLst>
              <a:ext uri="{FF2B5EF4-FFF2-40B4-BE49-F238E27FC236}">
                <a16:creationId xmlns:a16="http://schemas.microsoft.com/office/drawing/2014/main" id="{FF32E188-64BD-4C9A-BF81-D383A8E40A5B}"/>
              </a:ext>
            </a:extLst>
          </p:cNvPr>
          <p:cNvSpPr/>
          <p:nvPr/>
        </p:nvSpPr>
        <p:spPr bwMode="auto">
          <a:xfrm>
            <a:off x="6200775" y="4121150"/>
            <a:ext cx="7938" cy="3175"/>
          </a:xfrm>
          <a:custGeom>
            <a:avLst/>
            <a:gdLst>
              <a:gd name="T0" fmla="*/ 2 w 6"/>
              <a:gd name="T1" fmla="*/ 0 h 2"/>
              <a:gd name="T2" fmla="*/ 0 w 6"/>
              <a:gd name="T3" fmla="*/ 1 h 2"/>
              <a:gd name="T4" fmla="*/ 6 w 6"/>
              <a:gd name="T5" fmla="*/ 2 h 2"/>
              <a:gd name="T6" fmla="*/ 2 w 6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2">
                <a:moveTo>
                  <a:pt x="2" y="0"/>
                </a:moveTo>
                <a:cubicBezTo>
                  <a:pt x="2" y="0"/>
                  <a:pt x="1" y="1"/>
                  <a:pt x="0" y="1"/>
                </a:cubicBezTo>
                <a:cubicBezTo>
                  <a:pt x="2" y="1"/>
                  <a:pt x="4" y="1"/>
                  <a:pt x="6" y="2"/>
                </a:cubicBezTo>
                <a:cubicBezTo>
                  <a:pt x="5" y="1"/>
                  <a:pt x="4" y="0"/>
                  <a:pt x="2" y="0"/>
                </a:cubicBezTo>
              </a:path>
            </a:pathLst>
          </a:custGeom>
          <a:solidFill>
            <a:srgbClr val="C1CD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ïṧḻíḓê">
            <a:extLst>
              <a:ext uri="{FF2B5EF4-FFF2-40B4-BE49-F238E27FC236}">
                <a16:creationId xmlns:a16="http://schemas.microsoft.com/office/drawing/2014/main" id="{358DC4CB-DA57-4E80-83CF-2EDAC8EE1076}"/>
              </a:ext>
            </a:extLst>
          </p:cNvPr>
          <p:cNvSpPr/>
          <p:nvPr/>
        </p:nvSpPr>
        <p:spPr bwMode="auto">
          <a:xfrm>
            <a:off x="6196013" y="4122738"/>
            <a:ext cx="14288" cy="46038"/>
          </a:xfrm>
          <a:custGeom>
            <a:avLst/>
            <a:gdLst>
              <a:gd name="T0" fmla="*/ 3 w 10"/>
              <a:gd name="T1" fmla="*/ 0 h 29"/>
              <a:gd name="T2" fmla="*/ 2 w 10"/>
              <a:gd name="T3" fmla="*/ 3 h 29"/>
              <a:gd name="T4" fmla="*/ 0 w 10"/>
              <a:gd name="T5" fmla="*/ 24 h 29"/>
              <a:gd name="T6" fmla="*/ 5 w 10"/>
              <a:gd name="T7" fmla="*/ 29 h 29"/>
              <a:gd name="T8" fmla="*/ 9 w 10"/>
              <a:gd name="T9" fmla="*/ 25 h 29"/>
              <a:gd name="T10" fmla="*/ 10 w 10"/>
              <a:gd name="T11" fmla="*/ 4 h 29"/>
              <a:gd name="T12" fmla="*/ 9 w 10"/>
              <a:gd name="T13" fmla="*/ 1 h 29"/>
              <a:gd name="T14" fmla="*/ 3 w 10"/>
              <a:gd name="T1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9">
                <a:moveTo>
                  <a:pt x="3" y="0"/>
                </a:moveTo>
                <a:cubicBezTo>
                  <a:pt x="2" y="0"/>
                  <a:pt x="2" y="1"/>
                  <a:pt x="2" y="3"/>
                </a:cubicBezTo>
                <a:cubicBezTo>
                  <a:pt x="1" y="10"/>
                  <a:pt x="1" y="17"/>
                  <a:pt x="0" y="24"/>
                </a:cubicBezTo>
                <a:cubicBezTo>
                  <a:pt x="0" y="27"/>
                  <a:pt x="3" y="29"/>
                  <a:pt x="5" y="29"/>
                </a:cubicBezTo>
                <a:cubicBezTo>
                  <a:pt x="7" y="29"/>
                  <a:pt x="9" y="27"/>
                  <a:pt x="9" y="25"/>
                </a:cubicBezTo>
                <a:cubicBezTo>
                  <a:pt x="10" y="18"/>
                  <a:pt x="10" y="11"/>
                  <a:pt x="10" y="4"/>
                </a:cubicBezTo>
                <a:cubicBezTo>
                  <a:pt x="10" y="3"/>
                  <a:pt x="10" y="1"/>
                  <a:pt x="9" y="1"/>
                </a:cubicBezTo>
                <a:cubicBezTo>
                  <a:pt x="7" y="0"/>
                  <a:pt x="5" y="0"/>
                  <a:pt x="3" y="0"/>
                </a:cubicBezTo>
              </a:path>
            </a:pathLst>
          </a:custGeom>
          <a:solidFill>
            <a:srgbClr val="D6BE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ïŝ1iďé">
            <a:extLst>
              <a:ext uri="{FF2B5EF4-FFF2-40B4-BE49-F238E27FC236}">
                <a16:creationId xmlns:a16="http://schemas.microsoft.com/office/drawing/2014/main" id="{8448A1CE-17F7-4944-BD25-B93765B0743D}"/>
              </a:ext>
            </a:extLst>
          </p:cNvPr>
          <p:cNvSpPr/>
          <p:nvPr/>
        </p:nvSpPr>
        <p:spPr bwMode="auto">
          <a:xfrm>
            <a:off x="6302375" y="4992688"/>
            <a:ext cx="125413" cy="138113"/>
          </a:xfrm>
          <a:custGeom>
            <a:avLst/>
            <a:gdLst>
              <a:gd name="T0" fmla="*/ 41 w 80"/>
              <a:gd name="T1" fmla="*/ 10 h 89"/>
              <a:gd name="T2" fmla="*/ 73 w 80"/>
              <a:gd name="T3" fmla="*/ 14 h 89"/>
              <a:gd name="T4" fmla="*/ 78 w 80"/>
              <a:gd name="T5" fmla="*/ 51 h 89"/>
              <a:gd name="T6" fmla="*/ 55 w 80"/>
              <a:gd name="T7" fmla="*/ 88 h 89"/>
              <a:gd name="T8" fmla="*/ 39 w 80"/>
              <a:gd name="T9" fmla="*/ 88 h 89"/>
              <a:gd name="T10" fmla="*/ 15 w 80"/>
              <a:gd name="T11" fmla="*/ 78 h 89"/>
              <a:gd name="T12" fmla="*/ 8 w 80"/>
              <a:gd name="T13" fmla="*/ 35 h 89"/>
              <a:gd name="T14" fmla="*/ 50 w 80"/>
              <a:gd name="T15" fmla="*/ 21 h 89"/>
              <a:gd name="T16" fmla="*/ 41 w 80"/>
              <a:gd name="T17" fmla="*/ 1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89">
                <a:moveTo>
                  <a:pt x="41" y="10"/>
                </a:moveTo>
                <a:cubicBezTo>
                  <a:pt x="49" y="0"/>
                  <a:pt x="66" y="4"/>
                  <a:pt x="73" y="14"/>
                </a:cubicBezTo>
                <a:cubicBezTo>
                  <a:pt x="80" y="25"/>
                  <a:pt x="80" y="38"/>
                  <a:pt x="78" y="51"/>
                </a:cubicBezTo>
                <a:cubicBezTo>
                  <a:pt x="76" y="66"/>
                  <a:pt x="70" y="83"/>
                  <a:pt x="55" y="88"/>
                </a:cubicBezTo>
                <a:cubicBezTo>
                  <a:pt x="50" y="89"/>
                  <a:pt x="45" y="89"/>
                  <a:pt x="39" y="88"/>
                </a:cubicBezTo>
                <a:cubicBezTo>
                  <a:pt x="30" y="87"/>
                  <a:pt x="22" y="84"/>
                  <a:pt x="15" y="78"/>
                </a:cubicBezTo>
                <a:cubicBezTo>
                  <a:pt x="3" y="67"/>
                  <a:pt x="0" y="48"/>
                  <a:pt x="8" y="35"/>
                </a:cubicBezTo>
                <a:cubicBezTo>
                  <a:pt x="17" y="21"/>
                  <a:pt x="35" y="15"/>
                  <a:pt x="50" y="21"/>
                </a:cubicBezTo>
                <a:lnTo>
                  <a:pt x="41" y="10"/>
                </a:lnTo>
                <a:close/>
              </a:path>
            </a:pathLst>
          </a:custGeom>
          <a:solidFill>
            <a:srgbClr val="4F3C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iṣḷîḑé">
            <a:extLst>
              <a:ext uri="{FF2B5EF4-FFF2-40B4-BE49-F238E27FC236}">
                <a16:creationId xmlns:a16="http://schemas.microsoft.com/office/drawing/2014/main" id="{D99D99F7-B05E-4933-B3CD-8E159D0FC052}"/>
              </a:ext>
            </a:extLst>
          </p:cNvPr>
          <p:cNvSpPr/>
          <p:nvPr/>
        </p:nvSpPr>
        <p:spPr bwMode="auto">
          <a:xfrm>
            <a:off x="5778500" y="4276725"/>
            <a:ext cx="311150" cy="349250"/>
          </a:xfrm>
          <a:custGeom>
            <a:avLst/>
            <a:gdLst>
              <a:gd name="T0" fmla="*/ 22 w 200"/>
              <a:gd name="T1" fmla="*/ 162 h 225"/>
              <a:gd name="T2" fmla="*/ 3 w 200"/>
              <a:gd name="T3" fmla="*/ 46 h 225"/>
              <a:gd name="T4" fmla="*/ 3 w 200"/>
              <a:gd name="T5" fmla="*/ 17 h 225"/>
              <a:gd name="T6" fmla="*/ 23 w 200"/>
              <a:gd name="T7" fmla="*/ 0 h 225"/>
              <a:gd name="T8" fmla="*/ 48 w 200"/>
              <a:gd name="T9" fmla="*/ 30 h 225"/>
              <a:gd name="T10" fmla="*/ 66 w 200"/>
              <a:gd name="T11" fmla="*/ 94 h 225"/>
              <a:gd name="T12" fmla="*/ 70 w 200"/>
              <a:gd name="T13" fmla="*/ 102 h 225"/>
              <a:gd name="T14" fmla="*/ 78 w 200"/>
              <a:gd name="T15" fmla="*/ 106 h 225"/>
              <a:gd name="T16" fmla="*/ 131 w 200"/>
              <a:gd name="T17" fmla="*/ 208 h 225"/>
              <a:gd name="T18" fmla="*/ 22 w 200"/>
              <a:gd name="T19" fmla="*/ 162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225">
                <a:moveTo>
                  <a:pt x="22" y="162"/>
                </a:moveTo>
                <a:cubicBezTo>
                  <a:pt x="16" y="123"/>
                  <a:pt x="10" y="85"/>
                  <a:pt x="3" y="46"/>
                </a:cubicBezTo>
                <a:cubicBezTo>
                  <a:pt x="2" y="36"/>
                  <a:pt x="0" y="27"/>
                  <a:pt x="3" y="17"/>
                </a:cubicBezTo>
                <a:cubicBezTo>
                  <a:pt x="5" y="8"/>
                  <a:pt x="13" y="0"/>
                  <a:pt x="23" y="0"/>
                </a:cubicBezTo>
                <a:cubicBezTo>
                  <a:pt x="37" y="0"/>
                  <a:pt x="44" y="16"/>
                  <a:pt x="48" y="30"/>
                </a:cubicBezTo>
                <a:cubicBezTo>
                  <a:pt x="54" y="51"/>
                  <a:pt x="60" y="72"/>
                  <a:pt x="66" y="94"/>
                </a:cubicBezTo>
                <a:cubicBezTo>
                  <a:pt x="67" y="96"/>
                  <a:pt x="68" y="99"/>
                  <a:pt x="70" y="102"/>
                </a:cubicBezTo>
                <a:cubicBezTo>
                  <a:pt x="72" y="104"/>
                  <a:pt x="75" y="105"/>
                  <a:pt x="78" y="106"/>
                </a:cubicBezTo>
                <a:cubicBezTo>
                  <a:pt x="112" y="118"/>
                  <a:pt x="200" y="176"/>
                  <a:pt x="131" y="208"/>
                </a:cubicBezTo>
                <a:cubicBezTo>
                  <a:pt x="95" y="225"/>
                  <a:pt x="29" y="200"/>
                  <a:pt x="22" y="162"/>
                </a:cubicBezTo>
                <a:close/>
              </a:path>
            </a:pathLst>
          </a:custGeom>
          <a:solidFill>
            <a:srgbClr val="E0C8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íṣḷîďè">
            <a:extLst>
              <a:ext uri="{FF2B5EF4-FFF2-40B4-BE49-F238E27FC236}">
                <a16:creationId xmlns:a16="http://schemas.microsoft.com/office/drawing/2014/main" id="{1912DFB1-E954-4EFB-87FE-EE2FABAD024B}"/>
              </a:ext>
            </a:extLst>
          </p:cNvPr>
          <p:cNvSpPr/>
          <p:nvPr/>
        </p:nvSpPr>
        <p:spPr bwMode="auto">
          <a:xfrm>
            <a:off x="6462713" y="5065713"/>
            <a:ext cx="60325" cy="112713"/>
          </a:xfrm>
          <a:custGeom>
            <a:avLst/>
            <a:gdLst>
              <a:gd name="T0" fmla="*/ 33 w 39"/>
              <a:gd name="T1" fmla="*/ 8 h 73"/>
              <a:gd name="T2" fmla="*/ 20 w 39"/>
              <a:gd name="T3" fmla="*/ 10 h 73"/>
              <a:gd name="T4" fmla="*/ 6 w 39"/>
              <a:gd name="T5" fmla="*/ 57 h 73"/>
              <a:gd name="T6" fmla="*/ 15 w 39"/>
              <a:gd name="T7" fmla="*/ 67 h 73"/>
              <a:gd name="T8" fmla="*/ 33 w 39"/>
              <a:gd name="T9" fmla="*/ 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73">
                <a:moveTo>
                  <a:pt x="33" y="8"/>
                </a:moveTo>
                <a:cubicBezTo>
                  <a:pt x="30" y="0"/>
                  <a:pt x="17" y="2"/>
                  <a:pt x="20" y="10"/>
                </a:cubicBezTo>
                <a:cubicBezTo>
                  <a:pt x="25" y="28"/>
                  <a:pt x="20" y="45"/>
                  <a:pt x="6" y="57"/>
                </a:cubicBezTo>
                <a:cubicBezTo>
                  <a:pt x="0" y="63"/>
                  <a:pt x="8" y="73"/>
                  <a:pt x="15" y="67"/>
                </a:cubicBezTo>
                <a:cubicBezTo>
                  <a:pt x="32" y="53"/>
                  <a:pt x="39" y="29"/>
                  <a:pt x="33" y="8"/>
                </a:cubicBezTo>
                <a:close/>
              </a:path>
            </a:pathLst>
          </a:custGeom>
          <a:solidFill>
            <a:srgbClr val="3745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íṣľiḋe">
            <a:extLst>
              <a:ext uri="{FF2B5EF4-FFF2-40B4-BE49-F238E27FC236}">
                <a16:creationId xmlns:a16="http://schemas.microsoft.com/office/drawing/2014/main" id="{DE10AE14-03CD-4D6C-A0CF-C55BA82FC60C}"/>
              </a:ext>
            </a:extLst>
          </p:cNvPr>
          <p:cNvSpPr/>
          <p:nvPr/>
        </p:nvSpPr>
        <p:spPr bwMode="auto">
          <a:xfrm>
            <a:off x="6534150" y="5024438"/>
            <a:ext cx="47625" cy="101600"/>
          </a:xfrm>
          <a:custGeom>
            <a:avLst/>
            <a:gdLst>
              <a:gd name="T0" fmla="*/ 21 w 30"/>
              <a:gd name="T1" fmla="*/ 8 h 65"/>
              <a:gd name="T2" fmla="*/ 9 w 30"/>
              <a:gd name="T3" fmla="*/ 14 h 65"/>
              <a:gd name="T4" fmla="*/ 6 w 30"/>
              <a:gd name="T5" fmla="*/ 49 h 65"/>
              <a:gd name="T6" fmla="*/ 14 w 30"/>
              <a:gd name="T7" fmla="*/ 59 h 65"/>
              <a:gd name="T8" fmla="*/ 21 w 30"/>
              <a:gd name="T9" fmla="*/ 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65">
                <a:moveTo>
                  <a:pt x="21" y="8"/>
                </a:moveTo>
                <a:cubicBezTo>
                  <a:pt x="17" y="0"/>
                  <a:pt x="5" y="6"/>
                  <a:pt x="9" y="14"/>
                </a:cubicBezTo>
                <a:cubicBezTo>
                  <a:pt x="15" y="25"/>
                  <a:pt x="15" y="39"/>
                  <a:pt x="6" y="49"/>
                </a:cubicBezTo>
                <a:cubicBezTo>
                  <a:pt x="0" y="55"/>
                  <a:pt x="9" y="65"/>
                  <a:pt x="14" y="59"/>
                </a:cubicBezTo>
                <a:cubicBezTo>
                  <a:pt x="27" y="45"/>
                  <a:pt x="30" y="25"/>
                  <a:pt x="21" y="8"/>
                </a:cubicBezTo>
                <a:close/>
              </a:path>
            </a:pathLst>
          </a:custGeom>
          <a:solidFill>
            <a:srgbClr val="3745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7654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胡丹</dc:creator>
  <cp:lastModifiedBy>Yuan Jie</cp:lastModifiedBy>
  <cp:revision>3</cp:revision>
  <dcterms:created xsi:type="dcterms:W3CDTF">2020-02-14T06:24:21Z</dcterms:created>
  <dcterms:modified xsi:type="dcterms:W3CDTF">2020-02-19T11:12:06Z</dcterms:modified>
</cp:coreProperties>
</file>