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E2C-248C-4F69-831F-40A3100A0642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CA-1F11-4BB4-BCF9-29A88D998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33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E2C-248C-4F69-831F-40A3100A0642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CA-1F11-4BB4-BCF9-29A88D998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84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E2C-248C-4F69-831F-40A3100A0642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CA-1F11-4BB4-BCF9-29A88D998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32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E2C-248C-4F69-831F-40A3100A0642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CA-1F11-4BB4-BCF9-29A88D998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4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E2C-248C-4F69-831F-40A3100A0642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CA-1F11-4BB4-BCF9-29A88D998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2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E2C-248C-4F69-831F-40A3100A0642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CA-1F11-4BB4-BCF9-29A88D998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71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E2C-248C-4F69-831F-40A3100A0642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CA-1F11-4BB4-BCF9-29A88D998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E2C-248C-4F69-831F-40A3100A0642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CA-1F11-4BB4-BCF9-29A88D998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4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E2C-248C-4F69-831F-40A3100A0642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CA-1F11-4BB4-BCF9-29A88D998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E2C-248C-4F69-831F-40A3100A0642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CA-1F11-4BB4-BCF9-29A88D998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23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0E2C-248C-4F69-831F-40A3100A0642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05DCA-1F11-4BB4-BCF9-29A88D998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82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E0E2C-248C-4F69-831F-40A3100A0642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5DCA-1F11-4BB4-BCF9-29A88D998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679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Lajdkjalksfdj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4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Lajdkjalksfdj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Lajdkjalksfdj </dc:title>
  <dc:creator>胡丹</dc:creator>
  <cp:lastModifiedBy>胡丹</cp:lastModifiedBy>
  <cp:revision>1</cp:revision>
  <dcterms:created xsi:type="dcterms:W3CDTF">2020-02-19T09:50:47Z</dcterms:created>
  <dcterms:modified xsi:type="dcterms:W3CDTF">2020-02-19T09:50:57Z</dcterms:modified>
</cp:coreProperties>
</file>