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9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714655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xecVJJ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125" y="-10921"/>
            <a:ext cx="13027050" cy="19526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270000" y="2641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8000" b="1" smtClean="0"/>
              <a:t>Horo</a:t>
            </a:r>
            <a:r>
              <a:rPr lang="en-US" sz="8000" b="1" smtClean="0"/>
              <a:t>s</a:t>
            </a:r>
            <a:r>
              <a:rPr sz="8000" b="1" smtClean="0"/>
              <a:t>goat</a:t>
            </a:r>
            <a:endParaRPr sz="8000" b="1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8" name="o-ROMANTIC-FORTUNE-COOKIES-faceboo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63477" y="-40168"/>
            <a:ext cx="15159280" cy="10145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2" name="24b9f6850dad9b57003a55b5674fbcf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73" y="-1448796"/>
            <a:ext cx="13112346" cy="15622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4150" y="12700"/>
            <a:ext cx="15311198" cy="1019684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7810500" y="7556500"/>
            <a:ext cx="5207993" cy="1270000"/>
          </a:xfrm>
          <a:prstGeom prst="rect">
            <a:avLst/>
          </a:prstGeom>
          <a:solidFill>
            <a:srgbClr val="53585F">
              <a:alpha val="78436"/>
            </a:srgb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Wish me goat luck!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White</vt:lpstr>
      <vt:lpstr>PowerPoint Presentation</vt:lpstr>
      <vt:lpstr>Horosgoat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Ksenia</cp:lastModifiedBy>
  <cp:revision>1</cp:revision>
  <dcterms:modified xsi:type="dcterms:W3CDTF">2014-11-26T19:12:12Z</dcterms:modified>
</cp:coreProperties>
</file>