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6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32444138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xecVJJG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125" y="-10921"/>
            <a:ext cx="13027050" cy="195266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1270000" y="26416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8000" b="1" dirty="0" err="1" smtClean="0"/>
              <a:t>Horo</a:t>
            </a:r>
            <a:r>
              <a:rPr lang="nl-BE" sz="8000" b="1" dirty="0" smtClean="0"/>
              <a:t>s</a:t>
            </a:r>
            <a:r>
              <a:rPr sz="8000" b="1" dirty="0" smtClean="0"/>
              <a:t>goat</a:t>
            </a:r>
            <a:endParaRPr sz="8000" b="1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38" name="o-ROMANTIC-FORTUNE-COOKIES-facebook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63477" y="-40168"/>
            <a:ext cx="15159280" cy="101456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1026" name="Picture 2" descr="http://i.imgur.com/dgNDaQ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7600" y="-12357"/>
            <a:ext cx="15240000" cy="114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46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54150" y="12700"/>
            <a:ext cx="15311198" cy="10196844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/>
        </p:nvSpPr>
        <p:spPr>
          <a:xfrm>
            <a:off x="7810500" y="7556500"/>
            <a:ext cx="5207993" cy="1270000"/>
          </a:xfrm>
          <a:prstGeom prst="rect">
            <a:avLst/>
          </a:prstGeom>
          <a:solidFill>
            <a:srgbClr val="53585F">
              <a:alpha val="78436"/>
            </a:srgb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Wish me goat luck!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</Words>
  <Application>Microsoft Office PowerPoint</Application>
  <PresentationFormat>Aangepast</PresentationFormat>
  <Paragraphs>2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White</vt:lpstr>
      <vt:lpstr>PowerPoint-presentatie</vt:lpstr>
      <vt:lpstr>Horosgoat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cp:lastModifiedBy>Wouter Jansen</cp:lastModifiedBy>
  <cp:revision>3</cp:revision>
  <dcterms:modified xsi:type="dcterms:W3CDTF">2014-11-26T20:06:06Z</dcterms:modified>
</cp:coreProperties>
</file>