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8" r:id="rId15"/>
    <p:sldId id="270" r:id="rId16"/>
    <p:sldId id="271" r:id="rId17"/>
    <p:sldId id="277" r:id="rId18"/>
    <p:sldId id="268" r:id="rId19"/>
    <p:sldId id="272" r:id="rId20"/>
    <p:sldId id="273" r:id="rId21"/>
    <p:sldId id="274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50EB-AD94-4577-9E93-72AC622A0680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FE66B9B1-146A-43D2-B0E2-E782B015031B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055D50EB-AD94-4577-9E93-72AC622A0680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rduino.cc/en/Guide/HomePag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00" y="1263650"/>
            <a:ext cx="7696200" cy="57924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Ground Cable Fault Detection Using </a:t>
            </a:r>
            <a:r>
              <a:rPr lang="en-US" sz="40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 Atul Kumar Choudhary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Tanmay Anand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Amisha Raj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Nishikant Kumar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Sneha Deep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Kumar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90600" y="381000"/>
            <a:ext cx="8153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 IS  CALLED  ANDROID..?</a:t>
            </a:r>
            <a:endParaRPr lang="en-US" sz="28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87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is an open-source operating system which means that any manufacturer can use it in their phones free of charge.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built to be truly open. For example, an application can call upon any of the phone’s core functionality such as making calls, sending text messages, or using the camera.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 smtClean="0"/>
              <a:t>						</a:t>
            </a: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r>
              <a:rPr lang="en-US" sz="2800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endParaRPr lang="en-US" sz="28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620000" cy="48307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is built on the open Linux Kernel. Furthermore, it utilizes a custom virtual machine that was designed to optimize memory and hardware resources in a mobile environment.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90600" y="0"/>
            <a:ext cx="81534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1" i="0" u="sng" strike="noStrike" cap="none" normalizeH="0" baseline="0" dirty="0" smtClean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RESISTORS</a:t>
            </a:r>
            <a:endParaRPr kumimoji="0" lang="en-US" sz="2800" b="1" i="0" u="sng" strike="noStrike" cap="none" normalizeH="0" baseline="0" dirty="0" smtClean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66800" y="304800"/>
            <a:ext cx="7848600" cy="66941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resistor is a two-terminal electronic component designed to     oppose an electric current by producing a voltage drop between its terminals in proportion to the current, that is, in accordance with Ohm's law: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>
                <a:tab pos="628650" algn="l"/>
              </a:tabLst>
            </a:pP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= IR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tabLst>
                <a:tab pos="628650" algn="l"/>
              </a:tabLst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Resistors are used as part of electrical networks and electronic circuits.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62865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extremely commonplace in most electronic equipment. Practical resistors can be made of various compounds and films, as well as resistance wire (wire made of a high-resistivity alloy, such as nickel/chrome).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  DRIVER</a:t>
            </a:r>
            <a:endParaRPr lang="en-US" sz="28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90600" y="914400"/>
            <a:ext cx="3962400" cy="5943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 Driver IC. A Relay driver IC is an electro-magnetic switch that will be used whenever we want to use a low voltage circuit to switch a light bulb ON and OFF which is connected to 220V mains supply.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ULN2003A is an array of seven NPN Darlington transistors capable of 500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50 V output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Content Placeholder 5" descr="relay driver ic.jpg"/>
          <p:cNvPicPr>
            <a:picLocks noGrp="1"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5181600" y="2362200"/>
            <a:ext cx="3200400" cy="26003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sz="36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endParaRPr lang="en-US" sz="36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working relay"/>
          <p:cNvPicPr>
            <a:picLocks noGrp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447800" y="4343400"/>
            <a:ext cx="2743200" cy="2514600"/>
          </a:xfr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3733800"/>
            <a:ext cx="327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1447800"/>
            <a:ext cx="815340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electro magnetic switch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 control the electrical devices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Copper core magnetic flux plays main role here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66800" y="2286001"/>
            <a:ext cx="8077200" cy="44319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tIns="0" bIns="0" anchor="ctr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relay's switch connections are usually labeled COM, NC and NO: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Common, always connect to this; it is the moving part of the  itch.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NC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Normally Closed, COM is connected to this when the relay coil is off.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Normally Open, COM is connected to this when the relay coil is 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relay symbo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33600" y="228600"/>
            <a:ext cx="5410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2484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  CRYSTAL  DISPLAY (LCD)</a:t>
            </a:r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8077200" cy="30480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LCDs connected to the microcontrollers are 16x2 and 20x2 displays.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16 characters per line by 2 lines and 20 characters per line by 2 lines, respectively.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is referred to as HD44780U, which refers to the controller chip which receives data from an external source (and communicates directly with the LCD.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52600" y="4114800"/>
            <a:ext cx="5181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sz="2800" b="1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3914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is directly proportional to length.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Length resistance convert in voltage using differential amplifier.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voltage  using analog pin of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voltage in length and display on LCD.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 REQUIREMENTS</a:t>
            </a:r>
            <a:endParaRPr lang="en-US" sz="28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which can be freely available 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Forum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 http://arduino.cc/en/Guide/HomePage.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6800" y="0"/>
            <a:ext cx="8077200" cy="6858000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en-US" b="1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ADVANTAGES</a:t>
            </a:r>
            <a:endParaRPr lang="en-US" b="1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b="1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open hardware-simplest programming language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finding location of the fault reduces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finding the fault reduces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 limited distance on kit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  the faults at the 1KM radius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457200"/>
            <a:ext cx="81534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8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objective of this project is to determine the distance of underground  cable fault from base station in kilometers using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board.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While a fault occurs for some reason, at that time the repairing process related to that particular cable is difficult due to not knowing the exact location of the cable fault.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 project uses the standard concept of Ohms law i.e., when a low DC voltage is applied at the feeder end through a series resistor (Cable lines), then current would vary depending upon the location of fault in the cable.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BIBILOGRAPHY</a:t>
            </a:r>
            <a:endParaRPr lang="en-US" sz="2800" b="1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6934200" cy="6324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www.atmel.com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www.beyondlogic.org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www.wikipedia.org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www.howstuffworks.com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www.alldatasheets.com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2819400"/>
            <a:ext cx="807720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6000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</a:t>
            </a:r>
            <a:r>
              <a:rPr lang="en-US" sz="60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6000" b="1" i="1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381000"/>
            <a:ext cx="8077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br>
              <a:rPr lang="en-US" sz="4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Content Placeholder 7" descr="78.BMP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066800" y="838200"/>
            <a:ext cx="8077200" cy="6019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16764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0" hangingPunct="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Duemalinove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Regulator, Crystal.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Relay Driver IC, Relay, Diodes, Resistors, Capacitors,  Push Button.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LCD Display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66800" y="1"/>
            <a:ext cx="8077200" cy="144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</a:t>
            </a:r>
            <a:endParaRPr lang="en-US" sz="2800" u="sng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153400" cy="6397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 SUPPLY</a:t>
            </a:r>
            <a:endParaRPr lang="en-US" sz="24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09600" y="1524000"/>
            <a:ext cx="1651000" cy="1371600"/>
          </a:xfrm>
        </p:spPr>
      </p:pic>
      <p:pic>
        <p:nvPicPr>
          <p:cNvPr id="6" name="Picture 4" descr="https://www.egr.msu.edu/eceshop/Parts_Inventory/images/470%20uf%20electrolytic%20capaci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676400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www.me.berkeley.edu/ME102/Past_Proj/s05/18-Inverted_Pendulum/images/Hardware/780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447800"/>
            <a:ext cx="14573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4724400" y="2057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324600" y="20574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0" y="2133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0" y="1143000"/>
            <a:ext cx="10668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230 V AC</a:t>
            </a:r>
            <a:endParaRPr lang="en-US">
              <a:latin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</a:rPr>
              <a:t>    50 Hz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772400" y="2057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8305800" y="1905000"/>
            <a:ext cx="5334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5V DC 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609600" y="2895600"/>
            <a:ext cx="175101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12V step down</a:t>
            </a:r>
            <a:endParaRPr lang="en-US">
              <a:latin typeface="Calibri" panose="020F0502020204030204" pitchFamily="34" charset="0"/>
            </a:endParaRPr>
          </a:p>
          <a:p>
            <a:r>
              <a:rPr lang="en-US">
                <a:latin typeface="Calibri" panose="020F0502020204030204" pitchFamily="34" charset="0"/>
              </a:rPr>
              <a:t> transformer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>
            <a:off x="4953000" y="2819400"/>
            <a:ext cx="153987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Filter(470µf)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6324600" y="1066800"/>
            <a:ext cx="15557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5v Regulator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95600" y="1066800"/>
            <a:ext cx="18113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Bridge rectifier</a:t>
            </a: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flipV="1">
            <a:off x="2362200" y="21336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886200"/>
            <a:ext cx="8153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8" descr="http://www.diracdelta.co.uk/science/source/b/r/bridge%20rectifier/image00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1600200"/>
            <a:ext cx="1752600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endParaRPr lang="en-US" sz="28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microcontroller is an easy to use yet powerful single board computer that has gained considerable traction in the hobby and professional market.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open-source, which means hardware is reasonably priced and development software is free.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 OF  DEVELOPMENT  BOARD</a:t>
            </a:r>
            <a:endParaRPr lang="en-US" sz="28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rduinoDuemilanove.bmp.bmp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784350" y="1908175"/>
            <a:ext cx="5575300" cy="3910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 OF  DUEMALINOVE</a:t>
            </a:r>
            <a:endParaRPr lang="en-US" sz="28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81534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Duemalinove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board features an Atmel ATmega328 microcontroller operating at 5 V with 2 Kb of RAM, 32 Kb of flash memory for storing programs and 1 Kb of EEPROM for storing parameters.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clock speed is 16 MHz, which translates to about executing about 300,000 lines of C source code per second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smtClean="0"/>
              <a:t>					</a:t>
            </a:r>
            <a:r>
              <a:rPr lang="en-US" sz="28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r>
              <a:rPr lang="en-US" sz="2800" b="1" u="sng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endParaRPr lang="en-US" sz="2800" b="1" u="sng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7543800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 is a simplified version of C/C++. If you know C, programming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familiar.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 not know C, no need to worry as only a few commands are needed to perform useful functions.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4738</Words>
  <Application>WPS Presentation</Application>
  <PresentationFormat>On-screen Show (4:3)</PresentationFormat>
  <Paragraphs>152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Wingdings 2</vt:lpstr>
      <vt:lpstr>Wingdings</vt:lpstr>
      <vt:lpstr>Verdana</vt:lpstr>
      <vt:lpstr>Times New Roman</vt:lpstr>
      <vt:lpstr>Calibri</vt:lpstr>
      <vt:lpstr>Gill Sans MT</vt:lpstr>
      <vt:lpstr>Microsoft YaHei</vt:lpstr>
      <vt:lpstr>Arial Unicode MS</vt:lpstr>
      <vt:lpstr>Solstice</vt:lpstr>
      <vt:lpstr>PowerPoint 演示文稿</vt:lpstr>
      <vt:lpstr>PowerPoint 演示文稿</vt:lpstr>
      <vt:lpstr>BLOCK DIAGRAM </vt:lpstr>
      <vt:lpstr>PowerPoint 演示文稿</vt:lpstr>
      <vt:lpstr>POWER  SUPPLY</vt:lpstr>
      <vt:lpstr>ARDUINO </vt:lpstr>
      <vt:lpstr>IMAGE  OF  DEVELOPMENT  BOARD</vt:lpstr>
      <vt:lpstr>FEATURES  OF  DUEMALINOVE</vt:lpstr>
      <vt:lpstr>					…..contd</vt:lpstr>
      <vt:lpstr>WHAT  IS  CALLED  ANDROID..?</vt:lpstr>
      <vt:lpstr>						…….contd</vt:lpstr>
      <vt:lpstr>PowerPoint 演示文稿</vt:lpstr>
      <vt:lpstr>RELAY  DRIVER</vt:lpstr>
      <vt:lpstr>RELAY</vt:lpstr>
      <vt:lpstr>PowerPoint 演示文稿</vt:lpstr>
      <vt:lpstr>LIQUID  CRYSTAL  DISPLAY (LCD)</vt:lpstr>
      <vt:lpstr>WORKING</vt:lpstr>
      <vt:lpstr>SOFTWARE  REQUIREMENTS</vt:lpstr>
      <vt:lpstr>PowerPoint 演示文稿</vt:lpstr>
      <vt:lpstr>BIBILOGRAPHY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Tanmay</cp:lastModifiedBy>
  <cp:revision>18</cp:revision>
  <dcterms:created xsi:type="dcterms:W3CDTF">2018-08-17T10:35:00Z</dcterms:created>
  <dcterms:modified xsi:type="dcterms:W3CDTF">2024-09-14T13:58:33Z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8775E36D7E534E8A99B945A1B40F683F_12</vt:lpwstr>
  </property>
  <property fmtid="{D5CDD505-2E9C-101B-9397-08002B2CF9AE}" pid="3" name="KSOProductBuildVer">
    <vt:lpwstr>1033-12.2.0.17562</vt:lpwstr>
  </property>
</Properties>
</file>