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509F-9CC8-4449-8577-41405566EC1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C25A-E439-4320-9455-F0AB283B8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7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509F-9CC8-4449-8577-41405566EC1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C25A-E439-4320-9455-F0AB283B8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9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509F-9CC8-4449-8577-41405566EC1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C25A-E439-4320-9455-F0AB283B8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3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509F-9CC8-4449-8577-41405566EC1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C25A-E439-4320-9455-F0AB283B8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5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509F-9CC8-4449-8577-41405566EC1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C25A-E439-4320-9455-F0AB283B8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0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509F-9CC8-4449-8577-41405566EC1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C25A-E439-4320-9455-F0AB283B8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5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509F-9CC8-4449-8577-41405566EC1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C25A-E439-4320-9455-F0AB283B8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509F-9CC8-4449-8577-41405566EC1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C25A-E439-4320-9455-F0AB283B8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8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509F-9CC8-4449-8577-41405566EC1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C25A-E439-4320-9455-F0AB283B8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509F-9CC8-4449-8577-41405566EC1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C25A-E439-4320-9455-F0AB283B8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2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509F-9CC8-4449-8577-41405566EC1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C25A-E439-4320-9455-F0AB283B8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509F-9CC8-4449-8577-41405566EC1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C25A-E439-4320-9455-F0AB283B8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6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42229" y="1603828"/>
            <a:ext cx="1567542" cy="9071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블루투스 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통신기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42229" y="449942"/>
            <a:ext cx="4151086" cy="10595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액정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저장되어 있는 카드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 위치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36912" y="1603828"/>
            <a:ext cx="1566000" cy="9071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블루투스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통신기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9" name="직선 연결선 8"/>
          <p:cNvCxnSpPr>
            <a:stCxn id="5" idx="0"/>
          </p:cNvCxnSpPr>
          <p:nvPr/>
        </p:nvCxnSpPr>
        <p:spPr>
          <a:xfrm flipH="1" flipV="1">
            <a:off x="7307943" y="928913"/>
            <a:ext cx="0" cy="972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3"/>
            <a:endCxn id="5" idx="1"/>
          </p:cNvCxnSpPr>
          <p:nvPr/>
        </p:nvCxnSpPr>
        <p:spPr>
          <a:xfrm flipV="1">
            <a:off x="5609771" y="2057399"/>
            <a:ext cx="820058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5713" y="3962392"/>
            <a:ext cx="2625271" cy="15602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서버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별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혜택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잔고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or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남은 한도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9829" y="1803399"/>
            <a:ext cx="1763486" cy="50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라즈베리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파이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0" name="꺾인 연결선 19"/>
          <p:cNvCxnSpPr>
            <a:stCxn id="5" idx="1"/>
            <a:endCxn id="26" idx="0"/>
          </p:cNvCxnSpPr>
          <p:nvPr/>
        </p:nvCxnSpPr>
        <p:spPr>
          <a:xfrm rot="10800000" flipV="1">
            <a:off x="6019801" y="2057398"/>
            <a:ext cx="410029" cy="725711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956628" y="2783110"/>
            <a:ext cx="2126343" cy="9071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GPS</a:t>
            </a: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위치 확인 센서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cxnSp>
        <p:nvCxnSpPr>
          <p:cNvPr id="29" name="직선 연결선 28"/>
          <p:cNvCxnSpPr>
            <a:stCxn id="7" idx="3"/>
            <a:endCxn id="4" idx="1"/>
          </p:cNvCxnSpPr>
          <p:nvPr/>
        </p:nvCxnSpPr>
        <p:spPr>
          <a:xfrm>
            <a:off x="3002912" y="2057400"/>
            <a:ext cx="1039317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2"/>
            <a:endCxn id="19" idx="0"/>
          </p:cNvCxnSpPr>
          <p:nvPr/>
        </p:nvCxnSpPr>
        <p:spPr>
          <a:xfrm>
            <a:off x="2219912" y="2510971"/>
            <a:ext cx="0" cy="2975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436912" y="2808505"/>
            <a:ext cx="1566000" cy="907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RFID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신호 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발생기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7" name="꺾인 연결선 56"/>
          <p:cNvCxnSpPr>
            <a:stCxn id="5" idx="2"/>
            <a:endCxn id="13" idx="3"/>
          </p:cNvCxnSpPr>
          <p:nvPr/>
        </p:nvCxnSpPr>
        <p:spPr>
          <a:xfrm rot="5400000">
            <a:off x="6020710" y="3451673"/>
            <a:ext cx="2431136" cy="150588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2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34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210 옴니고딕 030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woneunglee@naver.com</dc:creator>
  <cp:lastModifiedBy>woneunglee@naver.com</cp:lastModifiedBy>
  <cp:revision>5</cp:revision>
  <dcterms:created xsi:type="dcterms:W3CDTF">2019-10-10T02:27:46Z</dcterms:created>
  <dcterms:modified xsi:type="dcterms:W3CDTF">2019-10-10T05:56:18Z</dcterms:modified>
</cp:coreProperties>
</file>