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3" r:id="rId3"/>
    <p:sldId id="264" r:id="rId4"/>
  </p:sldIdLst>
  <p:sldSz cx="12192000" cy="6858000"/>
  <p:notesSz cx="6858000" cy="9144000"/>
  <p:embeddedFontLst>
    <p:embeddedFont>
      <p:font typeface="Arial Black" panose="020B0A04020102020204" pitchFamily="34" charset="0"/>
      <p:bold r:id="rId5"/>
    </p:embeddedFont>
    <p:embeddedFont>
      <p:font typeface="210 옴니고딕 030" panose="0202060302010102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DC"/>
    <a:srgbClr val="00628B"/>
    <a:srgbClr val="A50519"/>
    <a:srgbClr val="81A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7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3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5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8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8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5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4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CB2F-86C3-4163-B64E-B64714D1F4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0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시스템 요청 사항 </a:t>
            </a:r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(1)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14681"/>
              </p:ext>
            </p:extLst>
          </p:nvPr>
        </p:nvGraphicFramePr>
        <p:xfrm>
          <a:off x="1312091" y="973801"/>
          <a:ext cx="10596056" cy="539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94">
                  <a:extLst>
                    <a:ext uri="{9D8B030D-6E8A-4147-A177-3AD203B41FA5}">
                      <a16:colId xmlns:a16="http://schemas.microsoft.com/office/drawing/2014/main" val="540052295"/>
                    </a:ext>
                  </a:extLst>
                </a:gridCol>
                <a:gridCol w="8684162">
                  <a:extLst>
                    <a:ext uri="{9D8B030D-6E8A-4147-A177-3AD203B41FA5}">
                      <a16:colId xmlns:a16="http://schemas.microsoft.com/office/drawing/2014/main" val="4226391831"/>
                    </a:ext>
                  </a:extLst>
                </a:gridCol>
              </a:tblGrid>
              <a:tr h="405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사항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92145"/>
                  </a:ext>
                </a:extLst>
              </a:tr>
              <a:tr h="1396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카드 제시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카드의 선택이 아닌 정렬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사용자가 소지하고 있는 카드들 중 가장 좋은 카드만</a:t>
                      </a:r>
                      <a:r>
                        <a:rPr lang="ko-KR" altLang="en-US" baseline="0" dirty="0" smtClean="0"/>
                        <a:t> 선택해주는 것이 아닌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사용자가 상황에 따라 다른 카드 또한 선택할 수 있도록 카드를 혜택이 좋은 순서대로 정렬</a:t>
                      </a:r>
                      <a:r>
                        <a:rPr lang="en-US" altLang="ko-KR" baseline="0" dirty="0" smtClean="0"/>
                        <a:t>(quick sort </a:t>
                      </a:r>
                      <a:r>
                        <a:rPr lang="ko-KR" altLang="en-US" baseline="0" dirty="0" smtClean="0"/>
                        <a:t>사용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algn="l" latinLnBrk="1"/>
                      <a:endParaRPr lang="en-US" altLang="ko-KR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52522"/>
                  </a:ext>
                </a:extLst>
              </a:tr>
              <a:tr h="1396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저장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각 카드들의 현 가맹점에서의 카드 정보 저장 필요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다차원 리스트를 이용하여 가맹점</a:t>
                      </a:r>
                      <a:r>
                        <a:rPr lang="ko-KR" altLang="en-US" baseline="0" dirty="0" smtClean="0"/>
                        <a:t> 제휴 </a:t>
                      </a:r>
                      <a:r>
                        <a:rPr lang="ko-KR" altLang="en-US" dirty="0" smtClean="0"/>
                        <a:t>카드들과 카드들의 혜택을 정리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관련 정보를 관리하기 쉽도록 서버에 저장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카드들의 혜택을 주기적으로 웹 </a:t>
                      </a:r>
                      <a:r>
                        <a:rPr lang="ko-KR" altLang="en-US" dirty="0" err="1" smtClean="0"/>
                        <a:t>크롤러를</a:t>
                      </a:r>
                      <a:r>
                        <a:rPr lang="ko-KR" altLang="en-US" dirty="0" smtClean="0"/>
                        <a:t> 통해 자동 갱신</a:t>
                      </a:r>
                      <a:endParaRPr lang="en-US" altLang="ko-KR" dirty="0" smtClean="0"/>
                    </a:p>
                    <a:p>
                      <a:pPr algn="l" latinLnBrk="1"/>
                      <a:endParaRPr lang="en-US" altLang="ko-KR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307237"/>
                  </a:ext>
                </a:extLst>
              </a:tr>
              <a:tr h="87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상황</a:t>
                      </a:r>
                      <a:r>
                        <a:rPr lang="ko-KR" altLang="en-US" baseline="0" dirty="0" smtClean="0"/>
                        <a:t> 정보 수집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aseline="0" dirty="0" smtClean="0"/>
                        <a:t>결제 상황에 대한 정보 입력 필요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err="1" smtClean="0"/>
                        <a:t>점포명과</a:t>
                      </a:r>
                      <a:r>
                        <a:rPr lang="ko-KR" altLang="en-US" baseline="0" dirty="0" smtClean="0"/>
                        <a:t> 가격정보를 </a:t>
                      </a:r>
                      <a:r>
                        <a:rPr lang="en-US" altLang="ko-KR" baseline="0" dirty="0" smtClean="0"/>
                        <a:t>qr</a:t>
                      </a:r>
                      <a:r>
                        <a:rPr lang="ko-KR" altLang="en-US" baseline="0" dirty="0" smtClean="0"/>
                        <a:t>코드를 이용하여 동시에 입력 받음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168813"/>
                  </a:ext>
                </a:extLst>
              </a:tr>
              <a:tr h="619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카드 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카드를 알려주는 것만 아니라 카드를 결제할 수 있도록 해야함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en-US" altLang="ko-KR" sz="1800" dirty="0" smtClean="0"/>
                        <a:t>-</a:t>
                      </a:r>
                      <a:r>
                        <a:rPr lang="ko-KR" altLang="en-US" sz="1800" dirty="0" smtClean="0"/>
                        <a:t>동적 </a:t>
                      </a:r>
                      <a:r>
                        <a:rPr lang="en-US" altLang="ko-KR" sz="1800" dirty="0" smtClean="0"/>
                        <a:t>NFC</a:t>
                      </a:r>
                      <a:r>
                        <a:rPr lang="ko-KR" altLang="en-US" sz="1800" dirty="0" err="1" smtClean="0"/>
                        <a:t>를</a:t>
                      </a:r>
                      <a:r>
                        <a:rPr lang="ko-KR" altLang="en-US" sz="1800" dirty="0" smtClean="0"/>
                        <a:t> 이용하여</a:t>
                      </a:r>
                      <a:r>
                        <a:rPr lang="ko-KR" altLang="en-US" sz="1800" baseline="0" dirty="0" smtClean="0"/>
                        <a:t> 하나의 단말에서 상황에 맞는 카드 정보를 출력할 수 있도록 설계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40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9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시스템 요청 사항 </a:t>
            </a:r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(2)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48221"/>
              </p:ext>
            </p:extLst>
          </p:nvPr>
        </p:nvGraphicFramePr>
        <p:xfrm>
          <a:off x="1179576" y="988482"/>
          <a:ext cx="10596056" cy="186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94">
                  <a:extLst>
                    <a:ext uri="{9D8B030D-6E8A-4147-A177-3AD203B41FA5}">
                      <a16:colId xmlns:a16="http://schemas.microsoft.com/office/drawing/2014/main" val="540052295"/>
                    </a:ext>
                  </a:extLst>
                </a:gridCol>
                <a:gridCol w="8684162">
                  <a:extLst>
                    <a:ext uri="{9D8B030D-6E8A-4147-A177-3AD203B41FA5}">
                      <a16:colId xmlns:a16="http://schemas.microsoft.com/office/drawing/2014/main" val="4226391831"/>
                    </a:ext>
                  </a:extLst>
                </a:gridCol>
              </a:tblGrid>
              <a:tr h="980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사항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92145"/>
                  </a:ext>
                </a:extLst>
              </a:tr>
              <a:tr h="884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휴대성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결제를 위해 가지고 다니는 단말이기에 크기가 너무 크면 안됨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블루투스를 이용하여 장치를 분리시켜 </a:t>
                      </a:r>
                      <a:r>
                        <a:rPr lang="ko-KR" altLang="en-US" dirty="0" err="1" smtClean="0"/>
                        <a:t>휴대성을</a:t>
                      </a:r>
                      <a:r>
                        <a:rPr lang="ko-KR" altLang="en-US" baseline="0" dirty="0" smtClean="0"/>
                        <a:t> 높일 수 있도록 함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4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6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고려사항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83019"/>
              </p:ext>
            </p:extLst>
          </p:nvPr>
        </p:nvGraphicFramePr>
        <p:xfrm>
          <a:off x="1179576" y="988479"/>
          <a:ext cx="10596056" cy="421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94">
                  <a:extLst>
                    <a:ext uri="{9D8B030D-6E8A-4147-A177-3AD203B41FA5}">
                      <a16:colId xmlns:a16="http://schemas.microsoft.com/office/drawing/2014/main" val="540052295"/>
                    </a:ext>
                  </a:extLst>
                </a:gridCol>
                <a:gridCol w="8684162">
                  <a:extLst>
                    <a:ext uri="{9D8B030D-6E8A-4147-A177-3AD203B41FA5}">
                      <a16:colId xmlns:a16="http://schemas.microsoft.com/office/drawing/2014/main" val="4226391831"/>
                    </a:ext>
                  </a:extLst>
                </a:gridCol>
              </a:tblGrid>
              <a:tr h="807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92145"/>
                  </a:ext>
                </a:extLst>
              </a:tr>
              <a:tr h="80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Qrcode</a:t>
                      </a:r>
                      <a:r>
                        <a:rPr lang="ko-KR" altLang="en-US" dirty="0"/>
                        <a:t>라는 외부 라이브러리를 활용하여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소요시간을 단축할 것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45927"/>
                  </a:ext>
                </a:extLst>
              </a:tr>
              <a:tr h="127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웹 </a:t>
                      </a:r>
                      <a:r>
                        <a:rPr lang="ko-KR" altLang="en-US" dirty="0" err="1"/>
                        <a:t>크롤링</a:t>
                      </a:r>
                      <a:r>
                        <a:rPr lang="en-US" altLang="ko-KR" dirty="0"/>
                        <a:t>, Django</a:t>
                      </a:r>
                      <a:r>
                        <a:rPr lang="ko-KR" altLang="en-US" dirty="0"/>
                        <a:t>를 이용한 웹 페이지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 받은 정보로 </a:t>
                      </a:r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 생성</a:t>
                      </a:r>
                      <a:r>
                        <a:rPr lang="en-US" altLang="ko-KR" dirty="0"/>
                        <a:t>, GUI</a:t>
                      </a:r>
                      <a:r>
                        <a:rPr lang="ko-KR" altLang="en-US" dirty="0"/>
                        <a:t>제작에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대한 부분은 물품이 오기 전까지 먼저 제작할 것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866039"/>
                  </a:ext>
                </a:extLst>
              </a:tr>
              <a:tr h="127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개발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dirty="0"/>
                        <a:t>만약 프로젝트가 빠르게 진행되어 시간이 여유롭다면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블루투스 모듈을 이용하여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고객용</a:t>
                      </a:r>
                      <a:r>
                        <a:rPr lang="ko-KR" altLang="en-US" dirty="0"/>
                        <a:t> 단말 자체 크기 축소</a:t>
                      </a:r>
                      <a:r>
                        <a:rPr lang="en-US" altLang="ko-KR" dirty="0"/>
                        <a:t>, GUI</a:t>
                      </a:r>
                      <a:r>
                        <a:rPr lang="ko-KR" altLang="en-US" dirty="0"/>
                        <a:t>의 디자인 개선 및 화면 전환에 필요한 화면 제작을 진행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5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8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236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 Black</vt:lpstr>
      <vt:lpstr>210 옴니고딕 030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woneunglee@naver.com</dc:creator>
  <cp:lastModifiedBy>woneunglee@naver.com</cp:lastModifiedBy>
  <cp:revision>62</cp:revision>
  <dcterms:created xsi:type="dcterms:W3CDTF">2019-10-10T04:09:29Z</dcterms:created>
  <dcterms:modified xsi:type="dcterms:W3CDTF">2019-11-02T18:08:06Z</dcterms:modified>
</cp:coreProperties>
</file>