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4" r:id="rId4"/>
    <p:sldId id="265" r:id="rId5"/>
    <p:sldId id="259" r:id="rId6"/>
    <p:sldId id="261" r:id="rId7"/>
    <p:sldId id="262" r:id="rId8"/>
    <p:sldId id="25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6A8"/>
    <a:srgbClr val="1C5F83"/>
    <a:srgbClr val="81A594"/>
    <a:srgbClr val="5CBDDD"/>
    <a:srgbClr val="E6E6DC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9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0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A51A-1E4F-4EAB-8786-8559A34BABBD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aspberry pi 이미지 검색결과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r="8478"/>
          <a:stretch/>
        </p:blipFill>
        <p:spPr bwMode="auto">
          <a:xfrm>
            <a:off x="-9427" y="0"/>
            <a:ext cx="122014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7113" b="35930"/>
          <a:stretch/>
        </p:blipFill>
        <p:spPr>
          <a:xfrm>
            <a:off x="405430" y="343172"/>
            <a:ext cx="6306454" cy="1828010"/>
          </a:xfrm>
          <a:prstGeom prst="rect">
            <a:avLst/>
          </a:prstGeom>
          <a:noFill/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-329939" y="4969962"/>
            <a:ext cx="5099901" cy="1166887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20192921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원 응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600" dirty="0" smtClean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20192934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은 서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600" dirty="0" smtClean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20192936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환 규</a:t>
            </a:r>
            <a:endParaRPr lang="ko-KR" altLang="en-US" sz="3600" dirty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0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aspberry pi 이미지 검색결과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r="8478"/>
          <a:stretch/>
        </p:blipFill>
        <p:spPr bwMode="auto">
          <a:xfrm>
            <a:off x="-9427" y="0"/>
            <a:ext cx="122014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-329939" y="4969962"/>
            <a:ext cx="5099901" cy="1166887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20192921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원 응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600" dirty="0" smtClean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20192934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은 서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600" dirty="0" smtClean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20192936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환 규</a:t>
            </a:r>
            <a:endParaRPr lang="ko-KR" altLang="en-US" sz="3600" dirty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315" y="461913"/>
            <a:ext cx="5891752" cy="2310416"/>
          </a:xfrm>
          <a:custGeom>
            <a:avLst/>
            <a:gdLst/>
            <a:ahLst/>
            <a:cxnLst/>
            <a:rect l="l" t="t" r="r" b="b"/>
            <a:pathLst>
              <a:path w="5891752" h="2310416">
                <a:moveTo>
                  <a:pt x="3428936" y="1574520"/>
                </a:moveTo>
                <a:lnTo>
                  <a:pt x="3428936" y="1648139"/>
                </a:lnTo>
                <a:lnTo>
                  <a:pt x="3912234" y="1648139"/>
                </a:lnTo>
                <a:lnTo>
                  <a:pt x="3912234" y="1574520"/>
                </a:lnTo>
                <a:close/>
                <a:moveTo>
                  <a:pt x="1800161" y="1574520"/>
                </a:moveTo>
                <a:lnTo>
                  <a:pt x="1800161" y="1648139"/>
                </a:lnTo>
                <a:lnTo>
                  <a:pt x="2283459" y="1648139"/>
                </a:lnTo>
                <a:lnTo>
                  <a:pt x="2283459" y="1574520"/>
                </a:lnTo>
                <a:close/>
                <a:moveTo>
                  <a:pt x="1202677" y="1517198"/>
                </a:moveTo>
                <a:lnTo>
                  <a:pt x="1470177" y="1517198"/>
                </a:lnTo>
                <a:lnTo>
                  <a:pt x="1470177" y="1579578"/>
                </a:lnTo>
                <a:lnTo>
                  <a:pt x="1202677" y="1579578"/>
                </a:lnTo>
                <a:close/>
                <a:moveTo>
                  <a:pt x="4720012" y="1491910"/>
                </a:moveTo>
                <a:lnTo>
                  <a:pt x="4720012" y="1558223"/>
                </a:lnTo>
                <a:lnTo>
                  <a:pt x="5048767" y="1558223"/>
                </a:lnTo>
                <a:lnTo>
                  <a:pt x="5026850" y="1648139"/>
                </a:lnTo>
                <a:lnTo>
                  <a:pt x="5109460" y="1648139"/>
                </a:lnTo>
                <a:lnTo>
                  <a:pt x="5130815" y="1558223"/>
                </a:lnTo>
                <a:lnTo>
                  <a:pt x="5130815" y="1491910"/>
                </a:lnTo>
                <a:close/>
                <a:moveTo>
                  <a:pt x="4320390" y="1336243"/>
                </a:moveTo>
                <a:lnTo>
                  <a:pt x="4409182" y="1336243"/>
                </a:lnTo>
                <a:lnTo>
                  <a:pt x="4409182" y="1418291"/>
                </a:lnTo>
                <a:lnTo>
                  <a:pt x="4309151" y="1418291"/>
                </a:lnTo>
                <a:close/>
                <a:moveTo>
                  <a:pt x="4827349" y="1218228"/>
                </a:moveTo>
                <a:lnTo>
                  <a:pt x="4849266" y="1218228"/>
                </a:lnTo>
                <a:cubicBezTo>
                  <a:pt x="4863503" y="1218228"/>
                  <a:pt x="4875117" y="1222255"/>
                  <a:pt x="4884108" y="1230310"/>
                </a:cubicBezTo>
                <a:cubicBezTo>
                  <a:pt x="4893100" y="1238365"/>
                  <a:pt x="4897596" y="1248762"/>
                  <a:pt x="4897596" y="1261500"/>
                </a:cubicBezTo>
                <a:lnTo>
                  <a:pt x="4897596" y="1262624"/>
                </a:lnTo>
                <a:cubicBezTo>
                  <a:pt x="4897596" y="1275737"/>
                  <a:pt x="4893100" y="1286227"/>
                  <a:pt x="4884108" y="1294094"/>
                </a:cubicBezTo>
                <a:cubicBezTo>
                  <a:pt x="4875117" y="1301962"/>
                  <a:pt x="4863503" y="1305896"/>
                  <a:pt x="4849266" y="1305896"/>
                </a:cubicBezTo>
                <a:lnTo>
                  <a:pt x="4827349" y="1305896"/>
                </a:lnTo>
                <a:cubicBezTo>
                  <a:pt x="4813112" y="1305896"/>
                  <a:pt x="4801498" y="1301962"/>
                  <a:pt x="4792506" y="1294094"/>
                </a:cubicBezTo>
                <a:cubicBezTo>
                  <a:pt x="4783515" y="1286227"/>
                  <a:pt x="4779019" y="1275737"/>
                  <a:pt x="4779019" y="1262624"/>
                </a:cubicBezTo>
                <a:lnTo>
                  <a:pt x="4779019" y="1261500"/>
                </a:lnTo>
                <a:cubicBezTo>
                  <a:pt x="4779019" y="1248762"/>
                  <a:pt x="4783515" y="1238365"/>
                  <a:pt x="4792506" y="1230310"/>
                </a:cubicBezTo>
                <a:cubicBezTo>
                  <a:pt x="4801498" y="1222255"/>
                  <a:pt x="4813112" y="1218228"/>
                  <a:pt x="4827349" y="1218228"/>
                </a:cubicBezTo>
                <a:close/>
                <a:moveTo>
                  <a:pt x="1982803" y="1195749"/>
                </a:moveTo>
                <a:lnTo>
                  <a:pt x="2105313" y="1195749"/>
                </a:lnTo>
                <a:lnTo>
                  <a:pt x="2105313" y="1367151"/>
                </a:lnTo>
                <a:lnTo>
                  <a:pt x="1982803" y="1367151"/>
                </a:lnTo>
                <a:close/>
                <a:moveTo>
                  <a:pt x="5331498" y="1119320"/>
                </a:moveTo>
                <a:lnTo>
                  <a:pt x="5213483" y="1645329"/>
                </a:lnTo>
                <a:lnTo>
                  <a:pt x="5295531" y="1645329"/>
                </a:lnTo>
                <a:lnTo>
                  <a:pt x="5369150" y="1304210"/>
                </a:lnTo>
                <a:lnTo>
                  <a:pt x="5443330" y="1645329"/>
                </a:lnTo>
                <a:lnTo>
                  <a:pt x="5525379" y="1645329"/>
                </a:lnTo>
                <a:lnTo>
                  <a:pt x="5407364" y="1119320"/>
                </a:lnTo>
                <a:close/>
                <a:moveTo>
                  <a:pt x="3455911" y="1119320"/>
                </a:moveTo>
                <a:lnTo>
                  <a:pt x="3455911" y="1471679"/>
                </a:lnTo>
                <a:lnTo>
                  <a:pt x="3886383" y="1471679"/>
                </a:lnTo>
                <a:lnTo>
                  <a:pt x="3886383" y="1395812"/>
                </a:lnTo>
                <a:lnTo>
                  <a:pt x="3543017" y="1395812"/>
                </a:lnTo>
                <a:lnTo>
                  <a:pt x="3543017" y="1335681"/>
                </a:lnTo>
                <a:lnTo>
                  <a:pt x="3886383" y="1335681"/>
                </a:lnTo>
                <a:lnTo>
                  <a:pt x="3886383" y="1259814"/>
                </a:lnTo>
                <a:lnTo>
                  <a:pt x="3543017" y="1259814"/>
                </a:lnTo>
                <a:lnTo>
                  <a:pt x="3543017" y="1195187"/>
                </a:lnTo>
                <a:lnTo>
                  <a:pt x="3886383" y="1195187"/>
                </a:lnTo>
                <a:lnTo>
                  <a:pt x="3886383" y="1119320"/>
                </a:lnTo>
                <a:close/>
                <a:moveTo>
                  <a:pt x="2894440" y="1119320"/>
                </a:moveTo>
                <a:lnTo>
                  <a:pt x="2894440" y="1196873"/>
                </a:lnTo>
                <a:lnTo>
                  <a:pt x="3018637" y="1196873"/>
                </a:lnTo>
                <a:lnTo>
                  <a:pt x="2894440" y="1313202"/>
                </a:lnTo>
                <a:lnTo>
                  <a:pt x="2894440" y="1407051"/>
                </a:lnTo>
                <a:lnTo>
                  <a:pt x="3000654" y="1308144"/>
                </a:lnTo>
                <a:lnTo>
                  <a:pt x="3123164" y="1404242"/>
                </a:lnTo>
                <a:lnTo>
                  <a:pt x="3123164" y="1314326"/>
                </a:lnTo>
                <a:lnTo>
                  <a:pt x="3051231" y="1261500"/>
                </a:lnTo>
                <a:lnTo>
                  <a:pt x="3120354" y="1196873"/>
                </a:lnTo>
                <a:lnTo>
                  <a:pt x="3120354" y="1119320"/>
                </a:lnTo>
                <a:close/>
                <a:moveTo>
                  <a:pt x="2379052" y="1119320"/>
                </a:moveTo>
                <a:lnTo>
                  <a:pt x="2379052" y="1194625"/>
                </a:lnTo>
                <a:lnTo>
                  <a:pt x="2714551" y="1194625"/>
                </a:lnTo>
                <a:lnTo>
                  <a:pt x="2714551" y="1260938"/>
                </a:lnTo>
                <a:lnTo>
                  <a:pt x="2379052" y="1260938"/>
                </a:lnTo>
                <a:lnTo>
                  <a:pt x="2379052" y="1471679"/>
                </a:lnTo>
                <a:lnTo>
                  <a:pt x="2545959" y="1471679"/>
                </a:lnTo>
                <a:lnTo>
                  <a:pt x="2545959" y="1572834"/>
                </a:lnTo>
                <a:lnTo>
                  <a:pt x="2343086" y="1572834"/>
                </a:lnTo>
                <a:lnTo>
                  <a:pt x="2343086" y="1648139"/>
                </a:lnTo>
                <a:lnTo>
                  <a:pt x="2826384" y="1648139"/>
                </a:lnTo>
                <a:lnTo>
                  <a:pt x="2826384" y="1572834"/>
                </a:lnTo>
                <a:lnTo>
                  <a:pt x="2623511" y="1572834"/>
                </a:lnTo>
                <a:lnTo>
                  <a:pt x="2623511" y="1471679"/>
                </a:lnTo>
                <a:lnTo>
                  <a:pt x="2794914" y="1471679"/>
                </a:lnTo>
                <a:lnTo>
                  <a:pt x="2794914" y="1396374"/>
                </a:lnTo>
                <a:lnTo>
                  <a:pt x="2454919" y="1396374"/>
                </a:lnTo>
                <a:lnTo>
                  <a:pt x="2454919" y="1331747"/>
                </a:lnTo>
                <a:lnTo>
                  <a:pt x="2790418" y="1331747"/>
                </a:lnTo>
                <a:lnTo>
                  <a:pt x="2790418" y="1119320"/>
                </a:lnTo>
                <a:close/>
                <a:moveTo>
                  <a:pt x="1822078" y="1119320"/>
                </a:moveTo>
                <a:lnTo>
                  <a:pt x="1822078" y="1195749"/>
                </a:lnTo>
                <a:lnTo>
                  <a:pt x="1896821" y="1195749"/>
                </a:lnTo>
                <a:lnTo>
                  <a:pt x="1896821" y="1367151"/>
                </a:lnTo>
                <a:lnTo>
                  <a:pt x="1822078" y="1367151"/>
                </a:lnTo>
                <a:lnTo>
                  <a:pt x="1822078" y="1443018"/>
                </a:lnTo>
                <a:lnTo>
                  <a:pt x="2260980" y="1443018"/>
                </a:lnTo>
                <a:lnTo>
                  <a:pt x="2260980" y="1367151"/>
                </a:lnTo>
                <a:lnTo>
                  <a:pt x="2191295" y="1367151"/>
                </a:lnTo>
                <a:lnTo>
                  <a:pt x="2191295" y="1195749"/>
                </a:lnTo>
                <a:lnTo>
                  <a:pt x="2260980" y="1195749"/>
                </a:lnTo>
                <a:lnTo>
                  <a:pt x="2260980" y="1119320"/>
                </a:lnTo>
                <a:close/>
                <a:moveTo>
                  <a:pt x="1099835" y="1119320"/>
                </a:moveTo>
                <a:lnTo>
                  <a:pt x="1099835" y="1413795"/>
                </a:lnTo>
                <a:lnTo>
                  <a:pt x="1354972" y="1413795"/>
                </a:lnTo>
                <a:lnTo>
                  <a:pt x="1354972" y="1340738"/>
                </a:lnTo>
                <a:lnTo>
                  <a:pt x="1186941" y="1340738"/>
                </a:lnTo>
                <a:lnTo>
                  <a:pt x="1186941" y="1302524"/>
                </a:lnTo>
                <a:lnTo>
                  <a:pt x="1335865" y="1302524"/>
                </a:lnTo>
                <a:lnTo>
                  <a:pt x="1335865" y="1233963"/>
                </a:lnTo>
                <a:lnTo>
                  <a:pt x="1186941" y="1233963"/>
                </a:lnTo>
                <a:lnTo>
                  <a:pt x="1186941" y="1192939"/>
                </a:lnTo>
                <a:lnTo>
                  <a:pt x="1345418" y="1192939"/>
                </a:lnTo>
                <a:lnTo>
                  <a:pt x="1345418" y="1119320"/>
                </a:lnTo>
                <a:close/>
                <a:moveTo>
                  <a:pt x="5595626" y="1116510"/>
                </a:moveTo>
                <a:lnTo>
                  <a:pt x="5595626" y="1290161"/>
                </a:lnTo>
                <a:lnTo>
                  <a:pt x="5500652" y="1290161"/>
                </a:lnTo>
                <a:lnTo>
                  <a:pt x="5500652" y="1366589"/>
                </a:lnTo>
                <a:lnTo>
                  <a:pt x="5595626" y="1366589"/>
                </a:lnTo>
                <a:lnTo>
                  <a:pt x="5595626" y="1648139"/>
                </a:lnTo>
                <a:lnTo>
                  <a:pt x="5673740" y="1648139"/>
                </a:lnTo>
                <a:lnTo>
                  <a:pt x="5673740" y="1116510"/>
                </a:lnTo>
                <a:close/>
                <a:moveTo>
                  <a:pt x="4524949" y="1116510"/>
                </a:moveTo>
                <a:lnTo>
                  <a:pt x="4524949" y="1648139"/>
                </a:lnTo>
                <a:lnTo>
                  <a:pt x="4601940" y="1648139"/>
                </a:lnTo>
                <a:lnTo>
                  <a:pt x="4601940" y="1116510"/>
                </a:lnTo>
                <a:close/>
                <a:moveTo>
                  <a:pt x="4409182" y="1116510"/>
                </a:moveTo>
                <a:lnTo>
                  <a:pt x="4409182" y="1259814"/>
                </a:lnTo>
                <a:lnTo>
                  <a:pt x="4331068" y="1259814"/>
                </a:lnTo>
                <a:lnTo>
                  <a:pt x="4340622" y="1195187"/>
                </a:lnTo>
                <a:lnTo>
                  <a:pt x="4340622" y="1119320"/>
                </a:lnTo>
                <a:lnTo>
                  <a:pt x="4123699" y="1119320"/>
                </a:lnTo>
                <a:lnTo>
                  <a:pt x="4123699" y="1195187"/>
                </a:lnTo>
                <a:lnTo>
                  <a:pt x="4257449" y="1195187"/>
                </a:lnTo>
                <a:lnTo>
                  <a:pt x="4191698" y="1644767"/>
                </a:lnTo>
                <a:lnTo>
                  <a:pt x="4277118" y="1644767"/>
                </a:lnTo>
                <a:lnTo>
                  <a:pt x="4297911" y="1494720"/>
                </a:lnTo>
                <a:lnTo>
                  <a:pt x="4409182" y="1494720"/>
                </a:lnTo>
                <a:lnTo>
                  <a:pt x="4409182" y="1648139"/>
                </a:lnTo>
                <a:lnTo>
                  <a:pt x="4486173" y="1648139"/>
                </a:lnTo>
                <a:lnTo>
                  <a:pt x="4486173" y="1116510"/>
                </a:lnTo>
                <a:close/>
                <a:moveTo>
                  <a:pt x="3273212" y="1116510"/>
                </a:moveTo>
                <a:lnTo>
                  <a:pt x="3273212" y="1449762"/>
                </a:lnTo>
                <a:lnTo>
                  <a:pt x="2923663" y="1449762"/>
                </a:lnTo>
                <a:lnTo>
                  <a:pt x="2923663" y="1519446"/>
                </a:lnTo>
                <a:lnTo>
                  <a:pt x="3266468" y="1519446"/>
                </a:lnTo>
                <a:lnTo>
                  <a:pt x="3244551" y="1648139"/>
                </a:lnTo>
                <a:lnTo>
                  <a:pt x="3328285" y="1648139"/>
                </a:lnTo>
                <a:lnTo>
                  <a:pt x="3349640" y="1519446"/>
                </a:lnTo>
                <a:lnTo>
                  <a:pt x="3349640" y="1116510"/>
                </a:lnTo>
                <a:close/>
                <a:moveTo>
                  <a:pt x="3161941" y="1116510"/>
                </a:moveTo>
                <a:lnTo>
                  <a:pt x="3161941" y="1219914"/>
                </a:lnTo>
                <a:lnTo>
                  <a:pt x="3116421" y="1219914"/>
                </a:lnTo>
                <a:lnTo>
                  <a:pt x="3116421" y="1289037"/>
                </a:lnTo>
                <a:lnTo>
                  <a:pt x="3161941" y="1289037"/>
                </a:lnTo>
                <a:lnTo>
                  <a:pt x="3161941" y="1410423"/>
                </a:lnTo>
                <a:lnTo>
                  <a:pt x="3238369" y="1410423"/>
                </a:lnTo>
                <a:lnTo>
                  <a:pt x="3238369" y="1116510"/>
                </a:lnTo>
                <a:close/>
                <a:moveTo>
                  <a:pt x="1470177" y="1116510"/>
                </a:moveTo>
                <a:lnTo>
                  <a:pt x="1470177" y="1448638"/>
                </a:lnTo>
                <a:lnTo>
                  <a:pt x="1123438" y="1448638"/>
                </a:lnTo>
                <a:lnTo>
                  <a:pt x="1123438" y="1648139"/>
                </a:lnTo>
                <a:lnTo>
                  <a:pt x="1549415" y="1648139"/>
                </a:lnTo>
                <a:lnTo>
                  <a:pt x="1549415" y="1116510"/>
                </a:lnTo>
                <a:close/>
                <a:moveTo>
                  <a:pt x="4798126" y="1097403"/>
                </a:moveTo>
                <a:lnTo>
                  <a:pt x="4798126" y="1135617"/>
                </a:lnTo>
                <a:lnTo>
                  <a:pt x="4675616" y="1135617"/>
                </a:lnTo>
                <a:lnTo>
                  <a:pt x="4675616" y="1206426"/>
                </a:lnTo>
                <a:lnTo>
                  <a:pt x="4711020" y="1206426"/>
                </a:lnTo>
                <a:cubicBezTo>
                  <a:pt x="4704651" y="1218415"/>
                  <a:pt x="4701467" y="1230404"/>
                  <a:pt x="4701467" y="1242393"/>
                </a:cubicBezTo>
                <a:lnTo>
                  <a:pt x="4701467" y="1281731"/>
                </a:lnTo>
                <a:cubicBezTo>
                  <a:pt x="4701467" y="1292596"/>
                  <a:pt x="4703995" y="1303273"/>
                  <a:pt x="4709053" y="1313764"/>
                </a:cubicBezTo>
                <a:cubicBezTo>
                  <a:pt x="4714111" y="1324254"/>
                  <a:pt x="4720948" y="1333807"/>
                  <a:pt x="4729565" y="1342424"/>
                </a:cubicBezTo>
                <a:cubicBezTo>
                  <a:pt x="4738182" y="1351041"/>
                  <a:pt x="4748204" y="1358347"/>
                  <a:pt x="4759631" y="1364341"/>
                </a:cubicBezTo>
                <a:cubicBezTo>
                  <a:pt x="4771058" y="1370336"/>
                  <a:pt x="4783328" y="1374082"/>
                  <a:pt x="4796440" y="1375581"/>
                </a:cubicBezTo>
                <a:lnTo>
                  <a:pt x="4796440" y="1398622"/>
                </a:lnTo>
                <a:lnTo>
                  <a:pt x="4667186" y="1398622"/>
                </a:lnTo>
                <a:lnTo>
                  <a:pt x="4667186" y="1471117"/>
                </a:lnTo>
                <a:lnTo>
                  <a:pt x="5130815" y="1471117"/>
                </a:lnTo>
                <a:lnTo>
                  <a:pt x="5130815" y="1116510"/>
                </a:lnTo>
                <a:lnTo>
                  <a:pt x="5048205" y="1116510"/>
                </a:lnTo>
                <a:lnTo>
                  <a:pt x="5048205" y="1398622"/>
                </a:lnTo>
                <a:lnTo>
                  <a:pt x="4877927" y="1398622"/>
                </a:lnTo>
                <a:lnTo>
                  <a:pt x="4877927" y="1376143"/>
                </a:lnTo>
                <a:cubicBezTo>
                  <a:pt x="4890665" y="1374644"/>
                  <a:pt x="4902935" y="1370991"/>
                  <a:pt x="4914736" y="1365184"/>
                </a:cubicBezTo>
                <a:cubicBezTo>
                  <a:pt x="4926537" y="1359377"/>
                  <a:pt x="4936840" y="1352072"/>
                  <a:pt x="4945644" y="1343267"/>
                </a:cubicBezTo>
                <a:cubicBezTo>
                  <a:pt x="4954449" y="1334463"/>
                  <a:pt x="4961474" y="1324816"/>
                  <a:pt x="4966719" y="1314326"/>
                </a:cubicBezTo>
                <a:cubicBezTo>
                  <a:pt x="4971964" y="1303835"/>
                  <a:pt x="4974586" y="1292970"/>
                  <a:pt x="4974586" y="1281731"/>
                </a:cubicBezTo>
                <a:lnTo>
                  <a:pt x="4974586" y="1242393"/>
                </a:lnTo>
                <a:cubicBezTo>
                  <a:pt x="4974586" y="1230404"/>
                  <a:pt x="4971402" y="1218415"/>
                  <a:pt x="4965033" y="1206426"/>
                </a:cubicBezTo>
                <a:lnTo>
                  <a:pt x="4997065" y="1206426"/>
                </a:lnTo>
                <a:lnTo>
                  <a:pt x="4997065" y="1135617"/>
                </a:lnTo>
                <a:lnTo>
                  <a:pt x="4876803" y="1135617"/>
                </a:lnTo>
                <a:lnTo>
                  <a:pt x="4876803" y="1097403"/>
                </a:lnTo>
                <a:close/>
                <a:moveTo>
                  <a:pt x="1800161" y="907770"/>
                </a:moveTo>
                <a:lnTo>
                  <a:pt x="1800161" y="981389"/>
                </a:lnTo>
                <a:lnTo>
                  <a:pt x="2283459" y="981389"/>
                </a:lnTo>
                <a:lnTo>
                  <a:pt x="2283459" y="907770"/>
                </a:lnTo>
                <a:close/>
                <a:moveTo>
                  <a:pt x="1456737" y="756599"/>
                </a:moveTo>
                <a:lnTo>
                  <a:pt x="1456737" y="907770"/>
                </a:lnTo>
                <a:lnTo>
                  <a:pt x="1257236" y="907770"/>
                </a:lnTo>
                <a:lnTo>
                  <a:pt x="1257236" y="981389"/>
                </a:lnTo>
                <a:lnTo>
                  <a:pt x="1740535" y="981389"/>
                </a:lnTo>
                <a:lnTo>
                  <a:pt x="1740535" y="907770"/>
                </a:lnTo>
                <a:lnTo>
                  <a:pt x="1541033" y="907770"/>
                </a:lnTo>
                <a:lnTo>
                  <a:pt x="1541033" y="756599"/>
                </a:lnTo>
                <a:close/>
                <a:moveTo>
                  <a:pt x="3324761" y="750979"/>
                </a:moveTo>
                <a:lnTo>
                  <a:pt x="3324761" y="899902"/>
                </a:lnTo>
                <a:lnTo>
                  <a:pt x="3124136" y="899902"/>
                </a:lnTo>
                <a:lnTo>
                  <a:pt x="3124136" y="981389"/>
                </a:lnTo>
                <a:lnTo>
                  <a:pt x="3607434" y="981389"/>
                </a:lnTo>
                <a:lnTo>
                  <a:pt x="3607434" y="899902"/>
                </a:lnTo>
                <a:lnTo>
                  <a:pt x="3406809" y="899902"/>
                </a:lnTo>
                <a:lnTo>
                  <a:pt x="3406809" y="750979"/>
                </a:lnTo>
                <a:close/>
                <a:moveTo>
                  <a:pt x="714311" y="745359"/>
                </a:moveTo>
                <a:lnTo>
                  <a:pt x="714311" y="815044"/>
                </a:lnTo>
                <a:lnTo>
                  <a:pt x="752525" y="815044"/>
                </a:lnTo>
                <a:lnTo>
                  <a:pt x="752525" y="981389"/>
                </a:lnTo>
                <a:lnTo>
                  <a:pt x="1170635" y="981389"/>
                </a:lnTo>
                <a:lnTo>
                  <a:pt x="1170635" y="904960"/>
                </a:lnTo>
                <a:lnTo>
                  <a:pt x="832326" y="904960"/>
                </a:lnTo>
                <a:lnTo>
                  <a:pt x="832326" y="815044"/>
                </a:lnTo>
                <a:lnTo>
                  <a:pt x="1197610" y="815044"/>
                </a:lnTo>
                <a:lnTo>
                  <a:pt x="1197610" y="745359"/>
                </a:lnTo>
                <a:close/>
                <a:moveTo>
                  <a:pt x="2871295" y="569461"/>
                </a:moveTo>
                <a:lnTo>
                  <a:pt x="2923558" y="569461"/>
                </a:lnTo>
                <a:cubicBezTo>
                  <a:pt x="2931801" y="569461"/>
                  <a:pt x="2939481" y="571053"/>
                  <a:pt x="2946600" y="574238"/>
                </a:cubicBezTo>
                <a:cubicBezTo>
                  <a:pt x="2953718" y="577422"/>
                  <a:pt x="2959900" y="581731"/>
                  <a:pt x="2965145" y="587163"/>
                </a:cubicBezTo>
                <a:cubicBezTo>
                  <a:pt x="2970390" y="592596"/>
                  <a:pt x="2974604" y="598965"/>
                  <a:pt x="2977789" y="606270"/>
                </a:cubicBezTo>
                <a:cubicBezTo>
                  <a:pt x="2980974" y="613576"/>
                  <a:pt x="2982566" y="621350"/>
                  <a:pt x="2982566" y="629592"/>
                </a:cubicBezTo>
                <a:lnTo>
                  <a:pt x="2982566" y="819540"/>
                </a:lnTo>
                <a:cubicBezTo>
                  <a:pt x="2982566" y="827782"/>
                  <a:pt x="2980974" y="835556"/>
                  <a:pt x="2977789" y="842862"/>
                </a:cubicBezTo>
                <a:cubicBezTo>
                  <a:pt x="2974604" y="850167"/>
                  <a:pt x="2970390" y="856537"/>
                  <a:pt x="2965145" y="861969"/>
                </a:cubicBezTo>
                <a:cubicBezTo>
                  <a:pt x="2959900" y="867401"/>
                  <a:pt x="2953718" y="871710"/>
                  <a:pt x="2946600" y="874894"/>
                </a:cubicBezTo>
                <a:cubicBezTo>
                  <a:pt x="2939481" y="878079"/>
                  <a:pt x="2931801" y="879671"/>
                  <a:pt x="2923558" y="879671"/>
                </a:cubicBezTo>
                <a:lnTo>
                  <a:pt x="2871295" y="879671"/>
                </a:lnTo>
                <a:cubicBezTo>
                  <a:pt x="2863053" y="879671"/>
                  <a:pt x="2855372" y="878079"/>
                  <a:pt x="2848254" y="874894"/>
                </a:cubicBezTo>
                <a:cubicBezTo>
                  <a:pt x="2841135" y="871710"/>
                  <a:pt x="2834860" y="867401"/>
                  <a:pt x="2829428" y="861969"/>
                </a:cubicBezTo>
                <a:cubicBezTo>
                  <a:pt x="2823995" y="856537"/>
                  <a:pt x="2819780" y="850167"/>
                  <a:pt x="2816784" y="842862"/>
                </a:cubicBezTo>
                <a:cubicBezTo>
                  <a:pt x="2813786" y="835556"/>
                  <a:pt x="2812287" y="827782"/>
                  <a:pt x="2812287" y="819540"/>
                </a:cubicBezTo>
                <a:lnTo>
                  <a:pt x="2812287" y="629592"/>
                </a:lnTo>
                <a:cubicBezTo>
                  <a:pt x="2812287" y="621350"/>
                  <a:pt x="2813786" y="613576"/>
                  <a:pt x="2816784" y="606270"/>
                </a:cubicBezTo>
                <a:cubicBezTo>
                  <a:pt x="2819780" y="598965"/>
                  <a:pt x="2823995" y="592596"/>
                  <a:pt x="2829428" y="587163"/>
                </a:cubicBezTo>
                <a:cubicBezTo>
                  <a:pt x="2834860" y="581731"/>
                  <a:pt x="2841135" y="577422"/>
                  <a:pt x="2848254" y="574238"/>
                </a:cubicBezTo>
                <a:cubicBezTo>
                  <a:pt x="2855372" y="571053"/>
                  <a:pt x="2863053" y="569461"/>
                  <a:pt x="2871295" y="569461"/>
                </a:cubicBezTo>
                <a:close/>
                <a:moveTo>
                  <a:pt x="321996" y="531809"/>
                </a:moveTo>
                <a:lnTo>
                  <a:pt x="504075" y="531809"/>
                </a:lnTo>
                <a:cubicBezTo>
                  <a:pt x="520935" y="531809"/>
                  <a:pt x="534328" y="537709"/>
                  <a:pt x="544257" y="549511"/>
                </a:cubicBezTo>
                <a:cubicBezTo>
                  <a:pt x="554185" y="561312"/>
                  <a:pt x="559149" y="575643"/>
                  <a:pt x="559149" y="592502"/>
                </a:cubicBezTo>
                <a:lnTo>
                  <a:pt x="559149" y="616667"/>
                </a:lnTo>
                <a:cubicBezTo>
                  <a:pt x="559149" y="624909"/>
                  <a:pt x="557838" y="632683"/>
                  <a:pt x="555215" y="639989"/>
                </a:cubicBezTo>
                <a:cubicBezTo>
                  <a:pt x="552592" y="647295"/>
                  <a:pt x="548940" y="653757"/>
                  <a:pt x="544257" y="659377"/>
                </a:cubicBezTo>
                <a:cubicBezTo>
                  <a:pt x="539573" y="664997"/>
                  <a:pt x="533766" y="669399"/>
                  <a:pt x="526835" y="672583"/>
                </a:cubicBezTo>
                <a:cubicBezTo>
                  <a:pt x="519904" y="675768"/>
                  <a:pt x="512318" y="677360"/>
                  <a:pt x="504075" y="677360"/>
                </a:cubicBezTo>
                <a:lnTo>
                  <a:pt x="321996" y="677360"/>
                </a:lnTo>
                <a:cubicBezTo>
                  <a:pt x="305136" y="677360"/>
                  <a:pt x="291743" y="671459"/>
                  <a:pt x="281814" y="659658"/>
                </a:cubicBezTo>
                <a:cubicBezTo>
                  <a:pt x="271886" y="647856"/>
                  <a:pt x="266922" y="633526"/>
                  <a:pt x="266922" y="616667"/>
                </a:cubicBezTo>
                <a:lnTo>
                  <a:pt x="266922" y="592502"/>
                </a:lnTo>
                <a:cubicBezTo>
                  <a:pt x="266922" y="575643"/>
                  <a:pt x="271886" y="561312"/>
                  <a:pt x="281814" y="549511"/>
                </a:cubicBezTo>
                <a:cubicBezTo>
                  <a:pt x="291743" y="537709"/>
                  <a:pt x="305136" y="531809"/>
                  <a:pt x="321996" y="531809"/>
                </a:cubicBezTo>
                <a:close/>
                <a:moveTo>
                  <a:pt x="896953" y="525627"/>
                </a:moveTo>
                <a:lnTo>
                  <a:pt x="1019463" y="525627"/>
                </a:lnTo>
                <a:lnTo>
                  <a:pt x="1019463" y="627906"/>
                </a:lnTo>
                <a:lnTo>
                  <a:pt x="896953" y="627906"/>
                </a:lnTo>
                <a:close/>
                <a:moveTo>
                  <a:pt x="2555617" y="486851"/>
                </a:moveTo>
                <a:lnTo>
                  <a:pt x="2500544" y="573957"/>
                </a:lnTo>
                <a:lnTo>
                  <a:pt x="2568543" y="573957"/>
                </a:lnTo>
                <a:lnTo>
                  <a:pt x="2568543" y="965091"/>
                </a:lnTo>
                <a:lnTo>
                  <a:pt x="2650029" y="965091"/>
                </a:lnTo>
                <a:lnTo>
                  <a:pt x="2650029" y="486851"/>
                </a:lnTo>
                <a:close/>
                <a:moveTo>
                  <a:pt x="2861741" y="484041"/>
                </a:moveTo>
                <a:cubicBezTo>
                  <a:pt x="2843758" y="484041"/>
                  <a:pt x="2826805" y="487506"/>
                  <a:pt x="2810882" y="494437"/>
                </a:cubicBezTo>
                <a:cubicBezTo>
                  <a:pt x="2794960" y="501368"/>
                  <a:pt x="2781098" y="510735"/>
                  <a:pt x="2769296" y="522536"/>
                </a:cubicBezTo>
                <a:cubicBezTo>
                  <a:pt x="2757495" y="534338"/>
                  <a:pt x="2748222" y="548200"/>
                  <a:pt x="2741479" y="564122"/>
                </a:cubicBezTo>
                <a:cubicBezTo>
                  <a:pt x="2734735" y="580045"/>
                  <a:pt x="2731363" y="596998"/>
                  <a:pt x="2731363" y="614981"/>
                </a:cubicBezTo>
                <a:lnTo>
                  <a:pt x="2731363" y="834151"/>
                </a:lnTo>
                <a:cubicBezTo>
                  <a:pt x="2731363" y="852134"/>
                  <a:pt x="2734735" y="869087"/>
                  <a:pt x="2741479" y="885010"/>
                </a:cubicBezTo>
                <a:cubicBezTo>
                  <a:pt x="2748222" y="900933"/>
                  <a:pt x="2757495" y="914795"/>
                  <a:pt x="2769296" y="926596"/>
                </a:cubicBezTo>
                <a:cubicBezTo>
                  <a:pt x="2781098" y="938398"/>
                  <a:pt x="2794960" y="947764"/>
                  <a:pt x="2810882" y="954695"/>
                </a:cubicBezTo>
                <a:cubicBezTo>
                  <a:pt x="2826805" y="961626"/>
                  <a:pt x="2843758" y="965091"/>
                  <a:pt x="2861741" y="965091"/>
                </a:cubicBezTo>
                <a:lnTo>
                  <a:pt x="2933112" y="965091"/>
                </a:lnTo>
                <a:cubicBezTo>
                  <a:pt x="2951095" y="965091"/>
                  <a:pt x="2968048" y="961626"/>
                  <a:pt x="2983971" y="954695"/>
                </a:cubicBezTo>
                <a:cubicBezTo>
                  <a:pt x="2999893" y="947764"/>
                  <a:pt x="3013755" y="938398"/>
                  <a:pt x="3025557" y="926596"/>
                </a:cubicBezTo>
                <a:cubicBezTo>
                  <a:pt x="3037358" y="914795"/>
                  <a:pt x="3046724" y="900933"/>
                  <a:pt x="3053655" y="885010"/>
                </a:cubicBezTo>
                <a:cubicBezTo>
                  <a:pt x="3060587" y="869087"/>
                  <a:pt x="3064052" y="852134"/>
                  <a:pt x="3064052" y="834151"/>
                </a:cubicBezTo>
                <a:lnTo>
                  <a:pt x="3064052" y="614981"/>
                </a:lnTo>
                <a:cubicBezTo>
                  <a:pt x="3064052" y="596998"/>
                  <a:pt x="3060587" y="580045"/>
                  <a:pt x="3053655" y="564122"/>
                </a:cubicBezTo>
                <a:cubicBezTo>
                  <a:pt x="3046724" y="548200"/>
                  <a:pt x="3037358" y="534338"/>
                  <a:pt x="3025557" y="522536"/>
                </a:cubicBezTo>
                <a:cubicBezTo>
                  <a:pt x="3013755" y="510735"/>
                  <a:pt x="2999893" y="501368"/>
                  <a:pt x="2983971" y="494437"/>
                </a:cubicBezTo>
                <a:cubicBezTo>
                  <a:pt x="2968048" y="487506"/>
                  <a:pt x="2951095" y="484041"/>
                  <a:pt x="2933112" y="484041"/>
                </a:cubicBezTo>
                <a:close/>
                <a:moveTo>
                  <a:pt x="308508" y="453132"/>
                </a:moveTo>
                <a:cubicBezTo>
                  <a:pt x="291649" y="453132"/>
                  <a:pt x="275820" y="456317"/>
                  <a:pt x="261021" y="462686"/>
                </a:cubicBezTo>
                <a:cubicBezTo>
                  <a:pt x="246222" y="469055"/>
                  <a:pt x="233203" y="477859"/>
                  <a:pt x="221964" y="489099"/>
                </a:cubicBezTo>
                <a:cubicBezTo>
                  <a:pt x="210725" y="500338"/>
                  <a:pt x="201920" y="513357"/>
                  <a:pt x="195551" y="528156"/>
                </a:cubicBezTo>
                <a:cubicBezTo>
                  <a:pt x="189182" y="542954"/>
                  <a:pt x="185997" y="558783"/>
                  <a:pt x="185997" y="575643"/>
                </a:cubicBezTo>
                <a:lnTo>
                  <a:pt x="185997" y="633526"/>
                </a:lnTo>
                <a:cubicBezTo>
                  <a:pt x="185997" y="650385"/>
                  <a:pt x="189182" y="666214"/>
                  <a:pt x="195551" y="681013"/>
                </a:cubicBezTo>
                <a:cubicBezTo>
                  <a:pt x="201920" y="695812"/>
                  <a:pt x="210725" y="708831"/>
                  <a:pt x="221964" y="720070"/>
                </a:cubicBezTo>
                <a:cubicBezTo>
                  <a:pt x="233203" y="731310"/>
                  <a:pt x="246222" y="740114"/>
                  <a:pt x="261021" y="746483"/>
                </a:cubicBezTo>
                <a:cubicBezTo>
                  <a:pt x="275820" y="752852"/>
                  <a:pt x="291649" y="756037"/>
                  <a:pt x="308508" y="756037"/>
                </a:cubicBezTo>
                <a:lnTo>
                  <a:pt x="372011" y="756037"/>
                </a:lnTo>
                <a:lnTo>
                  <a:pt x="372011" y="899902"/>
                </a:lnTo>
                <a:lnTo>
                  <a:pt x="171386" y="899902"/>
                </a:lnTo>
                <a:lnTo>
                  <a:pt x="171386" y="981389"/>
                </a:lnTo>
                <a:lnTo>
                  <a:pt x="654685" y="981389"/>
                </a:lnTo>
                <a:lnTo>
                  <a:pt x="654685" y="899902"/>
                </a:lnTo>
                <a:lnTo>
                  <a:pt x="454060" y="899902"/>
                </a:lnTo>
                <a:lnTo>
                  <a:pt x="454060" y="756037"/>
                </a:lnTo>
                <a:lnTo>
                  <a:pt x="517563" y="756037"/>
                </a:lnTo>
                <a:cubicBezTo>
                  <a:pt x="534422" y="756037"/>
                  <a:pt x="550345" y="752852"/>
                  <a:pt x="565331" y="746483"/>
                </a:cubicBezTo>
                <a:cubicBezTo>
                  <a:pt x="580317" y="740114"/>
                  <a:pt x="593336" y="731310"/>
                  <a:pt x="604388" y="720070"/>
                </a:cubicBezTo>
                <a:cubicBezTo>
                  <a:pt x="615440" y="708831"/>
                  <a:pt x="624150" y="695812"/>
                  <a:pt x="630520" y="681013"/>
                </a:cubicBezTo>
                <a:cubicBezTo>
                  <a:pt x="636889" y="666214"/>
                  <a:pt x="640073" y="650385"/>
                  <a:pt x="640073" y="633526"/>
                </a:cubicBezTo>
                <a:lnTo>
                  <a:pt x="640073" y="575643"/>
                </a:lnTo>
                <a:cubicBezTo>
                  <a:pt x="640073" y="558783"/>
                  <a:pt x="636889" y="542954"/>
                  <a:pt x="630520" y="528156"/>
                </a:cubicBezTo>
                <a:cubicBezTo>
                  <a:pt x="624150" y="513357"/>
                  <a:pt x="615440" y="500338"/>
                  <a:pt x="604388" y="489099"/>
                </a:cubicBezTo>
                <a:cubicBezTo>
                  <a:pt x="593336" y="477859"/>
                  <a:pt x="580317" y="469055"/>
                  <a:pt x="565331" y="462686"/>
                </a:cubicBezTo>
                <a:cubicBezTo>
                  <a:pt x="550345" y="456317"/>
                  <a:pt x="534422" y="453132"/>
                  <a:pt x="517563" y="453132"/>
                </a:cubicBezTo>
                <a:close/>
                <a:moveTo>
                  <a:pt x="736228" y="452570"/>
                </a:moveTo>
                <a:lnTo>
                  <a:pt x="736228" y="525627"/>
                </a:lnTo>
                <a:lnTo>
                  <a:pt x="812095" y="525627"/>
                </a:lnTo>
                <a:lnTo>
                  <a:pt x="812095" y="627906"/>
                </a:lnTo>
                <a:lnTo>
                  <a:pt x="736228" y="627906"/>
                </a:lnTo>
                <a:lnTo>
                  <a:pt x="736228" y="700401"/>
                </a:lnTo>
                <a:lnTo>
                  <a:pt x="1175131" y="700401"/>
                </a:lnTo>
                <a:lnTo>
                  <a:pt x="1175131" y="627906"/>
                </a:lnTo>
                <a:lnTo>
                  <a:pt x="1104322" y="627906"/>
                </a:lnTo>
                <a:lnTo>
                  <a:pt x="1104322" y="525627"/>
                </a:lnTo>
                <a:lnTo>
                  <a:pt x="1175131" y="525627"/>
                </a:lnTo>
                <a:lnTo>
                  <a:pt x="1175131" y="452570"/>
                </a:lnTo>
                <a:close/>
                <a:moveTo>
                  <a:pt x="1988423" y="451446"/>
                </a:moveTo>
                <a:lnTo>
                  <a:pt x="1819268" y="802681"/>
                </a:lnTo>
                <a:lnTo>
                  <a:pt x="1917614" y="802681"/>
                </a:lnTo>
                <a:lnTo>
                  <a:pt x="2041810" y="555412"/>
                </a:lnTo>
                <a:lnTo>
                  <a:pt x="2166007" y="802681"/>
                </a:lnTo>
                <a:lnTo>
                  <a:pt x="2264352" y="802681"/>
                </a:lnTo>
                <a:lnTo>
                  <a:pt x="2095198" y="451446"/>
                </a:lnTo>
                <a:close/>
                <a:moveTo>
                  <a:pt x="1445498" y="451446"/>
                </a:moveTo>
                <a:lnTo>
                  <a:pt x="1273533" y="785821"/>
                </a:lnTo>
                <a:lnTo>
                  <a:pt x="1377499" y="785821"/>
                </a:lnTo>
                <a:lnTo>
                  <a:pt x="1498885" y="550354"/>
                </a:lnTo>
                <a:lnTo>
                  <a:pt x="1620272" y="785821"/>
                </a:lnTo>
                <a:lnTo>
                  <a:pt x="1724237" y="785821"/>
                </a:lnTo>
                <a:lnTo>
                  <a:pt x="1552273" y="451446"/>
                </a:lnTo>
                <a:close/>
                <a:moveTo>
                  <a:pt x="3152235" y="449760"/>
                </a:moveTo>
                <a:lnTo>
                  <a:pt x="3152235" y="523941"/>
                </a:lnTo>
                <a:lnTo>
                  <a:pt x="3427602" y="523941"/>
                </a:lnTo>
                <a:lnTo>
                  <a:pt x="3152235" y="700963"/>
                </a:lnTo>
                <a:lnTo>
                  <a:pt x="3152235" y="790879"/>
                </a:lnTo>
                <a:lnTo>
                  <a:pt x="3365785" y="657691"/>
                </a:lnTo>
                <a:lnTo>
                  <a:pt x="3579336" y="790879"/>
                </a:lnTo>
                <a:lnTo>
                  <a:pt x="3579336" y="700963"/>
                </a:lnTo>
                <a:lnTo>
                  <a:pt x="3439966" y="611047"/>
                </a:lnTo>
                <a:lnTo>
                  <a:pt x="3579336" y="523941"/>
                </a:lnTo>
                <a:lnTo>
                  <a:pt x="3579336" y="449760"/>
                </a:lnTo>
                <a:close/>
                <a:moveTo>
                  <a:pt x="0" y="0"/>
                </a:moveTo>
                <a:lnTo>
                  <a:pt x="5891752" y="0"/>
                </a:lnTo>
                <a:lnTo>
                  <a:pt x="5891752" y="2310416"/>
                </a:lnTo>
                <a:lnTo>
                  <a:pt x="0" y="2310416"/>
                </a:lnTo>
                <a:close/>
              </a:path>
            </a:pathLst>
          </a:custGeom>
          <a:solidFill>
            <a:srgbClr val="F3D6A8">
              <a:alpha val="8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4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6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 인식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9576" y="988563"/>
            <a:ext cx="561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많은 카드 혜택들이 버려짐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8302" y="1571054"/>
            <a:ext cx="88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“[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오정민의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쌈짓돈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해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1300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억 사라지는 카드사 포인트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미리 잘 챙기세요”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 경제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16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2988" y="2211234"/>
            <a:ext cx="793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박인철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,＂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통신사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맴버쉽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포인트 절반도 못 쓰고 소멸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변덕스런 운영 도마에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“,</a:t>
            </a:r>
          </a:p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소비자가 만드는 신문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21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9575" y="3027807"/>
            <a:ext cx="791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혜택을 사용하려고 해도 너무 복잡함 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4049" y="3612487"/>
            <a:ext cx="1012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 시 카드 혜택 종류를 전부 알고 최선의 카드를 제시하기는 너무 힘듦 </a:t>
            </a:r>
            <a:endParaRPr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8302" y="4009970"/>
            <a:ext cx="893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많은 제휴 카드 중 자신의 카드를 찾는 것이 힘들 정도로 제휴 카드가 많음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4048" y="5442921"/>
            <a:ext cx="1012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프랜차이즈 매장일지라도 혜택을 받을 수 없는 업소도 존재</a:t>
            </a:r>
            <a:endParaRPr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7672" y="5891794"/>
            <a:ext cx="96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벅스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인천공항점은 일부 제휴 혜택을 제외한 모든 프로모션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이벤트 할인 혜택이 불가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7672" y="6261126"/>
            <a:ext cx="106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b="1" dirty="0" smtClean="0">
                <a:solidFill>
                  <a:srgbClr val="A5051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투</a:t>
            </a:r>
            <a:r>
              <a:rPr lang="en-US" altLang="ko-KR" b="1" dirty="0" smtClean="0">
                <a:solidFill>
                  <a:srgbClr val="A5051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b="1" dirty="0" err="1" smtClean="0">
                <a:solidFill>
                  <a:srgbClr val="A5051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플레이스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홈페이지에 특수 점포에서 혜택이 제외됨을 공지했지만 정확한 점포 위치 제공하지 않음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9"/>
          <a:stretch/>
        </p:blipFill>
        <p:spPr>
          <a:xfrm>
            <a:off x="2226493" y="4400444"/>
            <a:ext cx="2470506" cy="888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49" y="4400444"/>
            <a:ext cx="2477165" cy="8881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264" y="4381929"/>
            <a:ext cx="2519155" cy="9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20755"/>
            <a:ext cx="5641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사전 기술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시장 조사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30376" y="1085648"/>
            <a:ext cx="40731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삼성 페이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사용자의 카드를 저장해두고 원하는 카드를 선택하여 결제할 수 있도록 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마그네틱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카드 단말기와 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NFC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단말기에 모두 적용할 수 있음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스마트폰 내부의 앱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 시 카드를 자동으로 선택해주지는 않음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3520" y="1085648"/>
            <a:ext cx="42902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클립 카드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스마트폰과 연동된 카드 모양의 단말을 사용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작은 액정 화면을 통해 여러 정보 표시 가능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신용카드는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마그네틱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결제만 지원되어 시장에서 외면당함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 사례로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LG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페이 서비스를 위해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또한 지원되는 화이트 카드라는 제품이 있었으나 백지화 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5139" y="3419873"/>
            <a:ext cx="1060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Syrup </a:t>
            </a:r>
            <a:r>
              <a:rPr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월렛</a:t>
            </a:r>
            <a:endParaRPr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다양한 멤버쉽카드들을 모아둔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멤버쉽카드를 여러 개 가지고 다닌 필요가 없어짐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멤버쉽혜택을 받기 위해서는 사용자가 직접 해당 카드를 선택해서 적용해야 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925" b="2848"/>
          <a:stretch/>
        </p:blipFill>
        <p:spPr>
          <a:xfrm>
            <a:off x="9483183" y="1213937"/>
            <a:ext cx="2277156" cy="2082523"/>
          </a:xfrm>
          <a:prstGeom prst="rect">
            <a:avLst/>
          </a:prstGeom>
          <a:ln>
            <a:solidFill>
              <a:srgbClr val="00628B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304219" y="6075376"/>
            <a:ext cx="113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카드를 한 곳에 모아 혜택을 받기에 조금 더 수월하게 만들어 주는 기능은 많지만</a:t>
            </a:r>
            <a:endParaRPr lang="en-US" altLang="ko-KR" sz="20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ko-KR" altLang="en-US" sz="20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카드들이 저장이 되어 있을 뿐 그 중에서 직접 사용자가 선택해야 하는 문제가 있다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5139" y="4650979"/>
            <a:ext cx="106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홈쇼핑 </a:t>
            </a:r>
            <a:r>
              <a:rPr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APP</a:t>
            </a: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마지막 결제 시 등록된 카드들 중 일시불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할부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쿠폰을 전부 고려하여 가장 저렴한 가격을 나타내주는 결제수단을 제시해 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238" y="5711367"/>
            <a:ext cx="217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시장조사 결론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4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구현도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60811" y="3996453"/>
            <a:ext cx="3317470" cy="8551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별 혜택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매장 별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제휴 카드 목록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2" name="직선 연결선 81"/>
          <p:cNvCxnSpPr>
            <a:stCxn id="89" idx="0"/>
            <a:endCxn id="85" idx="2"/>
          </p:cNvCxnSpPr>
          <p:nvPr/>
        </p:nvCxnSpPr>
        <p:spPr>
          <a:xfrm flipV="1">
            <a:off x="8067402" y="2586026"/>
            <a:ext cx="0" cy="3261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935766" y="1630517"/>
            <a:ext cx="2263272" cy="955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-qr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출력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196254" y="2912223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Raspberry Pi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4" name="꺾인 연결선 93"/>
          <p:cNvCxnSpPr>
            <a:stCxn id="89" idx="3"/>
            <a:endCxn id="104" idx="1"/>
          </p:cNvCxnSpPr>
          <p:nvPr/>
        </p:nvCxnSpPr>
        <p:spPr>
          <a:xfrm flipV="1">
            <a:off x="8938549" y="2108271"/>
            <a:ext cx="940042" cy="9914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9878591" y="1164306"/>
            <a:ext cx="1608929" cy="1887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키패드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가격 정보 입력 받음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추후에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결제 단말과의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계획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952737" y="959968"/>
            <a:ext cx="4677944" cy="232719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952737" y="958508"/>
            <a:ext cx="1471535" cy="527902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단말</a:t>
            </a:r>
            <a:endParaRPr lang="en-US" altLang="ko-KR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835254" y="5115399"/>
            <a:ext cx="4086673" cy="10792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 </a:t>
            </a:r>
            <a:r>
              <a:rPr lang="ko-KR" altLang="en-US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크롤러</a:t>
            </a:r>
            <a:endParaRPr lang="en-US" altLang="ko-KR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홈페이지에 있는 카드 혜택을 자동으로 가져와 서버에 저장</a:t>
            </a:r>
            <a:endParaRPr lang="ko-KR" altLang="en-US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272689" y="3918445"/>
            <a:ext cx="4451545" cy="9214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72689" y="3917364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 모듈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981939" y="4469308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Raspberry Pi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629300" y="3930625"/>
            <a:ext cx="2072153" cy="374936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 휴대 단말</a:t>
            </a:r>
            <a:endParaRPr lang="ko-KR" altLang="en-US" dirty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69" name="꺾인 연결선 168"/>
          <p:cNvCxnSpPr>
            <a:stCxn id="154" idx="3"/>
            <a:endCxn id="15" idx="1"/>
          </p:cNvCxnSpPr>
          <p:nvPr/>
        </p:nvCxnSpPr>
        <p:spPr>
          <a:xfrm flipV="1">
            <a:off x="5724234" y="4424050"/>
            <a:ext cx="536577" cy="2327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/>
          <p:cNvGrpSpPr/>
          <p:nvPr/>
        </p:nvGrpSpPr>
        <p:grpSpPr>
          <a:xfrm>
            <a:off x="1453177" y="5728809"/>
            <a:ext cx="2591216" cy="865255"/>
            <a:chOff x="1245024" y="4751440"/>
            <a:chExt cx="2591216" cy="865255"/>
          </a:xfrm>
        </p:grpSpPr>
        <p:cxnSp>
          <p:nvCxnSpPr>
            <p:cNvPr id="173" name="직선 연결선 172"/>
            <p:cNvCxnSpPr/>
            <p:nvPr/>
          </p:nvCxnSpPr>
          <p:spPr>
            <a:xfrm>
              <a:off x="1365935" y="4989601"/>
              <a:ext cx="10800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1365935" y="5432029"/>
              <a:ext cx="10800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599552" y="4809983"/>
              <a:ext cx="123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무선 연결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99552" y="5247363"/>
              <a:ext cx="123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유선 연결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245024" y="4751440"/>
              <a:ext cx="2503358" cy="86525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866593" y="2324049"/>
            <a:ext cx="2263272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Qr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인식 카메라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42278" y="3258654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 모듈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44393" y="1572663"/>
            <a:ext cx="2085472" cy="669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동적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nfc</a:t>
            </a: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신호 생성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272689" y="975968"/>
            <a:ext cx="4895185" cy="26833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6" name="꺾인 연결선 115"/>
          <p:cNvCxnSpPr>
            <a:stCxn id="20" idx="1"/>
            <a:endCxn id="16" idx="0"/>
          </p:cNvCxnSpPr>
          <p:nvPr/>
        </p:nvCxnSpPr>
        <p:spPr>
          <a:xfrm rot="10800000" flipV="1">
            <a:off x="2113427" y="1907428"/>
            <a:ext cx="1930967" cy="1351226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301214" y="1010350"/>
            <a:ext cx="2283473" cy="52790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결제용 </a:t>
            </a:r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단말</a:t>
            </a:r>
            <a:endParaRPr lang="en-US" altLang="ko-KR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256434" y="2748015"/>
            <a:ext cx="2890402" cy="942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선택 카드 정보 출력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 카드 선택 확인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94" name="꺾인 연결선 193"/>
          <p:cNvCxnSpPr>
            <a:stCxn id="12" idx="1"/>
            <a:endCxn id="16" idx="0"/>
          </p:cNvCxnSpPr>
          <p:nvPr/>
        </p:nvCxnSpPr>
        <p:spPr>
          <a:xfrm rot="10800000" flipV="1">
            <a:off x="2113427" y="2511516"/>
            <a:ext cx="1753167" cy="747137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91" idx="1"/>
            <a:endCxn id="16" idx="3"/>
          </p:cNvCxnSpPr>
          <p:nvPr/>
        </p:nvCxnSpPr>
        <p:spPr>
          <a:xfrm rot="10800000" flipV="1">
            <a:off x="2984574" y="3219256"/>
            <a:ext cx="271861" cy="22686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85" idx="1"/>
          </p:cNvCxnSpPr>
          <p:nvPr/>
        </p:nvCxnSpPr>
        <p:spPr>
          <a:xfrm rot="10800000" flipV="1">
            <a:off x="6014302" y="2108272"/>
            <a:ext cx="921465" cy="40324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>
            <a:endCxn id="153" idx="0"/>
          </p:cNvCxnSpPr>
          <p:nvPr/>
        </p:nvCxnSpPr>
        <p:spPr>
          <a:xfrm>
            <a:off x="2121056" y="3633590"/>
            <a:ext cx="22781" cy="28377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324"/>
          <p:cNvCxnSpPr>
            <a:stCxn id="154" idx="1"/>
            <a:endCxn id="153" idx="2"/>
          </p:cNvCxnSpPr>
          <p:nvPr/>
        </p:nvCxnSpPr>
        <p:spPr>
          <a:xfrm rot="10800000">
            <a:off x="2143837" y="4292300"/>
            <a:ext cx="1838102" cy="364476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 329"/>
          <p:cNvCxnSpPr>
            <a:stCxn id="64" idx="0"/>
            <a:endCxn id="15" idx="2"/>
          </p:cNvCxnSpPr>
          <p:nvPr/>
        </p:nvCxnSpPr>
        <p:spPr>
          <a:xfrm rot="16200000" flipV="1">
            <a:off x="8767193" y="4004000"/>
            <a:ext cx="263753" cy="195904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02717"/>
              </p:ext>
            </p:extLst>
          </p:nvPr>
        </p:nvGraphicFramePr>
        <p:xfrm>
          <a:off x="1264738" y="1630322"/>
          <a:ext cx="7517566" cy="1854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47876">
                  <a:extLst>
                    <a:ext uri="{9D8B030D-6E8A-4147-A177-3AD203B41FA5}">
                      <a16:colId xmlns:a16="http://schemas.microsoft.com/office/drawing/2014/main" val="1352246771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val="681281747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val="3449067302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val="2059089707"/>
                    </a:ext>
                  </a:extLst>
                </a:gridCol>
                <a:gridCol w="2147876">
                  <a:extLst>
                    <a:ext uri="{9D8B030D-6E8A-4147-A177-3AD203B41FA5}">
                      <a16:colId xmlns:a16="http://schemas.microsoft.com/office/drawing/2014/main" val="107955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가격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확인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&lt;QR 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코드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8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수정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41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58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12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지우기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8467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출력 화면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91134" y="3571326"/>
            <a:ext cx="33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단말 출력 화면 구상도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62706"/>
              </p:ext>
            </p:extLst>
          </p:nvPr>
        </p:nvGraphicFramePr>
        <p:xfrm>
          <a:off x="4410175" y="4027462"/>
          <a:ext cx="7517566" cy="1854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47876">
                  <a:extLst>
                    <a:ext uri="{9D8B030D-6E8A-4147-A177-3AD203B41FA5}">
                      <a16:colId xmlns:a16="http://schemas.microsoft.com/office/drawing/2014/main" val="1352246771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val="681281747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val="3449067302"/>
                    </a:ext>
                  </a:extLst>
                </a:gridCol>
                <a:gridCol w="1073938">
                  <a:extLst>
                    <a:ext uri="{9D8B030D-6E8A-4147-A177-3AD203B41FA5}">
                      <a16:colId xmlns:a16="http://schemas.microsoft.com/office/drawing/2014/main" val="2059089707"/>
                    </a:ext>
                  </a:extLst>
                </a:gridCol>
                <a:gridCol w="2147876">
                  <a:extLst>
                    <a:ext uri="{9D8B030D-6E8A-4147-A177-3AD203B41FA5}">
                      <a16:colId xmlns:a16="http://schemas.microsoft.com/office/drawing/2014/main" val="107955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GS</a:t>
                      </a:r>
                      <a:r>
                        <a:rPr lang="en-US" altLang="ko-KR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25 </a:t>
                      </a:r>
                      <a:r>
                        <a:rPr lang="ko-KR" altLang="en-US" baseline="0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신금호점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확인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8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수정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41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58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12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지우기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8467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136571" y="5968466"/>
            <a:ext cx="33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단말 출력 화면 예시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3" name="Picture 2" descr="https://upload.wikimedia.org/wikipedia/commons/thumb/d/d0/QR_code_for_mobile_English_Wikipedia.svg/220px-QR_code_for_mobile_English_Wikiped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18" y="3906811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출력 화면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61845"/>
              </p:ext>
            </p:extLst>
          </p:nvPr>
        </p:nvGraphicFramePr>
        <p:xfrm>
          <a:off x="1179576" y="1630322"/>
          <a:ext cx="7300210" cy="2011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25053">
                  <a:extLst>
                    <a:ext uri="{9D8B030D-6E8A-4147-A177-3AD203B41FA5}">
                      <a16:colId xmlns:a16="http://schemas.microsoft.com/office/drawing/2014/main" val="1352246771"/>
                    </a:ext>
                  </a:extLst>
                </a:gridCol>
                <a:gridCol w="1825053">
                  <a:extLst>
                    <a:ext uri="{9D8B030D-6E8A-4147-A177-3AD203B41FA5}">
                      <a16:colId xmlns:a16="http://schemas.microsoft.com/office/drawing/2014/main" val="3063899174"/>
                    </a:ext>
                  </a:extLst>
                </a:gridCol>
                <a:gridCol w="1918740">
                  <a:extLst>
                    <a:ext uri="{9D8B030D-6E8A-4147-A177-3AD203B41FA5}">
                      <a16:colId xmlns:a16="http://schemas.microsoft.com/office/drawing/2014/main" val="681281747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439052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다음 카드</a:t>
                      </a:r>
                      <a:endParaRPr lang="en-US" altLang="ko-KR" sz="1800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이전 카드</a:t>
                      </a:r>
                      <a:endParaRPr lang="ko-KR" altLang="en-US" sz="1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83194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 명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진행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84143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카드</a:t>
                      </a:r>
                      <a:r>
                        <a:rPr lang="ko-KR" altLang="en-US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혜택 출력</a:t>
                      </a:r>
                      <a:r>
                        <a:rPr lang="en-US" altLang="ko-KR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430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금액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58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금액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7147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71625" y="3753354"/>
            <a:ext cx="3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 단말 출력 화면 구상도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29738"/>
              </p:ext>
            </p:extLst>
          </p:nvPr>
        </p:nvGraphicFramePr>
        <p:xfrm>
          <a:off x="3649399" y="4224096"/>
          <a:ext cx="7300210" cy="2011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25053">
                  <a:extLst>
                    <a:ext uri="{9D8B030D-6E8A-4147-A177-3AD203B41FA5}">
                      <a16:colId xmlns:a16="http://schemas.microsoft.com/office/drawing/2014/main" val="1352246771"/>
                    </a:ext>
                  </a:extLst>
                </a:gridCol>
                <a:gridCol w="1825053">
                  <a:extLst>
                    <a:ext uri="{9D8B030D-6E8A-4147-A177-3AD203B41FA5}">
                      <a16:colId xmlns:a16="http://schemas.microsoft.com/office/drawing/2014/main" val="3063899174"/>
                    </a:ext>
                  </a:extLst>
                </a:gridCol>
                <a:gridCol w="1918740">
                  <a:extLst>
                    <a:ext uri="{9D8B030D-6E8A-4147-A177-3AD203B41FA5}">
                      <a16:colId xmlns:a16="http://schemas.microsoft.com/office/drawing/2014/main" val="681281747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439052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다음 카드</a:t>
                      </a:r>
                      <a:endParaRPr lang="en-US" altLang="ko-KR" sz="1800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이전 카드</a:t>
                      </a:r>
                      <a:endParaRPr lang="ko-KR" altLang="en-US" sz="1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83194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우리 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V 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체크카드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진행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84143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건당 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3000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할인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430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58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714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41448" y="6347128"/>
            <a:ext cx="3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 단말 출력 화면 예시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1837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일정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70025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6" idx="6"/>
            <a:endCxn id="27" idx="2"/>
          </p:cNvCxnSpPr>
          <p:nvPr/>
        </p:nvCxnSpPr>
        <p:spPr>
          <a:xfrm flipV="1">
            <a:off x="2581211" y="5577840"/>
            <a:ext cx="8465377" cy="29317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577398" y="5495540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737007" y="5477697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9259" y="5477697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046588" y="5487840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4089003" y="5878146"/>
            <a:ext cx="115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11/6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41597" y="5860303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11/20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9345" y="5869004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11/13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98926" y="5870446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11/27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1" name="모서리가 둥근 직사각형 1030"/>
          <p:cNvSpPr/>
          <p:nvPr/>
        </p:nvSpPr>
        <p:spPr>
          <a:xfrm>
            <a:off x="4757398" y="1956583"/>
            <a:ext cx="2159609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 </a:t>
            </a:r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</a:t>
            </a:r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입출력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01211" y="5517157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12816" y="5860303"/>
            <a:ext cx="115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11/4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69177" y="1397594"/>
            <a:ext cx="2288221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가맹점 단말 제작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38367" y="4597773"/>
            <a:ext cx="2288221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부분 통합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737007" y="3931773"/>
            <a:ext cx="2288221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</a:t>
            </a:r>
            <a:r>
              <a:rPr lang="en-US" altLang="ko-KR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nfc </a:t>
            </a:r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신호 출력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63348" y="3255630"/>
            <a:ext cx="4453659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카드사 홈페이지 웹 </a:t>
            </a:r>
            <a:r>
              <a:rPr lang="ko-KR" altLang="en-US" dirty="0" err="1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463348" y="2591552"/>
            <a:ext cx="4453659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장고 서버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2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4" y="3990062"/>
            <a:ext cx="6729413" cy="2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1C5F8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4400" dirty="0">
            <a:latin typeface="배달의민족 도현" panose="020B0600000101010101" pitchFamily="50" charset="-127"/>
            <a:ea typeface="배달의민족 도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570</Words>
  <Application>Microsoft Office PowerPoint</Application>
  <PresentationFormat>와이드스크린</PresentationFormat>
  <Paragraphs>142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210 옴니고딕 030</vt:lpstr>
      <vt:lpstr>맑은 고딕</vt:lpstr>
      <vt:lpstr>배달의민족 도현</vt:lpstr>
      <vt:lpstr>함초롬돋움</vt:lpstr>
      <vt:lpstr>휴먼둥근헤드라인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woneunglee@naver.com</dc:creator>
  <cp:lastModifiedBy>woneunglee@naver.com</cp:lastModifiedBy>
  <cp:revision>31</cp:revision>
  <dcterms:created xsi:type="dcterms:W3CDTF">2019-10-31T06:26:40Z</dcterms:created>
  <dcterms:modified xsi:type="dcterms:W3CDTF">2019-11-02T17:14:34Z</dcterms:modified>
</cp:coreProperties>
</file>