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6A15-1929-43E2-B9FC-57F7D0390EF3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8BC4-FF3F-4C56-94ED-E7107FEF5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7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8BC4-FF3F-4C56-94ED-E7107FEF5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0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0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4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6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3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6983-B81B-4F2E-BB13-472C36B8E22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EC68-51CA-40D0-8DE0-09D2883B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0571"/>
              </p:ext>
            </p:extLst>
          </p:nvPr>
        </p:nvGraphicFramePr>
        <p:xfrm>
          <a:off x="467544" y="75445"/>
          <a:ext cx="7992888" cy="710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512168"/>
                <a:gridCol w="5544616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항목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2152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소비자 단말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Virtual Environment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해당 기기를 사용할 때 필요한 데이터를 수집하고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알고리즘을 구현시킬 수 있는 웹 페이지 개발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개발한 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웹 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크롤링으로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카드 별 혜택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매장 별 제휴 카드 목록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데이터를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아옴</a:t>
                      </a:r>
                      <a:endParaRPr lang="ko-KR" altLang="en-US" dirty="0"/>
                    </a:p>
                  </a:txBody>
                  <a:tcPr/>
                </a:tc>
              </a:tr>
              <a:tr h="821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crawler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가맹점 별 카드 혜택</a:t>
                      </a:r>
                      <a:r>
                        <a:rPr lang="ko-KR" altLang="en-US" baseline="0" dirty="0" smtClean="0"/>
                        <a:t>에 대한 정보를 수집하는 기능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Beautifulsoup</a:t>
                      </a:r>
                      <a:r>
                        <a:rPr lang="ko-KR" altLang="en-US" dirty="0" smtClean="0"/>
                        <a:t>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urllib.request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라이브러리를 활용하여 제작</a:t>
                      </a:r>
                      <a:endParaRPr lang="ko-KR" altLang="en-US" dirty="0"/>
                    </a:p>
                  </a:txBody>
                  <a:tcPr/>
                </a:tc>
              </a:tr>
              <a:tr h="13349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QR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가맹점으로부터 입력 받은 가격 정보를 바탕으로 화면에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출력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소비자는 카메라로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인식하여 결제 데이터를 받아옴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pyzbar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라이브러리를 사용하여 바코드에 사용하는 이미지를 검출하고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endParaRPr lang="ko-KR" altLang="en-US" dirty="0"/>
                    </a:p>
                  </a:txBody>
                  <a:tcPr/>
                </a:tc>
              </a:tr>
              <a:tr h="13349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동적</a:t>
                      </a:r>
                      <a:r>
                        <a:rPr lang="en-US" altLang="ko-KR" dirty="0" err="1" smtClean="0"/>
                        <a:t>nfc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nfc</a:t>
                      </a:r>
                      <a:r>
                        <a:rPr lang="ko-KR" altLang="en-US" baseline="0" dirty="0" smtClean="0"/>
                        <a:t> 신호 발생기와 </a:t>
                      </a:r>
                      <a:r>
                        <a:rPr lang="en-US" altLang="ko-KR" baseline="0" dirty="0" err="1" smtClean="0"/>
                        <a:t>rfid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리더기의 주파수를 </a:t>
                      </a:r>
                      <a:r>
                        <a:rPr lang="en-US" altLang="ko-KR" baseline="0" dirty="0" smtClean="0"/>
                        <a:t>13.56mhz</a:t>
                      </a:r>
                      <a:r>
                        <a:rPr lang="ko-KR" altLang="en-US" baseline="0" dirty="0" smtClean="0"/>
                        <a:t>로 맞춰 결제가 가능하게 함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동적 </a:t>
                      </a:r>
                      <a:r>
                        <a:rPr lang="en-US" altLang="ko-KR" baseline="0" dirty="0" err="1" smtClean="0"/>
                        <a:t>nfc</a:t>
                      </a:r>
                      <a:r>
                        <a:rPr lang="ko-KR" altLang="en-US" baseline="0" dirty="0" smtClean="0"/>
                        <a:t>를 사용하여 카드 신호 생성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SPI-</a:t>
                      </a:r>
                      <a:r>
                        <a:rPr lang="en-US" altLang="ko-KR" baseline="0" dirty="0" err="1" smtClean="0"/>
                        <a:t>Py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사용</a:t>
                      </a:r>
                      <a:r>
                        <a:rPr lang="en-US" altLang="ko-KR" baseline="0" dirty="0" smtClean="0"/>
                        <a:t>?</a:t>
                      </a: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bluetooth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nfc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신호 발생기만 따로 가지고 다닐 수 있도록 하는 기능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9284" y="248958"/>
            <a:ext cx="2232246" cy="1224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HW : Raspberry Pi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OS :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Raspbian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LANG : Python3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260648"/>
            <a:ext cx="561662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Franchisee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545158"/>
            <a:ext cx="8136904" cy="40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Consumer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03848" y="664805"/>
            <a:ext cx="914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키패드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25548" y="690059"/>
            <a:ext cx="199452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 Pi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65608" y="1675656"/>
            <a:ext cx="914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211960" y="918659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7644" y="93583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매장 정보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804248" y="1196753"/>
            <a:ext cx="0" cy="406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8966" y="1143105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데이터를 바탕으로</a:t>
            </a:r>
            <a:endParaRPr lang="en-US" altLang="ko-KR" sz="1400" dirty="0" smtClean="0"/>
          </a:p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 </a:t>
            </a:r>
            <a:r>
              <a:rPr lang="ko-KR" altLang="en-US" sz="1400" dirty="0" err="1" smtClean="0"/>
              <a:t>디코</a:t>
            </a:r>
            <a:r>
              <a:rPr lang="ko-KR" altLang="en-US" sz="1400" dirty="0" err="1"/>
              <a:t>딩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375950" y="3212976"/>
            <a:ext cx="9144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</a:t>
            </a:r>
            <a:r>
              <a:rPr lang="ko-KR" altLang="en-US" dirty="0"/>
              <a:t>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06782" y="4437112"/>
            <a:ext cx="19159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블루투스 모듈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814590" y="3757142"/>
            <a:ext cx="0" cy="60796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174766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 </a:t>
            </a:r>
            <a:r>
              <a:rPr lang="ko-KR" altLang="en-US" sz="1400" dirty="0" smtClean="0"/>
              <a:t>출</a:t>
            </a:r>
            <a:r>
              <a:rPr lang="ko-KR" altLang="en-US" sz="1400" dirty="0"/>
              <a:t>력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6638" y="3265239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 </a:t>
            </a:r>
            <a:r>
              <a:rPr lang="ko-KR" altLang="en-US" sz="1400" dirty="0" smtClean="0"/>
              <a:t>인</a:t>
            </a:r>
            <a:r>
              <a:rPr lang="ko-KR" altLang="en-US" sz="1400" dirty="0"/>
              <a:t>식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57658" y="5852120"/>
            <a:ext cx="19945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 Pi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895099" y="4941168"/>
            <a:ext cx="1884" cy="86409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67744" y="5852120"/>
            <a:ext cx="127444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661048" y="6173513"/>
            <a:ext cx="206308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89044" y="3645024"/>
            <a:ext cx="19159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Crawler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27" idx="2"/>
          </p:cNvCxnSpPr>
          <p:nvPr/>
        </p:nvCxnSpPr>
        <p:spPr>
          <a:xfrm rot="16200000" flipH="1">
            <a:off x="1552683" y="4496544"/>
            <a:ext cx="1703040" cy="914399"/>
          </a:xfrm>
          <a:prstGeom prst="bentConnector3">
            <a:avLst>
              <a:gd name="adj1" fmla="val 41259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61913" y="441736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가맹점별</a:t>
            </a:r>
            <a:r>
              <a:rPr lang="ko-KR" altLang="en-US" sz="1400" dirty="0" smtClean="0"/>
              <a:t> 카드 혜택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53" y="5499229"/>
            <a:ext cx="180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및 가격 정보를 토대로 </a:t>
            </a:r>
            <a:r>
              <a:rPr lang="ko-KR" altLang="en-US" sz="1400" dirty="0" smtClean="0"/>
              <a:t>알고리즘을 구현시켜 추천 카드 출력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661048" y="5976282"/>
            <a:ext cx="2063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6692131" y="4930535"/>
            <a:ext cx="0" cy="86409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923928" y="3187824"/>
            <a:ext cx="128037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nfc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61" name="꺾인 연결선 60"/>
          <p:cNvCxnSpPr>
            <a:endCxn id="60" idx="2"/>
          </p:cNvCxnSpPr>
          <p:nvPr/>
        </p:nvCxnSpPr>
        <p:spPr>
          <a:xfrm rot="10800000">
            <a:off x="4564117" y="3645024"/>
            <a:ext cx="1261436" cy="995538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39552" y="1681735"/>
            <a:ext cx="42527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40951" y="1969095"/>
            <a:ext cx="425271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40951" y="2257127"/>
            <a:ext cx="42527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4873" y="152641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dirty="0" smtClean="0"/>
              <a:t>번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98121" y="181596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번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98121" y="21131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번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209923" y="56343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결제 정보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542524" y="405790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결제를 위한</a:t>
            </a:r>
            <a:endParaRPr lang="en-US" altLang="ko-KR" sz="1400" dirty="0" smtClean="0"/>
          </a:p>
          <a:p>
            <a:r>
              <a:rPr lang="ko-KR" altLang="en-US" sz="1400" dirty="0" smtClean="0"/>
              <a:t>카드신호 발생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71600" y="3109795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일정 시간마다</a:t>
            </a:r>
            <a:endParaRPr lang="en-US" altLang="ko-KR" sz="1400" dirty="0" smtClean="0"/>
          </a:p>
          <a:p>
            <a:r>
              <a:rPr lang="ko-KR" altLang="en-US" sz="1400" dirty="0" smtClean="0"/>
              <a:t>주기적으로 업데이트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24128" y="524351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결제 정보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934261" y="506921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코드로</a:t>
            </a:r>
            <a:endParaRPr lang="en-US" altLang="ko-KR" sz="1400" dirty="0" smtClean="0"/>
          </a:p>
          <a:p>
            <a:r>
              <a:rPr lang="ko-KR" altLang="en-US" sz="1400" dirty="0" smtClean="0"/>
              <a:t>받아온 정보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866668" y="375714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코드로</a:t>
            </a:r>
            <a:endParaRPr lang="en-US" altLang="ko-KR" sz="1400" dirty="0" smtClean="0"/>
          </a:p>
          <a:p>
            <a:r>
              <a:rPr lang="ko-KR" altLang="en-US" sz="1400" dirty="0" smtClean="0"/>
              <a:t>받아온 정보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800041" y="6196301"/>
            <a:ext cx="253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받아온 정보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07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221</Words>
  <Application>Microsoft Office PowerPoint</Application>
  <PresentationFormat>화면 슬라이드 쇼(4:3)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Eunseo Choi</dc:creator>
  <cp:lastModifiedBy>Eunseo Choi</cp:lastModifiedBy>
  <cp:revision>17</cp:revision>
  <dcterms:created xsi:type="dcterms:W3CDTF">2019-11-02T14:16:32Z</dcterms:created>
  <dcterms:modified xsi:type="dcterms:W3CDTF">2019-11-02T19:04:06Z</dcterms:modified>
</cp:coreProperties>
</file>