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63" r:id="rId3"/>
    <p:sldId id="264" r:id="rId4"/>
  </p:sldIdLst>
  <p:sldSz cx="12192000" cy="6858000"/>
  <p:notesSz cx="6858000" cy="9144000"/>
  <p:embeddedFontLst>
    <p:embeddedFont>
      <p:font typeface="Arial Black" panose="020B0A04020102020204" pitchFamily="34" charset="0"/>
      <p:bold r:id="rId5"/>
    </p:embeddedFont>
    <p:embeddedFont>
      <p:font typeface="맑은 고딕" panose="020B0503020000020004" pitchFamily="50" charset="-127"/>
      <p:regular r:id="rId6"/>
      <p:bold r:id="rId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DC"/>
    <a:srgbClr val="00628B"/>
    <a:srgbClr val="A50519"/>
    <a:srgbClr val="81A5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76" d="100"/>
          <a:sy n="76" d="100"/>
        </p:scale>
        <p:origin x="6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ableStyles" Target="tableStyles.xml"/><Relationship Id="rId5" Type="http://schemas.openxmlformats.org/officeDocument/2006/relationships/font" Target="fonts/font1.fntdata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CB2F-86C3-4163-B64E-B64714D1F4F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8FC8-B727-4487-98BF-60F1914D3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473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CB2F-86C3-4163-B64E-B64714D1F4F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8FC8-B727-4487-98BF-60F1914D3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233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CB2F-86C3-4163-B64E-B64714D1F4F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8FC8-B727-4487-98BF-60F1914D3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351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CB2F-86C3-4163-B64E-B64714D1F4F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8FC8-B727-4487-98BF-60F1914D3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03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CB2F-86C3-4163-B64E-B64714D1F4F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8FC8-B727-4487-98BF-60F1914D3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087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CB2F-86C3-4163-B64E-B64714D1F4F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8FC8-B727-4487-98BF-60F1914D3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88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CB2F-86C3-4163-B64E-B64714D1F4F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8FC8-B727-4487-98BF-60F1914D3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555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CB2F-86C3-4163-B64E-B64714D1F4F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8FC8-B727-4487-98BF-60F1914D3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80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CB2F-86C3-4163-B64E-B64714D1F4F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8FC8-B727-4487-98BF-60F1914D3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676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CB2F-86C3-4163-B64E-B64714D1F4F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8FC8-B727-4487-98BF-60F1914D3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602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CB2F-86C3-4163-B64E-B64714D1F4F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8FC8-B727-4487-98BF-60F1914D3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14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ECB2F-86C3-4163-B64E-B64714D1F4F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08FC8-B727-4487-98BF-60F1914D3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50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60704" cy="6858000"/>
          </a:xfrm>
          <a:prstGeom prst="rect">
            <a:avLst/>
          </a:prstGeom>
          <a:solidFill>
            <a:srgbClr val="00628B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8872" y="100584"/>
            <a:ext cx="82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rial Black" panose="020B0A04020102020204" pitchFamily="34" charset="0"/>
              </a:rPr>
              <a:t>01</a:t>
            </a:r>
            <a:endParaRPr lang="ko-KR" altLang="en-US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39519" y="100595"/>
            <a:ext cx="70227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시스템 요청 사항 </a:t>
            </a:r>
            <a:r>
              <a:rPr lang="en-US" altLang="ko-KR" sz="4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(1)</a:t>
            </a:r>
            <a:endParaRPr lang="ko-KR" altLang="en-US" sz="44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179576" y="860881"/>
            <a:ext cx="10656000" cy="0"/>
          </a:xfrm>
          <a:prstGeom prst="line">
            <a:avLst/>
          </a:prstGeom>
          <a:ln w="57150">
            <a:solidFill>
              <a:srgbClr val="81A5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E6CF4748-8B78-4852-8A49-C87A08696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765163"/>
              </p:ext>
            </p:extLst>
          </p:nvPr>
        </p:nvGraphicFramePr>
        <p:xfrm>
          <a:off x="1239520" y="1111549"/>
          <a:ext cx="10596056" cy="4999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1894">
                  <a:extLst>
                    <a:ext uri="{9D8B030D-6E8A-4147-A177-3AD203B41FA5}">
                      <a16:colId xmlns:a16="http://schemas.microsoft.com/office/drawing/2014/main" val="540052295"/>
                    </a:ext>
                  </a:extLst>
                </a:gridCol>
                <a:gridCol w="8684162">
                  <a:extLst>
                    <a:ext uri="{9D8B030D-6E8A-4147-A177-3AD203B41FA5}">
                      <a16:colId xmlns:a16="http://schemas.microsoft.com/office/drawing/2014/main" val="4226391831"/>
                    </a:ext>
                  </a:extLst>
                </a:gridCol>
              </a:tblGrid>
              <a:tr h="9295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</a:p>
                  </a:txBody>
                  <a:tcPr anchor="ctr">
                    <a:solidFill>
                      <a:srgbClr val="0062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요청 사항</a:t>
                      </a:r>
                    </a:p>
                  </a:txBody>
                  <a:tcPr anchor="ctr">
                    <a:solidFill>
                      <a:srgbClr val="0062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892145"/>
                  </a:ext>
                </a:extLst>
              </a:tr>
              <a:tr h="13008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인터페이스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/>
                        <a:t>파이썬에서</a:t>
                      </a:r>
                      <a:r>
                        <a:rPr lang="ko-KR" altLang="en-US" dirty="0"/>
                        <a:t> 제공하는 </a:t>
                      </a:r>
                      <a:r>
                        <a:rPr lang="en-US" altLang="ko-KR" dirty="0" err="1"/>
                        <a:t>tkinter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라이브러리를 활용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742950" lvl="1" indent="-285750" algn="l" latinLnBrk="1">
                        <a:buFontTx/>
                        <a:buChar char="-"/>
                      </a:pPr>
                      <a:r>
                        <a:rPr lang="ko-KR" altLang="en-US" dirty="0" err="1"/>
                        <a:t>고객용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가맹점용으로 총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개의 </a:t>
                      </a:r>
                      <a:r>
                        <a:rPr lang="en-US" altLang="ko-KR" dirty="0"/>
                        <a:t>GUI</a:t>
                      </a:r>
                      <a:r>
                        <a:rPr lang="ko-KR" altLang="en-US" dirty="0"/>
                        <a:t>를 제작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457200" lvl="1" indent="0" algn="l" latinLnBrk="1">
                        <a:buFontTx/>
                        <a:buNone/>
                      </a:pP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상황에 따라서는 화면전환용 </a:t>
                      </a:r>
                      <a:r>
                        <a:rPr lang="en-US" altLang="ko-KR" dirty="0"/>
                        <a:t>GUI</a:t>
                      </a:r>
                      <a:r>
                        <a:rPr lang="ko-KR" altLang="en-US" dirty="0"/>
                        <a:t>를 더 제작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452522"/>
                  </a:ext>
                </a:extLst>
              </a:tr>
              <a:tr h="142142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QR</a:t>
                      </a:r>
                      <a:r>
                        <a:rPr lang="ko-KR" altLang="en-US" dirty="0"/>
                        <a:t>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QR</a:t>
                      </a:r>
                      <a:r>
                        <a:rPr lang="ko-KR" altLang="en-US" dirty="0"/>
                        <a:t>코드 인식과 정보 전달에 도움을 주는 </a:t>
                      </a:r>
                      <a:r>
                        <a:rPr lang="en-US" altLang="ko-KR" dirty="0"/>
                        <a:t>Open CV</a:t>
                      </a:r>
                      <a:r>
                        <a:rPr lang="ko-KR" altLang="en-US" dirty="0"/>
                        <a:t>설치</a:t>
                      </a:r>
                      <a:endParaRPr lang="en-US" altLang="ko-KR" dirty="0"/>
                    </a:p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800" dirty="0"/>
                        <a:t>카메라로 </a:t>
                      </a:r>
                      <a:r>
                        <a:rPr lang="en-US" altLang="ko-KR" sz="1800" dirty="0"/>
                        <a:t>QR</a:t>
                      </a:r>
                      <a:r>
                        <a:rPr lang="ko-KR" altLang="en-US" sz="1800" dirty="0"/>
                        <a:t>코드의 인식을 용이하게 </a:t>
                      </a:r>
                      <a:r>
                        <a:rPr lang="ko-KR" altLang="en-US" sz="1800" dirty="0" err="1"/>
                        <a:t>해줌</a:t>
                      </a:r>
                      <a:r>
                        <a:rPr lang="en-US" altLang="ko-KR" sz="1800" dirty="0"/>
                        <a:t>.</a:t>
                      </a:r>
                    </a:p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800" dirty="0"/>
                        <a:t>그리고 인식한 </a:t>
                      </a:r>
                      <a:r>
                        <a:rPr lang="en-US" altLang="ko-KR" sz="1800" dirty="0"/>
                        <a:t>QR</a:t>
                      </a:r>
                      <a:r>
                        <a:rPr lang="ko-KR" altLang="en-US" sz="1800" dirty="0"/>
                        <a:t>코드를 지정해 놓은 파이썬 해독 라이브러리</a:t>
                      </a:r>
                      <a:r>
                        <a:rPr lang="en-US" altLang="ko-KR" sz="1800" dirty="0"/>
                        <a:t>(ex. </a:t>
                      </a:r>
                      <a:r>
                        <a:rPr lang="en-US" altLang="ko-KR" sz="1800" dirty="0" err="1"/>
                        <a:t>Zbar</a:t>
                      </a:r>
                      <a:r>
                        <a:rPr lang="en-US" altLang="ko-KR" sz="1800" dirty="0"/>
                        <a:t>)</a:t>
                      </a:r>
                      <a:r>
                        <a:rPr lang="ko-KR" altLang="en-US" sz="1800" dirty="0"/>
                        <a:t>에 전달해줌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8409645"/>
                  </a:ext>
                </a:extLst>
              </a:tr>
              <a:tr h="134771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가맹점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상품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혜택에 대한 정보를 </a:t>
                      </a:r>
                      <a:r>
                        <a:rPr lang="en-US" altLang="ko-KR" dirty="0"/>
                        <a:t>QR</a:t>
                      </a:r>
                      <a:r>
                        <a:rPr lang="ko-KR" altLang="en-US" dirty="0"/>
                        <a:t>코드로 제작</a:t>
                      </a:r>
                    </a:p>
                    <a:p>
                      <a:pPr marL="742950" lvl="1" indent="-285750" algn="l" latinLnBrk="1">
                        <a:buFontTx/>
                        <a:buChar char="-"/>
                      </a:pPr>
                      <a:r>
                        <a:rPr lang="en-US" altLang="ko-KR" sz="1800" dirty="0"/>
                        <a:t>Python QR</a:t>
                      </a:r>
                      <a:r>
                        <a:rPr lang="ko-KR" altLang="en-US" sz="1800" dirty="0"/>
                        <a:t>코드를 생성하는 외부 라이브러리 </a:t>
                      </a:r>
                      <a:r>
                        <a:rPr lang="en-US" altLang="ko-KR" sz="1800" dirty="0" err="1"/>
                        <a:t>qrcode</a:t>
                      </a:r>
                      <a:r>
                        <a:rPr lang="ko-KR" altLang="en-US" sz="1800" dirty="0"/>
                        <a:t>를 활용</a:t>
                      </a:r>
                      <a:r>
                        <a:rPr lang="en-US" altLang="ko-KR" sz="1800" dirty="0"/>
                        <a:t>.</a:t>
                      </a:r>
                    </a:p>
                    <a:p>
                      <a:pPr marL="742950" lvl="1" indent="-285750" algn="l" latinLnBrk="1">
                        <a:buFontTx/>
                        <a:buChar char="-"/>
                      </a:pPr>
                      <a:r>
                        <a:rPr lang="ko-KR" altLang="en-US" sz="1800" dirty="0"/>
                        <a:t>입력 받는 정보로 </a:t>
                      </a:r>
                      <a:r>
                        <a:rPr lang="en-US" altLang="ko-KR" sz="1800" dirty="0"/>
                        <a:t>QR</a:t>
                      </a:r>
                      <a:r>
                        <a:rPr lang="ko-KR" altLang="en-US" sz="1800" dirty="0"/>
                        <a:t>코드로 변환하여 가맹점 인터페이스에 띄워주는 코드 작성</a:t>
                      </a:r>
                      <a:r>
                        <a:rPr lang="en-US" altLang="ko-KR" sz="18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9525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947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60704" cy="6858000"/>
          </a:xfrm>
          <a:prstGeom prst="rect">
            <a:avLst/>
          </a:prstGeom>
          <a:solidFill>
            <a:srgbClr val="00628B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8872" y="100584"/>
            <a:ext cx="82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rial Black" panose="020B0A04020102020204" pitchFamily="34" charset="0"/>
              </a:rPr>
              <a:t>01</a:t>
            </a:r>
            <a:endParaRPr lang="ko-KR" altLang="en-US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39519" y="100595"/>
            <a:ext cx="70227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시스템 요청 사항 </a:t>
            </a:r>
            <a:r>
              <a:rPr lang="en-US" altLang="ko-KR" sz="4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(2)</a:t>
            </a:r>
            <a:endParaRPr lang="ko-KR" altLang="en-US" sz="44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179576" y="860881"/>
            <a:ext cx="10656000" cy="0"/>
          </a:xfrm>
          <a:prstGeom prst="line">
            <a:avLst/>
          </a:prstGeom>
          <a:ln w="57150">
            <a:solidFill>
              <a:srgbClr val="81A5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E6CF4748-8B78-4852-8A49-C87A08696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681137"/>
              </p:ext>
            </p:extLst>
          </p:nvPr>
        </p:nvGraphicFramePr>
        <p:xfrm>
          <a:off x="1179576" y="988482"/>
          <a:ext cx="10596056" cy="5008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1894">
                  <a:extLst>
                    <a:ext uri="{9D8B030D-6E8A-4147-A177-3AD203B41FA5}">
                      <a16:colId xmlns:a16="http://schemas.microsoft.com/office/drawing/2014/main" val="540052295"/>
                    </a:ext>
                  </a:extLst>
                </a:gridCol>
                <a:gridCol w="8684162">
                  <a:extLst>
                    <a:ext uri="{9D8B030D-6E8A-4147-A177-3AD203B41FA5}">
                      <a16:colId xmlns:a16="http://schemas.microsoft.com/office/drawing/2014/main" val="4226391831"/>
                    </a:ext>
                  </a:extLst>
                </a:gridCol>
              </a:tblGrid>
              <a:tr h="980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</a:p>
                  </a:txBody>
                  <a:tcPr anchor="ctr">
                    <a:solidFill>
                      <a:srgbClr val="0062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요청 사항</a:t>
                      </a:r>
                    </a:p>
                  </a:txBody>
                  <a:tcPr anchor="ctr">
                    <a:solidFill>
                      <a:srgbClr val="0062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892145"/>
                  </a:ext>
                </a:extLst>
              </a:tr>
              <a:tr h="8841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웹 </a:t>
                      </a:r>
                      <a:r>
                        <a:rPr lang="ko-KR" altLang="en-US" dirty="0" err="1"/>
                        <a:t>크롤링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파이썬 외부 라이브러리 중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BeautifulSoup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 err="1"/>
                        <a:t>urllib.request</a:t>
                      </a:r>
                      <a:r>
                        <a:rPr lang="ko-KR" altLang="en-US" dirty="0"/>
                        <a:t>를 활용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645927"/>
                  </a:ext>
                </a:extLst>
              </a:tr>
              <a:tr h="22546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웹 페이지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Django </a:t>
                      </a:r>
                      <a:r>
                        <a:rPr lang="ko-KR" altLang="en-US" dirty="0"/>
                        <a:t>활용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742950" lvl="1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여러가지 프레임워크를 제공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742950" lvl="1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데이터의 저장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및 관리를 용이하게 </a:t>
                      </a:r>
                      <a:r>
                        <a:rPr lang="ko-KR" altLang="en-US" dirty="0" err="1"/>
                        <a:t>해줌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0" lvl="0" indent="0" algn="l" latinLnBrk="1">
                        <a:buFontTx/>
                        <a:buNone/>
                      </a:pPr>
                      <a:endParaRPr lang="en-US" altLang="ko-KR" dirty="0"/>
                    </a:p>
                    <a:p>
                      <a:pPr marL="0" lvl="0" indent="0" algn="l" latinLnBrk="1">
                        <a:buFontTx/>
                        <a:buNone/>
                      </a:pPr>
                      <a:r>
                        <a:rPr lang="ko-KR" altLang="en-US" dirty="0"/>
                        <a:t>혹은 </a:t>
                      </a:r>
                      <a:r>
                        <a:rPr lang="en-US" altLang="ko-KR" dirty="0"/>
                        <a:t>Flask </a:t>
                      </a:r>
                      <a:r>
                        <a:rPr lang="ko-KR" altLang="en-US" dirty="0"/>
                        <a:t>활용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742950" lvl="1" indent="-285750" algn="l" latinLnBrk="1">
                        <a:buFontTx/>
                        <a:buChar char="-"/>
                      </a:pPr>
                      <a:r>
                        <a:rPr lang="en-US" altLang="ko-KR" dirty="0"/>
                        <a:t>Django</a:t>
                      </a:r>
                      <a:r>
                        <a:rPr lang="ko-KR" altLang="en-US" dirty="0"/>
                        <a:t>와 달리 호출한 기능만 사용가능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742950" lvl="1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커스터마이징에 용이함</a:t>
                      </a:r>
                      <a:r>
                        <a:rPr lang="en-US" altLang="ko-KR" dirty="0"/>
                        <a:t>. (</a:t>
                      </a:r>
                      <a:r>
                        <a:rPr lang="ko-KR" altLang="en-US" dirty="0"/>
                        <a:t>필요한 것만 쓸 수 있음</a:t>
                      </a:r>
                      <a:r>
                        <a:rPr lang="en-US" altLang="ko-KR" dirty="0"/>
                        <a:t>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150049"/>
                  </a:ext>
                </a:extLst>
              </a:tr>
              <a:tr h="8898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동적 </a:t>
                      </a:r>
                      <a:r>
                        <a:rPr lang="en-US" altLang="ko-KR" dirty="0"/>
                        <a:t>NFC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Tx/>
                        <a:buNone/>
                      </a:pPr>
                      <a:r>
                        <a:rPr lang="en-US" altLang="ko-KR" dirty="0"/>
                        <a:t>13.56MHz</a:t>
                      </a:r>
                      <a:r>
                        <a:rPr lang="ko-KR" altLang="en-US" dirty="0"/>
                        <a:t>의 주파수를 발생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0" lvl="0" indent="0" algn="l" latinLnBrk="1">
                        <a:buFontTx/>
                        <a:buNone/>
                      </a:pPr>
                      <a:r>
                        <a:rPr lang="en-US" altLang="ko-KR" dirty="0"/>
                        <a:t>Arduino UNO R3 </a:t>
                      </a:r>
                      <a:r>
                        <a:rPr lang="ko-KR" altLang="en-US" dirty="0"/>
                        <a:t>판에서 호환이 됨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53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862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60704" cy="6858000"/>
          </a:xfrm>
          <a:prstGeom prst="rect">
            <a:avLst/>
          </a:prstGeom>
          <a:solidFill>
            <a:srgbClr val="00628B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8872" y="100584"/>
            <a:ext cx="82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rial Black" panose="020B0A04020102020204" pitchFamily="34" charset="0"/>
              </a:rPr>
              <a:t>01</a:t>
            </a:r>
            <a:endParaRPr lang="ko-KR" altLang="en-US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39519" y="100595"/>
            <a:ext cx="70227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고려사항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179576" y="860881"/>
            <a:ext cx="10656000" cy="0"/>
          </a:xfrm>
          <a:prstGeom prst="line">
            <a:avLst/>
          </a:prstGeom>
          <a:ln w="57150">
            <a:solidFill>
              <a:srgbClr val="81A5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E6CF4748-8B78-4852-8A49-C87A08696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083019"/>
              </p:ext>
            </p:extLst>
          </p:nvPr>
        </p:nvGraphicFramePr>
        <p:xfrm>
          <a:off x="1179576" y="988479"/>
          <a:ext cx="10596056" cy="4160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1894">
                  <a:extLst>
                    <a:ext uri="{9D8B030D-6E8A-4147-A177-3AD203B41FA5}">
                      <a16:colId xmlns:a16="http://schemas.microsoft.com/office/drawing/2014/main" val="540052295"/>
                    </a:ext>
                  </a:extLst>
                </a:gridCol>
                <a:gridCol w="8684162">
                  <a:extLst>
                    <a:ext uri="{9D8B030D-6E8A-4147-A177-3AD203B41FA5}">
                      <a16:colId xmlns:a16="http://schemas.microsoft.com/office/drawing/2014/main" val="4226391831"/>
                    </a:ext>
                  </a:extLst>
                </a:gridCol>
              </a:tblGrid>
              <a:tr h="8074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</a:p>
                  </a:txBody>
                  <a:tcPr anchor="ctr">
                    <a:solidFill>
                      <a:srgbClr val="0062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고려사항</a:t>
                      </a:r>
                    </a:p>
                  </a:txBody>
                  <a:tcPr anchor="ctr">
                    <a:solidFill>
                      <a:srgbClr val="0062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892145"/>
                  </a:ext>
                </a:extLst>
              </a:tr>
              <a:tr h="80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QR</a:t>
                      </a:r>
                      <a:r>
                        <a:rPr lang="ko-KR" altLang="en-US" dirty="0"/>
                        <a:t>코드 생성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Qrcode</a:t>
                      </a:r>
                      <a:r>
                        <a:rPr lang="ko-KR" altLang="en-US" dirty="0"/>
                        <a:t>라는 외부 라이브러리를 활용하여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소요시간을 단축할 것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645927"/>
                  </a:ext>
                </a:extLst>
              </a:tr>
              <a:tr h="12728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 순서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웹 </a:t>
                      </a:r>
                      <a:r>
                        <a:rPr lang="ko-KR" altLang="en-US" dirty="0" err="1"/>
                        <a:t>크롤링</a:t>
                      </a:r>
                      <a:r>
                        <a:rPr lang="en-US" altLang="ko-KR" dirty="0"/>
                        <a:t>, Django</a:t>
                      </a:r>
                      <a:r>
                        <a:rPr lang="ko-KR" altLang="en-US" dirty="0"/>
                        <a:t>를 이용한 웹 페이지 개발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입력 받은 정보로 </a:t>
                      </a:r>
                      <a:r>
                        <a:rPr lang="en-US" altLang="ko-KR" dirty="0"/>
                        <a:t>QR</a:t>
                      </a:r>
                      <a:r>
                        <a:rPr lang="ko-KR" altLang="en-US" dirty="0"/>
                        <a:t>코드 생성</a:t>
                      </a:r>
                      <a:r>
                        <a:rPr lang="en-US" altLang="ko-KR" dirty="0"/>
                        <a:t>, GUI</a:t>
                      </a:r>
                      <a:r>
                        <a:rPr lang="ko-KR" altLang="en-US" dirty="0"/>
                        <a:t>제작에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대한 부분은 물품이 오기 전까지 먼저 제작할 것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4866039"/>
                  </a:ext>
                </a:extLst>
              </a:tr>
              <a:tr h="12728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 개발 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dirty="0"/>
                        <a:t>만약 프로젝트가 빠르게 진행되어 시간이 여유롭다면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아두이노</a:t>
                      </a:r>
                      <a:r>
                        <a:rPr lang="ko-KR" altLang="en-US" dirty="0"/>
                        <a:t> 블루투스 모듈을 이용하여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고객용</a:t>
                      </a:r>
                      <a:r>
                        <a:rPr lang="ko-KR" altLang="en-US" dirty="0"/>
                        <a:t> 단말 자체 크기 축소</a:t>
                      </a:r>
                      <a:r>
                        <a:rPr lang="en-US" altLang="ko-KR" dirty="0"/>
                        <a:t>, GUI</a:t>
                      </a:r>
                      <a:r>
                        <a:rPr lang="ko-KR" altLang="en-US" dirty="0"/>
                        <a:t>의 디자인 개선 및 화면 전환에 필요한 화면 제작을 진행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53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087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260</Words>
  <Application>Microsoft Office PowerPoint</Application>
  <PresentationFormat>와이드스크린</PresentationFormat>
  <Paragraphs>42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210 옴니고딕 030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woneunglee@naver.com</dc:creator>
  <cp:lastModifiedBy>최 환규</cp:lastModifiedBy>
  <cp:revision>57</cp:revision>
  <dcterms:created xsi:type="dcterms:W3CDTF">2019-10-10T04:09:29Z</dcterms:created>
  <dcterms:modified xsi:type="dcterms:W3CDTF">2019-11-02T17:12:17Z</dcterms:modified>
</cp:coreProperties>
</file>