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29E3-833F-4129-A867-6B81DA527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5499B-73E4-4E10-9784-C6A85E21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A6B00-2BBD-44A0-9C2C-13E6EEC5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FB228-9539-453D-908A-C096A358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5CBB7-0BA7-44D4-8321-457E55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7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A5445-E176-4D1A-A15D-097C4B79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2CAA1-41FF-4698-AD93-9BB03CFD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9EB41-F652-4B1F-885E-9D25B0B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230E4-A03D-4441-9AA5-8BF1A6F5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34AA3-4486-46A1-BE28-66B22C8C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12D8B2-AE47-4C59-9A04-E190348D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EE35D-90DA-4CCE-BD4E-4C5118F4C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7B597-2F31-4234-AC9B-C09459D9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B5089-F001-4F41-953F-008E347C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2F531-5645-4212-BCB3-C4377B78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6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8EC44-9499-41D6-A1F9-3F2EE948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197EB-3C70-42C9-8BF3-CCE6259A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1AC39-AEAF-41B6-990A-BDD50609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8806-A3D8-4EA6-9CCC-5FE8782F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7C1E0-0F02-4EDA-B35C-37E9E34E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8617E-3827-4B4B-96A2-B23AAB92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F5B62-9836-432E-B15F-447810E8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57705-88D2-4D06-A070-5E6C6022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96026-2F38-4453-85D1-D002E47B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F0868-12C9-4588-8E0B-CB926BDC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F005-BF40-4C84-8C3E-76A1CB61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7082A-57AC-4364-A984-0504DCCB2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D955E-B2EF-4C65-9317-AEA3EAB1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A1C4F-8F44-4E21-BD36-CD371780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B3FA7-A0D4-44BE-B33B-CB04FD52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88710-A458-4935-B493-781E3EF7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4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2ECB0-5B0D-4A17-A090-FD1D6974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B5D15-E950-435F-89FC-8E0BFB51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E9E7E-27DA-4554-BDA8-A91AA65ED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DAEFF-ECD1-4532-99B5-698EF298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A1552-1C8B-4E3F-A6A7-F09919E71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276491-B948-4D80-AE9E-D7AABAE1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9D78D-FEC1-4814-A2A8-F0C4ED26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1A4151-507D-4CF5-8BFC-9C659A4B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0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94B8C-2FF4-4773-82E7-CDBA52A3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4E9CB6-2EF4-46C3-9BE2-4D7BF179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96120-9B5E-4C20-A4D8-1EFFD3FE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D0897-BA89-434A-8A00-CEA91FA1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3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1F5BF-EAED-4560-B2CB-5677384D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B08CB-5EB7-4C1F-866F-6D4F582D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4FDBA-73D3-46AA-AA1D-E962CAEE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7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17B0-999D-4229-9131-EA770E7B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7CBC6-F391-43FA-AB97-C68B2665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57BA8E-980F-40FB-9EF4-6F3AC2C8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11C26-79C0-4062-9B8C-B535221C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508D0-E74D-40FF-9587-5899914F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8C54A-7827-4CFD-B2EB-B1F50A83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7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60CCE-9BEB-4630-BDD7-D421AF36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5B1A4-91AA-42E3-A3D0-B458428F4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2368A-E2FD-4B85-8211-8F0512EC6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5D568-4425-4F06-97C2-D49D861B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5A661-3DE3-4222-AB25-EED2D480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EAE3D-721E-461F-AACB-66CDCCE9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1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A3FFB-3688-4A41-9F51-EACAE80D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F0958-64A1-4812-971B-A76B040E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4D8E-F204-429B-9E14-97E7BB39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8C39-18A8-4124-B91B-D5FA4649D21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E6FD8-B0E8-403B-80FF-D27534AC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C0E41-CF63-4FFE-8942-425AF808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96FF-331E-4FEA-A4C3-5762195A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73AF29-E289-4E47-97EE-AD25C65CBF20}"/>
              </a:ext>
            </a:extLst>
          </p:cNvPr>
          <p:cNvSpPr/>
          <p:nvPr/>
        </p:nvSpPr>
        <p:spPr>
          <a:xfrm>
            <a:off x="2289110" y="0"/>
            <a:ext cx="7613780" cy="2351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810871-BE0E-407A-92E7-CBBBB3D4F6B2}"/>
              </a:ext>
            </a:extLst>
          </p:cNvPr>
          <p:cNvSpPr txBox="1"/>
          <p:nvPr/>
        </p:nvSpPr>
        <p:spPr>
          <a:xfrm>
            <a:off x="898056" y="5038929"/>
            <a:ext cx="14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公司成员甲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CC7C6F-F259-45C7-8437-B77CFE3F3548}"/>
              </a:ext>
            </a:extLst>
          </p:cNvPr>
          <p:cNvSpPr txBox="1"/>
          <p:nvPr/>
        </p:nvSpPr>
        <p:spPr>
          <a:xfrm>
            <a:off x="2801566" y="5038928"/>
            <a:ext cx="14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公司成员乙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61D69C-D92F-46CA-B81F-DBC6C53F9ABC}"/>
              </a:ext>
            </a:extLst>
          </p:cNvPr>
          <p:cNvSpPr txBox="1"/>
          <p:nvPr/>
        </p:nvSpPr>
        <p:spPr>
          <a:xfrm>
            <a:off x="950002" y="4416359"/>
            <a:ext cx="13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甲的本地库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35FDE5-EAB2-44EC-AA03-4A5C5E226BEE}"/>
              </a:ext>
            </a:extLst>
          </p:cNvPr>
          <p:cNvSpPr txBox="1"/>
          <p:nvPr/>
        </p:nvSpPr>
        <p:spPr>
          <a:xfrm>
            <a:off x="2801566" y="4416359"/>
            <a:ext cx="13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乙的本地库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EB6503-A35D-4C34-810B-DDFCED25A246}"/>
              </a:ext>
            </a:extLst>
          </p:cNvPr>
          <p:cNvSpPr txBox="1"/>
          <p:nvPr/>
        </p:nvSpPr>
        <p:spPr>
          <a:xfrm>
            <a:off x="7373566" y="5126479"/>
            <a:ext cx="20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A</a:t>
            </a:r>
            <a:r>
              <a:rPr lang="zh-CN" altLang="en-US" dirty="0"/>
              <a:t>公司成员：壹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67DA65-9AEE-4DF6-BFB0-8C751C663790}"/>
              </a:ext>
            </a:extLst>
          </p:cNvPr>
          <p:cNvSpPr txBox="1"/>
          <p:nvPr/>
        </p:nvSpPr>
        <p:spPr>
          <a:xfrm>
            <a:off x="7548665" y="4506686"/>
            <a:ext cx="14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壹的本地库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836290-D1EB-49E9-BE66-4C37227D2BC6}"/>
              </a:ext>
            </a:extLst>
          </p:cNvPr>
          <p:cNvSpPr txBox="1"/>
          <p:nvPr/>
        </p:nvSpPr>
        <p:spPr>
          <a:xfrm>
            <a:off x="3122579" y="1508436"/>
            <a:ext cx="117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远程库（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E2C0A9-C251-4A45-9FDE-A825BA04B8A0}"/>
              </a:ext>
            </a:extLst>
          </p:cNvPr>
          <p:cNvCxnSpPr>
            <a:stCxn id="20" idx="3"/>
          </p:cNvCxnSpPr>
          <p:nvPr/>
        </p:nvCxnSpPr>
        <p:spPr>
          <a:xfrm>
            <a:off x="4299626" y="1831602"/>
            <a:ext cx="2422016" cy="2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FA6D59E-A673-4B97-9E46-D714F5F43DC2}"/>
              </a:ext>
            </a:extLst>
          </p:cNvPr>
          <p:cNvSpPr/>
          <p:nvPr/>
        </p:nvSpPr>
        <p:spPr>
          <a:xfrm>
            <a:off x="6721642" y="1449740"/>
            <a:ext cx="1488331" cy="901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远程库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壹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17F5E6-A2B2-4554-B7B4-F011C4452760}"/>
              </a:ext>
            </a:extLst>
          </p:cNvPr>
          <p:cNvSpPr txBox="1"/>
          <p:nvPr/>
        </p:nvSpPr>
        <p:spPr>
          <a:xfrm>
            <a:off x="5133094" y="1519827"/>
            <a:ext cx="96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1.fork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841C4E-0F87-412F-ABF1-1D2B499751F9}"/>
              </a:ext>
            </a:extLst>
          </p:cNvPr>
          <p:cNvSpPr txBox="1"/>
          <p:nvPr/>
        </p:nvSpPr>
        <p:spPr>
          <a:xfrm>
            <a:off x="4440677" y="1848264"/>
            <a:ext cx="2139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</a:t>
            </a:r>
            <a:r>
              <a:rPr lang="en-US" altLang="zh-CN" dirty="0"/>
              <a:t>fork</a:t>
            </a:r>
            <a:r>
              <a:rPr lang="zh-CN" altLang="en-US" dirty="0"/>
              <a:t>，两个远程库内容相同，但</a:t>
            </a:r>
            <a:endParaRPr lang="en-US" altLang="zh-CN" dirty="0"/>
          </a:p>
          <a:p>
            <a:r>
              <a:rPr lang="zh-CN" altLang="en-US" dirty="0"/>
              <a:t>可编辑的权限不同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C4B7B48-4969-41FF-B68B-3D20D47E81B0}"/>
              </a:ext>
            </a:extLst>
          </p:cNvPr>
          <p:cNvCxnSpPr/>
          <p:nvPr/>
        </p:nvCxnSpPr>
        <p:spPr>
          <a:xfrm>
            <a:off x="8229600" y="2373070"/>
            <a:ext cx="0" cy="190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E6EC704-C693-4267-B848-BDBB5212B4AC}"/>
              </a:ext>
            </a:extLst>
          </p:cNvPr>
          <p:cNvSpPr txBox="1"/>
          <p:nvPr/>
        </p:nvSpPr>
        <p:spPr>
          <a:xfrm>
            <a:off x="7871791" y="3081130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2.clone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2F012D5-87EF-4F08-BF0A-5FFD894DCAE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036996" y="4691352"/>
            <a:ext cx="110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D29163-2FE3-4839-8415-4A987895286B}"/>
              </a:ext>
            </a:extLst>
          </p:cNvPr>
          <p:cNvCxnSpPr/>
          <p:nvPr/>
        </p:nvCxnSpPr>
        <p:spPr>
          <a:xfrm flipV="1">
            <a:off x="10137913" y="1831602"/>
            <a:ext cx="0" cy="285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F94E7F-7C76-48E3-8683-44757DE48B35}"/>
              </a:ext>
            </a:extLst>
          </p:cNvPr>
          <p:cNvCxnSpPr>
            <a:endCxn id="23" idx="3"/>
          </p:cNvCxnSpPr>
          <p:nvPr/>
        </p:nvCxnSpPr>
        <p:spPr>
          <a:xfrm flipH="1">
            <a:off x="8209973" y="1848264"/>
            <a:ext cx="1927940" cy="5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2907ED6-CC32-41C4-BC31-142E8FBD2F94}"/>
              </a:ext>
            </a:extLst>
          </p:cNvPr>
          <p:cNvSpPr txBox="1"/>
          <p:nvPr/>
        </p:nvSpPr>
        <p:spPr>
          <a:xfrm>
            <a:off x="8920968" y="4491025"/>
            <a:ext cx="149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编辑修稿后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17999C-67E0-45BA-AE39-BB69175BC861}"/>
              </a:ext>
            </a:extLst>
          </p:cNvPr>
          <p:cNvSpPr txBox="1"/>
          <p:nvPr/>
        </p:nvSpPr>
        <p:spPr>
          <a:xfrm>
            <a:off x="9762858" y="2973559"/>
            <a:ext cx="7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3.push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B3880B-1B34-49FF-A648-177D508C2977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465807" y="968188"/>
            <a:ext cx="1" cy="481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F77AE7A-E2E5-4A28-8D12-87FD24167DC9}"/>
              </a:ext>
            </a:extLst>
          </p:cNvPr>
          <p:cNvCxnSpPr>
            <a:cxnSpLocks/>
          </p:cNvCxnSpPr>
          <p:nvPr/>
        </p:nvCxnSpPr>
        <p:spPr>
          <a:xfrm flipH="1">
            <a:off x="5948039" y="968188"/>
            <a:ext cx="15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9CC6EDC-C6F5-49D8-B115-587E3CCF29DA}"/>
              </a:ext>
            </a:extLst>
          </p:cNvPr>
          <p:cNvSpPr txBox="1"/>
          <p:nvPr/>
        </p:nvSpPr>
        <p:spPr>
          <a:xfrm>
            <a:off x="6080906" y="702304"/>
            <a:ext cx="15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4.Pull request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B649FE-5243-47AE-AD7E-A1045C4314FA}"/>
              </a:ext>
            </a:extLst>
          </p:cNvPr>
          <p:cNvSpPr txBox="1"/>
          <p:nvPr/>
        </p:nvSpPr>
        <p:spPr>
          <a:xfrm>
            <a:off x="5406442" y="781122"/>
            <a:ext cx="87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审核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5F685F3-FDD5-4BED-BE20-8CDB3CC98D4C}"/>
              </a:ext>
            </a:extLst>
          </p:cNvPr>
          <p:cNvCxnSpPr>
            <a:stCxn id="48" idx="1"/>
          </p:cNvCxnSpPr>
          <p:nvPr/>
        </p:nvCxnSpPr>
        <p:spPr>
          <a:xfrm flipH="1">
            <a:off x="4612341" y="965788"/>
            <a:ext cx="794101" cy="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E0EF53A-A47B-4A1E-8243-3B9C2C3F91BF}"/>
              </a:ext>
            </a:extLst>
          </p:cNvPr>
          <p:cNvSpPr txBox="1"/>
          <p:nvPr/>
        </p:nvSpPr>
        <p:spPr>
          <a:xfrm>
            <a:off x="3569654" y="795762"/>
            <a:ext cx="163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6.Merge:</a:t>
            </a:r>
            <a:r>
              <a:rPr lang="zh-CN" altLang="en-US" dirty="0"/>
              <a:t>合并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B92DB1-9547-4664-A5FB-8665567C9409}"/>
              </a:ext>
            </a:extLst>
          </p:cNvPr>
          <p:cNvCxnSpPr/>
          <p:nvPr/>
        </p:nvCxnSpPr>
        <p:spPr>
          <a:xfrm>
            <a:off x="3431859" y="965788"/>
            <a:ext cx="0" cy="55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5811C3D-0C6B-433F-9415-08E3CD44351B}"/>
              </a:ext>
            </a:extLst>
          </p:cNvPr>
          <p:cNvSpPr txBox="1"/>
          <p:nvPr/>
        </p:nvSpPr>
        <p:spPr>
          <a:xfrm>
            <a:off x="2124635" y="2973559"/>
            <a:ext cx="77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7.pull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D0813B8-6B15-4C6E-88DB-FD5BB5C0ED11}"/>
              </a:ext>
            </a:extLst>
          </p:cNvPr>
          <p:cNvCxnSpPr>
            <a:cxnSpLocks/>
            <a:stCxn id="20" idx="1"/>
            <a:endCxn id="56" idx="0"/>
          </p:cNvCxnSpPr>
          <p:nvPr/>
        </p:nvCxnSpPr>
        <p:spPr>
          <a:xfrm flipH="1">
            <a:off x="2514599" y="1831602"/>
            <a:ext cx="607980" cy="114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CA61C8C-6C4B-41D1-BE33-6CC01DAC5538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 flipH="1">
            <a:off x="1645529" y="3342891"/>
            <a:ext cx="869070" cy="107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B8188D-2392-472D-A690-2994E7D8FCF8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2514599" y="3342891"/>
            <a:ext cx="982494" cy="107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6517DC4-D549-4CD1-BE97-CAAE793F283E}"/>
              </a:ext>
            </a:extLst>
          </p:cNvPr>
          <p:cNvSpPr txBox="1"/>
          <p:nvPr/>
        </p:nvSpPr>
        <p:spPr>
          <a:xfrm>
            <a:off x="268941" y="484094"/>
            <a:ext cx="1906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个人认为</a:t>
            </a:r>
            <a:r>
              <a:rPr lang="en-US" altLang="zh-CN" dirty="0"/>
              <a:t>:</a:t>
            </a:r>
            <a:r>
              <a:rPr lang="zh-CN" altLang="en-US" dirty="0"/>
              <a:t>团队内外协作所最大的区别为</a:t>
            </a:r>
            <a:r>
              <a:rPr lang="en-US" altLang="zh-CN" dirty="0"/>
              <a:t>fork</a:t>
            </a:r>
            <a:r>
              <a:rPr lang="zh-CN" altLang="en-US" dirty="0"/>
              <a:t>，安全措施：审核</a:t>
            </a:r>
          </a:p>
        </p:txBody>
      </p:sp>
    </p:spTree>
    <p:extLst>
      <p:ext uri="{BB962C8B-B14F-4D97-AF65-F5344CB8AC3E}">
        <p14:creationId xmlns:p14="http://schemas.microsoft.com/office/powerpoint/2010/main" val="168008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先生 吴</dc:creator>
  <cp:lastModifiedBy>先生 吴</cp:lastModifiedBy>
  <cp:revision>5</cp:revision>
  <dcterms:created xsi:type="dcterms:W3CDTF">2020-05-21T17:32:16Z</dcterms:created>
  <dcterms:modified xsi:type="dcterms:W3CDTF">2020-05-21T18:01:49Z</dcterms:modified>
</cp:coreProperties>
</file>