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1/28/2021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2945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860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27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135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974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927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4717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22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557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79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50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1/28/2021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88025074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ameblast.com.br/2016/08/analise-hyper-light-drifter.html"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FB3339-1FC3-4417-A378-9AFF135B3ABC}"/>
              </a:ext>
            </a:extLst>
          </p:cNvPr>
          <p:cNvPicPr>
            <a:picLocks noChangeAspect="1"/>
          </p:cNvPicPr>
          <p:nvPr/>
        </p:nvPicPr>
        <p:blipFill rotWithShape="1">
          <a:blip r:embed="rId2">
            <a:alphaModFix amt="50000"/>
          </a:blip>
          <a:srcRect t="21424" r="-1" b="22311"/>
          <a:stretch/>
        </p:blipFill>
        <p:spPr>
          <a:xfrm>
            <a:off x="20" y="10"/>
            <a:ext cx="12188930" cy="6857990"/>
          </a:xfrm>
          <a:prstGeom prst="rect">
            <a:avLst/>
          </a:prstGeom>
        </p:spPr>
      </p:pic>
      <p:sp>
        <p:nvSpPr>
          <p:cNvPr id="2" name="Title 1">
            <a:extLst>
              <a:ext uri="{FF2B5EF4-FFF2-40B4-BE49-F238E27FC236}">
                <a16:creationId xmlns:a16="http://schemas.microsoft.com/office/drawing/2014/main" id="{38C0B508-A649-4F90-83F2-8E77465B51A6}"/>
              </a:ext>
            </a:extLst>
          </p:cNvPr>
          <p:cNvSpPr>
            <a:spLocks noGrp="1"/>
          </p:cNvSpPr>
          <p:nvPr>
            <p:ph type="ctrTitle"/>
          </p:nvPr>
        </p:nvSpPr>
        <p:spPr>
          <a:xfrm>
            <a:off x="1524000" y="1122363"/>
            <a:ext cx="9144000" cy="3063240"/>
          </a:xfrm>
        </p:spPr>
        <p:txBody>
          <a:bodyPr>
            <a:normAutofit/>
          </a:bodyPr>
          <a:lstStyle/>
          <a:p>
            <a:pPr algn="ctr"/>
            <a:r>
              <a:rPr lang="en-US" sz="10800" dirty="0" err="1"/>
              <a:t>Kovarna</a:t>
            </a:r>
            <a:endParaRPr lang="en-US" sz="10800" dirty="0"/>
          </a:p>
        </p:txBody>
      </p:sp>
      <p:sp>
        <p:nvSpPr>
          <p:cNvPr id="3" name="Subtitle 2">
            <a:extLst>
              <a:ext uri="{FF2B5EF4-FFF2-40B4-BE49-F238E27FC236}">
                <a16:creationId xmlns:a16="http://schemas.microsoft.com/office/drawing/2014/main" id="{A50E105C-E43C-4F92-963C-50013C0D3FDB}"/>
              </a:ext>
            </a:extLst>
          </p:cNvPr>
          <p:cNvSpPr>
            <a:spLocks noGrp="1"/>
          </p:cNvSpPr>
          <p:nvPr>
            <p:ph type="subTitle" idx="1"/>
          </p:nvPr>
        </p:nvSpPr>
        <p:spPr>
          <a:xfrm>
            <a:off x="1527048" y="4599432"/>
            <a:ext cx="9144000" cy="2258558"/>
          </a:xfrm>
        </p:spPr>
        <p:txBody>
          <a:bodyPr>
            <a:normAutofit fontScale="55000" lnSpcReduction="20000"/>
          </a:bodyPr>
          <a:lstStyle/>
          <a:p>
            <a:pPr algn="ctr"/>
            <a:r>
              <a:rPr lang="en-US" sz="3200" dirty="0"/>
              <a:t>Seeking over $15 billion in funding</a:t>
            </a:r>
          </a:p>
          <a:p>
            <a:pPr algn="ctr"/>
            <a:r>
              <a:rPr lang="en-US" sz="3200" dirty="0"/>
              <a:t>Don’t worry, it’ll be good</a:t>
            </a:r>
          </a:p>
          <a:p>
            <a:pPr algn="ctr"/>
            <a:r>
              <a:rPr lang="en-US" sz="3200" dirty="0"/>
              <a:t>But absolutely no guarantees</a:t>
            </a:r>
          </a:p>
          <a:p>
            <a:pPr algn="ctr"/>
            <a:r>
              <a:rPr lang="en-US" sz="3200" dirty="0"/>
              <a:t>(I don’t want to get sued)</a:t>
            </a:r>
          </a:p>
          <a:p>
            <a:pPr algn="ctr"/>
            <a:r>
              <a:rPr lang="en-US" sz="3200" dirty="0"/>
              <a:t>But if I do, I’ll have enough money!</a:t>
            </a:r>
          </a:p>
          <a:p>
            <a:pPr algn="ctr"/>
            <a:r>
              <a:rPr lang="en-US" sz="3200" dirty="0"/>
              <a:t>By: Karter Ence</a:t>
            </a:r>
          </a:p>
        </p:txBody>
      </p:sp>
      <p:sp>
        <p:nvSpPr>
          <p:cNvPr id="3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8362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72DE4C0-EE12-4CAC-98CF-A8934931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9CF03F-5E6E-4B23-89A5-81548BA4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EF7D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10A7C-5B21-429F-A768-FADB008F38D5}"/>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7200"/>
              <a:t>Box Art Work</a:t>
            </a:r>
          </a:p>
        </p:txBody>
      </p:sp>
      <p:sp>
        <p:nvSpPr>
          <p:cNvPr id="3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0EA21B-FF2D-41AB-AAE1-6D54E9F984F9}"/>
              </a:ext>
            </a:extLst>
          </p:cNvPr>
          <p:cNvSpPr txBox="1"/>
          <p:nvPr/>
        </p:nvSpPr>
        <p:spPr>
          <a:xfrm>
            <a:off x="4654296" y="2706624"/>
            <a:ext cx="6894576" cy="3483864"/>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2800" dirty="0"/>
              <a:t>Get it? “</a:t>
            </a:r>
            <a:r>
              <a:rPr lang="en-US" sz="2800" dirty="0" err="1"/>
              <a:t>Kovarna</a:t>
            </a:r>
            <a:r>
              <a:rPr lang="en-US" sz="2800" dirty="0"/>
              <a:t>” means “forge” in Czech, and the box art depicts a forge! Crazy!</a:t>
            </a:r>
          </a:p>
        </p:txBody>
      </p:sp>
      <p:pic>
        <p:nvPicPr>
          <p:cNvPr id="5" name="Content Placeholder 4" descr="A picture containing text, nature&#10;&#10;Description automatically generated">
            <a:extLst>
              <a:ext uri="{FF2B5EF4-FFF2-40B4-BE49-F238E27FC236}">
                <a16:creationId xmlns:a16="http://schemas.microsoft.com/office/drawing/2014/main" id="{5B63797C-92B0-42E4-95C1-DB66012DC2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34" r="1" b="1"/>
          <a:stretch/>
        </p:blipFill>
        <p:spPr>
          <a:xfrm>
            <a:off x="20" y="10"/>
            <a:ext cx="4053550" cy="6857989"/>
          </a:xfrm>
          <a:custGeom>
            <a:avLst/>
            <a:gdLst/>
            <a:ahLst/>
            <a:cxnLst/>
            <a:rect l="l" t="t" r="r" b="b"/>
            <a:pathLst>
              <a:path w="4053570" h="6857999">
                <a:moveTo>
                  <a:pt x="0" y="0"/>
                </a:moveTo>
                <a:lnTo>
                  <a:pt x="4022851" y="0"/>
                </a:lnTo>
                <a:lnTo>
                  <a:pt x="4023684" y="7069"/>
                </a:lnTo>
                <a:cubicBezTo>
                  <a:pt x="4038634" y="90834"/>
                  <a:pt x="4036100" y="175741"/>
                  <a:pt x="4040154" y="260014"/>
                </a:cubicBezTo>
                <a:cubicBezTo>
                  <a:pt x="4044969" y="363071"/>
                  <a:pt x="4038888" y="466508"/>
                  <a:pt x="4036607" y="569818"/>
                </a:cubicBezTo>
                <a:cubicBezTo>
                  <a:pt x="4034833" y="657771"/>
                  <a:pt x="4026091" y="745598"/>
                  <a:pt x="4028752" y="833678"/>
                </a:cubicBezTo>
                <a:cubicBezTo>
                  <a:pt x="4028942" y="836724"/>
                  <a:pt x="4028942" y="839770"/>
                  <a:pt x="4028752" y="842816"/>
                </a:cubicBezTo>
                <a:cubicBezTo>
                  <a:pt x="4020643" y="939653"/>
                  <a:pt x="4020643" y="1036998"/>
                  <a:pt x="4028752" y="1133836"/>
                </a:cubicBezTo>
                <a:cubicBezTo>
                  <a:pt x="4031324" y="1174144"/>
                  <a:pt x="4030602" y="1214593"/>
                  <a:pt x="4026598" y="1254787"/>
                </a:cubicBezTo>
                <a:cubicBezTo>
                  <a:pt x="4022797" y="1305935"/>
                  <a:pt x="4010634" y="1357844"/>
                  <a:pt x="4019376" y="1408610"/>
                </a:cubicBezTo>
                <a:cubicBezTo>
                  <a:pt x="4025065" y="1450430"/>
                  <a:pt x="4028194" y="1492566"/>
                  <a:pt x="4028752" y="1534766"/>
                </a:cubicBezTo>
                <a:cubicBezTo>
                  <a:pt x="4033186" y="1629192"/>
                  <a:pt x="4029005" y="1724125"/>
                  <a:pt x="4027358" y="1818805"/>
                </a:cubicBezTo>
                <a:cubicBezTo>
                  <a:pt x="4025584" y="1929096"/>
                  <a:pt x="4028372" y="2039387"/>
                  <a:pt x="4019503" y="2149804"/>
                </a:cubicBezTo>
                <a:cubicBezTo>
                  <a:pt x="4014625" y="2239001"/>
                  <a:pt x="4014625" y="2328401"/>
                  <a:pt x="4019503" y="2417598"/>
                </a:cubicBezTo>
                <a:cubicBezTo>
                  <a:pt x="4021910" y="2499333"/>
                  <a:pt x="4034200" y="2580306"/>
                  <a:pt x="4032173" y="2662929"/>
                </a:cubicBezTo>
                <a:cubicBezTo>
                  <a:pt x="4029765" y="2759258"/>
                  <a:pt x="4018363" y="2855334"/>
                  <a:pt x="4021910" y="2951918"/>
                </a:cubicBezTo>
                <a:cubicBezTo>
                  <a:pt x="4023557" y="2997989"/>
                  <a:pt x="4023684" y="3044060"/>
                  <a:pt x="4024571" y="3090130"/>
                </a:cubicBezTo>
                <a:cubicBezTo>
                  <a:pt x="4025711" y="3145593"/>
                  <a:pt x="4035720" y="3200928"/>
                  <a:pt x="4030145" y="3256264"/>
                </a:cubicBezTo>
                <a:cubicBezTo>
                  <a:pt x="4020897" y="3348533"/>
                  <a:pt x="3996951" y="3439278"/>
                  <a:pt x="4011901" y="3533831"/>
                </a:cubicBezTo>
                <a:cubicBezTo>
                  <a:pt x="4020136" y="3585867"/>
                  <a:pt x="4029385" y="3638030"/>
                  <a:pt x="4034200" y="3690573"/>
                </a:cubicBezTo>
                <a:cubicBezTo>
                  <a:pt x="4038381" y="3737532"/>
                  <a:pt x="4048896" y="3785253"/>
                  <a:pt x="4040914" y="3831958"/>
                </a:cubicBezTo>
                <a:cubicBezTo>
                  <a:pt x="4034073" y="3871937"/>
                  <a:pt x="4037620" y="3911916"/>
                  <a:pt x="4032299" y="3951895"/>
                </a:cubicBezTo>
                <a:cubicBezTo>
                  <a:pt x="4025331" y="4004311"/>
                  <a:pt x="4021657" y="4057616"/>
                  <a:pt x="4016336" y="4110414"/>
                </a:cubicBezTo>
                <a:cubicBezTo>
                  <a:pt x="4011648" y="4158261"/>
                  <a:pt x="4007974" y="4205982"/>
                  <a:pt x="4020643" y="4250911"/>
                </a:cubicBezTo>
                <a:cubicBezTo>
                  <a:pt x="4051684" y="4363994"/>
                  <a:pt x="4034707" y="4476442"/>
                  <a:pt x="4023051" y="4588763"/>
                </a:cubicBezTo>
                <a:cubicBezTo>
                  <a:pt x="4017349" y="4643337"/>
                  <a:pt x="4008987" y="4701084"/>
                  <a:pt x="4021657" y="4751090"/>
                </a:cubicBezTo>
                <a:cubicBezTo>
                  <a:pt x="4044969" y="4839804"/>
                  <a:pt x="4026725" y="4924077"/>
                  <a:pt x="4016589" y="5009238"/>
                </a:cubicBezTo>
                <a:cubicBezTo>
                  <a:pt x="4004363" y="5092546"/>
                  <a:pt x="4006124" y="5177301"/>
                  <a:pt x="4021784" y="5260026"/>
                </a:cubicBezTo>
                <a:cubicBezTo>
                  <a:pt x="4034200" y="5318407"/>
                  <a:pt x="4034200" y="5377804"/>
                  <a:pt x="4035720" y="5436566"/>
                </a:cubicBezTo>
                <a:cubicBezTo>
                  <a:pt x="4036607" y="5473373"/>
                  <a:pt x="4023051" y="5510813"/>
                  <a:pt x="4014055" y="5547492"/>
                </a:cubicBezTo>
                <a:cubicBezTo>
                  <a:pt x="3997965" y="5613743"/>
                  <a:pt x="3992137" y="5681008"/>
                  <a:pt x="4014055" y="5745609"/>
                </a:cubicBezTo>
                <a:cubicBezTo>
                  <a:pt x="4044589" y="5835085"/>
                  <a:pt x="4062073" y="5924561"/>
                  <a:pt x="4049403" y="6019242"/>
                </a:cubicBezTo>
                <a:cubicBezTo>
                  <a:pt x="4042055" y="6077623"/>
                  <a:pt x="4040408" y="6137274"/>
                  <a:pt x="4029385" y="6194894"/>
                </a:cubicBezTo>
                <a:cubicBezTo>
                  <a:pt x="4011268" y="6290463"/>
                  <a:pt x="4017729" y="6385396"/>
                  <a:pt x="4032173" y="6479568"/>
                </a:cubicBezTo>
                <a:cubicBezTo>
                  <a:pt x="4042321" y="6558257"/>
                  <a:pt x="4043423" y="6637846"/>
                  <a:pt x="4035467" y="6716775"/>
                </a:cubicBezTo>
                <a:lnTo>
                  <a:pt x="4025707" y="6857999"/>
                </a:lnTo>
                <a:lnTo>
                  <a:pt x="0" y="6857999"/>
                </a:lnTo>
                <a:close/>
              </a:path>
            </a:pathLst>
          </a:custGeom>
        </p:spPr>
      </p:pic>
    </p:spTree>
    <p:extLst>
      <p:ext uri="{BB962C8B-B14F-4D97-AF65-F5344CB8AC3E}">
        <p14:creationId xmlns:p14="http://schemas.microsoft.com/office/powerpoint/2010/main" val="12809931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64EEC16-78AC-46FC-8007-6B77B03639A9}"/>
              </a:ext>
            </a:extLst>
          </p:cNvPr>
          <p:cNvSpPr>
            <a:spLocks noGrp="1"/>
          </p:cNvSpPr>
          <p:nvPr>
            <p:ph type="title"/>
          </p:nvPr>
        </p:nvSpPr>
        <p:spPr>
          <a:xfrm>
            <a:off x="841246" y="673770"/>
            <a:ext cx="3644489" cy="2414488"/>
          </a:xfrm>
        </p:spPr>
        <p:txBody>
          <a:bodyPr anchor="t">
            <a:normAutofit/>
          </a:bodyPr>
          <a:lstStyle/>
          <a:p>
            <a:r>
              <a:rPr lang="en-US" sz="6600" dirty="0">
                <a:solidFill>
                  <a:schemeClr val="bg1"/>
                </a:solidFill>
              </a:rPr>
              <a:t>Synopsis</a:t>
            </a:r>
          </a:p>
        </p:txBody>
      </p:sp>
      <p:sp>
        <p:nvSpPr>
          <p:cNvPr id="3" name="Content Placeholder 2">
            <a:extLst>
              <a:ext uri="{FF2B5EF4-FFF2-40B4-BE49-F238E27FC236}">
                <a16:creationId xmlns:a16="http://schemas.microsoft.com/office/drawing/2014/main" id="{0570BF64-5670-4AD4-A389-2D1B140ABA53}"/>
              </a:ext>
            </a:extLst>
          </p:cNvPr>
          <p:cNvSpPr>
            <a:spLocks noGrp="1"/>
          </p:cNvSpPr>
          <p:nvPr>
            <p:ph idx="1"/>
          </p:nvPr>
        </p:nvSpPr>
        <p:spPr>
          <a:xfrm>
            <a:off x="6095999" y="882315"/>
            <a:ext cx="5254754" cy="5294647"/>
          </a:xfrm>
        </p:spPr>
        <p:txBody>
          <a:bodyPr>
            <a:normAutofit lnSpcReduction="10000"/>
          </a:bodyPr>
          <a:lstStyle/>
          <a:p>
            <a:r>
              <a:rPr lang="en-US" dirty="0"/>
              <a:t>At the beginning of the game, you start out with a simple knife and no armor</a:t>
            </a:r>
          </a:p>
          <a:p>
            <a:r>
              <a:rPr lang="en-US" dirty="0"/>
              <a:t>Wolves begin to attack you as you move forward</a:t>
            </a:r>
          </a:p>
          <a:p>
            <a:r>
              <a:rPr lang="en-US" dirty="0"/>
              <a:t>After encountering the wolves, you find a cave and move through it</a:t>
            </a:r>
          </a:p>
          <a:p>
            <a:r>
              <a:rPr lang="en-US" dirty="0"/>
              <a:t>The cave contains puzzles. After solving them, you find a forge and a chest with some items to build a sword</a:t>
            </a:r>
          </a:p>
          <a:p>
            <a:r>
              <a:rPr lang="en-US" dirty="0"/>
              <a:t>Upon exiting the cave, you see a town in the distance</a:t>
            </a:r>
          </a:p>
          <a:p>
            <a:r>
              <a:rPr lang="en-US" dirty="0"/>
              <a:t>In the town, you meet some people that help you get healed and provide you with some food and simple armor</a:t>
            </a:r>
          </a:p>
        </p:txBody>
      </p:sp>
      <p:sp>
        <p:nvSpPr>
          <p:cNvPr id="4" name="TextBox 3">
            <a:extLst>
              <a:ext uri="{FF2B5EF4-FFF2-40B4-BE49-F238E27FC236}">
                <a16:creationId xmlns:a16="http://schemas.microsoft.com/office/drawing/2014/main" id="{C91806C3-F27F-4858-8BBE-260AC71972B4}"/>
              </a:ext>
            </a:extLst>
          </p:cNvPr>
          <p:cNvSpPr txBox="1"/>
          <p:nvPr/>
        </p:nvSpPr>
        <p:spPr>
          <a:xfrm>
            <a:off x="5637402" y="2973897"/>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42676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7E96912-29FB-4281-86CD-BD95B0EC5AFB}"/>
              </a:ext>
            </a:extLst>
          </p:cNvPr>
          <p:cNvSpPr>
            <a:spLocks noGrp="1"/>
          </p:cNvSpPr>
          <p:nvPr>
            <p:ph type="title"/>
          </p:nvPr>
        </p:nvSpPr>
        <p:spPr>
          <a:xfrm>
            <a:off x="841248" y="644652"/>
            <a:ext cx="3182112" cy="5568696"/>
          </a:xfrm>
        </p:spPr>
        <p:txBody>
          <a:bodyPr>
            <a:normAutofit/>
          </a:bodyPr>
          <a:lstStyle/>
          <a:p>
            <a:r>
              <a:rPr lang="en-US" sz="6600" dirty="0">
                <a:solidFill>
                  <a:srgbClr val="FFFFFF"/>
                </a:solidFill>
              </a:rPr>
              <a:t>Goal</a:t>
            </a:r>
          </a:p>
        </p:txBody>
      </p:sp>
      <p:sp>
        <p:nvSpPr>
          <p:cNvPr id="3" name="Content Placeholder 2">
            <a:extLst>
              <a:ext uri="{FF2B5EF4-FFF2-40B4-BE49-F238E27FC236}">
                <a16:creationId xmlns:a16="http://schemas.microsoft.com/office/drawing/2014/main" id="{85E1EFB2-790C-4105-85CA-7795A469C9A8}"/>
              </a:ext>
            </a:extLst>
          </p:cNvPr>
          <p:cNvSpPr>
            <a:spLocks noGrp="1"/>
          </p:cNvSpPr>
          <p:nvPr>
            <p:ph idx="1"/>
          </p:nvPr>
        </p:nvSpPr>
        <p:spPr>
          <a:xfrm>
            <a:off x="5494350" y="644652"/>
            <a:ext cx="5856401" cy="5568696"/>
          </a:xfrm>
        </p:spPr>
        <p:txBody>
          <a:bodyPr anchor="ctr">
            <a:normAutofit/>
          </a:bodyPr>
          <a:lstStyle/>
          <a:p>
            <a:pPr marL="0" indent="0">
              <a:buNone/>
            </a:pPr>
            <a:r>
              <a:rPr lang="en-US" dirty="0"/>
              <a:t>In order to complete the game, you must venture out and find the Emerald Dungeon! But don’t let that confuse you, because the walls are actually made of LEGO bricks coated in gold for some reason! In this dungeon, the red dragon (who is actually blue) must be defeated. Progression is based on your ability to find items in towers, dungeons, and caves. These items can be combined with other items of a similar type in order to create the most powerful weapons and armor you can. </a:t>
            </a:r>
          </a:p>
          <a:p>
            <a:pPr marL="0" indent="0">
              <a:buNone/>
            </a:pPr>
            <a:endParaRPr lang="en-US" dirty="0"/>
          </a:p>
        </p:txBody>
      </p:sp>
    </p:spTree>
    <p:extLst>
      <p:ext uri="{BB962C8B-B14F-4D97-AF65-F5344CB8AC3E}">
        <p14:creationId xmlns:p14="http://schemas.microsoft.com/office/powerpoint/2010/main" val="46316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CAE2014-AC82-49EF-A714-ACA2E7EE4AB8}"/>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The Plot</a:t>
            </a:r>
          </a:p>
        </p:txBody>
      </p:sp>
      <p:sp>
        <p:nvSpPr>
          <p:cNvPr id="3" name="Content Placeholder 2">
            <a:extLst>
              <a:ext uri="{FF2B5EF4-FFF2-40B4-BE49-F238E27FC236}">
                <a16:creationId xmlns:a16="http://schemas.microsoft.com/office/drawing/2014/main" id="{A73E25BC-945D-44E2-B8CE-DD2FD44B514B}"/>
              </a:ext>
            </a:extLst>
          </p:cNvPr>
          <p:cNvSpPr>
            <a:spLocks noGrp="1"/>
          </p:cNvSpPr>
          <p:nvPr>
            <p:ph idx="1"/>
          </p:nvPr>
        </p:nvSpPr>
        <p:spPr>
          <a:xfrm>
            <a:off x="838200" y="2586789"/>
            <a:ext cx="10515600" cy="3590174"/>
          </a:xfrm>
        </p:spPr>
        <p:txBody>
          <a:bodyPr>
            <a:normAutofit/>
          </a:bodyPr>
          <a:lstStyle/>
          <a:p>
            <a:pPr marL="0" indent="0">
              <a:buNone/>
            </a:pPr>
            <a:r>
              <a:rPr lang="en-US" dirty="0"/>
              <a:t>You wake up and have no recollection of who you are. As you progress through the game, there is more revealed about yourself. You find out that you were sent from a different planet and put into cryosleep for the duration of the trip. However, the ship crash landed and ejected its passengers before destroying itself. You were the only survivor. There is no way for you to return home, as this planet has far inferior technology (similar to medieval times).</a:t>
            </a:r>
          </a:p>
        </p:txBody>
      </p:sp>
    </p:spTree>
    <p:extLst>
      <p:ext uri="{BB962C8B-B14F-4D97-AF65-F5344CB8AC3E}">
        <p14:creationId xmlns:p14="http://schemas.microsoft.com/office/powerpoint/2010/main" val="278872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FA2E39B7-17D8-4009-A8BA-9E8D8EC1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33">
            <a:extLst>
              <a:ext uri="{FF2B5EF4-FFF2-40B4-BE49-F238E27FC236}">
                <a16:creationId xmlns:a16="http://schemas.microsoft.com/office/drawing/2014/main" id="{967EEEC4-6120-428D-8FB5-916920AEC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496F791-05DE-45E4-ABFE-9923A0D6B024}"/>
              </a:ext>
            </a:extLst>
          </p:cNvPr>
          <p:cNvSpPr>
            <a:spLocks noGrp="1"/>
          </p:cNvSpPr>
          <p:nvPr>
            <p:ph type="title"/>
          </p:nvPr>
        </p:nvSpPr>
        <p:spPr>
          <a:xfrm>
            <a:off x="2612571" y="1420591"/>
            <a:ext cx="6809014" cy="1102860"/>
          </a:xfrm>
        </p:spPr>
        <p:txBody>
          <a:bodyPr anchor="b">
            <a:normAutofit/>
          </a:bodyPr>
          <a:lstStyle/>
          <a:p>
            <a:r>
              <a:rPr lang="en-US" sz="6600" dirty="0">
                <a:solidFill>
                  <a:srgbClr val="FFFFFF"/>
                </a:solidFill>
              </a:rPr>
              <a:t>Main Characters</a:t>
            </a:r>
          </a:p>
        </p:txBody>
      </p:sp>
      <p:sp>
        <p:nvSpPr>
          <p:cNvPr id="3" name="Content Placeholder 2">
            <a:extLst>
              <a:ext uri="{FF2B5EF4-FFF2-40B4-BE49-F238E27FC236}">
                <a16:creationId xmlns:a16="http://schemas.microsoft.com/office/drawing/2014/main" id="{F4377B42-2F0B-4173-BADD-9A52A28A7D42}"/>
              </a:ext>
            </a:extLst>
          </p:cNvPr>
          <p:cNvSpPr>
            <a:spLocks noGrp="1"/>
          </p:cNvSpPr>
          <p:nvPr>
            <p:ph idx="1"/>
          </p:nvPr>
        </p:nvSpPr>
        <p:spPr>
          <a:xfrm>
            <a:off x="2520207" y="2479193"/>
            <a:ext cx="3317174" cy="3339533"/>
          </a:xfrm>
        </p:spPr>
        <p:txBody>
          <a:bodyPr>
            <a:normAutofit/>
          </a:bodyPr>
          <a:lstStyle/>
          <a:p>
            <a:pPr marL="0" indent="0">
              <a:buNone/>
            </a:pPr>
            <a:r>
              <a:rPr lang="en-US" sz="4000" dirty="0">
                <a:solidFill>
                  <a:srgbClr val="FFFFFF"/>
                </a:solidFill>
              </a:rPr>
              <a:t>Protagonist</a:t>
            </a:r>
          </a:p>
          <a:p>
            <a:r>
              <a:rPr lang="en-US" sz="2400" dirty="0">
                <a:solidFill>
                  <a:srgbClr val="FFFFFF"/>
                </a:solidFill>
              </a:rPr>
              <a:t>An engineer from Earth</a:t>
            </a:r>
          </a:p>
          <a:p>
            <a:r>
              <a:rPr lang="en-US" sz="2400" dirty="0">
                <a:solidFill>
                  <a:srgbClr val="FFFFFF"/>
                </a:solidFill>
              </a:rPr>
              <a:t>Sent with a crew to settle a new planet</a:t>
            </a:r>
          </a:p>
          <a:p>
            <a:r>
              <a:rPr lang="en-US" sz="2400" dirty="0">
                <a:solidFill>
                  <a:srgbClr val="FFFFFF"/>
                </a:solidFill>
              </a:rPr>
              <a:t>Creates new inventions with the materials given to him</a:t>
            </a:r>
          </a:p>
          <a:p>
            <a:pPr marL="0" indent="0">
              <a:buNone/>
            </a:pPr>
            <a:endParaRPr lang="en-US" sz="2600" dirty="0">
              <a:solidFill>
                <a:srgbClr val="FFFFFF"/>
              </a:solidFill>
            </a:endParaRPr>
          </a:p>
        </p:txBody>
      </p:sp>
      <p:sp>
        <p:nvSpPr>
          <p:cNvPr id="13" name="Content Placeholder 2">
            <a:extLst>
              <a:ext uri="{FF2B5EF4-FFF2-40B4-BE49-F238E27FC236}">
                <a16:creationId xmlns:a16="http://schemas.microsoft.com/office/drawing/2014/main" id="{E1B88CCD-2D21-450A-BF76-E21DA6681F39}"/>
              </a:ext>
            </a:extLst>
          </p:cNvPr>
          <p:cNvSpPr txBox="1">
            <a:spLocks/>
          </p:cNvSpPr>
          <p:nvPr/>
        </p:nvSpPr>
        <p:spPr>
          <a:xfrm>
            <a:off x="6196775" y="2479192"/>
            <a:ext cx="3317174" cy="333953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solidFill>
                <a:srgbClr val="FFFFFF"/>
              </a:solidFill>
            </a:endParaRPr>
          </a:p>
        </p:txBody>
      </p:sp>
      <p:sp>
        <p:nvSpPr>
          <p:cNvPr id="15" name="Content Placeholder 2">
            <a:extLst>
              <a:ext uri="{FF2B5EF4-FFF2-40B4-BE49-F238E27FC236}">
                <a16:creationId xmlns:a16="http://schemas.microsoft.com/office/drawing/2014/main" id="{90535E2D-B9F5-4687-8DFA-ADC2EFAFA0D6}"/>
              </a:ext>
            </a:extLst>
          </p:cNvPr>
          <p:cNvSpPr txBox="1">
            <a:spLocks/>
          </p:cNvSpPr>
          <p:nvPr/>
        </p:nvSpPr>
        <p:spPr>
          <a:xfrm>
            <a:off x="6600537" y="2479192"/>
            <a:ext cx="3317174" cy="3339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rgbClr val="FFFFFF"/>
                </a:solidFill>
              </a:rPr>
              <a:t>Antagonist</a:t>
            </a:r>
          </a:p>
          <a:p>
            <a:r>
              <a:rPr lang="en-US" sz="2400" dirty="0">
                <a:solidFill>
                  <a:srgbClr val="FFFFFF"/>
                </a:solidFill>
              </a:rPr>
              <a:t>Formidable dragon named “Zenidor”</a:t>
            </a:r>
          </a:p>
          <a:p>
            <a:r>
              <a:rPr lang="en-US" sz="2400" dirty="0">
                <a:solidFill>
                  <a:srgbClr val="FFFFFF"/>
                </a:solidFill>
              </a:rPr>
              <a:t>Threatens civilizations worldwide</a:t>
            </a:r>
          </a:p>
          <a:p>
            <a:r>
              <a:rPr lang="en-US" sz="2400" dirty="0">
                <a:solidFill>
                  <a:srgbClr val="FFFFFF"/>
                </a:solidFill>
              </a:rPr>
              <a:t>Hundreds of years old</a:t>
            </a:r>
          </a:p>
          <a:p>
            <a:r>
              <a:rPr lang="en-US" sz="2400" dirty="0">
                <a:solidFill>
                  <a:srgbClr val="FFFFFF"/>
                </a:solidFill>
              </a:rPr>
              <a:t>Has watched the player since the beginning of the game</a:t>
            </a:r>
          </a:p>
          <a:p>
            <a:endParaRPr lang="en-US" sz="2400" dirty="0">
              <a:solidFill>
                <a:srgbClr val="FFFFFF"/>
              </a:solidFill>
            </a:endParaRPr>
          </a:p>
        </p:txBody>
      </p:sp>
    </p:spTree>
    <p:extLst>
      <p:ext uri="{BB962C8B-B14F-4D97-AF65-F5344CB8AC3E}">
        <p14:creationId xmlns:p14="http://schemas.microsoft.com/office/powerpoint/2010/main" val="137163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AB46B-FE6C-471F-A24D-030D1128A4E9}"/>
              </a:ext>
            </a:extLst>
          </p:cNvPr>
          <p:cNvSpPr>
            <a:spLocks noGrp="1"/>
          </p:cNvSpPr>
          <p:nvPr>
            <p:ph type="title"/>
          </p:nvPr>
        </p:nvSpPr>
        <p:spPr>
          <a:xfrm>
            <a:off x="576072" y="238539"/>
            <a:ext cx="11018520" cy="1434415"/>
          </a:xfrm>
        </p:spPr>
        <p:txBody>
          <a:bodyPr anchor="b">
            <a:normAutofit/>
          </a:bodyPr>
          <a:lstStyle/>
          <a:p>
            <a:r>
              <a:rPr lang="en-US" sz="7200"/>
              <a:t>Environment</a:t>
            </a:r>
          </a:p>
        </p:txBody>
      </p:sp>
      <p:sp>
        <p:nvSpPr>
          <p:cNvPr id="2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3B27E"/>
          </a:solidFill>
          <a:ln w="38100" cap="rnd">
            <a:solidFill>
              <a:srgbClr val="D3B27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DDCC3B-67B3-4948-91A5-D0C759CDD79D}"/>
              </a:ext>
            </a:extLst>
          </p:cNvPr>
          <p:cNvSpPr>
            <a:spLocks noGrp="1"/>
          </p:cNvSpPr>
          <p:nvPr>
            <p:ph idx="1"/>
          </p:nvPr>
        </p:nvSpPr>
        <p:spPr>
          <a:xfrm>
            <a:off x="572493" y="2071316"/>
            <a:ext cx="6713552" cy="4119172"/>
          </a:xfrm>
        </p:spPr>
        <p:txBody>
          <a:bodyPr anchor="t">
            <a:normAutofit fontScale="92500" lnSpcReduction="10000"/>
          </a:bodyPr>
          <a:lstStyle/>
          <a:p>
            <a:pPr>
              <a:lnSpc>
                <a:spcPct val="100000"/>
              </a:lnSpc>
            </a:pPr>
            <a:r>
              <a:rPr lang="en-US" dirty="0"/>
              <a:t>Takes place on an Earth-like planet with similar technology and developments as the dark ages</a:t>
            </a:r>
          </a:p>
          <a:p>
            <a:pPr>
              <a:lnSpc>
                <a:spcPct val="100000"/>
              </a:lnSpc>
            </a:pPr>
            <a:r>
              <a:rPr lang="en-US" dirty="0"/>
              <a:t>Similar art and gameplay style to Hyper Light Drifter</a:t>
            </a:r>
          </a:p>
          <a:p>
            <a:pPr>
              <a:lnSpc>
                <a:spcPct val="100000"/>
              </a:lnSpc>
            </a:pPr>
            <a:r>
              <a:rPr lang="en-US" dirty="0"/>
              <a:t>Enemies of varying strengths placed throughout the game</a:t>
            </a:r>
          </a:p>
          <a:p>
            <a:pPr>
              <a:lnSpc>
                <a:spcPct val="100000"/>
              </a:lnSpc>
            </a:pPr>
            <a:r>
              <a:rPr lang="en-US" dirty="0"/>
              <a:t>Enemies get more difficult the further the player progresses</a:t>
            </a:r>
          </a:p>
          <a:p>
            <a:pPr>
              <a:lnSpc>
                <a:spcPct val="100000"/>
              </a:lnSpc>
            </a:pPr>
            <a:r>
              <a:rPr lang="en-US" dirty="0"/>
              <a:t>The player will encounter puzzles that give the player a break after participating in combat</a:t>
            </a:r>
          </a:p>
          <a:p>
            <a:pPr>
              <a:lnSpc>
                <a:spcPct val="100000"/>
              </a:lnSpc>
            </a:pPr>
            <a:r>
              <a:rPr lang="en-US" dirty="0"/>
              <a:t>The game will start out in a forest and take the player through caves, towns, plains, beaches, and oceans</a:t>
            </a:r>
          </a:p>
          <a:p>
            <a:pPr lvl="1">
              <a:lnSpc>
                <a:spcPct val="100000"/>
              </a:lnSpc>
            </a:pPr>
            <a:endParaRPr lang="en-US" sz="1500" i="1" dirty="0"/>
          </a:p>
          <a:p>
            <a:pPr marL="457200" lvl="1" indent="0">
              <a:lnSpc>
                <a:spcPct val="100000"/>
              </a:lnSpc>
              <a:buNone/>
            </a:pPr>
            <a:endParaRPr lang="en-US" sz="1500" dirty="0"/>
          </a:p>
        </p:txBody>
      </p:sp>
      <p:pic>
        <p:nvPicPr>
          <p:cNvPr id="9" name="Picture 8" descr="A picture containing text, toy&#10;&#10;Description automatically generated">
            <a:extLst>
              <a:ext uri="{FF2B5EF4-FFF2-40B4-BE49-F238E27FC236}">
                <a16:creationId xmlns:a16="http://schemas.microsoft.com/office/drawing/2014/main" id="{9D188CDA-6B0C-481E-A43D-245563658B0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819" r="25306"/>
          <a:stretch/>
        </p:blipFill>
        <p:spPr>
          <a:xfrm>
            <a:off x="7675658" y="2093976"/>
            <a:ext cx="3941064" cy="4096512"/>
          </a:xfrm>
          <a:prstGeom prst="rect">
            <a:avLst/>
          </a:prstGeom>
        </p:spPr>
      </p:pic>
      <p:sp>
        <p:nvSpPr>
          <p:cNvPr id="11" name="TextBox 10">
            <a:extLst>
              <a:ext uri="{FF2B5EF4-FFF2-40B4-BE49-F238E27FC236}">
                <a16:creationId xmlns:a16="http://schemas.microsoft.com/office/drawing/2014/main" id="{3C41485F-82BF-47A7-8A34-4908E596318A}"/>
              </a:ext>
            </a:extLst>
          </p:cNvPr>
          <p:cNvSpPr txBox="1"/>
          <p:nvPr/>
        </p:nvSpPr>
        <p:spPr>
          <a:xfrm>
            <a:off x="10208965" y="5990433"/>
            <a:ext cx="140775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gameblast.com.br/2016/08/analise-hyper-light-drifter.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02017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A2E39B7-17D8-4009-A8BA-9E8D8EC1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raphic 33">
            <a:extLst>
              <a:ext uri="{FF2B5EF4-FFF2-40B4-BE49-F238E27FC236}">
                <a16:creationId xmlns:a16="http://schemas.microsoft.com/office/drawing/2014/main" id="{967EEEC4-6120-428D-8FB5-916920AEC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0DA3F6-BAC3-4E09-9533-64D3E21CFA5C}"/>
              </a:ext>
            </a:extLst>
          </p:cNvPr>
          <p:cNvSpPr>
            <a:spLocks noGrp="1"/>
          </p:cNvSpPr>
          <p:nvPr>
            <p:ph type="title"/>
          </p:nvPr>
        </p:nvSpPr>
        <p:spPr>
          <a:xfrm>
            <a:off x="2612571" y="1420591"/>
            <a:ext cx="6809014" cy="1102860"/>
          </a:xfrm>
        </p:spPr>
        <p:txBody>
          <a:bodyPr vert="horz" lIns="91440" tIns="45720" rIns="91440" bIns="45720" rtlCol="0" anchor="b">
            <a:normAutofit/>
          </a:bodyPr>
          <a:lstStyle/>
          <a:p>
            <a:r>
              <a:rPr lang="en-US" sz="6600">
                <a:solidFill>
                  <a:srgbClr val="FFFFFF"/>
                </a:solidFill>
              </a:rPr>
              <a:t>Engine</a:t>
            </a:r>
          </a:p>
        </p:txBody>
      </p:sp>
      <p:sp>
        <p:nvSpPr>
          <p:cNvPr id="4" name="TextBox 3">
            <a:extLst>
              <a:ext uri="{FF2B5EF4-FFF2-40B4-BE49-F238E27FC236}">
                <a16:creationId xmlns:a16="http://schemas.microsoft.com/office/drawing/2014/main" id="{A24C92FF-0CBF-4CCC-B847-A2A371644517}"/>
              </a:ext>
            </a:extLst>
          </p:cNvPr>
          <p:cNvSpPr txBox="1"/>
          <p:nvPr/>
        </p:nvSpPr>
        <p:spPr>
          <a:xfrm>
            <a:off x="2612571" y="2694218"/>
            <a:ext cx="6809014" cy="3339533"/>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2600" dirty="0">
                <a:solidFill>
                  <a:srgbClr val="FFFFFF"/>
                </a:solidFill>
              </a:rPr>
              <a:t>I would prefer to use Unity as it is relatively simple to use while still offering many incredible features to take advantage of. I would also like to use it because it uses C# and can use everything available to that language.</a:t>
            </a:r>
          </a:p>
        </p:txBody>
      </p:sp>
    </p:spTree>
    <p:extLst>
      <p:ext uri="{BB962C8B-B14F-4D97-AF65-F5344CB8AC3E}">
        <p14:creationId xmlns:p14="http://schemas.microsoft.com/office/powerpoint/2010/main" val="163921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18</TotalTime>
  <Words>541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Modern Love</vt:lpstr>
      <vt:lpstr>The Hand</vt:lpstr>
      <vt:lpstr>SketchyVTI</vt:lpstr>
      <vt:lpstr>Kovarna</vt:lpstr>
      <vt:lpstr>Box Art Work</vt:lpstr>
      <vt:lpstr>Synopsis</vt:lpstr>
      <vt:lpstr>Goal</vt:lpstr>
      <vt:lpstr>The Plot</vt:lpstr>
      <vt:lpstr>Main Characters</vt:lpstr>
      <vt:lpstr>Environment</vt:lpstr>
      <vt:lpstr>Engine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Kovarna</dc:title>
  <dc:creator>Karter Ence</dc:creator>
  <cp:lastModifiedBy>Karter Ence</cp:lastModifiedBy>
  <cp:revision>3</cp:revision>
  <dcterms:created xsi:type="dcterms:W3CDTF">2021-01-29T05:30:53Z</dcterms:created>
  <dcterms:modified xsi:type="dcterms:W3CDTF">2021-01-29T05:49:10Z</dcterms:modified>
</cp:coreProperties>
</file>