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Make Your Life Easier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Anaconda, </a:t>
            </a:r>
            <a:r>
              <a:rPr lang="en-US" dirty="0" err="1" smtClean="0"/>
              <a:t>jupyter</a:t>
            </a:r>
            <a:r>
              <a:rPr lang="en-US" dirty="0" smtClean="0"/>
              <a:t>, and the python ecosystem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Matthew Rich</a:t>
            </a:r>
            <a:br>
              <a:rPr lang="en-US" dirty="0" smtClean="0"/>
            </a:br>
            <a:r>
              <a:rPr lang="en-US" dirty="0" smtClean="0"/>
              <a:t>m-rich@northwestern.edu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Research Computing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Anaconda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 is a computing platform that contains:</a:t>
            </a:r>
          </a:p>
          <a:p>
            <a:r>
              <a:rPr lang="en-US" dirty="0" smtClean="0"/>
              <a:t>A “distribution” of Python (the interpreter) and python libraries</a:t>
            </a:r>
          </a:p>
          <a:p>
            <a:r>
              <a:rPr lang="en-US" dirty="0" smtClean="0"/>
              <a:t>Other interpreters and libraries (namely R)</a:t>
            </a:r>
          </a:p>
          <a:p>
            <a:r>
              <a:rPr lang="en-US" dirty="0" err="1" smtClean="0"/>
              <a:t>conda</a:t>
            </a:r>
            <a:r>
              <a:rPr lang="en-US" dirty="0" smtClean="0"/>
              <a:t>, a package manager</a:t>
            </a:r>
          </a:p>
          <a:p>
            <a:r>
              <a:rPr lang="en-US" dirty="0" err="1" smtClean="0"/>
              <a:t>miniconda</a:t>
            </a:r>
            <a:r>
              <a:rPr lang="en-US" dirty="0" smtClean="0"/>
              <a:t>, a minimal distribution containing just enough to bootstrap </a:t>
            </a:r>
            <a:r>
              <a:rPr lang="en-US" dirty="0" err="1" smtClean="0"/>
              <a:t>conda</a:t>
            </a:r>
            <a:endParaRPr lang="en-US" dirty="0" smtClean="0"/>
          </a:p>
          <a:p>
            <a:r>
              <a:rPr lang="en-US" dirty="0" smtClean="0"/>
              <a:t>Ancillary tools for enterprises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does Anaconda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/>
              <a:t>software &amp; dependencies</a:t>
            </a:r>
          </a:p>
          <a:p>
            <a:r>
              <a:rPr lang="en-US" dirty="0" smtClean="0"/>
              <a:t>Managing </a:t>
            </a:r>
            <a:r>
              <a:rPr lang="en-US" dirty="0"/>
              <a:t>distinct software versions (libraries)</a:t>
            </a:r>
          </a:p>
          <a:p>
            <a:r>
              <a:rPr lang="en-US" dirty="0" smtClean="0"/>
              <a:t>Managing </a:t>
            </a:r>
            <a:r>
              <a:rPr lang="en-US" dirty="0"/>
              <a:t>distinct python versions (2 vs 3)</a:t>
            </a:r>
          </a:p>
          <a:p>
            <a:r>
              <a:rPr lang="en-US" dirty="0" smtClean="0"/>
              <a:t>Isolating </a:t>
            </a:r>
            <a:r>
              <a:rPr lang="en-US" dirty="0"/>
              <a:t>environments (e.g. from "system" python)</a:t>
            </a:r>
          </a:p>
        </p:txBody>
      </p:sp>
    </p:spTree>
    <p:extLst>
      <p:ext uri="{BB962C8B-B14F-4D97-AF65-F5344CB8AC3E}">
        <p14:creationId xmlns:p14="http://schemas.microsoft.com/office/powerpoint/2010/main" val="175911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Aren’t there other tools for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Virtualenv</a:t>
            </a:r>
            <a:r>
              <a:rPr lang="en-US" dirty="0" smtClean="0"/>
              <a:t> is a standard tool for creating “isolated” python environments.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pip is the standard python tool for installing packages from </a:t>
            </a:r>
            <a:r>
              <a:rPr lang="en-US" dirty="0" err="1" smtClean="0"/>
              <a:t>PyPI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But! These aren’t good for distributing binary packages, especially on Windows.</a:t>
            </a:r>
          </a:p>
        </p:txBody>
      </p:sp>
    </p:spTree>
    <p:extLst>
      <p:ext uri="{BB962C8B-B14F-4D97-AF65-F5344CB8AC3E}">
        <p14:creationId xmlns:p14="http://schemas.microsoft.com/office/powerpoint/2010/main" val="1564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Installed libraries in an environment can differ from other environments or system-wide versions</a:t>
            </a:r>
          </a:p>
          <a:p>
            <a:endParaRPr lang="en-US" dirty="0"/>
          </a:p>
          <a:p>
            <a:r>
              <a:rPr lang="en-US" dirty="0" smtClean="0"/>
              <a:t>Helpful when you want to install packages on a system you don’t have admin access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conda</a:t>
            </a:r>
            <a:r>
              <a:rPr lang="en-US" dirty="0" smtClean="0"/>
              <a:t>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create -n py27 python=2.7`</a:t>
            </a:r>
          </a:p>
          <a:p>
            <a:r>
              <a:rPr lang="en-US" dirty="0" smtClean="0"/>
              <a:t>`activate py27` (on Windows) or `source </a:t>
            </a:r>
            <a:r>
              <a:rPr lang="en-US" smtClean="0"/>
              <a:t>activate py27` (Mac/Linux)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216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Make Your Life Easier</vt:lpstr>
      <vt:lpstr>Matthew Rich m-rich@northwestern.edu</vt:lpstr>
      <vt:lpstr>The Anaconda Platform</vt:lpstr>
      <vt:lpstr>What problem does Anaconda solve?</vt:lpstr>
      <vt:lpstr>Aren’t there other tools for that?</vt:lpstr>
      <vt:lpstr>Conda environments</vt:lpstr>
      <vt:lpstr>Creating conda environments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Your Life Easier</dc:title>
  <dc:creator>Matthew T Rich</dc:creator>
  <cp:lastModifiedBy>Matthew T Rich</cp:lastModifiedBy>
  <cp:revision>12</cp:revision>
  <dcterms:created xsi:type="dcterms:W3CDTF">2017-11-01T21:27:33Z</dcterms:created>
  <dcterms:modified xsi:type="dcterms:W3CDTF">2017-11-02T14:18:36Z</dcterms:modified>
</cp:coreProperties>
</file>