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39"/>
  </p:notesMasterIdLst>
  <p:handoutMasterIdLst>
    <p:handoutMasterId r:id="rId40"/>
  </p:handoutMasterIdLst>
  <p:sldIdLst>
    <p:sldId id="559" r:id="rId2"/>
    <p:sldId id="389" r:id="rId3"/>
    <p:sldId id="342" r:id="rId4"/>
    <p:sldId id="607" r:id="rId5"/>
    <p:sldId id="565" r:id="rId6"/>
    <p:sldId id="571" r:id="rId7"/>
    <p:sldId id="572" r:id="rId8"/>
    <p:sldId id="599" r:id="rId9"/>
    <p:sldId id="573" r:id="rId10"/>
    <p:sldId id="574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604" r:id="rId19"/>
    <p:sldId id="600" r:id="rId20"/>
    <p:sldId id="575" r:id="rId21"/>
    <p:sldId id="576" r:id="rId22"/>
    <p:sldId id="577" r:id="rId23"/>
    <p:sldId id="605" r:id="rId24"/>
    <p:sldId id="591" r:id="rId25"/>
    <p:sldId id="592" r:id="rId26"/>
    <p:sldId id="593" r:id="rId27"/>
    <p:sldId id="594" r:id="rId28"/>
    <p:sldId id="606" r:id="rId29"/>
    <p:sldId id="608" r:id="rId30"/>
    <p:sldId id="595" r:id="rId31"/>
    <p:sldId id="602" r:id="rId32"/>
    <p:sldId id="609" r:id="rId33"/>
    <p:sldId id="610" r:id="rId34"/>
    <p:sldId id="611" r:id="rId35"/>
    <p:sldId id="612" r:id="rId36"/>
    <p:sldId id="596" r:id="rId37"/>
    <p:sldId id="603" r:id="rId3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33" autoAdjust="0"/>
    <p:restoredTop sz="67477" autoAdjust="0"/>
  </p:normalViewPr>
  <p:slideViewPr>
    <p:cSldViewPr>
      <p:cViewPr varScale="1">
        <p:scale>
          <a:sx n="62" d="100"/>
          <a:sy n="62" d="100"/>
        </p:scale>
        <p:origin x="-2048" y="-104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C24C1-EEC6-434F-9507-B96BE9CE367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A614AD-A363-48CE-863A-61F11D06CF81}">
      <dgm:prSet phldrT="[文本]"/>
      <dgm:spPr/>
      <dgm:t>
        <a:bodyPr/>
        <a:lstStyle/>
        <a:p>
          <a:r>
            <a:rPr lang="zh-CN" altLang="en-US" dirty="0" smtClean="0"/>
            <a:t>是否选中标签</a:t>
          </a:r>
          <a:endParaRPr lang="zh-CN" altLang="en-US" dirty="0"/>
        </a:p>
      </dgm:t>
    </dgm:pt>
    <dgm:pt modelId="{E6326948-8AF7-4398-8926-89553556ADDA}" type="parTrans" cxnId="{0547C29F-BA13-4297-9573-43935F976687}">
      <dgm:prSet/>
      <dgm:spPr/>
      <dgm:t>
        <a:bodyPr/>
        <a:lstStyle/>
        <a:p>
          <a:endParaRPr lang="zh-CN" altLang="en-US"/>
        </a:p>
      </dgm:t>
    </dgm:pt>
    <dgm:pt modelId="{87B0C1A3-FCCD-44C5-B472-E6EFC772367D}" type="sibTrans" cxnId="{0547C29F-BA13-4297-9573-43935F976687}">
      <dgm:prSet/>
      <dgm:spPr/>
      <dgm:t>
        <a:bodyPr/>
        <a:lstStyle/>
        <a:p>
          <a:endParaRPr lang="zh-CN" altLang="en-US"/>
        </a:p>
      </dgm:t>
    </dgm:pt>
    <dgm:pt modelId="{AFB56579-BCC3-498E-969C-C18CB6B27D2F}">
      <dgm:prSet phldrT="[文本]"/>
      <dgm:spPr/>
      <dgm:t>
        <a:bodyPr/>
        <a:lstStyle/>
        <a:p>
          <a:r>
            <a:rPr lang="zh-CN" altLang="en-US" dirty="0" smtClean="0"/>
            <a:t>比较权值是否相等</a:t>
          </a:r>
          <a:endParaRPr lang="zh-CN" altLang="en-US" dirty="0"/>
        </a:p>
      </dgm:t>
    </dgm:pt>
    <dgm:pt modelId="{BB8374CF-3621-470E-9EC4-88FD5FCD64A4}" type="parTrans" cxnId="{B4D8032A-1D6B-4545-B682-D88030FFBAF4}">
      <dgm:prSet/>
      <dgm:spPr/>
      <dgm:t>
        <a:bodyPr/>
        <a:lstStyle/>
        <a:p>
          <a:endParaRPr lang="zh-CN" altLang="en-US"/>
        </a:p>
      </dgm:t>
    </dgm:pt>
    <dgm:pt modelId="{880C54EF-D585-48AC-B645-207DC7291DE7}" type="sibTrans" cxnId="{B4D8032A-1D6B-4545-B682-D88030FFBAF4}">
      <dgm:prSet/>
      <dgm:spPr/>
      <dgm:t>
        <a:bodyPr/>
        <a:lstStyle/>
        <a:p>
          <a:endParaRPr lang="zh-CN" altLang="en-US"/>
        </a:p>
      </dgm:t>
    </dgm:pt>
    <dgm:pt modelId="{736B0826-3617-47CA-AE05-B2B6E3A17E91}">
      <dgm:prSet phldrT="[文本]"/>
      <dgm:spPr/>
      <dgm:t>
        <a:bodyPr/>
        <a:lstStyle/>
        <a:p>
          <a:r>
            <a:rPr lang="zh-CN" altLang="en-US" dirty="0" smtClean="0"/>
            <a:t>以最后定义的样式为准</a:t>
          </a:r>
          <a:endParaRPr lang="zh-CN" altLang="en-US" dirty="0"/>
        </a:p>
      </dgm:t>
    </dgm:pt>
    <dgm:pt modelId="{C18669B6-42B2-4429-BC9C-EE3738A8CD57}" type="parTrans" cxnId="{5D782E0C-79CA-4AE1-9EAA-EFA75E625511}">
      <dgm:prSet/>
      <dgm:spPr/>
      <dgm:t>
        <a:bodyPr/>
        <a:lstStyle/>
        <a:p>
          <a:endParaRPr lang="zh-CN" altLang="en-US"/>
        </a:p>
      </dgm:t>
    </dgm:pt>
    <dgm:pt modelId="{916DB682-87D6-4FDB-89EF-172057865D94}" type="sibTrans" cxnId="{5D782E0C-79CA-4AE1-9EAA-EFA75E625511}">
      <dgm:prSet/>
      <dgm:spPr/>
      <dgm:t>
        <a:bodyPr/>
        <a:lstStyle/>
        <a:p>
          <a:endParaRPr lang="zh-CN" altLang="en-US"/>
        </a:p>
      </dgm:t>
    </dgm:pt>
    <dgm:pt modelId="{E7BEAF73-D566-4027-8E87-2AB0E17A6145}">
      <dgm:prSet phldrT="[文本]"/>
      <dgm:spPr/>
      <dgm:t>
        <a:bodyPr/>
        <a:lstStyle/>
        <a:p>
          <a:r>
            <a:rPr lang="zh-CN" altLang="en-US" dirty="0" smtClean="0"/>
            <a:t>以权值大的样式为准</a:t>
          </a:r>
          <a:endParaRPr lang="zh-CN" altLang="en-US" dirty="0"/>
        </a:p>
      </dgm:t>
    </dgm:pt>
    <dgm:pt modelId="{17E46485-6A97-4580-B492-B2E95E705F47}" type="parTrans" cxnId="{EC5F4D86-CA22-4CCE-A27A-FAF73D3BE6BA}">
      <dgm:prSet/>
      <dgm:spPr/>
      <dgm:t>
        <a:bodyPr/>
        <a:lstStyle/>
        <a:p>
          <a:endParaRPr lang="zh-CN" altLang="en-US"/>
        </a:p>
      </dgm:t>
    </dgm:pt>
    <dgm:pt modelId="{EE894D94-97AD-472A-805B-F7B341D09789}" type="sibTrans" cxnId="{EC5F4D86-CA22-4CCE-A27A-FAF73D3BE6BA}">
      <dgm:prSet/>
      <dgm:spPr/>
      <dgm:t>
        <a:bodyPr/>
        <a:lstStyle/>
        <a:p>
          <a:endParaRPr lang="zh-CN" altLang="en-US"/>
        </a:p>
      </dgm:t>
    </dgm:pt>
    <dgm:pt modelId="{01F3C887-F4D2-4659-A495-AB85D6092195}">
      <dgm:prSet phldrT="[文本]"/>
      <dgm:spPr/>
      <dgm:t>
        <a:bodyPr/>
        <a:lstStyle/>
        <a:p>
          <a:r>
            <a:rPr lang="zh-CN" altLang="en-US" dirty="0" smtClean="0"/>
            <a:t>比较标签的位置是否相同</a:t>
          </a:r>
          <a:endParaRPr lang="zh-CN" altLang="en-US" dirty="0"/>
        </a:p>
      </dgm:t>
    </dgm:pt>
    <dgm:pt modelId="{FB980562-7370-4F34-9123-6466FB99452B}" type="parTrans" cxnId="{7A273320-3B92-477E-96E2-5AAB524A4CB8}">
      <dgm:prSet/>
      <dgm:spPr/>
      <dgm:t>
        <a:bodyPr/>
        <a:lstStyle/>
        <a:p>
          <a:endParaRPr lang="zh-CN" altLang="en-US"/>
        </a:p>
      </dgm:t>
    </dgm:pt>
    <dgm:pt modelId="{C4A80F3C-29CD-461D-AB40-B3D66BFC6947}" type="sibTrans" cxnId="{7A273320-3B92-477E-96E2-5AAB524A4CB8}">
      <dgm:prSet/>
      <dgm:spPr/>
      <dgm:t>
        <a:bodyPr/>
        <a:lstStyle/>
        <a:p>
          <a:endParaRPr lang="zh-CN" altLang="en-US"/>
        </a:p>
      </dgm:t>
    </dgm:pt>
    <dgm:pt modelId="{5EC46004-9BD8-4C67-A0A4-45B727800FE9}">
      <dgm:prSet phldrT="[文本]"/>
      <dgm:spPr/>
      <dgm:t>
        <a:bodyPr/>
        <a:lstStyle/>
        <a:p>
          <a:r>
            <a:rPr lang="zh-CN" altLang="en-US" dirty="0" smtClean="0"/>
            <a:t>比较权值是否相等</a:t>
          </a:r>
          <a:endParaRPr lang="zh-CN" altLang="en-US" dirty="0"/>
        </a:p>
      </dgm:t>
    </dgm:pt>
    <dgm:pt modelId="{00FB1C75-51DD-4BCF-8C9E-988366942F18}" type="parTrans" cxnId="{60EA599F-6532-46DA-91B5-DB89FF01885B}">
      <dgm:prSet/>
      <dgm:spPr/>
      <dgm:t>
        <a:bodyPr/>
        <a:lstStyle/>
        <a:p>
          <a:endParaRPr lang="zh-CN" altLang="en-US"/>
        </a:p>
      </dgm:t>
    </dgm:pt>
    <dgm:pt modelId="{3EC45ACD-ECF4-49AD-94C7-C44C1BEEFEE5}" type="sibTrans" cxnId="{60EA599F-6532-46DA-91B5-DB89FF01885B}">
      <dgm:prSet/>
      <dgm:spPr/>
      <dgm:t>
        <a:bodyPr/>
        <a:lstStyle/>
        <a:p>
          <a:endParaRPr lang="zh-CN" altLang="en-US"/>
        </a:p>
      </dgm:t>
    </dgm:pt>
    <dgm:pt modelId="{8947F387-8D52-4742-9B3E-90BF95406EEF}">
      <dgm:prSet phldrT="[文本]"/>
      <dgm:spPr/>
      <dgm:t>
        <a:bodyPr/>
        <a:lstStyle/>
        <a:p>
          <a:r>
            <a:rPr lang="zh-CN" altLang="en-US" dirty="0" smtClean="0"/>
            <a:t>以位置靠近的样式为准</a:t>
          </a:r>
          <a:endParaRPr lang="zh-CN" altLang="en-US" dirty="0"/>
        </a:p>
      </dgm:t>
    </dgm:pt>
    <dgm:pt modelId="{3EE31168-4B99-4CB7-A5EF-318B6BF0CB27}" type="parTrans" cxnId="{17AB2CAB-4D0E-4E62-8F4D-C9F0B249D600}">
      <dgm:prSet/>
      <dgm:spPr/>
      <dgm:t>
        <a:bodyPr/>
        <a:lstStyle/>
        <a:p>
          <a:endParaRPr lang="zh-CN" altLang="en-US"/>
        </a:p>
      </dgm:t>
    </dgm:pt>
    <dgm:pt modelId="{153D28DD-2029-4369-9C60-F8CBAA9C0A99}" type="sibTrans" cxnId="{17AB2CAB-4D0E-4E62-8F4D-C9F0B249D600}">
      <dgm:prSet/>
      <dgm:spPr/>
      <dgm:t>
        <a:bodyPr/>
        <a:lstStyle/>
        <a:p>
          <a:endParaRPr lang="zh-CN" altLang="en-US"/>
        </a:p>
      </dgm:t>
    </dgm:pt>
    <dgm:pt modelId="{6A462BAB-D7EA-4DE7-A74A-CFBFC31ADC92}">
      <dgm:prSet phldrT="[文本]"/>
      <dgm:spPr/>
      <dgm:t>
        <a:bodyPr/>
        <a:lstStyle/>
        <a:p>
          <a:r>
            <a:rPr lang="zh-CN" altLang="en-US" dirty="0" smtClean="0"/>
            <a:t>以最后定义的样式为准</a:t>
          </a:r>
          <a:endParaRPr lang="zh-CN" altLang="en-US" dirty="0"/>
        </a:p>
      </dgm:t>
    </dgm:pt>
    <dgm:pt modelId="{83DC3E3E-9768-4E28-ABE8-FEF9F1CF08A0}" type="parTrans" cxnId="{5DDC5A27-2E97-4B77-936A-F867796D6EEB}">
      <dgm:prSet/>
      <dgm:spPr/>
      <dgm:t>
        <a:bodyPr/>
        <a:lstStyle/>
        <a:p>
          <a:endParaRPr lang="zh-CN" altLang="en-US"/>
        </a:p>
      </dgm:t>
    </dgm:pt>
    <dgm:pt modelId="{82E539F0-C7B2-4F97-A63B-DD2FC8A5BDA9}" type="sibTrans" cxnId="{5DDC5A27-2E97-4B77-936A-F867796D6EEB}">
      <dgm:prSet/>
      <dgm:spPr/>
      <dgm:t>
        <a:bodyPr/>
        <a:lstStyle/>
        <a:p>
          <a:endParaRPr lang="zh-CN" altLang="en-US"/>
        </a:p>
      </dgm:t>
    </dgm:pt>
    <dgm:pt modelId="{82C97375-CA76-43FC-8C6D-5A8F4F16C917}">
      <dgm:prSet phldrT="[文本]"/>
      <dgm:spPr/>
      <dgm:t>
        <a:bodyPr/>
        <a:lstStyle/>
        <a:p>
          <a:r>
            <a:rPr lang="zh-CN" altLang="en-US" dirty="0" smtClean="0"/>
            <a:t>以权值大的样式为准</a:t>
          </a:r>
          <a:endParaRPr lang="zh-CN" altLang="en-US" dirty="0"/>
        </a:p>
      </dgm:t>
    </dgm:pt>
    <dgm:pt modelId="{43BF8777-FFF1-471D-8120-FB142307CAFD}" type="parTrans" cxnId="{BEC331C1-2D20-4B28-93F5-1154A339EE4B}">
      <dgm:prSet/>
      <dgm:spPr/>
      <dgm:t>
        <a:bodyPr/>
        <a:lstStyle/>
        <a:p>
          <a:endParaRPr lang="zh-CN" altLang="en-US"/>
        </a:p>
      </dgm:t>
    </dgm:pt>
    <dgm:pt modelId="{A622CB91-3E29-4709-80F2-21154CC48F1D}" type="sibTrans" cxnId="{BEC331C1-2D20-4B28-93F5-1154A339EE4B}">
      <dgm:prSet/>
      <dgm:spPr/>
      <dgm:t>
        <a:bodyPr/>
        <a:lstStyle/>
        <a:p>
          <a:endParaRPr lang="zh-CN" altLang="en-US"/>
        </a:p>
      </dgm:t>
    </dgm:pt>
    <dgm:pt modelId="{5283BB8E-D117-49C0-9C7B-0F3A8D6C6FFB}">
      <dgm:prSet phldrT="[文本]"/>
      <dgm:spPr/>
      <dgm:t>
        <a:bodyPr/>
        <a:lstStyle/>
        <a:p>
          <a:r>
            <a:rPr lang="zh-CN" altLang="en-US" dirty="0" smtClean="0"/>
            <a:t>判断是否有！</a:t>
          </a:r>
          <a:r>
            <a:rPr lang="en-US" altLang="zh-CN" dirty="0" smtClean="0"/>
            <a:t>Important</a:t>
          </a:r>
          <a:endParaRPr lang="zh-CN" altLang="en-US" dirty="0"/>
        </a:p>
      </dgm:t>
    </dgm:pt>
    <dgm:pt modelId="{9063F240-862F-45D7-B9CA-91F984FC8F55}" type="parTrans" cxnId="{1FB35EB4-A066-4A83-B698-D4CEF72F85D6}">
      <dgm:prSet/>
      <dgm:spPr/>
      <dgm:t>
        <a:bodyPr/>
        <a:lstStyle/>
        <a:p>
          <a:endParaRPr lang="zh-CN" altLang="en-US"/>
        </a:p>
      </dgm:t>
    </dgm:pt>
    <dgm:pt modelId="{D9BB4BCD-399F-4814-9BEB-BF0C56F5EC6A}" type="sibTrans" cxnId="{1FB35EB4-A066-4A83-B698-D4CEF72F85D6}">
      <dgm:prSet/>
      <dgm:spPr/>
      <dgm:t>
        <a:bodyPr/>
        <a:lstStyle/>
        <a:p>
          <a:endParaRPr lang="zh-CN" altLang="en-US"/>
        </a:p>
      </dgm:t>
    </dgm:pt>
    <dgm:pt modelId="{FC64BC25-00FA-43F8-9630-825E27019DF6}">
      <dgm:prSet phldrT="[文本]"/>
      <dgm:spPr/>
      <dgm:t>
        <a:bodyPr/>
        <a:lstStyle/>
        <a:p>
          <a:r>
            <a:rPr lang="zh-CN" altLang="en-US" dirty="0" smtClean="0"/>
            <a:t>以！</a:t>
          </a:r>
          <a:r>
            <a:rPr lang="en-US" altLang="zh-CN" dirty="0" smtClean="0"/>
            <a:t>Important</a:t>
          </a:r>
          <a:r>
            <a:rPr lang="zh-CN" altLang="en-US" dirty="0" smtClean="0"/>
            <a:t>的样式为准</a:t>
          </a:r>
          <a:endParaRPr lang="zh-CN" altLang="en-US" dirty="0"/>
        </a:p>
      </dgm:t>
    </dgm:pt>
    <dgm:pt modelId="{6FAA79B3-2256-4FC5-9AF8-CDA33E4CFB10}" type="parTrans" cxnId="{99D1D120-35A8-4BE5-BBEE-4ADB066AAEF2}">
      <dgm:prSet/>
      <dgm:spPr/>
      <dgm:t>
        <a:bodyPr/>
        <a:lstStyle/>
        <a:p>
          <a:endParaRPr lang="zh-CN" altLang="en-US"/>
        </a:p>
      </dgm:t>
    </dgm:pt>
    <dgm:pt modelId="{73CB5E63-90C4-42FA-B2DF-E52AF8FCA69A}" type="sibTrans" cxnId="{99D1D120-35A8-4BE5-BBEE-4ADB066AAEF2}">
      <dgm:prSet/>
      <dgm:spPr/>
      <dgm:t>
        <a:bodyPr/>
        <a:lstStyle/>
        <a:p>
          <a:endParaRPr lang="zh-CN" altLang="en-US"/>
        </a:p>
      </dgm:t>
    </dgm:pt>
    <dgm:pt modelId="{027E093E-6E88-425C-ABE4-C3362A596032}" type="pres">
      <dgm:prSet presAssocID="{27DC24C1-EEC6-434F-9507-B96BE9CE36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0DDC21-76EA-41BB-8EFE-8B47FCB0E6FF}" type="pres">
      <dgm:prSet presAssocID="{ABA614AD-A363-48CE-863A-61F11D06CF81}" presName="root1" presStyleCnt="0"/>
      <dgm:spPr/>
    </dgm:pt>
    <dgm:pt modelId="{4D6E055C-2A6B-4E95-A799-A86C3EBC59C3}" type="pres">
      <dgm:prSet presAssocID="{ABA614AD-A363-48CE-863A-61F11D06CF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710381-627C-49D8-B998-E0D7C42EAA69}" type="pres">
      <dgm:prSet presAssocID="{ABA614AD-A363-48CE-863A-61F11D06CF81}" presName="level2hierChild" presStyleCnt="0"/>
      <dgm:spPr/>
    </dgm:pt>
    <dgm:pt modelId="{B58D6AC8-3A86-420F-A289-E0D6C7829A6B}" type="pres">
      <dgm:prSet presAssocID="{9063F240-862F-45D7-B9CA-91F984FC8F5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9FD64D85-42FD-4787-B321-E8F6AD83DF84}" type="pres">
      <dgm:prSet presAssocID="{9063F240-862F-45D7-B9CA-91F984FC8F5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8C37A4AC-FFB6-4959-9FB8-73BDDD6C9D6C}" type="pres">
      <dgm:prSet presAssocID="{5283BB8E-D117-49C0-9C7B-0F3A8D6C6FFB}" presName="root2" presStyleCnt="0"/>
      <dgm:spPr/>
    </dgm:pt>
    <dgm:pt modelId="{DCDCF209-84B9-4B2E-AAF4-6C3D63E4D290}" type="pres">
      <dgm:prSet presAssocID="{5283BB8E-D117-49C0-9C7B-0F3A8D6C6FF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3F344A-F26B-4CD3-B29A-621FA76C4AA6}" type="pres">
      <dgm:prSet presAssocID="{5283BB8E-D117-49C0-9C7B-0F3A8D6C6FFB}" presName="level3hierChild" presStyleCnt="0"/>
      <dgm:spPr/>
    </dgm:pt>
    <dgm:pt modelId="{AEF95425-254E-40B2-BE5C-0AAE79EE454D}" type="pres">
      <dgm:prSet presAssocID="{6FAA79B3-2256-4FC5-9AF8-CDA33E4CFB10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D02CA29C-5245-442E-86BA-ACE43A2B62AA}" type="pres">
      <dgm:prSet presAssocID="{6FAA79B3-2256-4FC5-9AF8-CDA33E4CFB10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1C85E473-AABF-4C1D-A84E-41A0CFFC6D89}" type="pres">
      <dgm:prSet presAssocID="{FC64BC25-00FA-43F8-9630-825E27019DF6}" presName="root2" presStyleCnt="0"/>
      <dgm:spPr/>
    </dgm:pt>
    <dgm:pt modelId="{529EDA5A-3DC2-4ED3-94B1-AFF19418684C}" type="pres">
      <dgm:prSet presAssocID="{FC64BC25-00FA-43F8-9630-825E27019DF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0482F4-796B-4002-A770-677BF7BC22DC}" type="pres">
      <dgm:prSet presAssocID="{FC64BC25-00FA-43F8-9630-825E27019DF6}" presName="level3hierChild" presStyleCnt="0"/>
      <dgm:spPr/>
    </dgm:pt>
    <dgm:pt modelId="{85BACFDF-5240-47FA-90BF-E8A2B0FCC254}" type="pres">
      <dgm:prSet presAssocID="{BB8374CF-3621-470E-9EC4-88FD5FCD64A4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5265A933-E6C9-4EA4-8913-7AA8DCD201F2}" type="pres">
      <dgm:prSet presAssocID="{BB8374CF-3621-470E-9EC4-88FD5FCD64A4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3EA3D2D5-43AE-42A0-81B5-8CEEEA75D094}" type="pres">
      <dgm:prSet presAssocID="{AFB56579-BCC3-498E-969C-C18CB6B27D2F}" presName="root2" presStyleCnt="0"/>
      <dgm:spPr/>
    </dgm:pt>
    <dgm:pt modelId="{08324774-1F05-4296-839C-1BD81CE8D7D4}" type="pres">
      <dgm:prSet presAssocID="{AFB56579-BCC3-498E-969C-C18CB6B27D2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BCEF16-4284-4AE1-9E20-F1CA66C2C1D5}" type="pres">
      <dgm:prSet presAssocID="{AFB56579-BCC3-498E-969C-C18CB6B27D2F}" presName="level3hierChild" presStyleCnt="0"/>
      <dgm:spPr/>
    </dgm:pt>
    <dgm:pt modelId="{5CCE59DC-F3B1-48D8-9DDE-D309B95869AC}" type="pres">
      <dgm:prSet presAssocID="{C18669B6-42B2-4429-BC9C-EE3738A8CD57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C28EC901-661C-4BFD-9112-8BC5D3B4B176}" type="pres">
      <dgm:prSet presAssocID="{C18669B6-42B2-4429-BC9C-EE3738A8CD57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3EEB6355-387F-42CC-BB04-539787AE1D98}" type="pres">
      <dgm:prSet presAssocID="{736B0826-3617-47CA-AE05-B2B6E3A17E91}" presName="root2" presStyleCnt="0"/>
      <dgm:spPr/>
    </dgm:pt>
    <dgm:pt modelId="{71723090-8B0C-44D8-A80D-DAB03D8866C2}" type="pres">
      <dgm:prSet presAssocID="{736B0826-3617-47CA-AE05-B2B6E3A17E91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5BE4F2-20BE-41DA-A27C-44CB7273F677}" type="pres">
      <dgm:prSet presAssocID="{736B0826-3617-47CA-AE05-B2B6E3A17E91}" presName="level3hierChild" presStyleCnt="0"/>
      <dgm:spPr/>
    </dgm:pt>
    <dgm:pt modelId="{154FDCA8-B440-41C1-BB41-EB0CC57F96B0}" type="pres">
      <dgm:prSet presAssocID="{17E46485-6A97-4580-B492-B2E95E705F47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AAAA0919-0015-4B6E-9F48-E047280DE0E0}" type="pres">
      <dgm:prSet presAssocID="{17E46485-6A97-4580-B492-B2E95E705F47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28FF1144-003B-4E74-9FB0-A60EA1397881}" type="pres">
      <dgm:prSet presAssocID="{E7BEAF73-D566-4027-8E87-2AB0E17A6145}" presName="root2" presStyleCnt="0"/>
      <dgm:spPr/>
    </dgm:pt>
    <dgm:pt modelId="{E9949AE1-66A9-4C70-A519-9B1660397EFE}" type="pres">
      <dgm:prSet presAssocID="{E7BEAF73-D566-4027-8E87-2AB0E17A6145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185CB2-C4DF-4F78-A1AF-E37261CAA814}" type="pres">
      <dgm:prSet presAssocID="{E7BEAF73-D566-4027-8E87-2AB0E17A6145}" presName="level3hierChild" presStyleCnt="0"/>
      <dgm:spPr/>
    </dgm:pt>
    <dgm:pt modelId="{D50F565B-044B-468A-8A97-798164FFFD66}" type="pres">
      <dgm:prSet presAssocID="{FB980562-7370-4F34-9123-6466FB99452B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2DFE706C-A1F8-408D-A186-2C0694324899}" type="pres">
      <dgm:prSet presAssocID="{FB980562-7370-4F34-9123-6466FB99452B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7853BC52-9F2F-43B6-BDC9-287660B0234F}" type="pres">
      <dgm:prSet presAssocID="{01F3C887-F4D2-4659-A495-AB85D6092195}" presName="root2" presStyleCnt="0"/>
      <dgm:spPr/>
    </dgm:pt>
    <dgm:pt modelId="{AFA79823-2E11-474C-B7FC-4E9379C47F4E}" type="pres">
      <dgm:prSet presAssocID="{01F3C887-F4D2-4659-A495-AB85D609219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E5D92E-C0B7-47F7-BF9F-F05A1D81DF36}" type="pres">
      <dgm:prSet presAssocID="{01F3C887-F4D2-4659-A495-AB85D6092195}" presName="level3hierChild" presStyleCnt="0"/>
      <dgm:spPr/>
    </dgm:pt>
    <dgm:pt modelId="{E5D84F55-F06E-4901-981B-78906216A694}" type="pres">
      <dgm:prSet presAssocID="{00FB1C75-51DD-4BCF-8C9E-988366942F18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34E08940-B4FF-4080-9709-74F73FC3E76A}" type="pres">
      <dgm:prSet presAssocID="{00FB1C75-51DD-4BCF-8C9E-988366942F18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9E0893B9-F706-4001-BDD1-76C497F7BAED}" type="pres">
      <dgm:prSet presAssocID="{5EC46004-9BD8-4C67-A0A4-45B727800FE9}" presName="root2" presStyleCnt="0"/>
      <dgm:spPr/>
    </dgm:pt>
    <dgm:pt modelId="{B9FD284C-D6B7-4A6F-AFC3-9289B7B27391}" type="pres">
      <dgm:prSet presAssocID="{5EC46004-9BD8-4C67-A0A4-45B727800FE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2DD545-8EB3-448E-B616-8DF9915CC4BE}" type="pres">
      <dgm:prSet presAssocID="{5EC46004-9BD8-4C67-A0A4-45B727800FE9}" presName="level3hierChild" presStyleCnt="0"/>
      <dgm:spPr/>
    </dgm:pt>
    <dgm:pt modelId="{DCD66668-031C-4148-9D03-E6B97E4009DE}" type="pres">
      <dgm:prSet presAssocID="{83DC3E3E-9768-4E28-ABE8-FEF9F1CF08A0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4C670C83-6650-453D-AE66-AD1BD6A78552}" type="pres">
      <dgm:prSet presAssocID="{83DC3E3E-9768-4E28-ABE8-FEF9F1CF08A0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81F1C711-E0CD-4DE1-87E0-24D20AC2DE78}" type="pres">
      <dgm:prSet presAssocID="{6A462BAB-D7EA-4DE7-A74A-CFBFC31ADC92}" presName="root2" presStyleCnt="0"/>
      <dgm:spPr/>
    </dgm:pt>
    <dgm:pt modelId="{0BFB9D58-B151-4AD2-82E4-5D65F0E4456B}" type="pres">
      <dgm:prSet presAssocID="{6A462BAB-D7EA-4DE7-A74A-CFBFC31ADC92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AED1DC-CFE8-4AB6-94EB-3617BB6DFA2E}" type="pres">
      <dgm:prSet presAssocID="{6A462BAB-D7EA-4DE7-A74A-CFBFC31ADC92}" presName="level3hierChild" presStyleCnt="0"/>
      <dgm:spPr/>
    </dgm:pt>
    <dgm:pt modelId="{AF5B8E88-4F48-40C8-A6BE-8FAD688013BC}" type="pres">
      <dgm:prSet presAssocID="{43BF8777-FFF1-471D-8120-FB142307CAFD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1EE7882B-F6F0-4627-B821-EEB9C7786ADB}" type="pres">
      <dgm:prSet presAssocID="{43BF8777-FFF1-471D-8120-FB142307CAFD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2495CFF6-7815-4C40-9710-B85EE0868251}" type="pres">
      <dgm:prSet presAssocID="{82C97375-CA76-43FC-8C6D-5A8F4F16C917}" presName="root2" presStyleCnt="0"/>
      <dgm:spPr/>
    </dgm:pt>
    <dgm:pt modelId="{61AF2D71-E104-41B5-AF8F-56E29BDF7F18}" type="pres">
      <dgm:prSet presAssocID="{82C97375-CA76-43FC-8C6D-5A8F4F16C917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EB74B1-9A98-48B1-AA76-D5439475FEF1}" type="pres">
      <dgm:prSet presAssocID="{82C97375-CA76-43FC-8C6D-5A8F4F16C917}" presName="level3hierChild" presStyleCnt="0"/>
      <dgm:spPr/>
    </dgm:pt>
    <dgm:pt modelId="{F93276E6-FD16-42CB-A662-4264782C6CD4}" type="pres">
      <dgm:prSet presAssocID="{3EE31168-4B99-4CB7-A5EF-318B6BF0CB27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F7E7D351-7CC2-4C99-89D0-3EDE49F874EF}" type="pres">
      <dgm:prSet presAssocID="{3EE31168-4B99-4CB7-A5EF-318B6BF0CB27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3E224A24-FC77-49DE-9884-659766131D1F}" type="pres">
      <dgm:prSet presAssocID="{8947F387-8D52-4742-9B3E-90BF95406EEF}" presName="root2" presStyleCnt="0"/>
      <dgm:spPr/>
    </dgm:pt>
    <dgm:pt modelId="{9B63D58D-B734-40E2-8BC7-B0CA7ED832D6}" type="pres">
      <dgm:prSet presAssocID="{8947F387-8D52-4742-9B3E-90BF95406EE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7A1147-17F9-4A30-B34C-1B64EEBBF9FB}" type="pres">
      <dgm:prSet presAssocID="{8947F387-8D52-4742-9B3E-90BF95406EEF}" presName="level3hierChild" presStyleCnt="0"/>
      <dgm:spPr/>
    </dgm:pt>
  </dgm:ptLst>
  <dgm:cxnLst>
    <dgm:cxn modelId="{BEC331C1-2D20-4B28-93F5-1154A339EE4B}" srcId="{5EC46004-9BD8-4C67-A0A4-45B727800FE9}" destId="{82C97375-CA76-43FC-8C6D-5A8F4F16C917}" srcOrd="1" destOrd="0" parTransId="{43BF8777-FFF1-471D-8120-FB142307CAFD}" sibTransId="{A622CB91-3E29-4709-80F2-21154CC48F1D}"/>
    <dgm:cxn modelId="{9D242912-E59D-439C-B9C9-0AE23C3483A1}" type="presOf" srcId="{C18669B6-42B2-4429-BC9C-EE3738A8CD57}" destId="{C28EC901-661C-4BFD-9112-8BC5D3B4B176}" srcOrd="1" destOrd="0" presId="urn:microsoft.com/office/officeart/2005/8/layout/hierarchy2"/>
    <dgm:cxn modelId="{0547C29F-BA13-4297-9573-43935F976687}" srcId="{27DC24C1-EEC6-434F-9507-B96BE9CE3674}" destId="{ABA614AD-A363-48CE-863A-61F11D06CF81}" srcOrd="0" destOrd="0" parTransId="{E6326948-8AF7-4398-8926-89553556ADDA}" sibTransId="{87B0C1A3-FCCD-44C5-B472-E6EFC772367D}"/>
    <dgm:cxn modelId="{6FA11F33-29DC-41C8-A201-0260563A654D}" type="presOf" srcId="{17E46485-6A97-4580-B492-B2E95E705F47}" destId="{154FDCA8-B440-41C1-BB41-EB0CC57F96B0}" srcOrd="0" destOrd="0" presId="urn:microsoft.com/office/officeart/2005/8/layout/hierarchy2"/>
    <dgm:cxn modelId="{A72219E4-21A1-4353-B60C-637702CDD8D0}" type="presOf" srcId="{9063F240-862F-45D7-B9CA-91F984FC8F55}" destId="{9FD64D85-42FD-4787-B321-E8F6AD83DF84}" srcOrd="1" destOrd="0" presId="urn:microsoft.com/office/officeart/2005/8/layout/hierarchy2"/>
    <dgm:cxn modelId="{9C680DE7-4FC9-44CC-A46F-FC02E903F5A4}" type="presOf" srcId="{BB8374CF-3621-470E-9EC4-88FD5FCD64A4}" destId="{5265A933-E6C9-4EA4-8913-7AA8DCD201F2}" srcOrd="1" destOrd="0" presId="urn:microsoft.com/office/officeart/2005/8/layout/hierarchy2"/>
    <dgm:cxn modelId="{FB4375E6-6268-400E-A82C-665E54A03493}" type="presOf" srcId="{27DC24C1-EEC6-434F-9507-B96BE9CE3674}" destId="{027E093E-6E88-425C-ABE4-C3362A596032}" srcOrd="0" destOrd="0" presId="urn:microsoft.com/office/officeart/2005/8/layout/hierarchy2"/>
    <dgm:cxn modelId="{33FAD236-6F72-4DA1-AAC3-96DE09722009}" type="presOf" srcId="{9063F240-862F-45D7-B9CA-91F984FC8F55}" destId="{B58D6AC8-3A86-420F-A289-E0D6C7829A6B}" srcOrd="0" destOrd="0" presId="urn:microsoft.com/office/officeart/2005/8/layout/hierarchy2"/>
    <dgm:cxn modelId="{D7C59B2C-E782-41AD-87CF-3F532A949096}" type="presOf" srcId="{AFB56579-BCC3-498E-969C-C18CB6B27D2F}" destId="{08324774-1F05-4296-839C-1BD81CE8D7D4}" srcOrd="0" destOrd="0" presId="urn:microsoft.com/office/officeart/2005/8/layout/hierarchy2"/>
    <dgm:cxn modelId="{068F2E37-432C-4374-959D-89673E95820C}" type="presOf" srcId="{5EC46004-9BD8-4C67-A0A4-45B727800FE9}" destId="{B9FD284C-D6B7-4A6F-AFC3-9289B7B27391}" srcOrd="0" destOrd="0" presId="urn:microsoft.com/office/officeart/2005/8/layout/hierarchy2"/>
    <dgm:cxn modelId="{1FB35EB4-A066-4A83-B698-D4CEF72F85D6}" srcId="{ABA614AD-A363-48CE-863A-61F11D06CF81}" destId="{5283BB8E-D117-49C0-9C7B-0F3A8D6C6FFB}" srcOrd="0" destOrd="0" parTransId="{9063F240-862F-45D7-B9CA-91F984FC8F55}" sibTransId="{D9BB4BCD-399F-4814-9BEB-BF0C56F5EC6A}"/>
    <dgm:cxn modelId="{5D782E0C-79CA-4AE1-9EAA-EFA75E625511}" srcId="{AFB56579-BCC3-498E-969C-C18CB6B27D2F}" destId="{736B0826-3617-47CA-AE05-B2B6E3A17E91}" srcOrd="0" destOrd="0" parTransId="{C18669B6-42B2-4429-BC9C-EE3738A8CD57}" sibTransId="{916DB682-87D6-4FDB-89EF-172057865D94}"/>
    <dgm:cxn modelId="{3858AB3A-76E7-4EF7-8137-0B057DE1585F}" type="presOf" srcId="{83DC3E3E-9768-4E28-ABE8-FEF9F1CF08A0}" destId="{DCD66668-031C-4148-9D03-E6B97E4009DE}" srcOrd="0" destOrd="0" presId="urn:microsoft.com/office/officeart/2005/8/layout/hierarchy2"/>
    <dgm:cxn modelId="{09137141-919B-4E06-B3B7-63FEE6416E1B}" type="presOf" srcId="{FB980562-7370-4F34-9123-6466FB99452B}" destId="{D50F565B-044B-468A-8A97-798164FFFD66}" srcOrd="0" destOrd="0" presId="urn:microsoft.com/office/officeart/2005/8/layout/hierarchy2"/>
    <dgm:cxn modelId="{B4D8032A-1D6B-4545-B682-D88030FFBAF4}" srcId="{5283BB8E-D117-49C0-9C7B-0F3A8D6C6FFB}" destId="{AFB56579-BCC3-498E-969C-C18CB6B27D2F}" srcOrd="1" destOrd="0" parTransId="{BB8374CF-3621-470E-9EC4-88FD5FCD64A4}" sibTransId="{880C54EF-D585-48AC-B645-207DC7291DE7}"/>
    <dgm:cxn modelId="{0E0F974F-D0C1-4425-B2A0-EAFEF525C0AD}" type="presOf" srcId="{736B0826-3617-47CA-AE05-B2B6E3A17E91}" destId="{71723090-8B0C-44D8-A80D-DAB03D8866C2}" srcOrd="0" destOrd="0" presId="urn:microsoft.com/office/officeart/2005/8/layout/hierarchy2"/>
    <dgm:cxn modelId="{E59915A9-7A5C-4CBC-A3C1-D57E47BCC062}" type="presOf" srcId="{E7BEAF73-D566-4027-8E87-2AB0E17A6145}" destId="{E9949AE1-66A9-4C70-A519-9B1660397EFE}" srcOrd="0" destOrd="0" presId="urn:microsoft.com/office/officeart/2005/8/layout/hierarchy2"/>
    <dgm:cxn modelId="{03CB9445-85B8-4466-8A5B-E025CC4855EB}" type="presOf" srcId="{BB8374CF-3621-470E-9EC4-88FD5FCD64A4}" destId="{85BACFDF-5240-47FA-90BF-E8A2B0FCC254}" srcOrd="0" destOrd="0" presId="urn:microsoft.com/office/officeart/2005/8/layout/hierarchy2"/>
    <dgm:cxn modelId="{602FE8B2-3756-4AA0-A782-503A86567CC8}" type="presOf" srcId="{43BF8777-FFF1-471D-8120-FB142307CAFD}" destId="{AF5B8E88-4F48-40C8-A6BE-8FAD688013BC}" srcOrd="0" destOrd="0" presId="urn:microsoft.com/office/officeart/2005/8/layout/hierarchy2"/>
    <dgm:cxn modelId="{EC5F4D86-CA22-4CCE-A27A-FAF73D3BE6BA}" srcId="{AFB56579-BCC3-498E-969C-C18CB6B27D2F}" destId="{E7BEAF73-D566-4027-8E87-2AB0E17A6145}" srcOrd="1" destOrd="0" parTransId="{17E46485-6A97-4580-B492-B2E95E705F47}" sibTransId="{EE894D94-97AD-472A-805B-F7B341D09789}"/>
    <dgm:cxn modelId="{71CA5C9E-FBFC-4BA5-90F8-31C746FA5FAA}" type="presOf" srcId="{FB980562-7370-4F34-9123-6466FB99452B}" destId="{2DFE706C-A1F8-408D-A186-2C0694324899}" srcOrd="1" destOrd="0" presId="urn:microsoft.com/office/officeart/2005/8/layout/hierarchy2"/>
    <dgm:cxn modelId="{DD42444B-F5C3-44C7-B51E-F60F808C1EB4}" type="presOf" srcId="{43BF8777-FFF1-471D-8120-FB142307CAFD}" destId="{1EE7882B-F6F0-4627-B821-EEB9C7786ADB}" srcOrd="1" destOrd="0" presId="urn:microsoft.com/office/officeart/2005/8/layout/hierarchy2"/>
    <dgm:cxn modelId="{5DDC5A27-2E97-4B77-936A-F867796D6EEB}" srcId="{5EC46004-9BD8-4C67-A0A4-45B727800FE9}" destId="{6A462BAB-D7EA-4DE7-A74A-CFBFC31ADC92}" srcOrd="0" destOrd="0" parTransId="{83DC3E3E-9768-4E28-ABE8-FEF9F1CF08A0}" sibTransId="{82E539F0-C7B2-4F97-A63B-DD2FC8A5BDA9}"/>
    <dgm:cxn modelId="{42FBFC57-A13B-4689-8245-F1B906ADD54B}" type="presOf" srcId="{3EE31168-4B99-4CB7-A5EF-318B6BF0CB27}" destId="{F93276E6-FD16-42CB-A662-4264782C6CD4}" srcOrd="0" destOrd="0" presId="urn:microsoft.com/office/officeart/2005/8/layout/hierarchy2"/>
    <dgm:cxn modelId="{079811E3-C2AA-403F-B9E0-6679754164FF}" type="presOf" srcId="{6FAA79B3-2256-4FC5-9AF8-CDA33E4CFB10}" destId="{AEF95425-254E-40B2-BE5C-0AAE79EE454D}" srcOrd="0" destOrd="0" presId="urn:microsoft.com/office/officeart/2005/8/layout/hierarchy2"/>
    <dgm:cxn modelId="{17AB2CAB-4D0E-4E62-8F4D-C9F0B249D600}" srcId="{01F3C887-F4D2-4659-A495-AB85D6092195}" destId="{8947F387-8D52-4742-9B3E-90BF95406EEF}" srcOrd="1" destOrd="0" parTransId="{3EE31168-4B99-4CB7-A5EF-318B6BF0CB27}" sibTransId="{153D28DD-2029-4369-9C60-F8CBAA9C0A99}"/>
    <dgm:cxn modelId="{FAF77564-A312-4111-B30E-6C1DEE53DEFC}" type="presOf" srcId="{ABA614AD-A363-48CE-863A-61F11D06CF81}" destId="{4D6E055C-2A6B-4E95-A799-A86C3EBC59C3}" srcOrd="0" destOrd="0" presId="urn:microsoft.com/office/officeart/2005/8/layout/hierarchy2"/>
    <dgm:cxn modelId="{DE65953A-0180-4C77-957D-55694D239960}" type="presOf" srcId="{6FAA79B3-2256-4FC5-9AF8-CDA33E4CFB10}" destId="{D02CA29C-5245-442E-86BA-ACE43A2B62AA}" srcOrd="1" destOrd="0" presId="urn:microsoft.com/office/officeart/2005/8/layout/hierarchy2"/>
    <dgm:cxn modelId="{7DF3840A-9E41-44EB-9514-6BEE8A2F73A8}" type="presOf" srcId="{C18669B6-42B2-4429-BC9C-EE3738A8CD57}" destId="{5CCE59DC-F3B1-48D8-9DDE-D309B95869AC}" srcOrd="0" destOrd="0" presId="urn:microsoft.com/office/officeart/2005/8/layout/hierarchy2"/>
    <dgm:cxn modelId="{DDD881D4-E0F3-4143-A454-5BB61A4400CB}" type="presOf" srcId="{00FB1C75-51DD-4BCF-8C9E-988366942F18}" destId="{34E08940-B4FF-4080-9709-74F73FC3E76A}" srcOrd="1" destOrd="0" presId="urn:microsoft.com/office/officeart/2005/8/layout/hierarchy2"/>
    <dgm:cxn modelId="{60EA599F-6532-46DA-91B5-DB89FF01885B}" srcId="{01F3C887-F4D2-4659-A495-AB85D6092195}" destId="{5EC46004-9BD8-4C67-A0A4-45B727800FE9}" srcOrd="0" destOrd="0" parTransId="{00FB1C75-51DD-4BCF-8C9E-988366942F18}" sibTransId="{3EC45ACD-ECF4-49AD-94C7-C44C1BEEFEE5}"/>
    <dgm:cxn modelId="{C04B8F2D-E3A5-4138-8F6E-F4F63B35B124}" type="presOf" srcId="{01F3C887-F4D2-4659-A495-AB85D6092195}" destId="{AFA79823-2E11-474C-B7FC-4E9379C47F4E}" srcOrd="0" destOrd="0" presId="urn:microsoft.com/office/officeart/2005/8/layout/hierarchy2"/>
    <dgm:cxn modelId="{57288678-4EA5-46B3-9C42-08DF0FC2DFC6}" type="presOf" srcId="{8947F387-8D52-4742-9B3E-90BF95406EEF}" destId="{9B63D58D-B734-40E2-8BC7-B0CA7ED832D6}" srcOrd="0" destOrd="0" presId="urn:microsoft.com/office/officeart/2005/8/layout/hierarchy2"/>
    <dgm:cxn modelId="{102F07BA-8D68-4584-904C-CF96C0E03B65}" type="presOf" srcId="{82C97375-CA76-43FC-8C6D-5A8F4F16C917}" destId="{61AF2D71-E104-41B5-AF8F-56E29BDF7F18}" srcOrd="0" destOrd="0" presId="urn:microsoft.com/office/officeart/2005/8/layout/hierarchy2"/>
    <dgm:cxn modelId="{F49782CC-DBB0-4AAF-B008-7593A28C8C43}" type="presOf" srcId="{83DC3E3E-9768-4E28-ABE8-FEF9F1CF08A0}" destId="{4C670C83-6650-453D-AE66-AD1BD6A78552}" srcOrd="1" destOrd="0" presId="urn:microsoft.com/office/officeart/2005/8/layout/hierarchy2"/>
    <dgm:cxn modelId="{3789AD16-EAF8-4599-871B-CF6B03FAF56C}" type="presOf" srcId="{6A462BAB-D7EA-4DE7-A74A-CFBFC31ADC92}" destId="{0BFB9D58-B151-4AD2-82E4-5D65F0E4456B}" srcOrd="0" destOrd="0" presId="urn:microsoft.com/office/officeart/2005/8/layout/hierarchy2"/>
    <dgm:cxn modelId="{7A273320-3B92-477E-96E2-5AAB524A4CB8}" srcId="{ABA614AD-A363-48CE-863A-61F11D06CF81}" destId="{01F3C887-F4D2-4659-A495-AB85D6092195}" srcOrd="1" destOrd="0" parTransId="{FB980562-7370-4F34-9123-6466FB99452B}" sibTransId="{C4A80F3C-29CD-461D-AB40-B3D66BFC6947}"/>
    <dgm:cxn modelId="{2AE15482-D255-4D4C-8A66-2A3FB7CF605C}" type="presOf" srcId="{17E46485-6A97-4580-B492-B2E95E705F47}" destId="{AAAA0919-0015-4B6E-9F48-E047280DE0E0}" srcOrd="1" destOrd="0" presId="urn:microsoft.com/office/officeart/2005/8/layout/hierarchy2"/>
    <dgm:cxn modelId="{99D1D120-35A8-4BE5-BBEE-4ADB066AAEF2}" srcId="{5283BB8E-D117-49C0-9C7B-0F3A8D6C6FFB}" destId="{FC64BC25-00FA-43F8-9630-825E27019DF6}" srcOrd="0" destOrd="0" parTransId="{6FAA79B3-2256-4FC5-9AF8-CDA33E4CFB10}" sibTransId="{73CB5E63-90C4-42FA-B2DF-E52AF8FCA69A}"/>
    <dgm:cxn modelId="{285844A3-81E5-4A46-9B27-90E00643B801}" type="presOf" srcId="{3EE31168-4B99-4CB7-A5EF-318B6BF0CB27}" destId="{F7E7D351-7CC2-4C99-89D0-3EDE49F874EF}" srcOrd="1" destOrd="0" presId="urn:microsoft.com/office/officeart/2005/8/layout/hierarchy2"/>
    <dgm:cxn modelId="{14C62280-4F21-422E-BF06-0EDC84AB31A2}" type="presOf" srcId="{5283BB8E-D117-49C0-9C7B-0F3A8D6C6FFB}" destId="{DCDCF209-84B9-4B2E-AAF4-6C3D63E4D290}" srcOrd="0" destOrd="0" presId="urn:microsoft.com/office/officeart/2005/8/layout/hierarchy2"/>
    <dgm:cxn modelId="{E348E6AB-BC63-4372-A0C5-27FAD630C5B2}" type="presOf" srcId="{FC64BC25-00FA-43F8-9630-825E27019DF6}" destId="{529EDA5A-3DC2-4ED3-94B1-AFF19418684C}" srcOrd="0" destOrd="0" presId="urn:microsoft.com/office/officeart/2005/8/layout/hierarchy2"/>
    <dgm:cxn modelId="{E0BFE793-CB43-4759-9E52-68C96980FAAC}" type="presOf" srcId="{00FB1C75-51DD-4BCF-8C9E-988366942F18}" destId="{E5D84F55-F06E-4901-981B-78906216A694}" srcOrd="0" destOrd="0" presId="urn:microsoft.com/office/officeart/2005/8/layout/hierarchy2"/>
    <dgm:cxn modelId="{95074F97-86EF-4879-AFD7-FD24C1A3274C}" type="presParOf" srcId="{027E093E-6E88-425C-ABE4-C3362A596032}" destId="{350DDC21-76EA-41BB-8EFE-8B47FCB0E6FF}" srcOrd="0" destOrd="0" presId="urn:microsoft.com/office/officeart/2005/8/layout/hierarchy2"/>
    <dgm:cxn modelId="{EA0B68D5-5284-4CAE-B772-B66CA3FD14DF}" type="presParOf" srcId="{350DDC21-76EA-41BB-8EFE-8B47FCB0E6FF}" destId="{4D6E055C-2A6B-4E95-A799-A86C3EBC59C3}" srcOrd="0" destOrd="0" presId="urn:microsoft.com/office/officeart/2005/8/layout/hierarchy2"/>
    <dgm:cxn modelId="{C0DA3EAC-C806-4B28-840D-D68C0D4F2738}" type="presParOf" srcId="{350DDC21-76EA-41BB-8EFE-8B47FCB0E6FF}" destId="{24710381-627C-49D8-B998-E0D7C42EAA69}" srcOrd="1" destOrd="0" presId="urn:microsoft.com/office/officeart/2005/8/layout/hierarchy2"/>
    <dgm:cxn modelId="{E753D2CF-22EE-4216-B51C-ECCB7064E91E}" type="presParOf" srcId="{24710381-627C-49D8-B998-E0D7C42EAA69}" destId="{B58D6AC8-3A86-420F-A289-E0D6C7829A6B}" srcOrd="0" destOrd="0" presId="urn:microsoft.com/office/officeart/2005/8/layout/hierarchy2"/>
    <dgm:cxn modelId="{0C3E8644-0C79-4B6D-8234-AA8F8301CBE7}" type="presParOf" srcId="{B58D6AC8-3A86-420F-A289-E0D6C7829A6B}" destId="{9FD64D85-42FD-4787-B321-E8F6AD83DF84}" srcOrd="0" destOrd="0" presId="urn:microsoft.com/office/officeart/2005/8/layout/hierarchy2"/>
    <dgm:cxn modelId="{E3599F6F-3469-42C6-A144-DE7C2DBF5351}" type="presParOf" srcId="{24710381-627C-49D8-B998-E0D7C42EAA69}" destId="{8C37A4AC-FFB6-4959-9FB8-73BDDD6C9D6C}" srcOrd="1" destOrd="0" presId="urn:microsoft.com/office/officeart/2005/8/layout/hierarchy2"/>
    <dgm:cxn modelId="{FB202D64-19BC-4B6D-9FD5-C5B91526F308}" type="presParOf" srcId="{8C37A4AC-FFB6-4959-9FB8-73BDDD6C9D6C}" destId="{DCDCF209-84B9-4B2E-AAF4-6C3D63E4D290}" srcOrd="0" destOrd="0" presId="urn:microsoft.com/office/officeart/2005/8/layout/hierarchy2"/>
    <dgm:cxn modelId="{5EA04C6A-B1B7-4AE6-9A12-7BF8679551EA}" type="presParOf" srcId="{8C37A4AC-FFB6-4959-9FB8-73BDDD6C9D6C}" destId="{533F344A-F26B-4CD3-B29A-621FA76C4AA6}" srcOrd="1" destOrd="0" presId="urn:microsoft.com/office/officeart/2005/8/layout/hierarchy2"/>
    <dgm:cxn modelId="{17FCE7FF-8959-43A6-93CD-B3A8BD96F866}" type="presParOf" srcId="{533F344A-F26B-4CD3-B29A-621FA76C4AA6}" destId="{AEF95425-254E-40B2-BE5C-0AAE79EE454D}" srcOrd="0" destOrd="0" presId="urn:microsoft.com/office/officeart/2005/8/layout/hierarchy2"/>
    <dgm:cxn modelId="{4B951D54-AC29-43FF-BDB4-D39AE90FF8D2}" type="presParOf" srcId="{AEF95425-254E-40B2-BE5C-0AAE79EE454D}" destId="{D02CA29C-5245-442E-86BA-ACE43A2B62AA}" srcOrd="0" destOrd="0" presId="urn:microsoft.com/office/officeart/2005/8/layout/hierarchy2"/>
    <dgm:cxn modelId="{E2AC8384-DA89-4763-857F-399EFFB911AB}" type="presParOf" srcId="{533F344A-F26B-4CD3-B29A-621FA76C4AA6}" destId="{1C85E473-AABF-4C1D-A84E-41A0CFFC6D89}" srcOrd="1" destOrd="0" presId="urn:microsoft.com/office/officeart/2005/8/layout/hierarchy2"/>
    <dgm:cxn modelId="{99515006-2E50-4C62-BB4A-ED885BEB732B}" type="presParOf" srcId="{1C85E473-AABF-4C1D-A84E-41A0CFFC6D89}" destId="{529EDA5A-3DC2-4ED3-94B1-AFF19418684C}" srcOrd="0" destOrd="0" presId="urn:microsoft.com/office/officeart/2005/8/layout/hierarchy2"/>
    <dgm:cxn modelId="{8B08700B-B951-4D7F-9710-6A772B7C0809}" type="presParOf" srcId="{1C85E473-AABF-4C1D-A84E-41A0CFFC6D89}" destId="{E90482F4-796B-4002-A770-677BF7BC22DC}" srcOrd="1" destOrd="0" presId="urn:microsoft.com/office/officeart/2005/8/layout/hierarchy2"/>
    <dgm:cxn modelId="{EBE29183-4D55-4458-99AE-D64582FFF709}" type="presParOf" srcId="{533F344A-F26B-4CD3-B29A-621FA76C4AA6}" destId="{85BACFDF-5240-47FA-90BF-E8A2B0FCC254}" srcOrd="2" destOrd="0" presId="urn:microsoft.com/office/officeart/2005/8/layout/hierarchy2"/>
    <dgm:cxn modelId="{219D85C5-7DCA-4F8B-B803-CB6A7A60BC85}" type="presParOf" srcId="{85BACFDF-5240-47FA-90BF-E8A2B0FCC254}" destId="{5265A933-E6C9-4EA4-8913-7AA8DCD201F2}" srcOrd="0" destOrd="0" presId="urn:microsoft.com/office/officeart/2005/8/layout/hierarchy2"/>
    <dgm:cxn modelId="{6D601C66-3B9A-4A60-8133-DC92D06CE658}" type="presParOf" srcId="{533F344A-F26B-4CD3-B29A-621FA76C4AA6}" destId="{3EA3D2D5-43AE-42A0-81B5-8CEEEA75D094}" srcOrd="3" destOrd="0" presId="urn:microsoft.com/office/officeart/2005/8/layout/hierarchy2"/>
    <dgm:cxn modelId="{753C2CE4-635A-4E5D-9BEB-14A5B0130AB1}" type="presParOf" srcId="{3EA3D2D5-43AE-42A0-81B5-8CEEEA75D094}" destId="{08324774-1F05-4296-839C-1BD81CE8D7D4}" srcOrd="0" destOrd="0" presId="urn:microsoft.com/office/officeart/2005/8/layout/hierarchy2"/>
    <dgm:cxn modelId="{50367B3B-B7AF-4ACC-80BA-761E06A47002}" type="presParOf" srcId="{3EA3D2D5-43AE-42A0-81B5-8CEEEA75D094}" destId="{AEBCEF16-4284-4AE1-9E20-F1CA66C2C1D5}" srcOrd="1" destOrd="0" presId="urn:microsoft.com/office/officeart/2005/8/layout/hierarchy2"/>
    <dgm:cxn modelId="{067275B6-79F2-44C7-9B3E-0EE854F93BBA}" type="presParOf" srcId="{AEBCEF16-4284-4AE1-9E20-F1CA66C2C1D5}" destId="{5CCE59DC-F3B1-48D8-9DDE-D309B95869AC}" srcOrd="0" destOrd="0" presId="urn:microsoft.com/office/officeart/2005/8/layout/hierarchy2"/>
    <dgm:cxn modelId="{41F31D3E-A4F7-425E-92B7-2CF2EAF0D551}" type="presParOf" srcId="{5CCE59DC-F3B1-48D8-9DDE-D309B95869AC}" destId="{C28EC901-661C-4BFD-9112-8BC5D3B4B176}" srcOrd="0" destOrd="0" presId="urn:microsoft.com/office/officeart/2005/8/layout/hierarchy2"/>
    <dgm:cxn modelId="{C27725A0-EE7C-47D2-88DF-76C793F07CFD}" type="presParOf" srcId="{AEBCEF16-4284-4AE1-9E20-F1CA66C2C1D5}" destId="{3EEB6355-387F-42CC-BB04-539787AE1D98}" srcOrd="1" destOrd="0" presId="urn:microsoft.com/office/officeart/2005/8/layout/hierarchy2"/>
    <dgm:cxn modelId="{1CC0331A-A485-44BF-8072-A7B5BE3D84E9}" type="presParOf" srcId="{3EEB6355-387F-42CC-BB04-539787AE1D98}" destId="{71723090-8B0C-44D8-A80D-DAB03D8866C2}" srcOrd="0" destOrd="0" presId="urn:microsoft.com/office/officeart/2005/8/layout/hierarchy2"/>
    <dgm:cxn modelId="{43F6C738-C867-4442-A158-C4A9C86A9676}" type="presParOf" srcId="{3EEB6355-387F-42CC-BB04-539787AE1D98}" destId="{445BE4F2-20BE-41DA-A27C-44CB7273F677}" srcOrd="1" destOrd="0" presId="urn:microsoft.com/office/officeart/2005/8/layout/hierarchy2"/>
    <dgm:cxn modelId="{F84FC419-8F88-4903-9752-FACB48EBBC22}" type="presParOf" srcId="{AEBCEF16-4284-4AE1-9E20-F1CA66C2C1D5}" destId="{154FDCA8-B440-41C1-BB41-EB0CC57F96B0}" srcOrd="2" destOrd="0" presId="urn:microsoft.com/office/officeart/2005/8/layout/hierarchy2"/>
    <dgm:cxn modelId="{9F64B8DF-86E8-4094-B13B-2D7A9E32F8FD}" type="presParOf" srcId="{154FDCA8-B440-41C1-BB41-EB0CC57F96B0}" destId="{AAAA0919-0015-4B6E-9F48-E047280DE0E0}" srcOrd="0" destOrd="0" presId="urn:microsoft.com/office/officeart/2005/8/layout/hierarchy2"/>
    <dgm:cxn modelId="{127E0B13-AA16-465E-84DD-9CC0966F5F45}" type="presParOf" srcId="{AEBCEF16-4284-4AE1-9E20-F1CA66C2C1D5}" destId="{28FF1144-003B-4E74-9FB0-A60EA1397881}" srcOrd="3" destOrd="0" presId="urn:microsoft.com/office/officeart/2005/8/layout/hierarchy2"/>
    <dgm:cxn modelId="{7A3C4BAB-AC80-4BDC-A4E9-9FC283C5EF2F}" type="presParOf" srcId="{28FF1144-003B-4E74-9FB0-A60EA1397881}" destId="{E9949AE1-66A9-4C70-A519-9B1660397EFE}" srcOrd="0" destOrd="0" presId="urn:microsoft.com/office/officeart/2005/8/layout/hierarchy2"/>
    <dgm:cxn modelId="{E529ABE3-01E1-4470-BDD9-54B54E3AFFD1}" type="presParOf" srcId="{28FF1144-003B-4E74-9FB0-A60EA1397881}" destId="{A7185CB2-C4DF-4F78-A1AF-E37261CAA814}" srcOrd="1" destOrd="0" presId="urn:microsoft.com/office/officeart/2005/8/layout/hierarchy2"/>
    <dgm:cxn modelId="{1229A778-F535-4C74-BB0A-81D82430E922}" type="presParOf" srcId="{24710381-627C-49D8-B998-E0D7C42EAA69}" destId="{D50F565B-044B-468A-8A97-798164FFFD66}" srcOrd="2" destOrd="0" presId="urn:microsoft.com/office/officeart/2005/8/layout/hierarchy2"/>
    <dgm:cxn modelId="{2BB1E12B-036B-4AC3-BEA2-1FDCD7D46BD6}" type="presParOf" srcId="{D50F565B-044B-468A-8A97-798164FFFD66}" destId="{2DFE706C-A1F8-408D-A186-2C0694324899}" srcOrd="0" destOrd="0" presId="urn:microsoft.com/office/officeart/2005/8/layout/hierarchy2"/>
    <dgm:cxn modelId="{FECF1BC4-D99A-4BA0-B93D-E861258F56CE}" type="presParOf" srcId="{24710381-627C-49D8-B998-E0D7C42EAA69}" destId="{7853BC52-9F2F-43B6-BDC9-287660B0234F}" srcOrd="3" destOrd="0" presId="urn:microsoft.com/office/officeart/2005/8/layout/hierarchy2"/>
    <dgm:cxn modelId="{242F4BE0-E086-4546-A8F6-4F188B17BEAF}" type="presParOf" srcId="{7853BC52-9F2F-43B6-BDC9-287660B0234F}" destId="{AFA79823-2E11-474C-B7FC-4E9379C47F4E}" srcOrd="0" destOrd="0" presId="urn:microsoft.com/office/officeart/2005/8/layout/hierarchy2"/>
    <dgm:cxn modelId="{4E5039E3-2FAC-4F11-898D-44153105A226}" type="presParOf" srcId="{7853BC52-9F2F-43B6-BDC9-287660B0234F}" destId="{8DE5D92E-C0B7-47F7-BF9F-F05A1D81DF36}" srcOrd="1" destOrd="0" presId="urn:microsoft.com/office/officeart/2005/8/layout/hierarchy2"/>
    <dgm:cxn modelId="{209A3CDA-7B9F-42F3-9E28-A9D6144210F8}" type="presParOf" srcId="{8DE5D92E-C0B7-47F7-BF9F-F05A1D81DF36}" destId="{E5D84F55-F06E-4901-981B-78906216A694}" srcOrd="0" destOrd="0" presId="urn:microsoft.com/office/officeart/2005/8/layout/hierarchy2"/>
    <dgm:cxn modelId="{062729BE-E5C2-406E-A562-8FF4F4896177}" type="presParOf" srcId="{E5D84F55-F06E-4901-981B-78906216A694}" destId="{34E08940-B4FF-4080-9709-74F73FC3E76A}" srcOrd="0" destOrd="0" presId="urn:microsoft.com/office/officeart/2005/8/layout/hierarchy2"/>
    <dgm:cxn modelId="{2A1AB4EF-8B9B-4C50-8914-01CF5862CC5C}" type="presParOf" srcId="{8DE5D92E-C0B7-47F7-BF9F-F05A1D81DF36}" destId="{9E0893B9-F706-4001-BDD1-76C497F7BAED}" srcOrd="1" destOrd="0" presId="urn:microsoft.com/office/officeart/2005/8/layout/hierarchy2"/>
    <dgm:cxn modelId="{55B603E0-41F0-4888-9D5A-7F88485D36AE}" type="presParOf" srcId="{9E0893B9-F706-4001-BDD1-76C497F7BAED}" destId="{B9FD284C-D6B7-4A6F-AFC3-9289B7B27391}" srcOrd="0" destOrd="0" presId="urn:microsoft.com/office/officeart/2005/8/layout/hierarchy2"/>
    <dgm:cxn modelId="{C7786879-D883-4BFD-8082-ECDF126FC8AA}" type="presParOf" srcId="{9E0893B9-F706-4001-BDD1-76C497F7BAED}" destId="{F52DD545-8EB3-448E-B616-8DF9915CC4BE}" srcOrd="1" destOrd="0" presId="urn:microsoft.com/office/officeart/2005/8/layout/hierarchy2"/>
    <dgm:cxn modelId="{13C10E17-10CC-49DF-BDD4-AECB884BFCEF}" type="presParOf" srcId="{F52DD545-8EB3-448E-B616-8DF9915CC4BE}" destId="{DCD66668-031C-4148-9D03-E6B97E4009DE}" srcOrd="0" destOrd="0" presId="urn:microsoft.com/office/officeart/2005/8/layout/hierarchy2"/>
    <dgm:cxn modelId="{0FF974CB-74CB-41BC-A524-14457BC49141}" type="presParOf" srcId="{DCD66668-031C-4148-9D03-E6B97E4009DE}" destId="{4C670C83-6650-453D-AE66-AD1BD6A78552}" srcOrd="0" destOrd="0" presId="urn:microsoft.com/office/officeart/2005/8/layout/hierarchy2"/>
    <dgm:cxn modelId="{3A4382B6-683D-4CB9-8DE5-CF0E2B18A40E}" type="presParOf" srcId="{F52DD545-8EB3-448E-B616-8DF9915CC4BE}" destId="{81F1C711-E0CD-4DE1-87E0-24D20AC2DE78}" srcOrd="1" destOrd="0" presId="urn:microsoft.com/office/officeart/2005/8/layout/hierarchy2"/>
    <dgm:cxn modelId="{F700CE06-D122-4C60-9703-7BE4777E3F82}" type="presParOf" srcId="{81F1C711-E0CD-4DE1-87E0-24D20AC2DE78}" destId="{0BFB9D58-B151-4AD2-82E4-5D65F0E4456B}" srcOrd="0" destOrd="0" presId="urn:microsoft.com/office/officeart/2005/8/layout/hierarchy2"/>
    <dgm:cxn modelId="{8B405655-A56B-4ADC-B222-C103A6962A95}" type="presParOf" srcId="{81F1C711-E0CD-4DE1-87E0-24D20AC2DE78}" destId="{E3AED1DC-CFE8-4AB6-94EB-3617BB6DFA2E}" srcOrd="1" destOrd="0" presId="urn:microsoft.com/office/officeart/2005/8/layout/hierarchy2"/>
    <dgm:cxn modelId="{D4A99715-5755-466A-AA59-BBDEA242ED63}" type="presParOf" srcId="{F52DD545-8EB3-448E-B616-8DF9915CC4BE}" destId="{AF5B8E88-4F48-40C8-A6BE-8FAD688013BC}" srcOrd="2" destOrd="0" presId="urn:microsoft.com/office/officeart/2005/8/layout/hierarchy2"/>
    <dgm:cxn modelId="{E5353947-F8E3-45B4-8704-541D4D2DF675}" type="presParOf" srcId="{AF5B8E88-4F48-40C8-A6BE-8FAD688013BC}" destId="{1EE7882B-F6F0-4627-B821-EEB9C7786ADB}" srcOrd="0" destOrd="0" presId="urn:microsoft.com/office/officeart/2005/8/layout/hierarchy2"/>
    <dgm:cxn modelId="{B3D1A358-50A7-4FCF-992A-15310018D4BE}" type="presParOf" srcId="{F52DD545-8EB3-448E-B616-8DF9915CC4BE}" destId="{2495CFF6-7815-4C40-9710-B85EE0868251}" srcOrd="3" destOrd="0" presId="urn:microsoft.com/office/officeart/2005/8/layout/hierarchy2"/>
    <dgm:cxn modelId="{701D10AD-F79B-4B2F-B2C7-150015BDBA72}" type="presParOf" srcId="{2495CFF6-7815-4C40-9710-B85EE0868251}" destId="{61AF2D71-E104-41B5-AF8F-56E29BDF7F18}" srcOrd="0" destOrd="0" presId="urn:microsoft.com/office/officeart/2005/8/layout/hierarchy2"/>
    <dgm:cxn modelId="{598315F5-EC74-431C-B7C2-5A2EAA3C05CC}" type="presParOf" srcId="{2495CFF6-7815-4C40-9710-B85EE0868251}" destId="{E8EB74B1-9A98-48B1-AA76-D5439475FEF1}" srcOrd="1" destOrd="0" presId="urn:microsoft.com/office/officeart/2005/8/layout/hierarchy2"/>
    <dgm:cxn modelId="{32D5BC20-67CF-457B-B0A2-3FD228878C03}" type="presParOf" srcId="{8DE5D92E-C0B7-47F7-BF9F-F05A1D81DF36}" destId="{F93276E6-FD16-42CB-A662-4264782C6CD4}" srcOrd="2" destOrd="0" presId="urn:microsoft.com/office/officeart/2005/8/layout/hierarchy2"/>
    <dgm:cxn modelId="{3CEC8695-7E54-4384-8768-CE1CD9935BFA}" type="presParOf" srcId="{F93276E6-FD16-42CB-A662-4264782C6CD4}" destId="{F7E7D351-7CC2-4C99-89D0-3EDE49F874EF}" srcOrd="0" destOrd="0" presId="urn:microsoft.com/office/officeart/2005/8/layout/hierarchy2"/>
    <dgm:cxn modelId="{FE42C8FC-CDDB-4049-A40B-8F8F3D79A677}" type="presParOf" srcId="{8DE5D92E-C0B7-47F7-BF9F-F05A1D81DF36}" destId="{3E224A24-FC77-49DE-9884-659766131D1F}" srcOrd="3" destOrd="0" presId="urn:microsoft.com/office/officeart/2005/8/layout/hierarchy2"/>
    <dgm:cxn modelId="{3CB0017D-F007-46B3-B5AF-B8627247A008}" type="presParOf" srcId="{3E224A24-FC77-49DE-9884-659766131D1F}" destId="{9B63D58D-B734-40E2-8BC7-B0CA7ED832D6}" srcOrd="0" destOrd="0" presId="urn:microsoft.com/office/officeart/2005/8/layout/hierarchy2"/>
    <dgm:cxn modelId="{9B002121-3AEF-4B8A-9A67-5415A42B8A00}" type="presParOf" srcId="{3E224A24-FC77-49DE-9884-659766131D1F}" destId="{847A1147-17F9-4A30-B34C-1B64EEBBF9F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E055C-2A6B-4E95-A799-A86C3EBC59C3}">
      <dsp:nvSpPr>
        <dsp:cNvPr id="0" name=""/>
        <dsp:cNvSpPr/>
      </dsp:nvSpPr>
      <dsp:spPr>
        <a:xfrm>
          <a:off x="175" y="2100813"/>
          <a:ext cx="1617045" cy="808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是否选中标签</a:t>
          </a:r>
          <a:endParaRPr lang="zh-CN" altLang="en-US" sz="1900" kern="1200" dirty="0"/>
        </a:p>
      </dsp:txBody>
      <dsp:txXfrm>
        <a:off x="23856" y="2124494"/>
        <a:ext cx="1569683" cy="761160"/>
      </dsp:txXfrm>
    </dsp:sp>
    <dsp:sp modelId="{B58D6AC8-3A86-420F-A289-E0D6C7829A6B}">
      <dsp:nvSpPr>
        <dsp:cNvPr id="0" name=""/>
        <dsp:cNvSpPr/>
      </dsp:nvSpPr>
      <dsp:spPr>
        <a:xfrm rot="17692822">
          <a:off x="1171935" y="1793200"/>
          <a:ext cx="1537389" cy="29047"/>
        </a:xfrm>
        <a:custGeom>
          <a:avLst/>
          <a:gdLst/>
          <a:ahLst/>
          <a:cxnLst/>
          <a:rect l="0" t="0" r="0" b="0"/>
          <a:pathLst>
            <a:path>
              <a:moveTo>
                <a:pt x="0" y="14523"/>
              </a:moveTo>
              <a:lnTo>
                <a:pt x="1537389" y="14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2195" y="1769289"/>
        <a:ext cx="76869" cy="76869"/>
      </dsp:txXfrm>
    </dsp:sp>
    <dsp:sp modelId="{DCDCF209-84B9-4B2E-AAF4-6C3D63E4D290}">
      <dsp:nvSpPr>
        <dsp:cNvPr id="0" name=""/>
        <dsp:cNvSpPr/>
      </dsp:nvSpPr>
      <dsp:spPr>
        <a:xfrm>
          <a:off x="2264038" y="706111"/>
          <a:ext cx="1617045" cy="808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判断是否有！</a:t>
          </a:r>
          <a:r>
            <a:rPr lang="en-US" altLang="zh-CN" sz="1900" kern="1200" dirty="0" smtClean="0"/>
            <a:t>Important</a:t>
          </a:r>
          <a:endParaRPr lang="zh-CN" altLang="en-US" sz="1900" kern="1200" dirty="0"/>
        </a:p>
      </dsp:txBody>
      <dsp:txXfrm>
        <a:off x="2287719" y="729792"/>
        <a:ext cx="1569683" cy="761160"/>
      </dsp:txXfrm>
    </dsp:sp>
    <dsp:sp modelId="{AEF95425-254E-40B2-BE5C-0AAE79EE454D}">
      <dsp:nvSpPr>
        <dsp:cNvPr id="0" name=""/>
        <dsp:cNvSpPr/>
      </dsp:nvSpPr>
      <dsp:spPr>
        <a:xfrm rot="19457599">
          <a:off x="3806213" y="863399"/>
          <a:ext cx="796559" cy="29047"/>
        </a:xfrm>
        <a:custGeom>
          <a:avLst/>
          <a:gdLst/>
          <a:ahLst/>
          <a:cxnLst/>
          <a:rect l="0" t="0" r="0" b="0"/>
          <a:pathLst>
            <a:path>
              <a:moveTo>
                <a:pt x="0" y="14523"/>
              </a:moveTo>
              <a:lnTo>
                <a:pt x="796559" y="145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4579" y="858009"/>
        <a:ext cx="39827" cy="39827"/>
      </dsp:txXfrm>
    </dsp:sp>
    <dsp:sp modelId="{529EDA5A-3DC2-4ED3-94B1-AFF19418684C}">
      <dsp:nvSpPr>
        <dsp:cNvPr id="0" name=""/>
        <dsp:cNvSpPr/>
      </dsp:nvSpPr>
      <dsp:spPr>
        <a:xfrm>
          <a:off x="4527902" y="241211"/>
          <a:ext cx="1617045" cy="808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以！</a:t>
          </a:r>
          <a:r>
            <a:rPr lang="en-US" altLang="zh-CN" sz="1900" kern="1200" dirty="0" smtClean="0"/>
            <a:t>Important</a:t>
          </a:r>
          <a:r>
            <a:rPr lang="zh-CN" altLang="en-US" sz="1900" kern="1200" dirty="0" smtClean="0"/>
            <a:t>的样式为准</a:t>
          </a:r>
          <a:endParaRPr lang="zh-CN" altLang="en-US" sz="1900" kern="1200" dirty="0"/>
        </a:p>
      </dsp:txBody>
      <dsp:txXfrm>
        <a:off x="4551583" y="264892"/>
        <a:ext cx="1569683" cy="761160"/>
      </dsp:txXfrm>
    </dsp:sp>
    <dsp:sp modelId="{85BACFDF-5240-47FA-90BF-E8A2B0FCC254}">
      <dsp:nvSpPr>
        <dsp:cNvPr id="0" name=""/>
        <dsp:cNvSpPr/>
      </dsp:nvSpPr>
      <dsp:spPr>
        <a:xfrm rot="2142401">
          <a:off x="3806213" y="1328299"/>
          <a:ext cx="796559" cy="29047"/>
        </a:xfrm>
        <a:custGeom>
          <a:avLst/>
          <a:gdLst/>
          <a:ahLst/>
          <a:cxnLst/>
          <a:rect l="0" t="0" r="0" b="0"/>
          <a:pathLst>
            <a:path>
              <a:moveTo>
                <a:pt x="0" y="14523"/>
              </a:moveTo>
              <a:lnTo>
                <a:pt x="796559" y="145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4579" y="1322909"/>
        <a:ext cx="39827" cy="39827"/>
      </dsp:txXfrm>
    </dsp:sp>
    <dsp:sp modelId="{08324774-1F05-4296-839C-1BD81CE8D7D4}">
      <dsp:nvSpPr>
        <dsp:cNvPr id="0" name=""/>
        <dsp:cNvSpPr/>
      </dsp:nvSpPr>
      <dsp:spPr>
        <a:xfrm>
          <a:off x="4527902" y="1171012"/>
          <a:ext cx="1617045" cy="808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比较权值是否相等</a:t>
          </a:r>
          <a:endParaRPr lang="zh-CN" altLang="en-US" sz="1900" kern="1200" dirty="0"/>
        </a:p>
      </dsp:txBody>
      <dsp:txXfrm>
        <a:off x="4551583" y="1194693"/>
        <a:ext cx="1569683" cy="761160"/>
      </dsp:txXfrm>
    </dsp:sp>
    <dsp:sp modelId="{5CCE59DC-F3B1-48D8-9DDE-D309B95869AC}">
      <dsp:nvSpPr>
        <dsp:cNvPr id="0" name=""/>
        <dsp:cNvSpPr/>
      </dsp:nvSpPr>
      <dsp:spPr>
        <a:xfrm rot="19457599">
          <a:off x="6070077" y="1328299"/>
          <a:ext cx="796559" cy="29047"/>
        </a:xfrm>
        <a:custGeom>
          <a:avLst/>
          <a:gdLst/>
          <a:ahLst/>
          <a:cxnLst/>
          <a:rect l="0" t="0" r="0" b="0"/>
          <a:pathLst>
            <a:path>
              <a:moveTo>
                <a:pt x="0" y="14523"/>
              </a:moveTo>
              <a:lnTo>
                <a:pt x="796559" y="145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448443" y="1322909"/>
        <a:ext cx="39827" cy="39827"/>
      </dsp:txXfrm>
    </dsp:sp>
    <dsp:sp modelId="{71723090-8B0C-44D8-A80D-DAB03D8866C2}">
      <dsp:nvSpPr>
        <dsp:cNvPr id="0" name=""/>
        <dsp:cNvSpPr/>
      </dsp:nvSpPr>
      <dsp:spPr>
        <a:xfrm>
          <a:off x="6791766" y="706111"/>
          <a:ext cx="1617045" cy="808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以最后定义的样式为准</a:t>
          </a:r>
          <a:endParaRPr lang="zh-CN" altLang="en-US" sz="1900" kern="1200" dirty="0"/>
        </a:p>
      </dsp:txBody>
      <dsp:txXfrm>
        <a:off x="6815447" y="729792"/>
        <a:ext cx="1569683" cy="761160"/>
      </dsp:txXfrm>
    </dsp:sp>
    <dsp:sp modelId="{154FDCA8-B440-41C1-BB41-EB0CC57F96B0}">
      <dsp:nvSpPr>
        <dsp:cNvPr id="0" name=""/>
        <dsp:cNvSpPr/>
      </dsp:nvSpPr>
      <dsp:spPr>
        <a:xfrm rot="2142401">
          <a:off x="6070077" y="1793200"/>
          <a:ext cx="796559" cy="29047"/>
        </a:xfrm>
        <a:custGeom>
          <a:avLst/>
          <a:gdLst/>
          <a:ahLst/>
          <a:cxnLst/>
          <a:rect l="0" t="0" r="0" b="0"/>
          <a:pathLst>
            <a:path>
              <a:moveTo>
                <a:pt x="0" y="14523"/>
              </a:moveTo>
              <a:lnTo>
                <a:pt x="796559" y="145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448443" y="1787810"/>
        <a:ext cx="39827" cy="39827"/>
      </dsp:txXfrm>
    </dsp:sp>
    <dsp:sp modelId="{E9949AE1-66A9-4C70-A519-9B1660397EFE}">
      <dsp:nvSpPr>
        <dsp:cNvPr id="0" name=""/>
        <dsp:cNvSpPr/>
      </dsp:nvSpPr>
      <dsp:spPr>
        <a:xfrm>
          <a:off x="6791766" y="1635913"/>
          <a:ext cx="1617045" cy="808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以权值大的样式为准</a:t>
          </a:r>
          <a:endParaRPr lang="zh-CN" altLang="en-US" sz="1900" kern="1200" dirty="0"/>
        </a:p>
      </dsp:txBody>
      <dsp:txXfrm>
        <a:off x="6815447" y="1659594"/>
        <a:ext cx="1569683" cy="761160"/>
      </dsp:txXfrm>
    </dsp:sp>
    <dsp:sp modelId="{D50F565B-044B-468A-8A97-798164FFFD66}">
      <dsp:nvSpPr>
        <dsp:cNvPr id="0" name=""/>
        <dsp:cNvSpPr/>
      </dsp:nvSpPr>
      <dsp:spPr>
        <a:xfrm rot="3907178">
          <a:off x="1171935" y="3187901"/>
          <a:ext cx="1537389" cy="29047"/>
        </a:xfrm>
        <a:custGeom>
          <a:avLst/>
          <a:gdLst/>
          <a:ahLst/>
          <a:cxnLst/>
          <a:rect l="0" t="0" r="0" b="0"/>
          <a:pathLst>
            <a:path>
              <a:moveTo>
                <a:pt x="0" y="14523"/>
              </a:moveTo>
              <a:lnTo>
                <a:pt x="1537389" y="14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2195" y="3163991"/>
        <a:ext cx="76869" cy="76869"/>
      </dsp:txXfrm>
    </dsp:sp>
    <dsp:sp modelId="{AFA79823-2E11-474C-B7FC-4E9379C47F4E}">
      <dsp:nvSpPr>
        <dsp:cNvPr id="0" name=""/>
        <dsp:cNvSpPr/>
      </dsp:nvSpPr>
      <dsp:spPr>
        <a:xfrm>
          <a:off x="2264038" y="3495515"/>
          <a:ext cx="1617045" cy="808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比较标签的位置是否相同</a:t>
          </a:r>
          <a:endParaRPr lang="zh-CN" altLang="en-US" sz="1900" kern="1200" dirty="0"/>
        </a:p>
      </dsp:txBody>
      <dsp:txXfrm>
        <a:off x="2287719" y="3519196"/>
        <a:ext cx="1569683" cy="761160"/>
      </dsp:txXfrm>
    </dsp:sp>
    <dsp:sp modelId="{E5D84F55-F06E-4901-981B-78906216A694}">
      <dsp:nvSpPr>
        <dsp:cNvPr id="0" name=""/>
        <dsp:cNvSpPr/>
      </dsp:nvSpPr>
      <dsp:spPr>
        <a:xfrm rot="19457599">
          <a:off x="3806213" y="3652802"/>
          <a:ext cx="796559" cy="29047"/>
        </a:xfrm>
        <a:custGeom>
          <a:avLst/>
          <a:gdLst/>
          <a:ahLst/>
          <a:cxnLst/>
          <a:rect l="0" t="0" r="0" b="0"/>
          <a:pathLst>
            <a:path>
              <a:moveTo>
                <a:pt x="0" y="14523"/>
              </a:moveTo>
              <a:lnTo>
                <a:pt x="796559" y="145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4579" y="3647412"/>
        <a:ext cx="39827" cy="39827"/>
      </dsp:txXfrm>
    </dsp:sp>
    <dsp:sp modelId="{B9FD284C-D6B7-4A6F-AFC3-9289B7B27391}">
      <dsp:nvSpPr>
        <dsp:cNvPr id="0" name=""/>
        <dsp:cNvSpPr/>
      </dsp:nvSpPr>
      <dsp:spPr>
        <a:xfrm>
          <a:off x="4527902" y="3030614"/>
          <a:ext cx="1617045" cy="808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比较权值是否相等</a:t>
          </a:r>
          <a:endParaRPr lang="zh-CN" altLang="en-US" sz="1900" kern="1200" dirty="0"/>
        </a:p>
      </dsp:txBody>
      <dsp:txXfrm>
        <a:off x="4551583" y="3054295"/>
        <a:ext cx="1569683" cy="761160"/>
      </dsp:txXfrm>
    </dsp:sp>
    <dsp:sp modelId="{DCD66668-031C-4148-9D03-E6B97E4009DE}">
      <dsp:nvSpPr>
        <dsp:cNvPr id="0" name=""/>
        <dsp:cNvSpPr/>
      </dsp:nvSpPr>
      <dsp:spPr>
        <a:xfrm rot="19457599">
          <a:off x="6070077" y="3187901"/>
          <a:ext cx="796559" cy="29047"/>
        </a:xfrm>
        <a:custGeom>
          <a:avLst/>
          <a:gdLst/>
          <a:ahLst/>
          <a:cxnLst/>
          <a:rect l="0" t="0" r="0" b="0"/>
          <a:pathLst>
            <a:path>
              <a:moveTo>
                <a:pt x="0" y="14523"/>
              </a:moveTo>
              <a:lnTo>
                <a:pt x="796559" y="145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448443" y="3182511"/>
        <a:ext cx="39827" cy="39827"/>
      </dsp:txXfrm>
    </dsp:sp>
    <dsp:sp modelId="{0BFB9D58-B151-4AD2-82E4-5D65F0E4456B}">
      <dsp:nvSpPr>
        <dsp:cNvPr id="0" name=""/>
        <dsp:cNvSpPr/>
      </dsp:nvSpPr>
      <dsp:spPr>
        <a:xfrm>
          <a:off x="6791766" y="2565714"/>
          <a:ext cx="1617045" cy="808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以最后定义的样式为准</a:t>
          </a:r>
          <a:endParaRPr lang="zh-CN" altLang="en-US" sz="1900" kern="1200" dirty="0"/>
        </a:p>
      </dsp:txBody>
      <dsp:txXfrm>
        <a:off x="6815447" y="2589395"/>
        <a:ext cx="1569683" cy="761160"/>
      </dsp:txXfrm>
    </dsp:sp>
    <dsp:sp modelId="{AF5B8E88-4F48-40C8-A6BE-8FAD688013BC}">
      <dsp:nvSpPr>
        <dsp:cNvPr id="0" name=""/>
        <dsp:cNvSpPr/>
      </dsp:nvSpPr>
      <dsp:spPr>
        <a:xfrm rot="2142401">
          <a:off x="6070077" y="3652802"/>
          <a:ext cx="796559" cy="29047"/>
        </a:xfrm>
        <a:custGeom>
          <a:avLst/>
          <a:gdLst/>
          <a:ahLst/>
          <a:cxnLst/>
          <a:rect l="0" t="0" r="0" b="0"/>
          <a:pathLst>
            <a:path>
              <a:moveTo>
                <a:pt x="0" y="14523"/>
              </a:moveTo>
              <a:lnTo>
                <a:pt x="796559" y="145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448443" y="3647412"/>
        <a:ext cx="39827" cy="39827"/>
      </dsp:txXfrm>
    </dsp:sp>
    <dsp:sp modelId="{61AF2D71-E104-41B5-AF8F-56E29BDF7F18}">
      <dsp:nvSpPr>
        <dsp:cNvPr id="0" name=""/>
        <dsp:cNvSpPr/>
      </dsp:nvSpPr>
      <dsp:spPr>
        <a:xfrm>
          <a:off x="6791766" y="3495515"/>
          <a:ext cx="1617045" cy="808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以权值大的样式为准</a:t>
          </a:r>
          <a:endParaRPr lang="zh-CN" altLang="en-US" sz="1900" kern="1200" dirty="0"/>
        </a:p>
      </dsp:txBody>
      <dsp:txXfrm>
        <a:off x="6815447" y="3519196"/>
        <a:ext cx="1569683" cy="761160"/>
      </dsp:txXfrm>
    </dsp:sp>
    <dsp:sp modelId="{F93276E6-FD16-42CB-A662-4264782C6CD4}">
      <dsp:nvSpPr>
        <dsp:cNvPr id="0" name=""/>
        <dsp:cNvSpPr/>
      </dsp:nvSpPr>
      <dsp:spPr>
        <a:xfrm rot="2142401">
          <a:off x="3806213" y="4117703"/>
          <a:ext cx="796559" cy="29047"/>
        </a:xfrm>
        <a:custGeom>
          <a:avLst/>
          <a:gdLst/>
          <a:ahLst/>
          <a:cxnLst/>
          <a:rect l="0" t="0" r="0" b="0"/>
          <a:pathLst>
            <a:path>
              <a:moveTo>
                <a:pt x="0" y="14523"/>
              </a:moveTo>
              <a:lnTo>
                <a:pt x="796559" y="145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4579" y="4112313"/>
        <a:ext cx="39827" cy="39827"/>
      </dsp:txXfrm>
    </dsp:sp>
    <dsp:sp modelId="{9B63D58D-B734-40E2-8BC7-B0CA7ED832D6}">
      <dsp:nvSpPr>
        <dsp:cNvPr id="0" name=""/>
        <dsp:cNvSpPr/>
      </dsp:nvSpPr>
      <dsp:spPr>
        <a:xfrm>
          <a:off x="4527902" y="3960415"/>
          <a:ext cx="1617045" cy="808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以位置靠近的样式为准</a:t>
          </a:r>
          <a:endParaRPr lang="zh-CN" altLang="en-US" sz="1900" kern="1200" dirty="0"/>
        </a:p>
      </dsp:txBody>
      <dsp:txXfrm>
        <a:off x="4551583" y="3984096"/>
        <a:ext cx="1569683" cy="761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5F1AC-C26B-4E56-9808-8FC7660A3A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548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41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样式如何在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中应用，引入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标签</a:t>
            </a:r>
            <a:r>
              <a:rPr lang="zh-CN" altLang="en-US" baseline="0" dirty="0" smtClean="0"/>
              <a:t>的应用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、讲解</a:t>
            </a:r>
            <a:r>
              <a:rPr lang="en-US" altLang="zh-CN" baseline="0" dirty="0" smtClean="0"/>
              <a:t>style</a:t>
            </a:r>
            <a:r>
              <a:rPr lang="zh-CN" altLang="en-US" baseline="0" dirty="0" smtClean="0"/>
              <a:t>标签</a:t>
            </a:r>
            <a:r>
              <a:rPr lang="zh-CN" altLang="en-US" b="0" baseline="0" dirty="0" smtClean="0"/>
              <a:t>，说明</a:t>
            </a:r>
            <a:r>
              <a:rPr lang="en-US" altLang="zh-CN" b="0" dirty="0" smtClean="0">
                <a:solidFill>
                  <a:srgbClr val="FF0000"/>
                </a:solidFill>
              </a:rPr>
              <a:t>type=“text/</a:t>
            </a:r>
            <a:r>
              <a:rPr lang="en-US" altLang="zh-CN" b="0" dirty="0" err="1" smtClean="0">
                <a:solidFill>
                  <a:srgbClr val="FF0000"/>
                </a:solidFill>
              </a:rPr>
              <a:t>css</a:t>
            </a:r>
            <a:r>
              <a:rPr lang="zh-CN" altLang="en-US" b="0" dirty="0" smtClean="0">
                <a:solidFill>
                  <a:srgbClr val="FF0000"/>
                </a:solidFill>
              </a:rPr>
              <a:t>的用法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</a:rPr>
              <a:t>3</a:t>
            </a:r>
            <a:r>
              <a:rPr lang="zh-CN" altLang="en-US" b="0" dirty="0" smtClean="0">
                <a:solidFill>
                  <a:srgbClr val="FF0000"/>
                </a:solidFill>
              </a:rPr>
              <a:t>、说明</a:t>
            </a:r>
            <a:r>
              <a:rPr lang="en-US" altLang="zh-CN" b="0" dirty="0" smtClean="0">
                <a:solidFill>
                  <a:srgbClr val="FF0000"/>
                </a:solidFill>
              </a:rPr>
              <a:t>style</a:t>
            </a:r>
            <a:r>
              <a:rPr lang="zh-CN" altLang="en-US" b="0" dirty="0" smtClean="0">
                <a:solidFill>
                  <a:srgbClr val="FF0000"/>
                </a:solidFill>
              </a:rPr>
              <a:t>标签</a:t>
            </a:r>
            <a:r>
              <a:rPr lang="zh-CN" altLang="en-US" b="0" baseline="0" dirty="0" smtClean="0">
                <a:solidFill>
                  <a:srgbClr val="FF0000"/>
                </a:solidFill>
              </a:rPr>
              <a:t>在</a:t>
            </a:r>
            <a:r>
              <a:rPr lang="en-US" altLang="zh-CN" b="0" baseline="0" dirty="0" smtClean="0">
                <a:solidFill>
                  <a:srgbClr val="FF0000"/>
                </a:solidFill>
              </a:rPr>
              <a:t>HTML</a:t>
            </a:r>
            <a:r>
              <a:rPr lang="zh-CN" altLang="en-US" b="0" baseline="0" dirty="0" smtClean="0">
                <a:solidFill>
                  <a:srgbClr val="FF0000"/>
                </a:solidFill>
              </a:rPr>
              <a:t>文档中的位置，在</a:t>
            </a:r>
            <a:r>
              <a:rPr lang="en-US" altLang="zh-CN" b="0" baseline="0" dirty="0" smtClean="0">
                <a:solidFill>
                  <a:srgbClr val="FF0000"/>
                </a:solidFill>
              </a:rPr>
              <a:t>&lt;head&gt;</a:t>
            </a:r>
            <a:r>
              <a:rPr lang="zh-CN" altLang="en-US" b="0" baseline="0" dirty="0" smtClean="0">
                <a:solidFill>
                  <a:srgbClr val="FF0000"/>
                </a:solidFill>
              </a:rPr>
              <a:t>与</a:t>
            </a:r>
            <a:r>
              <a:rPr lang="en-US" altLang="zh-CN" b="0" baseline="0" dirty="0" smtClean="0">
                <a:solidFill>
                  <a:srgbClr val="FF0000"/>
                </a:solidFill>
              </a:rPr>
              <a:t>&lt;/head&gt;</a:t>
            </a:r>
            <a:r>
              <a:rPr lang="zh-CN" altLang="en-US" b="0" baseline="0" dirty="0" smtClean="0">
                <a:solidFill>
                  <a:srgbClr val="FF0000"/>
                </a:solidFill>
              </a:rPr>
              <a:t>之间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97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介绍在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样式表有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种方法即可，后面详细讲解各种方法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4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、讲解使用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属性在标签</a:t>
            </a:r>
            <a:r>
              <a:rPr lang="zh-CN" altLang="en-US" baseline="0" dirty="0" smtClean="0"/>
              <a:t>中引入</a:t>
            </a:r>
            <a:r>
              <a:rPr lang="en-US" altLang="zh-CN" baseline="0" dirty="0" smtClean="0"/>
              <a:t>CSS</a:t>
            </a:r>
            <a:r>
              <a:rPr lang="zh-CN" altLang="en-US" baseline="0" dirty="0" smtClean="0"/>
              <a:t>样式的用法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、说明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使用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style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属性设置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样式仅对当前的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标签起作为，并且是写在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标签中的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、总结说明这种方式不能起到内容与表现相分离，本质上没有体现出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的优势，因此不推荐使用。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914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、讲解什么是内部样式表，说明前面的例子全部都是使用了内部样式表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、讲解使用内部样式表的优点和缺点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、最后总结引出外部样式表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695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、讲解什么是外部样式表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、介绍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引入外部样式表的两种方法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089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、讲解使用</a:t>
            </a:r>
            <a:r>
              <a:rPr lang="en-US" altLang="zh-CN" dirty="0" smtClean="0"/>
              <a:t>&lt;link&gt;</a:t>
            </a:r>
            <a:r>
              <a:rPr lang="zh-CN" altLang="en-US" dirty="0" smtClean="0"/>
              <a:t>标签链接外部样式表，并讲解各参数的含义，</a:t>
            </a:r>
            <a:r>
              <a:rPr lang="en-US" altLang="zh-CN" dirty="0" smtClean="0"/>
              <a:t>&lt;link&gt;</a:t>
            </a:r>
            <a:r>
              <a:rPr lang="zh-CN" altLang="en-US" dirty="0" smtClean="0"/>
              <a:t>标签必须放在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标签中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、讲解外部样式表的优点，在网站中的广泛应用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840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zh-CN" altLang="en-US" b="0" dirty="0" smtClean="0"/>
              <a:t>使用</a:t>
            </a:r>
            <a:r>
              <a:rPr lang="en-US" altLang="zh-CN" sz="10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@import</a:t>
            </a:r>
            <a:r>
              <a:rPr lang="zh-CN" altLang="en-US" sz="10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导入</a:t>
            </a:r>
            <a:r>
              <a:rPr lang="zh-CN" altLang="en-US" b="0" dirty="0" smtClean="0"/>
              <a:t>外部样式</a:t>
            </a:r>
            <a:r>
              <a:rPr lang="zh-CN" altLang="en-US" dirty="0" smtClean="0"/>
              <a:t>表，讲解各参数的含义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、然后演示示例，把示例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中的链接外部样式表方法修改为导入外部样式表的方法，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762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&lt;link/&gt;</a:t>
            </a:r>
            <a:r>
              <a:rPr lang="zh-CN" altLang="en-US" dirty="0" smtClean="0"/>
              <a:t>标签是属于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范畴的，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是属于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中特有的。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&lt;link/&gt;</a:t>
            </a:r>
            <a:r>
              <a:rPr lang="zh-CN" altLang="en-US" dirty="0" smtClean="0"/>
              <a:t>链接的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是客户端浏览网页时先将外部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文件加载到网页当中，然后再进行编译显示，所以这种情况下显示出来的网页与用户预期的效果一样，即使网速再慢也一样的效果。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导入的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文件，客户端在浏览网页时是先将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结构呈现出来，再把外部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文件加载到网页当中，当然最终的效果也与使用</a:t>
            </a:r>
            <a:r>
              <a:rPr lang="en-US" altLang="zh-CN" dirty="0" smtClean="0"/>
              <a:t>&lt;link/&gt;</a:t>
            </a:r>
            <a:r>
              <a:rPr lang="zh-CN" altLang="en-US" dirty="0" smtClean="0"/>
              <a:t>链接文件效果一样，只是当网速较慢时会先显示没有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统一布局的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网页，这样就会给用户很不好的感觉。这个也是现在目前大多少网站采用链接外部样式表的主要原因。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、由于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是属于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中特有的，因此对于不兼容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的浏览器来说就是无效的。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66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394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小结：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、标签选择器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、类选择器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、复合选择器（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9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052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、首先介绍三种选择器，然后说明之前使用的标签选择器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、强调标签选择器的不足是标签无法多样化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、标签选择器的适用场合是所有的某种标签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33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、讲解一些特殊的实现效果，单纯使用标签选择器不能实现，从而引出类选择器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、对比标签选择器进行讲解，强调选择器名称不一样，再讲解如何在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标签中应用类选择器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、最后演示示例，边演示边讲解，演示如何在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中创建类选择器，以及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如何应用类选择器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、类选择器的适用场合是部分的某种标签，或者具有共性的不同标签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、强调一个标签可以使用多个类样式，中间用空格隔开；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8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、对比类选对器和标签选择器讲解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选择器的语法结构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选择器的适用场合是唯一的一个元素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、最后演示示例，边演示边讲解，演示如何在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选择器，以及在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如何设置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，最后在浏览器中查看页面效果，说明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选择器如何应用到对应的标签中，以及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选择器在网页中的应用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baseline="0" dirty="0" smtClean="0"/>
              <a:t>强调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属性有两个作用，一个是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选择器，另外一个是元素的标识，用于</a:t>
            </a:r>
            <a:r>
              <a:rPr lang="en-US" altLang="zh-CN" baseline="0" dirty="0" err="1" smtClean="0"/>
              <a:t>Javascript</a:t>
            </a:r>
            <a:r>
              <a:rPr lang="zh-CN" altLang="en-US" baseline="0" dirty="0" smtClean="0"/>
              <a:t>开发</a:t>
            </a:r>
            <a:endParaRPr lang="en-US" altLang="zh-CN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、强调一个标签只能使用一个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样式，这是与</a:t>
            </a:r>
            <a:r>
              <a:rPr lang="en-US" altLang="zh-CN" baseline="0" dirty="0" smtClean="0"/>
              <a:t>class</a:t>
            </a:r>
            <a:r>
              <a:rPr lang="zh-CN" altLang="en-US" baseline="0" dirty="0" smtClean="0"/>
              <a:t>类样式的区别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081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485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、讲解什么是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复合选择器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、简单说明一下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复合选</a:t>
            </a:r>
            <a:r>
              <a:rPr lang="zh-CN" altLang="en-US" baseline="0" dirty="0" smtClean="0"/>
              <a:t>择器的用法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11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标签对比讲解，讲解什么是后代选择器，强调嵌套关系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、强调后代不一定是儿子，可以多层之间关联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baseline="0" dirty="0" smtClean="0"/>
              <a:t>演示示例，讲解如何创建一个后代选择器（空格），后代选择器如何应用于</a:t>
            </a:r>
            <a:r>
              <a:rPr lang="en-US" altLang="zh-CN" baseline="0" dirty="0" smtClean="0"/>
              <a:t>HTML</a:t>
            </a:r>
            <a:r>
              <a:rPr lang="zh-CN" altLang="en-US" baseline="0" dirty="0" smtClean="0"/>
              <a:t>中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、强调后代只是表明元素层级关系，不限于标签选择器，可以使用标签、类和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多种选择器</a:t>
            </a:r>
            <a:endParaRPr lang="en-US" altLang="zh-CN" baseline="0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、后代选择器适用场合是某个选择器的部分元素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、强调此处的空格和前面标签使用类样式的空格不同，一个是定义样式，一个是使用样式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40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、与后代选择器对比讲解，讲解什么是交集选择器，交集选择器的特点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、演示示例，边演示边讲解，讲解如何创建交集选择器，以及交集选择器如何应用于</a:t>
            </a:r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、演示页面效果，讲解交集选择器在网页中的应用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、强调交集和后代的区别（空格）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、交集选择器适用场合是某个标签选择器的部分类样式元素，强调前面的标签名写不写关系到样式的权重。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929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、与交集选择器、后代选择器对比讲解，讲解并集选择器如何创建，它的特点和作用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、演示示例，边演示边讲解，演示如何创建并集选择器，以及如何作用于页面，最后在浏览器中查看并集选择器的显示效果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、并集选择器适用场合是，具有共性样式值的多种选择器，主要作用是简化样式代码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996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、用*表示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、强调适用场合是所有的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、强调性能较低，不建议使用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941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小结：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、继承性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、层叠性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9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补充思维导图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10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、讲解什么是继承，简单介绍即可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、演示示例，直接在</a:t>
            </a:r>
            <a:r>
              <a:rPr lang="en-US" altLang="zh-CN" dirty="0" smtClean="0"/>
              <a:t>Dreamweaver</a:t>
            </a:r>
            <a:r>
              <a:rPr lang="zh-CN" altLang="en-US" dirty="0" smtClean="0"/>
              <a:t>中打开示例，讲解标签的嵌套关系，同时与标签的继承关系图对比讲解标签的继承关系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、最后在浏览器中打开查看页面效果，再根据效果图讲解继承的关系，也可以把效果图与标签继承关系图对比讲解，加深学员对继承的理解，便于在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中使用后代选择器制作各种页面效果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986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继承对父标签和子标签</a:t>
            </a:r>
            <a:r>
              <a:rPr lang="zh-CN" altLang="en-US" baseline="0" dirty="0" smtClean="0"/>
              <a:t>的作用，两者是否可以相互影响等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、演示示例，边演示边讲解，最后在浏览器中查看页面效果，根据效果图验证讲解</a:t>
            </a:r>
            <a:r>
              <a:rPr lang="en-US" altLang="zh-CN" baseline="0" dirty="0" smtClean="0"/>
              <a:t>CSS</a:t>
            </a:r>
            <a:r>
              <a:rPr lang="zh-CN" altLang="en-US" baseline="0" dirty="0" smtClean="0"/>
              <a:t>代码，说明继承的</a:t>
            </a:r>
            <a:r>
              <a:rPr lang="en-US" altLang="zh-CN" baseline="0" dirty="0" smtClean="0"/>
              <a:t>CSS</a:t>
            </a:r>
            <a:r>
              <a:rPr lang="zh-CN" altLang="en-US" baseline="0" dirty="0" smtClean="0"/>
              <a:t>应用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、强调继承不止于父子之间，可以在祖先和后代之间</a:t>
            </a:r>
            <a:endParaRPr lang="en-US" altLang="zh-CN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、强调只有文字颜色一类的样式（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color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text-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开头的、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line-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开头的、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font-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开头的</a:t>
            </a:r>
            <a:r>
              <a:rPr lang="zh-CN" altLang="en-US" baseline="0" dirty="0" smtClean="0"/>
              <a:t>）可以继承，盒子、定位布局的样式不能继承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783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、讲解层叠特性的概念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、介绍多样式设置产生的两种情况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4586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、讲解计算规则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、不考虑个十百的进位问题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、权重相同时的处理规则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7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、讲解选择器没有显式匹配时，使用的样式是继承的，权重为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、当权重为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时，看选择器的描述的标签的位置，最靠近的为准；一样近时再计算权重，以大的为准，一样大时，根据上下顺序来定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、强调！</a:t>
            </a:r>
            <a:r>
              <a:rPr lang="en-US" altLang="zh-CN" dirty="0" smtClean="0"/>
              <a:t>Important</a:t>
            </a:r>
            <a:r>
              <a:rPr lang="zh-CN" altLang="en-US" dirty="0" smtClean="0"/>
              <a:t>的语法，只针对具体的样式，不影响整个选择器的权重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、强调！</a:t>
            </a:r>
            <a:r>
              <a:rPr lang="en-US" altLang="zh-CN" dirty="0" smtClean="0"/>
              <a:t>Important</a:t>
            </a:r>
            <a:r>
              <a:rPr lang="zh-CN" altLang="en-US" dirty="0" smtClean="0"/>
              <a:t>具有最高权重，但是对继承性的样式权重无效</a:t>
            </a:r>
            <a:endParaRPr lang="en-US" altLang="zh-CN" dirty="0" smtClean="0"/>
          </a:p>
          <a:p>
            <a:r>
              <a:rPr lang="zh-CN" altLang="en-US" dirty="0" smtClean="0"/>
              <a:t>练习题：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head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meta </a:t>
            </a:r>
            <a:r>
              <a:rPr lang="en-US" altLang="zh-CN" dirty="0" smtClean="0"/>
              <a:t>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"Content-Type" </a:t>
            </a:r>
            <a:r>
              <a:rPr lang="en-US" altLang="zh-CN" dirty="0" smtClean="0"/>
              <a:t>content=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"text/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html;charset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=UTF-8"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title</a:t>
            </a:r>
            <a:r>
              <a:rPr lang="en-US" altLang="zh-CN" dirty="0" smtClean="0"/>
              <a:t>&gt;Document&lt;/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title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style </a:t>
            </a:r>
            <a:r>
              <a:rPr lang="en-US" altLang="zh-CN" dirty="0" smtClean="0"/>
              <a:t>type=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"text/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#box1 </a:t>
            </a:r>
            <a:r>
              <a:rPr lang="en-US" altLang="zh-CN" dirty="0" smtClean="0"/>
              <a:t>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c2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en-US" altLang="zh-CN" dirty="0" err="1" smtClean="0"/>
              <a:t>color: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!important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}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#box2 </a:t>
            </a:r>
            <a:r>
              <a:rPr lang="en-US" altLang="zh-CN" dirty="0" smtClean="0"/>
              <a:t>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c3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color: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blue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style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head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body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div </a:t>
            </a:r>
            <a:r>
              <a:rPr lang="en-US" altLang="zh-CN" dirty="0" smtClean="0"/>
              <a:t>id=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"box1" </a:t>
            </a:r>
            <a:r>
              <a:rPr lang="en-US" altLang="zh-CN" dirty="0" smtClean="0"/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"c1"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div </a:t>
            </a:r>
            <a:r>
              <a:rPr lang="en-US" altLang="zh-CN" dirty="0" smtClean="0"/>
              <a:t>id=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"box2" </a:t>
            </a:r>
            <a:r>
              <a:rPr lang="en-US" altLang="zh-CN" dirty="0" smtClean="0"/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"c2"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div </a:t>
            </a:r>
            <a:r>
              <a:rPr lang="en-US" altLang="zh-CN" dirty="0" smtClean="0"/>
              <a:t>id=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"box3" </a:t>
            </a:r>
            <a:r>
              <a:rPr lang="en-US" altLang="zh-CN" dirty="0" smtClean="0"/>
              <a:t>class=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"c3"</a:t>
            </a:r>
            <a:r>
              <a:rPr lang="en-US" altLang="zh-CN" dirty="0" smtClean="0"/>
              <a:t>&gt;&lt;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我应该是啥颜色呢？</a:t>
            </a: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lang="en-US" altLang="zh-CN" dirty="0" smtClean="0"/>
              <a:t>&gt;&lt;/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div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body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937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29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补充思维导图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05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小结：</a:t>
            </a:r>
            <a:endParaRPr lang="en-US" altLang="zh-CN" dirty="0" smtClean="0"/>
          </a:p>
          <a:p>
            <a:r>
              <a:rPr lang="en-US" altLang="zh-CN" dirty="0" smtClean="0"/>
              <a:t>1.CSS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en-US" altLang="zh-CN" dirty="0" smtClean="0"/>
              <a:t>2.CSS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r>
              <a:rPr lang="en-US" altLang="zh-CN" dirty="0" smtClean="0"/>
              <a:t>3.CSS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8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、首先介绍什么是</a:t>
            </a:r>
            <a:r>
              <a:rPr lang="en-US" altLang="zh-CN" dirty="0" smtClean="0"/>
              <a:t>CSS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、通过禅意花园的真实案例说明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）、美化页面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）、相同的页面结构，不同的表现形式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77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说明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的优势</a:t>
            </a:r>
            <a:endParaRPr lang="en-US" altLang="zh-CN" dirty="0" smtClean="0"/>
          </a:p>
          <a:p>
            <a:r>
              <a:rPr lang="zh-CN" altLang="en-US" dirty="0" smtClean="0"/>
              <a:t>最后强调目前学习的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的版本是</a:t>
            </a:r>
            <a:r>
              <a:rPr lang="en-US" altLang="zh-CN" dirty="0" smtClean="0"/>
              <a:t>CSS2.1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07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小结：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的基本语法规则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的引用方式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9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说明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就像化妆师，先要找到顾客（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标签），然后再进行化妆（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样式值）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的基本语法结构，由选择器和声明构成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、然后对照具体的样式详细讲解语法，强调声明必须在</a:t>
            </a:r>
            <a:r>
              <a:rPr lang="en-US" altLang="zh-CN" dirty="0" smtClean="0"/>
              <a:t>{ }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、最后说明基本</a:t>
            </a:r>
            <a:r>
              <a:rPr lang="en-US" altLang="zh-CN" dirty="0" smtClean="0"/>
              <a:t>W3C</a:t>
            </a:r>
            <a:r>
              <a:rPr lang="zh-CN" altLang="en-US" dirty="0" smtClean="0"/>
              <a:t>的规范，每条声明后的</a:t>
            </a:r>
            <a:r>
              <a:rPr lang="en-US" altLang="zh-CN" dirty="0" smtClean="0"/>
              <a:t>;</a:t>
            </a:r>
            <a:r>
              <a:rPr lang="zh-CN" altLang="en-US" dirty="0" smtClean="0"/>
              <a:t>都要写上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对换行和回车不敏感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86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82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57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34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 userDrawn="1"/>
        </p:nvSpPr>
        <p:spPr>
          <a:xfrm>
            <a:off x="0" y="0"/>
            <a:ext cx="9144000" cy="6858000"/>
          </a:xfrm>
          <a:prstGeom prst="snip1Rect">
            <a:avLst>
              <a:gd name="adj" fmla="val 0"/>
            </a:avLst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95526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02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815" y="365125"/>
            <a:ext cx="6016886" cy="882762"/>
          </a:xfrm>
          <a:ln>
            <a:noFill/>
          </a:ln>
        </p:spPr>
        <p:txBody>
          <a:bodyPr vert="horz"/>
          <a:lstStyle>
            <a:lvl1pPr>
              <a:defRPr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816" y="1432553"/>
            <a:ext cx="8390964" cy="487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4" name="图片 3" descr="WechatIMG19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88" y="0"/>
            <a:ext cx="1810512" cy="5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1794ED-377D-4756-9B15-73DF41E4B166}" type="datetimeFigureOut">
              <a:rPr lang="zh-CN" altLang="en-US" smtClean="0"/>
              <a:t>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2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68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94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16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7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3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5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54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6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7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8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ea typeface="微软雅黑" panose="020B0503020204020204" pitchFamily="34" charset="-122"/>
              </a:rPr>
              <a:t>语法基础</a:t>
            </a:r>
            <a:r>
              <a:rPr lang="en-US" altLang="zh-CN" b="1" dirty="0" smtClean="0"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73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的基本语法</a:t>
            </a:r>
            <a:r>
              <a:rPr lang="en-US" altLang="zh-CN" dirty="0" smtClean="0"/>
              <a:t>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r>
              <a:rPr lang="en-US" altLang="zh-CN" dirty="0" smtClean="0"/>
              <a:t>style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1357290" y="2143116"/>
            <a:ext cx="4857784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&lt;style type="text/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css</a:t>
            </a:r>
            <a:r>
              <a:rPr lang="en-US" altLang="zh-CN" b="1" dirty="0" smtClean="0">
                <a:solidFill>
                  <a:srgbClr val="FF0000"/>
                </a:solidFill>
              </a:rPr>
              <a:t>"&gt;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h1 {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	font-size:12px;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	color:#F00;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&lt;/style&gt;</a:t>
            </a:r>
            <a:endParaRPr lang="zh-CN" altLang="zh-C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18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30114" y="1269556"/>
            <a:ext cx="6770844" cy="265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zh-CN" altLang="en-US" sz="2800" b="1" kern="0" dirty="0" smtClean="0"/>
              <a:t>行内样式</a:t>
            </a:r>
            <a:endParaRPr lang="en-US" altLang="zh-CN" sz="2800" b="1" kern="0" dirty="0" smtClean="0"/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zh-CN" altLang="en-US" sz="2800" b="1" kern="0" dirty="0" smtClean="0"/>
              <a:t>内部样式表</a:t>
            </a:r>
            <a:endParaRPr lang="en-US" altLang="zh-CN" sz="2800" b="1" kern="0" dirty="0" smtClean="0"/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zh-CN" altLang="en-US" sz="2800" b="1" kern="0" dirty="0" smtClean="0"/>
              <a:t>外部样式表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11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30114" y="1269556"/>
            <a:ext cx="6770844" cy="158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zh-CN" altLang="en-US" sz="2800" b="1" kern="0" dirty="0" smtClean="0"/>
              <a:t>行内样式</a:t>
            </a:r>
            <a:endParaRPr lang="en-US" altLang="zh-CN" sz="2800" b="1" kern="0" dirty="0" smtClean="0"/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使用</a:t>
            </a:r>
            <a:r>
              <a:rPr lang="en-US" altLang="zh-CN" sz="2400" b="1" dirty="0" smtClean="0">
                <a:latin typeface="+mn-lt"/>
                <a:ea typeface="+mn-ea"/>
              </a:rPr>
              <a:t>style</a:t>
            </a:r>
            <a:r>
              <a:rPr lang="zh-CN" altLang="en-US" sz="2400" b="1" dirty="0" smtClean="0">
                <a:latin typeface="+mn-lt"/>
                <a:ea typeface="+mn-ea"/>
              </a:rPr>
              <a:t>属性引入</a:t>
            </a:r>
            <a:r>
              <a:rPr lang="en-US" altLang="zh-CN" sz="2400" b="1" dirty="0" smtClean="0">
                <a:latin typeface="+mn-lt"/>
                <a:ea typeface="+mn-ea"/>
              </a:rPr>
              <a:t>CSS</a:t>
            </a:r>
            <a:r>
              <a:rPr lang="zh-CN" altLang="en-US" sz="2400" b="1" dirty="0" smtClean="0">
                <a:latin typeface="+mn-lt"/>
                <a:ea typeface="+mn-ea"/>
              </a:rPr>
              <a:t>样式</a:t>
            </a: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42910" y="3362926"/>
            <a:ext cx="8215370" cy="86953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&lt;h1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style="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color:red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&gt;style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属性的应用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&lt;/h1&gt;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style="font-size:14px;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color:green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直接在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HTML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标签中设置的样式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70"/>
          <p:cNvGrpSpPr/>
          <p:nvPr/>
        </p:nvGrpSpPr>
        <p:grpSpPr>
          <a:xfrm>
            <a:off x="142844" y="2786058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28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30114" y="1269556"/>
            <a:ext cx="7628100" cy="50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zh-CN" altLang="en-US" sz="2800" b="1" kern="0" dirty="0" smtClean="0"/>
              <a:t>内部样式表</a:t>
            </a:r>
            <a:endParaRPr lang="en-US" altLang="zh-CN" sz="2800" b="1" kern="0" dirty="0" smtClean="0"/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en-US" altLang="zh-CN" sz="2400" b="1" dirty="0" smtClean="0">
                <a:latin typeface="+mn-lt"/>
                <a:ea typeface="+mn-ea"/>
              </a:rPr>
              <a:t>CSS</a:t>
            </a:r>
            <a:r>
              <a:rPr lang="zh-CN" altLang="en-US" sz="2400" b="1" dirty="0" smtClean="0">
                <a:latin typeface="+mn-lt"/>
                <a:ea typeface="+mn-ea"/>
              </a:rPr>
              <a:t>代码写在</a:t>
            </a:r>
            <a:r>
              <a:rPr lang="en-US" altLang="zh-CN" sz="2400" b="1" dirty="0" smtClean="0">
                <a:latin typeface="+mn-lt"/>
                <a:ea typeface="+mn-ea"/>
              </a:rPr>
              <a:t>&lt;head&gt;</a:t>
            </a:r>
            <a:r>
              <a:rPr lang="zh-CN" altLang="en-US" sz="2400" b="1" dirty="0" smtClean="0">
                <a:latin typeface="+mn-lt"/>
                <a:ea typeface="+mn-ea"/>
              </a:rPr>
              <a:t>的</a:t>
            </a:r>
            <a:r>
              <a:rPr lang="en-US" altLang="zh-CN" sz="2400" b="1" dirty="0" smtClean="0">
                <a:latin typeface="+mn-lt"/>
                <a:ea typeface="+mn-ea"/>
              </a:rPr>
              <a:t>&lt;style&gt;</a:t>
            </a:r>
            <a:r>
              <a:rPr lang="zh-CN" altLang="en-US" sz="2400" b="1" dirty="0" smtClean="0">
                <a:latin typeface="+mn-lt"/>
                <a:ea typeface="+mn-ea"/>
              </a:rPr>
              <a:t>标签中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zh-CN" altLang="en-US" sz="2800" b="1" kern="0" dirty="0" smtClean="0"/>
              <a:t>优点</a:t>
            </a:r>
            <a:endParaRPr lang="en-US" altLang="zh-CN" sz="2800" b="1" kern="0" dirty="0" smtClean="0"/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方便在同页面中修改样式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zh-CN" altLang="en-US" sz="2800" b="1" kern="0" dirty="0" smtClean="0"/>
              <a:t>缺点</a:t>
            </a:r>
            <a:endParaRPr lang="en-US" altLang="zh-CN" sz="2800" b="1" kern="0" dirty="0" smtClean="0"/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不利于在多页面间共享复用代码及维护，对内容与样式的分离也不够彻底</a:t>
            </a: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3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80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30114" y="1269556"/>
            <a:ext cx="8199604" cy="50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zh-CN" altLang="en-US" sz="2800" b="1" kern="0" dirty="0" smtClean="0"/>
              <a:t>外部样式表</a:t>
            </a:r>
            <a:endParaRPr lang="en-US" altLang="zh-CN" sz="2800" b="1" kern="0" dirty="0" smtClean="0"/>
          </a:p>
          <a:p>
            <a:pPr marL="800100" lvl="1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en-US" altLang="zh-CN" sz="2400" b="1" kern="0" dirty="0" smtClean="0"/>
              <a:t>CSS</a:t>
            </a:r>
            <a:r>
              <a:rPr lang="zh-CN" altLang="en-US" sz="2400" b="1" kern="0" dirty="0" smtClean="0"/>
              <a:t>代码保存在扩展名为</a:t>
            </a:r>
            <a:r>
              <a:rPr lang="en-US" altLang="zh-CN" sz="2400" b="1" kern="0" dirty="0" smtClean="0"/>
              <a:t>.</a:t>
            </a:r>
            <a:r>
              <a:rPr lang="en-US" altLang="zh-CN" sz="2400" b="1" kern="0" dirty="0" err="1" smtClean="0"/>
              <a:t>css</a:t>
            </a:r>
            <a:r>
              <a:rPr lang="zh-CN" altLang="en-US" sz="2400" b="1" kern="0" dirty="0" smtClean="0"/>
              <a:t>的样式表中</a:t>
            </a:r>
            <a:endParaRPr lang="en-US" altLang="zh-CN" sz="2400" b="1" kern="0" dirty="0" smtClean="0"/>
          </a:p>
          <a:p>
            <a:pPr marL="800100" lvl="1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3"/>
              </a:buBlip>
              <a:defRPr/>
            </a:pPr>
            <a:r>
              <a:rPr lang="en-US" altLang="zh-CN" sz="2400" b="1" kern="0" dirty="0" smtClean="0"/>
              <a:t>HTML</a:t>
            </a:r>
            <a:r>
              <a:rPr lang="zh-CN" altLang="en-US" sz="2400" b="1" kern="0" dirty="0" smtClean="0"/>
              <a:t>文件引用扩展名为</a:t>
            </a:r>
            <a:r>
              <a:rPr lang="en-US" altLang="zh-CN" sz="2400" b="1" kern="0" dirty="0" smtClean="0"/>
              <a:t>.</a:t>
            </a:r>
            <a:r>
              <a:rPr lang="en-US" altLang="zh-CN" sz="2400" b="1" kern="0" dirty="0" err="1" smtClean="0"/>
              <a:t>css</a:t>
            </a:r>
            <a:r>
              <a:rPr lang="zh-CN" altLang="en-US" sz="2400" b="1" kern="0" dirty="0" smtClean="0"/>
              <a:t>的样式表，有两种方式</a:t>
            </a:r>
            <a:endParaRPr lang="en-US" altLang="zh-CN" sz="2400" b="1" kern="0" dirty="0" smtClean="0"/>
          </a:p>
          <a:p>
            <a:pPr marL="1143000" lvl="2" indent="-2286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4"/>
              </a:buBlip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链接式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1143000" lvl="2" indent="-2286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4"/>
              </a:buBlip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导入式</a:t>
            </a:r>
            <a:endParaRPr lang="en-US" altLang="zh-CN" sz="2000" b="1" dirty="0" smtClean="0">
              <a:latin typeface="+mn-lt"/>
              <a:ea typeface="+mn-ea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4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54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2953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外部样式表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链接外部样式表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85852" y="2928934"/>
            <a:ext cx="7326313" cy="14773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&lt;link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="style.css"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stylesheet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type="text/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2285984" y="2643182"/>
            <a:ext cx="1146741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文件路径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 rot="5400000">
            <a:off x="2526950" y="3239470"/>
            <a:ext cx="520070" cy="1447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3929058" y="2643182"/>
            <a:ext cx="184675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使用外部样式表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 rot="5400000">
            <a:off x="4345031" y="3064469"/>
            <a:ext cx="520070" cy="4947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6143636" y="2643182"/>
            <a:ext cx="1146741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文件类型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rot="5400000">
            <a:off x="6384603" y="3239471"/>
            <a:ext cx="520071" cy="1447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组合 71"/>
          <p:cNvGrpSpPr/>
          <p:nvPr/>
        </p:nvGrpSpPr>
        <p:grpSpPr>
          <a:xfrm>
            <a:off x="142844" y="2643182"/>
            <a:ext cx="1000132" cy="40011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8"/>
          <p:cNvGrpSpPr/>
          <p:nvPr/>
        </p:nvGrpSpPr>
        <p:grpSpPr>
          <a:xfrm>
            <a:off x="2643206" y="6072206"/>
            <a:ext cx="4000496" cy="431800"/>
            <a:chOff x="2500346" y="9858401"/>
            <a:chExt cx="4000496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00049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33"/>
            <p:cNvSpPr txBox="1">
              <a:spLocks noChangeArrowheads="1"/>
            </p:cNvSpPr>
            <p:nvPr/>
          </p:nvSpPr>
          <p:spPr bwMode="auto">
            <a:xfrm>
              <a:off x="3359896" y="9896501"/>
              <a:ext cx="29546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示例：链接外部样式表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17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2953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外部样式表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导入外部样式表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85852" y="2928934"/>
            <a:ext cx="7326313" cy="2308324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&lt;style type="text/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&lt;!--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@import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url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("style.css");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&lt;/style&gt;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2" name="组合 71"/>
          <p:cNvGrpSpPr/>
          <p:nvPr/>
        </p:nvGrpSpPr>
        <p:grpSpPr>
          <a:xfrm>
            <a:off x="142844" y="2643182"/>
            <a:ext cx="1000132" cy="40011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8"/>
          <p:cNvGrpSpPr/>
          <p:nvPr/>
        </p:nvGrpSpPr>
        <p:grpSpPr>
          <a:xfrm>
            <a:off x="2643206" y="6072206"/>
            <a:ext cx="4214810" cy="431800"/>
            <a:chOff x="2500346" y="9858401"/>
            <a:chExt cx="4214810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21481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33"/>
            <p:cNvSpPr txBox="1">
              <a:spLocks noChangeArrowheads="1"/>
            </p:cNvSpPr>
            <p:nvPr/>
          </p:nvSpPr>
          <p:spPr bwMode="auto">
            <a:xfrm>
              <a:off x="3359896" y="9896501"/>
              <a:ext cx="29546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示例：导入外部样式表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链接式与导入式的区别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&lt;link/&gt;</a:t>
            </a:r>
            <a:r>
              <a:rPr lang="zh-CN" altLang="en-US" dirty="0" smtClean="0"/>
              <a:t>标签属于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是属于</a:t>
            </a:r>
            <a:r>
              <a:rPr lang="en-US" altLang="zh-CN" dirty="0" smtClean="0"/>
              <a:t>CSS2.1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&lt;link/&gt;</a:t>
            </a:r>
            <a:r>
              <a:rPr lang="zh-CN" altLang="en-US" dirty="0" smtClean="0"/>
              <a:t>链接的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文件先加载到网页当中，再进行编译显示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导入的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文件，客户端显示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结构，再把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文件加载到网页当中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@import</a:t>
            </a:r>
            <a:r>
              <a:rPr lang="zh-CN" altLang="en-US" dirty="0" smtClean="0"/>
              <a:t>是属于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特有的，对于不兼容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的浏览器来说就是无效的。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26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3" y="981075"/>
            <a:ext cx="8497069" cy="5010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分别使用三种样式的定义方式，完成下面页面效果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标题大小</a:t>
            </a:r>
            <a:r>
              <a:rPr lang="en-US" altLang="zh-CN" dirty="0" smtClean="0"/>
              <a:t>20px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段落文字绿色，大小</a:t>
            </a:r>
            <a:r>
              <a:rPr lang="en-US" altLang="zh-CN" dirty="0" smtClean="0"/>
              <a:t>16</a:t>
            </a:r>
            <a:r>
              <a:rPr lang="en-US" altLang="zh-CN" dirty="0"/>
              <a:t>px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6" name="图片 5" descr="页面完成效果图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5066755" y="1875000"/>
            <a:ext cx="3744416" cy="42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4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Arial"/>
              </a:rPr>
              <a:t>CSS</a:t>
            </a:r>
            <a:r>
              <a:rPr lang="zh-CN" altLang="en-US" dirty="0" smtClean="0">
                <a:latin typeface="Arial"/>
              </a:rPr>
              <a:t>选择器的类型</a:t>
            </a:r>
            <a:endParaRPr lang="en-US" altLang="zh-CN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12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01869" y="850910"/>
            <a:ext cx="7645398" cy="795327"/>
          </a:xfrm>
        </p:spPr>
        <p:txBody>
          <a:bodyPr/>
          <a:lstStyle/>
          <a:p>
            <a:r>
              <a:rPr lang="zh-CN" altLang="en-US" dirty="0" smtClean="0"/>
              <a:t>学完本阶段后，你能够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836748" y="1646237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了解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CSS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的技术优势</a:t>
            </a:r>
            <a:endParaRPr lang="en-US" altLang="zh-CN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836748" y="2736857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掌握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CSS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语法及应用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35013" y="28575"/>
            <a:ext cx="8229600" cy="90011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选择器</a:t>
            </a:r>
            <a:r>
              <a:rPr lang="en-US" altLang="zh-CN" dirty="0" smtClean="0"/>
              <a:t>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214562"/>
          </a:xfrm>
        </p:spPr>
        <p:txBody>
          <a:bodyPr/>
          <a:lstStyle/>
          <a:p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12814" y="1714488"/>
            <a:ext cx="76454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</a:pPr>
            <a:r>
              <a:rPr lang="en-US" altLang="zh-CN" sz="2400" b="1" dirty="0" smtClean="0">
                <a:latin typeface="+mn-lt"/>
                <a:ea typeface="+mn-ea"/>
              </a:rPr>
              <a:t>HTML</a:t>
            </a:r>
            <a:r>
              <a:rPr lang="zh-CN" altLang="en-US" sz="2400" b="1" dirty="0" smtClean="0">
                <a:latin typeface="+mn-lt"/>
                <a:ea typeface="+mn-ea"/>
              </a:rPr>
              <a:t>标签作为标签选择器的名称</a:t>
            </a: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4"/>
              </a:buBlip>
            </a:pPr>
            <a:r>
              <a:rPr lang="en-US" altLang="zh-CN" sz="2000" b="1" dirty="0" smtClean="0">
                <a:latin typeface="+mn-lt"/>
                <a:ea typeface="+mn-ea"/>
              </a:rPr>
              <a:t>&lt;h1&gt;…&lt;h6&gt;</a:t>
            </a:r>
            <a:r>
              <a:rPr lang="zh-CN" altLang="en-US" sz="2000" b="1" dirty="0" smtClean="0">
                <a:latin typeface="+mn-lt"/>
                <a:ea typeface="+mn-ea"/>
              </a:rPr>
              <a:t>、</a:t>
            </a:r>
            <a:r>
              <a:rPr lang="en-US" altLang="zh-CN" sz="2000" b="1" dirty="0" smtClean="0">
                <a:latin typeface="+mn-lt"/>
                <a:ea typeface="+mn-ea"/>
              </a:rPr>
              <a:t>&lt;p&gt;</a:t>
            </a:r>
            <a:r>
              <a:rPr lang="zh-CN" altLang="en-US" sz="2000" b="1" dirty="0" smtClean="0">
                <a:latin typeface="+mn-lt"/>
                <a:ea typeface="+mn-ea"/>
              </a:rPr>
              <a:t>、</a:t>
            </a:r>
            <a:r>
              <a:rPr lang="en-US" altLang="zh-CN" sz="2000" b="1" dirty="0" smtClean="0">
                <a:latin typeface="+mn-lt"/>
                <a:ea typeface="+mn-ea"/>
              </a:rPr>
              <a:t>&lt;</a:t>
            </a:r>
            <a:r>
              <a:rPr lang="en-US" altLang="zh-CN" sz="2000" b="1" dirty="0" err="1" smtClean="0">
                <a:latin typeface="+mn-lt"/>
                <a:ea typeface="+mn-ea"/>
              </a:rPr>
              <a:t>img</a:t>
            </a:r>
            <a:r>
              <a:rPr lang="en-US" altLang="zh-CN" sz="2000" b="1" dirty="0" smtClean="0">
                <a:latin typeface="+mn-lt"/>
                <a:ea typeface="+mn-ea"/>
              </a:rPr>
              <a:t>/&gt;</a:t>
            </a:r>
            <a:endParaRPr lang="zh-CN" altLang="en-US" sz="2000" b="1" dirty="0" smtClean="0">
              <a:latin typeface="+mn-lt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43206" y="6072206"/>
            <a:ext cx="450056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33"/>
            <p:cNvSpPr txBox="1">
              <a:spLocks noChangeArrowheads="1"/>
            </p:cNvSpPr>
            <p:nvPr/>
          </p:nvSpPr>
          <p:spPr bwMode="auto">
            <a:xfrm>
              <a:off x="3358293" y="9896501"/>
              <a:ext cx="24929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示例：标签选择器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4857752" y="4143380"/>
            <a:ext cx="285752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p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357686" y="5163519"/>
            <a:ext cx="1385920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标签选择器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16200000" flipV="1">
            <a:off x="4744183" y="4857055"/>
            <a:ext cx="591510" cy="214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5870486" y="5143512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5357818" y="4572008"/>
            <a:ext cx="150019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rot="16200000" flipV="1">
            <a:off x="6063790" y="4878770"/>
            <a:ext cx="500066" cy="294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5429256" y="3214686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 rot="16200000" flipH="1">
            <a:off x="5412466" y="3983713"/>
            <a:ext cx="734385" cy="135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6333171" y="3214686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0" name="直接箭头连接符 29"/>
          <p:cNvCxnSpPr>
            <a:stCxn id="29" idx="2"/>
          </p:cNvCxnSpPr>
          <p:nvPr/>
        </p:nvCxnSpPr>
        <p:spPr>
          <a:xfrm rot="16200000" flipH="1">
            <a:off x="6198877" y="3984306"/>
            <a:ext cx="734385" cy="123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组合 71"/>
          <p:cNvGrpSpPr/>
          <p:nvPr/>
        </p:nvGrpSpPr>
        <p:grpSpPr>
          <a:xfrm>
            <a:off x="3571868" y="3857628"/>
            <a:ext cx="1000132" cy="400110"/>
            <a:chOff x="1000100" y="1801286"/>
            <a:chExt cx="1000132" cy="40011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2.77778E-7 0.164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184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35013" y="28575"/>
            <a:ext cx="8229600" cy="90011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选择器</a:t>
            </a:r>
            <a:r>
              <a:rPr lang="en-US" altLang="zh-CN" dirty="0" smtClean="0"/>
              <a:t>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2859081" cy="2214562"/>
          </a:xfrm>
        </p:spPr>
        <p:txBody>
          <a:bodyPr/>
          <a:lstStyle/>
          <a:p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类选择器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2643206" y="6072206"/>
            <a:ext cx="3428992" cy="431800"/>
            <a:chOff x="2500346" y="9858401"/>
            <a:chExt cx="3428992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42899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33"/>
            <p:cNvSpPr txBox="1">
              <a:spLocks noChangeArrowheads="1"/>
            </p:cNvSpPr>
            <p:nvPr/>
          </p:nvSpPr>
          <p:spPr bwMode="auto">
            <a:xfrm>
              <a:off x="3357492" y="9896501"/>
              <a:ext cx="22621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示例：类选择器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473014" y="3929066"/>
            <a:ext cx="285752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.class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401576" y="4949205"/>
            <a:ext cx="1146741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类选择器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16200000" flipV="1">
            <a:off x="1678260" y="4652517"/>
            <a:ext cx="591511" cy="18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2914376" y="4929198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2473146" y="4357694"/>
            <a:ext cx="150019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rot="16200000" flipV="1">
            <a:off x="3107680" y="4664456"/>
            <a:ext cx="500066" cy="294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2571736" y="3000372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 rot="5400000">
            <a:off x="2541371" y="3769400"/>
            <a:ext cx="734384" cy="135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3448499" y="3000372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0" name="直接箭头连接符 29"/>
          <p:cNvCxnSpPr>
            <a:stCxn id="29" idx="2"/>
          </p:cNvCxnSpPr>
          <p:nvPr/>
        </p:nvCxnSpPr>
        <p:spPr>
          <a:xfrm rot="16200000" flipH="1">
            <a:off x="3314205" y="3769992"/>
            <a:ext cx="734385" cy="123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1"/>
          <p:cNvGrpSpPr/>
          <p:nvPr/>
        </p:nvGrpSpPr>
        <p:grpSpPr>
          <a:xfrm>
            <a:off x="187130" y="3357562"/>
            <a:ext cx="1000132" cy="400110"/>
            <a:chOff x="1000100" y="1801286"/>
            <a:chExt cx="1000132" cy="40011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1441330" y="3143248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类名称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6" name="直接箭头连接符 25"/>
          <p:cNvCxnSpPr>
            <a:stCxn id="25" idx="2"/>
          </p:cNvCxnSpPr>
          <p:nvPr/>
        </p:nvCxnSpPr>
        <p:spPr>
          <a:xfrm rot="5400000">
            <a:off x="1624633" y="3797198"/>
            <a:ext cx="520071" cy="294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AutoShape 3"/>
          <p:cNvSpPr>
            <a:spLocks noChangeArrowheads="1"/>
          </p:cNvSpPr>
          <p:nvPr/>
        </p:nvSpPr>
        <p:spPr bwMode="auto">
          <a:xfrm>
            <a:off x="4000496" y="2000240"/>
            <a:ext cx="5000628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&lt;</a:t>
            </a:r>
            <a:r>
              <a:rPr lang="zh-CN" altLang="en-US" b="1" dirty="0" smtClean="0"/>
              <a:t>标签名 </a:t>
            </a:r>
            <a:r>
              <a:rPr lang="en-US" altLang="zh-CN" b="1" dirty="0" smtClean="0"/>
              <a:t>class= "</a:t>
            </a:r>
            <a:r>
              <a:rPr lang="zh-CN" altLang="en-US" b="1" dirty="0" smtClean="0"/>
              <a:t>类名称</a:t>
            </a:r>
            <a:r>
              <a:rPr lang="en-US" altLang="zh-CN" b="1" dirty="0" smtClean="0"/>
              <a:t>"&gt;</a:t>
            </a:r>
            <a:r>
              <a:rPr lang="zh-CN" altLang="en-US" b="1" dirty="0" smtClean="0"/>
              <a:t>标签内容</a:t>
            </a:r>
            <a:r>
              <a:rPr lang="en-US" altLang="zh-CN" b="1" dirty="0" smtClean="0"/>
              <a:t>&lt;/</a:t>
            </a:r>
            <a:r>
              <a:rPr lang="zh-CN" altLang="en-US" b="1" dirty="0" smtClean="0"/>
              <a:t>标签名</a:t>
            </a:r>
            <a:r>
              <a:rPr lang="en-US" altLang="zh-CN" b="1" dirty="0" smtClean="0"/>
              <a:t>&gt;</a:t>
            </a:r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 rot="6847711" flipH="1">
            <a:off x="3739888" y="2101319"/>
            <a:ext cx="1841259" cy="2500330"/>
          </a:xfrm>
          <a:prstGeom prst="arc">
            <a:avLst>
              <a:gd name="adj1" fmla="val 10930154"/>
              <a:gd name="adj2" fmla="val 21172311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56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7" grpId="0" animBg="1"/>
      <p:bldP spid="29" grpId="0" animBg="1"/>
      <p:bldP spid="25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35013" y="28575"/>
            <a:ext cx="8229600" cy="90011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选择器</a:t>
            </a:r>
            <a:r>
              <a:rPr lang="en-US" altLang="zh-CN" dirty="0" smtClean="0"/>
              <a:t>3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2859081" cy="2214562"/>
          </a:xfrm>
        </p:spPr>
        <p:txBody>
          <a:bodyPr/>
          <a:lstStyle/>
          <a:p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选择器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2643206" y="6072206"/>
            <a:ext cx="3428992" cy="431800"/>
            <a:chOff x="2500346" y="9858401"/>
            <a:chExt cx="3428992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42899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33"/>
            <p:cNvSpPr txBox="1">
              <a:spLocks noChangeArrowheads="1"/>
            </p:cNvSpPr>
            <p:nvPr/>
          </p:nvSpPr>
          <p:spPr bwMode="auto">
            <a:xfrm>
              <a:off x="3356690" y="9896501"/>
              <a:ext cx="22621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ID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473014" y="3929066"/>
            <a:ext cx="285752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#id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142976" y="4949205"/>
            <a:ext cx="1118699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id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选择器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5400000" flipH="1" flipV="1">
            <a:off x="1412650" y="4647371"/>
            <a:ext cx="591510" cy="121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2655776" y="4929198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2214546" y="4357694"/>
            <a:ext cx="150019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rot="16200000" flipV="1">
            <a:off x="2849080" y="4664456"/>
            <a:ext cx="500066" cy="294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2285984" y="3000372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 rot="5400000">
            <a:off x="2255619" y="3769400"/>
            <a:ext cx="734384" cy="135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3162747" y="3000372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0" name="直接箭头连接符 29"/>
          <p:cNvCxnSpPr>
            <a:stCxn id="29" idx="2"/>
          </p:cNvCxnSpPr>
          <p:nvPr/>
        </p:nvCxnSpPr>
        <p:spPr>
          <a:xfrm rot="16200000" flipH="1">
            <a:off x="3028453" y="3769992"/>
            <a:ext cx="734385" cy="123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1"/>
          <p:cNvGrpSpPr/>
          <p:nvPr/>
        </p:nvGrpSpPr>
        <p:grpSpPr>
          <a:xfrm>
            <a:off x="187130" y="3357562"/>
            <a:ext cx="1000132" cy="400110"/>
            <a:chOff x="1000100" y="1801286"/>
            <a:chExt cx="1000132" cy="40011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1285852" y="3143248"/>
            <a:ext cx="887786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id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名称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6" name="直接箭头连接符 25"/>
          <p:cNvCxnSpPr>
            <a:stCxn id="25" idx="2"/>
          </p:cNvCxnSpPr>
          <p:nvPr/>
        </p:nvCxnSpPr>
        <p:spPr>
          <a:xfrm rot="5400000">
            <a:off x="1462079" y="3804275"/>
            <a:ext cx="520070" cy="152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33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7" grpId="0" animBg="1"/>
      <p:bldP spid="29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3" y="981075"/>
            <a:ext cx="8497069" cy="5010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分别使用不同的选择器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完成右图页面效果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69817"/>
            <a:ext cx="4062998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3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的高级应用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CSS</a:t>
            </a:r>
            <a:r>
              <a:rPr lang="zh-CN" altLang="en-US" dirty="0" smtClean="0"/>
              <a:t>复合选择器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后代选择器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交集选择器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并集选择器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09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复合选择器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39385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后代选择器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选择器中通过嵌套的方式，对特殊位置的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标签进行声明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外层的标签写在前面，内层的标签写在后面，之间用</a:t>
            </a:r>
            <a:r>
              <a:rPr lang="zh-CN" altLang="en-US" dirty="0" smtClean="0">
                <a:solidFill>
                  <a:srgbClr val="FF0000"/>
                </a:solidFill>
              </a:rPr>
              <a:t>空格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标签嵌套时，内层的标签成为外层标签的后代</a:t>
            </a:r>
          </a:p>
        </p:txBody>
      </p:sp>
      <p:grpSp>
        <p:nvGrpSpPr>
          <p:cNvPr id="5" name="组合 8"/>
          <p:cNvGrpSpPr/>
          <p:nvPr/>
        </p:nvGrpSpPr>
        <p:grpSpPr>
          <a:xfrm>
            <a:off x="2643206" y="6072206"/>
            <a:ext cx="3714744" cy="431800"/>
            <a:chOff x="2500346" y="9858401"/>
            <a:chExt cx="371474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71474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358293" y="9896501"/>
              <a:ext cx="24929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示例：后代选择器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785918" y="5202808"/>
            <a:ext cx="6072230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h3 strong{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color:blue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 font-size:36px;}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4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复合选择器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36528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交集选择器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由两个选择器直接连接构成，选中二者各自元素范围的交集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第一个必须是标签选择器，第二个必须是类选择器或者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选择器之间不能有空格，必须连续书写</a:t>
            </a:r>
          </a:p>
        </p:txBody>
      </p:sp>
      <p:grpSp>
        <p:nvGrpSpPr>
          <p:cNvPr id="5" name="组合 8"/>
          <p:cNvGrpSpPr/>
          <p:nvPr/>
        </p:nvGrpSpPr>
        <p:grpSpPr>
          <a:xfrm>
            <a:off x="2643206" y="6072206"/>
            <a:ext cx="3714744" cy="431800"/>
            <a:chOff x="2500346" y="9858401"/>
            <a:chExt cx="371474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71474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358293" y="9896501"/>
              <a:ext cx="24929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示例：交集选择器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643042" y="5214950"/>
            <a:ext cx="6072230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p.txt{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color:blue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 line-height:28px;}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65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复合选择器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5812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并集选择器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多个选择器通过逗号连接而成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利用并集选择器同时声明风格相同样式</a:t>
            </a:r>
          </a:p>
        </p:txBody>
      </p:sp>
      <p:grpSp>
        <p:nvGrpSpPr>
          <p:cNvPr id="5" name="组合 8"/>
          <p:cNvGrpSpPr/>
          <p:nvPr/>
        </p:nvGrpSpPr>
        <p:grpSpPr>
          <a:xfrm>
            <a:off x="2643206" y="6072206"/>
            <a:ext cx="3714744" cy="431800"/>
            <a:chOff x="2500346" y="9858401"/>
            <a:chExt cx="371474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71474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358293" y="9896501"/>
              <a:ext cx="24929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示例：并集选择器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643042" y="3286124"/>
            <a:ext cx="6072230" cy="211852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h3,.first,.second,#end{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font-size:16px;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color:green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font-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weight:normal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348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复合选择器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5812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通配符*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表示所有元素</a:t>
            </a:r>
          </a:p>
        </p:txBody>
      </p:sp>
      <p:grpSp>
        <p:nvGrpSpPr>
          <p:cNvPr id="5" name="组合 8"/>
          <p:cNvGrpSpPr/>
          <p:nvPr/>
        </p:nvGrpSpPr>
        <p:grpSpPr>
          <a:xfrm>
            <a:off x="2643206" y="6072206"/>
            <a:ext cx="3714744" cy="431800"/>
            <a:chOff x="2500346" y="9858401"/>
            <a:chExt cx="371474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71474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34060" y="9896501"/>
              <a:ext cx="27414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</a:t>
              </a:r>
              <a:r>
                <a:rPr lang="zh-CN" altLang="en-US" b="1" dirty="0">
                  <a:solidFill>
                    <a:srgbClr val="FBFFFE"/>
                  </a:solidFill>
                </a:rPr>
                <a:t>通配符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643042" y="3286124"/>
            <a:ext cx="6072230" cy="216982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*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font-size:16px;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color:green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font-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weight:normal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977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Arial"/>
              </a:rPr>
              <a:t>CSS</a:t>
            </a:r>
            <a:r>
              <a:rPr lang="zh-CN" altLang="en-US" dirty="0" smtClean="0">
                <a:latin typeface="Arial"/>
              </a:rPr>
              <a:t>的特性</a:t>
            </a:r>
            <a:endParaRPr lang="en-US" altLang="zh-CN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90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课程回顾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继承特性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r>
              <a:rPr lang="zh-CN" altLang="en-US" dirty="0" smtClean="0"/>
              <a:t>什么是继承</a:t>
            </a:r>
            <a:endParaRPr lang="zh-CN" altLang="en-US" dirty="0"/>
          </a:p>
        </p:txBody>
      </p:sp>
      <p:pic>
        <p:nvPicPr>
          <p:cNvPr id="5" name="图片 4" descr="4－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857364"/>
            <a:ext cx="3286148" cy="3670127"/>
          </a:xfrm>
          <a:prstGeom prst="rect">
            <a:avLst/>
          </a:prstGeom>
        </p:spPr>
      </p:pic>
      <p:pic>
        <p:nvPicPr>
          <p:cNvPr id="6" name="图片 5" descr="4－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1714488"/>
            <a:ext cx="3752850" cy="3838575"/>
          </a:xfrm>
          <a:prstGeom prst="rect">
            <a:avLst/>
          </a:prstGeom>
        </p:spPr>
      </p:pic>
      <p:grpSp>
        <p:nvGrpSpPr>
          <p:cNvPr id="7" name="组合 8"/>
          <p:cNvGrpSpPr/>
          <p:nvPr/>
        </p:nvGrpSpPr>
        <p:grpSpPr>
          <a:xfrm>
            <a:off x="2643206" y="6072206"/>
            <a:ext cx="3857620" cy="431800"/>
            <a:chOff x="2500346" y="9858401"/>
            <a:chExt cx="3857620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85762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33"/>
            <p:cNvSpPr txBox="1">
              <a:spLocks noChangeArrowheads="1"/>
            </p:cNvSpPr>
            <p:nvPr/>
          </p:nvSpPr>
          <p:spPr bwMode="auto">
            <a:xfrm>
              <a:off x="3358293" y="9858401"/>
              <a:ext cx="24929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示例：继承的应用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98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中应用继承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009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子标签可以继承父标签的样式风格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子标签的样式不会影响父标签的样式风格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不是所有的样式都能继承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83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层叠特性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009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CSS</a:t>
            </a:r>
            <a:r>
              <a:rPr lang="zh-CN" altLang="en-US" dirty="0" smtClean="0"/>
              <a:t>层叠性是指针对同一个标签设置的多个样式而产生的重叠特性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针对不同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样式属性设置时不产生冲突，会合成生效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针对相同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样式属性设置时产生冲突，需要根据权重决定属性值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1" y="1412776"/>
            <a:ext cx="8829742" cy="2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6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样式的权重计算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739" y="829965"/>
            <a:ext cx="7645398" cy="2009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权重计算基本规则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根据权重计算结果的大小决定具体生效的样式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如果权重值相同，以写</a:t>
            </a:r>
            <a:r>
              <a:rPr lang="zh-CN" altLang="en-US" dirty="0" smtClean="0"/>
              <a:t>在</a:t>
            </a:r>
            <a:r>
              <a:rPr lang="zh-CN" altLang="en-US" dirty="0"/>
              <a:t>后面</a:t>
            </a:r>
            <a:r>
              <a:rPr lang="zh-CN" altLang="en-US" dirty="0" smtClean="0"/>
              <a:t>的</a:t>
            </a:r>
            <a:r>
              <a:rPr lang="zh-CN" altLang="en-US" dirty="0"/>
              <a:t>样式的为准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1043608" y="3156518"/>
            <a:ext cx="1512168" cy="1224136"/>
          </a:xfrm>
          <a:prstGeom prst="roundRect">
            <a:avLst/>
          </a:prstGeom>
          <a:solidFill>
            <a:srgbClr val="FFFF00"/>
          </a:soli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r>
              <a:rPr lang="zh-CN" altLang="en-US" dirty="0" smtClean="0"/>
              <a:t>选择器数量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3850869" y="3193662"/>
            <a:ext cx="1512168" cy="1224136"/>
          </a:xfrm>
          <a:prstGeom prst="roundRect">
            <a:avLst/>
          </a:prstGeom>
          <a:solidFill>
            <a:srgbClr val="FFFF00"/>
          </a:soli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</a:t>
            </a:r>
            <a:r>
              <a:rPr lang="zh-CN" altLang="en-US" dirty="0" smtClean="0"/>
              <a:t>选择器数量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6589520" y="3193662"/>
            <a:ext cx="1512168" cy="1224136"/>
          </a:xfrm>
          <a:prstGeom prst="roundRect">
            <a:avLst/>
          </a:prstGeom>
          <a:solidFill>
            <a:srgbClr val="FFFF00"/>
          </a:soli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r>
              <a:rPr lang="zh-CN" altLang="en-US" dirty="0" smtClean="0"/>
              <a:t>选择器数量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1259632" y="5182714"/>
            <a:ext cx="936104" cy="657414"/>
          </a:xfrm>
          <a:prstGeom prst="round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4210909" y="5219858"/>
            <a:ext cx="936104" cy="657414"/>
          </a:xfrm>
          <a:prstGeom prst="round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6949560" y="5219858"/>
            <a:ext cx="936104" cy="657414"/>
          </a:xfrm>
          <a:prstGeom prst="round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 bwMode="auto">
          <a:xfrm>
            <a:off x="1619672" y="4524670"/>
            <a:ext cx="216024" cy="504056"/>
          </a:xfrm>
          <a:prstGeom prst="down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 bwMode="auto">
          <a:xfrm>
            <a:off x="4514102" y="4566800"/>
            <a:ext cx="216024" cy="504056"/>
          </a:xfrm>
          <a:prstGeom prst="down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 bwMode="auto">
          <a:xfrm>
            <a:off x="7287186" y="4574226"/>
            <a:ext cx="216024" cy="504056"/>
          </a:xfrm>
          <a:prstGeom prst="down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0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5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样式的权重计算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164" y="981075"/>
            <a:ext cx="7645398" cy="2009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权重计算其他规则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通过继承生效的样式权重为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如果权重都为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，以靠近标签的样式为准；一样近时再根据选择器权重计算规则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！</a:t>
            </a:r>
            <a:r>
              <a:rPr lang="zh-CN" altLang="zh-CN" dirty="0" smtClean="0"/>
              <a:t>important</a:t>
            </a:r>
            <a:r>
              <a:rPr lang="zh-CN" altLang="en-US" dirty="0" smtClean="0"/>
              <a:t>具有最高权重</a:t>
            </a:r>
            <a:endParaRPr lang="zh-CN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31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10334"/>
              </p:ext>
            </p:extLst>
          </p:nvPr>
        </p:nvGraphicFramePr>
        <p:xfrm>
          <a:off x="179512" y="971550"/>
          <a:ext cx="8408987" cy="501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权重计算规则总结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91680" y="22768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3238" y="4129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67944" y="14754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69160" y="233924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67944" y="50851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67944" y="42838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72200" y="19078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73416" y="27716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72200" y="378009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73416" y="46438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72538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009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CSS</a:t>
            </a:r>
            <a:r>
              <a:rPr lang="zh-CN" altLang="en-US" dirty="0" smtClean="0"/>
              <a:t>的技术特点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CSS</a:t>
            </a:r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CSS</a:t>
            </a:r>
            <a:r>
              <a:rPr lang="zh-CN" altLang="en-US" dirty="0" smtClean="0"/>
              <a:t>选择器类型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CSS</a:t>
            </a:r>
            <a:r>
              <a:rPr lang="zh-CN" altLang="en-US" dirty="0" smtClean="0"/>
              <a:t>的继承性和层叠性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6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370A9"/>
                </a:solidFill>
                <a:latin typeface="+mj-ea"/>
                <a:cs typeface="Segoe UI Light" panose="020B0502040204020203" pitchFamily="34" charset="0"/>
              </a:rPr>
              <a:t>Thanks</a:t>
            </a:r>
            <a:endParaRPr lang="zh-CN" altLang="en-US" b="1" dirty="0">
              <a:solidFill>
                <a:srgbClr val="0370A9"/>
              </a:solidFill>
              <a:latin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8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本章重点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的概述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的基本语法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的选择器类型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的继承性和层叠性</a:t>
            </a:r>
          </a:p>
        </p:txBody>
      </p:sp>
    </p:spTree>
    <p:extLst>
      <p:ext uri="{BB962C8B-B14F-4D97-AF65-F5344CB8AC3E}">
        <p14:creationId xmlns:p14="http://schemas.microsoft.com/office/powerpoint/2010/main" val="219474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Arial"/>
              </a:rPr>
              <a:t>CSS</a:t>
            </a:r>
            <a:r>
              <a:rPr lang="zh-CN" altLang="en-US" dirty="0">
                <a:latin typeface="Arial"/>
              </a:rPr>
              <a:t>概述</a:t>
            </a:r>
            <a:endParaRPr lang="en-US" altLang="zh-CN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07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011" y="1026780"/>
            <a:ext cx="7645400" cy="714380"/>
          </a:xfrm>
        </p:spPr>
        <p:txBody>
          <a:bodyPr/>
          <a:lstStyle/>
          <a:p>
            <a:pPr marL="342900" lvl="1" indent="-342900">
              <a:buSzPct val="80000"/>
              <a:buBlip>
                <a:blip r:embed="rId3"/>
              </a:buBlip>
            </a:pPr>
            <a:r>
              <a:rPr lang="en-US" sz="2800" dirty="0" smtClean="0"/>
              <a:t>CSS</a:t>
            </a:r>
            <a:r>
              <a:rPr lang="zh-CN" altLang="en-US" sz="2800" dirty="0" smtClean="0"/>
              <a:t>：层叠样式表</a:t>
            </a:r>
            <a:r>
              <a:rPr lang="zh-CN" altLang="en-US" dirty="0" smtClean="0"/>
              <a:t>（</a:t>
            </a:r>
            <a:r>
              <a:rPr lang="en-US" dirty="0" smtClean="0"/>
              <a:t>Cascading Style Sheet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70011" y="1666860"/>
            <a:ext cx="76454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kern="0" dirty="0" smtClean="0">
                <a:latin typeface="+mn-lt"/>
                <a:ea typeface="+mn-ea"/>
              </a:rPr>
              <a:t>CSS</a:t>
            </a:r>
            <a:r>
              <a:rPr lang="zh-CN" altLang="en-US" sz="2800" b="1" kern="0" dirty="0" smtClean="0">
                <a:latin typeface="+mn-lt"/>
                <a:ea typeface="+mn-ea"/>
              </a:rPr>
              <a:t>在网页中的应用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73" y="1492140"/>
            <a:ext cx="4413119" cy="506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2392" y="1473902"/>
            <a:ext cx="3773644" cy="504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878" y="1484784"/>
            <a:ext cx="2993410" cy="507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7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r>
              <a:rPr lang="zh-CN" altLang="en-US" dirty="0" smtClean="0"/>
              <a:t>的优势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内容与表现分离</a:t>
            </a:r>
          </a:p>
          <a:p>
            <a:r>
              <a:rPr lang="zh-CN" altLang="en-US" dirty="0" smtClean="0"/>
              <a:t>网页的表现统一，容易修改</a:t>
            </a:r>
          </a:p>
          <a:p>
            <a:r>
              <a:rPr lang="zh-CN" altLang="en-US" dirty="0" smtClean="0"/>
              <a:t>丰富的样式，使得页面布局更加灵活</a:t>
            </a:r>
          </a:p>
          <a:p>
            <a:r>
              <a:rPr lang="zh-CN" altLang="en-US" dirty="0" smtClean="0"/>
              <a:t>减少网页的代码量，增加网页的浏览速度，节省网络带宽</a:t>
            </a:r>
          </a:p>
          <a:p>
            <a:r>
              <a:rPr lang="zh-CN" altLang="en-US" dirty="0" smtClean="0"/>
              <a:t>运用独立于页面的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，有利于网页被搜索引擎收录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提供了更加强大的功能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8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Arial"/>
              </a:rPr>
              <a:t>CSS</a:t>
            </a:r>
            <a:r>
              <a:rPr lang="zh-CN" altLang="en-US" dirty="0" smtClean="0">
                <a:latin typeface="Arial"/>
              </a:rPr>
              <a:t>的基本语法</a:t>
            </a:r>
            <a:endParaRPr lang="en-US" altLang="zh-CN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11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3"/>
          <p:cNvSpPr>
            <a:spLocks noChangeArrowheads="1"/>
          </p:cNvSpPr>
          <p:nvPr/>
        </p:nvSpPr>
        <p:spPr bwMode="auto">
          <a:xfrm>
            <a:off x="1285852" y="2500306"/>
            <a:ext cx="250033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/>
              <a:t>选择器 </a:t>
            </a:r>
            <a:r>
              <a:rPr lang="en-US" altLang="zh-CN" b="1" dirty="0" smtClean="0"/>
              <a:t>{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样式声明</a:t>
            </a:r>
            <a:r>
              <a:rPr lang="en-US" altLang="zh-CN" b="1" dirty="0" smtClean="0"/>
              <a:t>1;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 smtClean="0"/>
              <a:t>              样式声明</a:t>
            </a:r>
            <a:r>
              <a:rPr lang="en-US" altLang="zh-CN" b="1" dirty="0" smtClean="0"/>
              <a:t>2;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              ……  }</a:t>
            </a:r>
            <a:endParaRPr lang="zh-CN" altLang="en-US" b="1" dirty="0" smtClean="0"/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的基本语法</a:t>
            </a:r>
            <a:r>
              <a:rPr lang="en-US" altLang="zh-CN" dirty="0" smtClean="0"/>
              <a:t>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基本语法结构</a:t>
            </a: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29" name="组合 71"/>
          <p:cNvGrpSpPr/>
          <p:nvPr/>
        </p:nvGrpSpPr>
        <p:grpSpPr>
          <a:xfrm>
            <a:off x="142844" y="2071678"/>
            <a:ext cx="1000132" cy="400110"/>
            <a:chOff x="1000100" y="1801286"/>
            <a:chExt cx="1000132" cy="400110"/>
          </a:xfrm>
        </p:grpSpPr>
        <p:pic>
          <p:nvPicPr>
            <p:cNvPr id="3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4500562" y="3000372"/>
            <a:ext cx="3406771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h1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font-size:12px;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color:#F00;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4227412" y="2000240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选择器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6" name="直接箭头连接符 35"/>
          <p:cNvCxnSpPr>
            <a:stCxn id="33" idx="2"/>
          </p:cNvCxnSpPr>
          <p:nvPr/>
        </p:nvCxnSpPr>
        <p:spPr>
          <a:xfrm rot="16200000" flipH="1">
            <a:off x="4339275" y="2755046"/>
            <a:ext cx="734387" cy="420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6286512" y="4714884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2" name="直接箭头连接符 41"/>
          <p:cNvCxnSpPr>
            <a:stCxn id="41" idx="0"/>
          </p:cNvCxnSpPr>
          <p:nvPr/>
        </p:nvCxnSpPr>
        <p:spPr>
          <a:xfrm rot="16200000" flipV="1">
            <a:off x="6015469" y="3985795"/>
            <a:ext cx="1000132" cy="4580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 bwMode="auto">
          <a:xfrm>
            <a:off x="5000628" y="3714752"/>
            <a:ext cx="1643074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5072066" y="4071942"/>
            <a:ext cx="1214446" cy="11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箭头连接符 49"/>
          <p:cNvCxnSpPr>
            <a:stCxn id="41" idx="0"/>
          </p:cNvCxnSpPr>
          <p:nvPr/>
        </p:nvCxnSpPr>
        <p:spPr>
          <a:xfrm rot="16200000" flipV="1">
            <a:off x="5872593" y="3842919"/>
            <a:ext cx="642942" cy="11009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AutoShape 14"/>
          <p:cNvSpPr>
            <a:spLocks noChangeArrowheads="1"/>
          </p:cNvSpPr>
          <p:nvPr/>
        </p:nvSpPr>
        <p:spPr bwMode="auto">
          <a:xfrm>
            <a:off x="5214942" y="2357430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53" name="直接箭头连接符 52"/>
          <p:cNvCxnSpPr>
            <a:stCxn id="52" idx="2"/>
          </p:cNvCxnSpPr>
          <p:nvPr/>
        </p:nvCxnSpPr>
        <p:spPr>
          <a:xfrm rot="16200000" flipH="1">
            <a:off x="5198152" y="3126457"/>
            <a:ext cx="734385" cy="135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AutoShape 14"/>
          <p:cNvSpPr>
            <a:spLocks noChangeArrowheads="1"/>
          </p:cNvSpPr>
          <p:nvPr/>
        </p:nvSpPr>
        <p:spPr bwMode="auto">
          <a:xfrm>
            <a:off x="5956474" y="2357430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56" name="直接箭头连接符 55"/>
          <p:cNvCxnSpPr>
            <a:stCxn id="55" idx="2"/>
          </p:cNvCxnSpPr>
          <p:nvPr/>
        </p:nvCxnSpPr>
        <p:spPr>
          <a:xfrm rot="16200000" flipH="1">
            <a:off x="5881229" y="3068002"/>
            <a:ext cx="734384" cy="13048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AutoShape 4"/>
          <p:cNvSpPr>
            <a:spLocks noChangeArrowheads="1"/>
          </p:cNvSpPr>
          <p:nvPr/>
        </p:nvSpPr>
        <p:spPr bwMode="auto">
          <a:xfrm>
            <a:off x="1214414" y="5429264"/>
            <a:ext cx="6858048" cy="857250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en-US" altLang="zh-CN" sz="2000" b="1" dirty="0" smtClean="0"/>
              <a:t>CSS</a:t>
            </a:r>
            <a:r>
              <a:rPr lang="zh-CN" altLang="en-US" sz="2000" b="1" dirty="0" smtClean="0"/>
              <a:t>的最后一条声明后的“</a:t>
            </a:r>
            <a:r>
              <a:rPr lang="en-US" altLang="zh-CN" sz="2000" b="1" dirty="0" smtClean="0"/>
              <a:t>;”</a:t>
            </a:r>
            <a:r>
              <a:rPr lang="zh-CN" altLang="en-US" sz="2000" b="1" dirty="0" smtClean="0"/>
              <a:t>可写可不写，但是，基于</a:t>
            </a:r>
            <a:r>
              <a:rPr lang="en-US" altLang="zh-CN" sz="2000" b="1" dirty="0" smtClean="0"/>
              <a:t>W3C</a:t>
            </a:r>
            <a:r>
              <a:rPr lang="zh-CN" altLang="en-US" sz="2000" b="1" dirty="0" smtClean="0"/>
              <a:t>标准规范考虑，建议最后一条声明的结束“</a:t>
            </a:r>
            <a:r>
              <a:rPr lang="en-US" altLang="zh-CN" sz="2000" b="1" dirty="0" smtClean="0"/>
              <a:t>;”</a:t>
            </a:r>
            <a:r>
              <a:rPr lang="zh-CN" altLang="en-US" sz="2000" b="1" dirty="0" smtClean="0"/>
              <a:t> 都要写上</a:t>
            </a:r>
            <a:endParaRPr lang="zh-CN" altLang="en-US" sz="2000" b="1" dirty="0"/>
          </a:p>
        </p:txBody>
      </p:sp>
      <p:grpSp>
        <p:nvGrpSpPr>
          <p:cNvPr id="58" name="组合 57"/>
          <p:cNvGrpSpPr/>
          <p:nvPr/>
        </p:nvGrpSpPr>
        <p:grpSpPr>
          <a:xfrm>
            <a:off x="214305" y="4929198"/>
            <a:ext cx="843709" cy="400110"/>
            <a:chOff x="3786182" y="3143248"/>
            <a:chExt cx="843709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6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2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1" grpId="0" animBg="1"/>
      <p:bldP spid="52" grpId="0" animBg="1"/>
      <p:bldP spid="55" grpId="0" animBg="1"/>
      <p:bldP spid="57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演示文稿1" id="{13D45095-55EE-8949-A28D-AFE4C2ADFB2A}" vid="{A41CC80B-BDDC-C241-BBFE-824BB01F914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TP01</Template>
  <TotalTime>8092</TotalTime>
  <Words>2049</Words>
  <Application>Microsoft Macintosh PowerPoint</Application>
  <PresentationFormat>全屏显示(4:3)</PresentationFormat>
  <Paragraphs>438</Paragraphs>
  <Slides>37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模板</vt:lpstr>
      <vt:lpstr>CSS语法基础  </vt:lpstr>
      <vt:lpstr>本章目标</vt:lpstr>
      <vt:lpstr>课程回顾</vt:lpstr>
      <vt:lpstr>本章重点</vt:lpstr>
      <vt:lpstr>PowerPoint 演示文稿</vt:lpstr>
      <vt:lpstr>使用CSS的意义</vt:lpstr>
      <vt:lpstr>CSS的优势</vt:lpstr>
      <vt:lpstr>PowerPoint 演示文稿</vt:lpstr>
      <vt:lpstr>CSS的基本语法1</vt:lpstr>
      <vt:lpstr>CSS的基本语法2</vt:lpstr>
      <vt:lpstr>HTML中引入CSS样式1</vt:lpstr>
      <vt:lpstr>HTML中引入CSS样式2</vt:lpstr>
      <vt:lpstr>HTML中引入CSS样式3</vt:lpstr>
      <vt:lpstr>HTML中引入CSS样式4</vt:lpstr>
      <vt:lpstr>HTML中引入CSS样式5</vt:lpstr>
      <vt:lpstr>HTML中引入CSS样式6</vt:lpstr>
      <vt:lpstr>HTML中引入CSS样式7</vt:lpstr>
      <vt:lpstr>课堂练习</vt:lpstr>
      <vt:lpstr>PowerPoint 演示文稿</vt:lpstr>
      <vt:lpstr>CSS选择器1</vt:lpstr>
      <vt:lpstr>CSS选择器2</vt:lpstr>
      <vt:lpstr>CSS选择器3</vt:lpstr>
      <vt:lpstr>课堂练习</vt:lpstr>
      <vt:lpstr>CSS的高级应用</vt:lpstr>
      <vt:lpstr>CSS复合选择器1</vt:lpstr>
      <vt:lpstr>CSS复合选择器2</vt:lpstr>
      <vt:lpstr>CSS复合选择器3</vt:lpstr>
      <vt:lpstr>CSS复合选择器4</vt:lpstr>
      <vt:lpstr>PowerPoint 演示文稿</vt:lpstr>
      <vt:lpstr>CSS继承特性</vt:lpstr>
      <vt:lpstr>CSS中应用继承</vt:lpstr>
      <vt:lpstr>CSS层叠特性</vt:lpstr>
      <vt:lpstr>样式的权重计算1</vt:lpstr>
      <vt:lpstr>样式的权重计算2</vt:lpstr>
      <vt:lpstr>CSS权重计算规则总结</vt:lpstr>
      <vt:lpstr>总结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lzhan</cp:lastModifiedBy>
  <cp:revision>1121</cp:revision>
  <dcterms:created xsi:type="dcterms:W3CDTF">2006-03-08T06:55:38Z</dcterms:created>
  <dcterms:modified xsi:type="dcterms:W3CDTF">2018-08-20T10:33:27Z</dcterms:modified>
</cp:coreProperties>
</file>